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3">
            <a:extLst>
              <a:ext uri="{FF2B5EF4-FFF2-40B4-BE49-F238E27FC236}">
                <a16:creationId xmlns:a16="http://schemas.microsoft.com/office/drawing/2014/main" id="{F3F1F16E-2C72-4DE6-A217-D8BBD9B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7" y="110663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slide" Target="slide4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slide" Target="slide4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C6E001-FC79-4753-994F-67A34922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F0182-B450-4A14-905B-20B9C492CFE7}"/>
              </a:ext>
            </a:extLst>
          </p:cNvPr>
          <p:cNvSpPr txBox="1"/>
          <p:nvPr/>
        </p:nvSpPr>
        <p:spPr>
          <a:xfrm>
            <a:off x="682487" y="732450"/>
            <a:ext cx="975360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本文描述，在管理后台需要展现的信息。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所有的信息均可通过关键字查询。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具体实体设计，本文并不涉及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可供实体设计参考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C0F3E-D257-459D-AF1A-AC21999A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用户信息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698A09B-50CC-4411-AACA-346B9B20A291}"/>
              </a:ext>
            </a:extLst>
          </p:cNvPr>
          <p:cNvSpPr txBox="1"/>
          <p:nvPr/>
        </p:nvSpPr>
        <p:spPr>
          <a:xfrm>
            <a:off x="144367" y="456006"/>
            <a:ext cx="956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记录和展示用户的的基本，不能修改，不可删除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CB993436-2831-4231-AF34-F30941517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109889"/>
              </p:ext>
            </p:extLst>
          </p:nvPr>
        </p:nvGraphicFramePr>
        <p:xfrm>
          <a:off x="1726924" y="1375949"/>
          <a:ext cx="84201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Worksheet" r:id="rId3" imgW="8419834" imgH="2103300" progId="Excel.Sheet.12">
                  <p:embed/>
                </p:oleObj>
              </mc:Choice>
              <mc:Fallback>
                <p:oleObj name="Worksheet" r:id="rId3" imgW="8419834" imgH="2103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924" y="1375949"/>
                        <a:ext cx="8420100" cy="210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55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7033-D78E-475B-BC4E-8D1F7688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挪车码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DE4DB-0429-4E76-8B78-9136DE10AC5C}"/>
              </a:ext>
            </a:extLst>
          </p:cNvPr>
          <p:cNvSpPr txBox="1"/>
          <p:nvPr/>
        </p:nvSpPr>
        <p:spPr>
          <a:xfrm>
            <a:off x="144367" y="538021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体验码和实体码分开管理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体验码不可新增、修改，不可删除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实体码根据运营情况，可新增、可删除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可过滤可检索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实体码需要增加批量生成功能，一次生成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个码，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可过滤可检索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数据可导出用于印刷制作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可批量更新状态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7087D62-9DA3-4F95-8B3C-27CB37EB2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27194"/>
              </p:ext>
            </p:extLst>
          </p:nvPr>
        </p:nvGraphicFramePr>
        <p:xfrm>
          <a:off x="2466905" y="1788423"/>
          <a:ext cx="67738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Worksheet" r:id="rId3" imgW="6774350" imgH="960268" progId="Excel.Sheet.12">
                  <p:embed/>
                </p:oleObj>
              </mc:Choice>
              <mc:Fallback>
                <p:oleObj name="Worksheet" r:id="rId3" imgW="6774350" imgH="9602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6905" y="1788423"/>
                        <a:ext cx="6773863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444058D9-3D0F-4AC2-9DAE-969B5764E78A}"/>
              </a:ext>
            </a:extLst>
          </p:cNvPr>
          <p:cNvGrpSpPr/>
          <p:nvPr/>
        </p:nvGrpSpPr>
        <p:grpSpPr>
          <a:xfrm>
            <a:off x="8793210" y="4964513"/>
            <a:ext cx="2133208" cy="605452"/>
            <a:chOff x="8740201" y="4730130"/>
            <a:chExt cx="2133208" cy="60545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B24E433-9978-4241-88D5-B754853E2E56}"/>
                </a:ext>
              </a:extLst>
            </p:cNvPr>
            <p:cNvGrpSpPr/>
            <p:nvPr/>
          </p:nvGrpSpPr>
          <p:grpSpPr>
            <a:xfrm>
              <a:off x="8747088" y="4730130"/>
              <a:ext cx="2126321" cy="247930"/>
              <a:chOff x="105603" y="5640773"/>
              <a:chExt cx="3139069" cy="366018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B4A660F-B58B-4008-9F93-56817050FC5A}"/>
                  </a:ext>
                </a:extLst>
              </p:cNvPr>
              <p:cNvSpPr/>
              <p:nvPr/>
            </p:nvSpPr>
            <p:spPr>
              <a:xfrm>
                <a:off x="105603" y="5640773"/>
                <a:ext cx="3139069" cy="366018"/>
              </a:xfrm>
              <a:prstGeom prst="rect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50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FDA182B-FF18-4577-A263-6275FD4B7B54}"/>
                  </a:ext>
                </a:extLst>
              </p:cNvPr>
              <p:cNvSpPr txBox="1"/>
              <p:nvPr/>
            </p:nvSpPr>
            <p:spPr>
              <a:xfrm>
                <a:off x="552270" y="5691451"/>
                <a:ext cx="2524902" cy="295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00" dirty="0">
                    <a:solidFill>
                      <a:srgbClr val="EFEFF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批量生成的数量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56C175D-E0AB-4AFD-855E-52EAAE9652D1}"/>
                  </a:ext>
                </a:extLst>
              </p:cNvPr>
              <p:cNvSpPr/>
              <p:nvPr/>
            </p:nvSpPr>
            <p:spPr>
              <a:xfrm>
                <a:off x="158334" y="5721987"/>
                <a:ext cx="203589" cy="203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E9B98E5-7390-49A9-9D0A-135309B7C084}"/>
                  </a:ext>
                </a:extLst>
              </p:cNvPr>
              <p:cNvCxnSpPr/>
              <p:nvPr/>
            </p:nvCxnSpPr>
            <p:spPr>
              <a:xfrm>
                <a:off x="459213" y="5683263"/>
                <a:ext cx="0" cy="269861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矩形: 圆角 42">
              <a:hlinkClick r:id="rId5" action="ppaction://hlinksldjump"/>
              <a:extLst>
                <a:ext uri="{FF2B5EF4-FFF2-40B4-BE49-F238E27FC236}">
                  <a16:creationId xmlns:a16="http://schemas.microsoft.com/office/drawing/2014/main" id="{873CC451-13C3-4C37-BEE0-E3F644B43B69}"/>
                </a:ext>
              </a:extLst>
            </p:cNvPr>
            <p:cNvSpPr/>
            <p:nvPr/>
          </p:nvSpPr>
          <p:spPr>
            <a:xfrm>
              <a:off x="8740201" y="5073274"/>
              <a:ext cx="2126321" cy="262308"/>
            </a:xfrm>
            <a:prstGeom prst="roundRect">
              <a:avLst>
                <a:gd name="adj" fmla="val 6455"/>
              </a:avLst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批量生成</a:t>
              </a:r>
            </a:p>
          </p:txBody>
        </p:sp>
      </p:grp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8A327990-2966-4D0D-9CC5-CD5D60F38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36877"/>
              </p:ext>
            </p:extLst>
          </p:nvPr>
        </p:nvGraphicFramePr>
        <p:xfrm>
          <a:off x="1627187" y="3143246"/>
          <a:ext cx="893762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Worksheet" r:id="rId6" imgW="8937968" imgH="1340876" progId="Excel.Sheet.12">
                  <p:embed/>
                </p:oleObj>
              </mc:Choice>
              <mc:Fallback>
                <p:oleObj name="Worksheet" r:id="rId6" imgW="8937968" imgH="13408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7187" y="3143246"/>
                        <a:ext cx="893762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44B4CB94-DA4E-483D-BF97-736571D82FCE}"/>
              </a:ext>
            </a:extLst>
          </p:cNvPr>
          <p:cNvSpPr txBox="1"/>
          <p:nvPr/>
        </p:nvSpPr>
        <p:spPr>
          <a:xfrm>
            <a:off x="894522" y="4964513"/>
            <a:ext cx="544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对于导出，可先过滤，如未制作的所有码。过滤后导出，用于制作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制作完成后，再次过滤，未制作的所有码。全选，批量更新状态为“库存”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发货状态不可在此更新，通过订单绑定更新</a:t>
            </a:r>
          </a:p>
        </p:txBody>
      </p:sp>
    </p:spTree>
    <p:extLst>
      <p:ext uri="{BB962C8B-B14F-4D97-AF65-F5344CB8AC3E}">
        <p14:creationId xmlns:p14="http://schemas.microsoft.com/office/powerpoint/2010/main" val="256151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18FA3-B402-4E71-ACE2-3161B7FC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挪车信息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CCA9A9C-D9C5-483A-A8D7-5DC2A5429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49525"/>
              </p:ext>
            </p:extLst>
          </p:nvPr>
        </p:nvGraphicFramePr>
        <p:xfrm>
          <a:off x="1922739" y="1843917"/>
          <a:ext cx="77501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Worksheet" r:id="rId3" imgW="7749697" imgH="769662" progId="Excel.Sheet.12">
                  <p:embed/>
                </p:oleObj>
              </mc:Choice>
              <mc:Fallback>
                <p:oleObj name="Worksheet" r:id="rId3" imgW="7749697" imgH="7696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2739" y="1843917"/>
                        <a:ext cx="7750175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B308F5F-8FF3-445D-8F19-349269484CD8}"/>
              </a:ext>
            </a:extLst>
          </p:cNvPr>
          <p:cNvSpPr txBox="1"/>
          <p:nvPr/>
        </p:nvSpPr>
        <p:spPr>
          <a:xfrm>
            <a:off x="144367" y="456006"/>
            <a:ext cx="956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挪车记录，不可修改，不可删除</a:t>
            </a:r>
          </a:p>
        </p:txBody>
      </p:sp>
    </p:spTree>
    <p:extLst>
      <p:ext uri="{BB962C8B-B14F-4D97-AF65-F5344CB8AC3E}">
        <p14:creationId xmlns:p14="http://schemas.microsoft.com/office/powerpoint/2010/main" val="208733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C1B55-747D-40D2-A24C-227D2D24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73CBD-3315-4D9B-9E14-04850DD94C86}"/>
              </a:ext>
            </a:extLst>
          </p:cNvPr>
          <p:cNvSpPr txBox="1"/>
          <p:nvPr/>
        </p:nvSpPr>
        <p:spPr>
          <a:xfrm>
            <a:off x="144367" y="456006"/>
            <a:ext cx="956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订单与物流信息一并展示，方便操作与查询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对于每一个订单，需要人工操作“发货”。发货记录绑定实体码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与物流企业、单号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物流信息，可单独设计实体，但不再单独页面中展示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4D585AB-2500-4459-A878-724C610E2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16140"/>
              </p:ext>
            </p:extLst>
          </p:nvPr>
        </p:nvGraphicFramePr>
        <p:xfrm>
          <a:off x="421535" y="1497495"/>
          <a:ext cx="11510466" cy="88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Worksheet" r:id="rId3" imgW="15133262" imgH="1150873" progId="Excel.Sheet.12">
                  <p:embed/>
                </p:oleObj>
              </mc:Choice>
              <mc:Fallback>
                <p:oleObj name="Worksheet" r:id="rId3" imgW="15133262" imgH="11508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535" y="1497495"/>
                        <a:ext cx="11510466" cy="88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2CC9D6-294B-4C8A-A96A-5F5BF316F556}"/>
              </a:ext>
            </a:extLst>
          </p:cNvPr>
          <p:cNvCxnSpPr/>
          <p:nvPr/>
        </p:nvCxnSpPr>
        <p:spPr>
          <a:xfrm flipH="1">
            <a:off x="8262730" y="2378765"/>
            <a:ext cx="2252870" cy="88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40FA781-248E-4B9B-86E5-315500142C19}"/>
              </a:ext>
            </a:extLst>
          </p:cNvPr>
          <p:cNvSpPr/>
          <p:nvPr/>
        </p:nvSpPr>
        <p:spPr>
          <a:xfrm>
            <a:off x="7612585" y="3342333"/>
            <a:ext cx="819028" cy="18935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A2F86E-B546-4234-A4A6-E125B86B5469}"/>
              </a:ext>
            </a:extLst>
          </p:cNvPr>
          <p:cNvSpPr txBox="1"/>
          <p:nvPr/>
        </p:nvSpPr>
        <p:spPr>
          <a:xfrm>
            <a:off x="8838271" y="319775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通过检索，检索过滤实体码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降低运营发货的复杂度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7A2183B-3EEE-40C8-8956-4DC71929AF02}"/>
              </a:ext>
            </a:extLst>
          </p:cNvPr>
          <p:cNvGrpSpPr/>
          <p:nvPr/>
        </p:nvGrpSpPr>
        <p:grpSpPr>
          <a:xfrm>
            <a:off x="5520183" y="3260035"/>
            <a:ext cx="2982154" cy="1785534"/>
            <a:chOff x="5520183" y="3260035"/>
            <a:chExt cx="2982154" cy="178553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202DACA-3E6F-4753-9066-56AA6F4188F0}"/>
                </a:ext>
              </a:extLst>
            </p:cNvPr>
            <p:cNvGrpSpPr/>
            <p:nvPr/>
          </p:nvGrpSpPr>
          <p:grpSpPr>
            <a:xfrm>
              <a:off x="5520184" y="3260035"/>
              <a:ext cx="2982153" cy="347721"/>
              <a:chOff x="105603" y="5640773"/>
              <a:chExt cx="3139069" cy="36601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C3F0919-8D0E-4008-9CE0-709837489D8E}"/>
                  </a:ext>
                </a:extLst>
              </p:cNvPr>
              <p:cNvSpPr/>
              <p:nvPr/>
            </p:nvSpPr>
            <p:spPr>
              <a:xfrm>
                <a:off x="105603" y="5640773"/>
                <a:ext cx="3139069" cy="366018"/>
              </a:xfrm>
              <a:prstGeom prst="rect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409F7E-3798-4487-A3D8-9489E003068D}"/>
                  </a:ext>
                </a:extLst>
              </p:cNvPr>
              <p:cNvSpPr txBox="1"/>
              <p:nvPr/>
            </p:nvSpPr>
            <p:spPr>
              <a:xfrm>
                <a:off x="552269" y="5691452"/>
                <a:ext cx="2524903" cy="26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solidFill>
                      <a:srgbClr val="EFEFF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实体码</a:t>
                </a:r>
                <a:r>
                  <a:rPr lang="en-US" altLang="zh-CN" sz="1050" dirty="0">
                    <a:solidFill>
                      <a:srgbClr val="EFEFF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endPara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FD9B7F-0E2E-4314-A8B2-CC9FB86AB86A}"/>
                  </a:ext>
                </a:extLst>
              </p:cNvPr>
              <p:cNvSpPr/>
              <p:nvPr/>
            </p:nvSpPr>
            <p:spPr>
              <a:xfrm>
                <a:off x="158334" y="5721987"/>
                <a:ext cx="203589" cy="203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BF7087C-6566-4C72-9949-69438DE8627C}"/>
                  </a:ext>
                </a:extLst>
              </p:cNvPr>
              <p:cNvCxnSpPr/>
              <p:nvPr/>
            </p:nvCxnSpPr>
            <p:spPr>
              <a:xfrm>
                <a:off x="459213" y="5683263"/>
                <a:ext cx="0" cy="269861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A0F8DA4-09FB-45E4-AA01-726BC0A5504D}"/>
                </a:ext>
              </a:extLst>
            </p:cNvPr>
            <p:cNvGrpSpPr/>
            <p:nvPr/>
          </p:nvGrpSpPr>
          <p:grpSpPr>
            <a:xfrm>
              <a:off x="5520183" y="3709790"/>
              <a:ext cx="2982153" cy="347721"/>
              <a:chOff x="105603" y="5640773"/>
              <a:chExt cx="3139069" cy="36601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673BF2-9242-4E1F-B6C8-46D42A5FC6B4}"/>
                  </a:ext>
                </a:extLst>
              </p:cNvPr>
              <p:cNvSpPr/>
              <p:nvPr/>
            </p:nvSpPr>
            <p:spPr>
              <a:xfrm>
                <a:off x="105603" y="5640773"/>
                <a:ext cx="3139069" cy="366018"/>
              </a:xfrm>
              <a:prstGeom prst="rect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507EFBE-0F9B-4F20-AC10-1263408D80A2}"/>
                  </a:ext>
                </a:extLst>
              </p:cNvPr>
              <p:cNvSpPr txBox="1"/>
              <p:nvPr/>
            </p:nvSpPr>
            <p:spPr>
              <a:xfrm>
                <a:off x="552269" y="5691452"/>
                <a:ext cx="2524903" cy="26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solidFill>
                      <a:srgbClr val="EFEFF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物流公司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DFC433-ADC3-4200-9C66-A2490C97836B}"/>
                  </a:ext>
                </a:extLst>
              </p:cNvPr>
              <p:cNvSpPr/>
              <p:nvPr/>
            </p:nvSpPr>
            <p:spPr>
              <a:xfrm>
                <a:off x="158334" y="5721987"/>
                <a:ext cx="203589" cy="203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2CA357D-46CF-467E-96D9-FB76CAB5534A}"/>
                  </a:ext>
                </a:extLst>
              </p:cNvPr>
              <p:cNvCxnSpPr/>
              <p:nvPr/>
            </p:nvCxnSpPr>
            <p:spPr>
              <a:xfrm>
                <a:off x="459213" y="5683263"/>
                <a:ext cx="0" cy="269861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0ADDAB2-ABC7-40A1-99B4-1BEDDC9A6868}"/>
                </a:ext>
              </a:extLst>
            </p:cNvPr>
            <p:cNvGrpSpPr/>
            <p:nvPr/>
          </p:nvGrpSpPr>
          <p:grpSpPr>
            <a:xfrm>
              <a:off x="5520183" y="4159545"/>
              <a:ext cx="2982153" cy="347721"/>
              <a:chOff x="105603" y="5640773"/>
              <a:chExt cx="3139069" cy="36601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3EEE5FC-3E01-4EAD-BA39-D1BFD0A6424C}"/>
                  </a:ext>
                </a:extLst>
              </p:cNvPr>
              <p:cNvSpPr/>
              <p:nvPr/>
            </p:nvSpPr>
            <p:spPr>
              <a:xfrm>
                <a:off x="105603" y="5640773"/>
                <a:ext cx="3139069" cy="366018"/>
              </a:xfrm>
              <a:prstGeom prst="rect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9DB1B5B-C732-44A1-9543-1E5D39DD7D79}"/>
                  </a:ext>
                </a:extLst>
              </p:cNvPr>
              <p:cNvSpPr txBox="1"/>
              <p:nvPr/>
            </p:nvSpPr>
            <p:spPr>
              <a:xfrm>
                <a:off x="552269" y="5691452"/>
                <a:ext cx="2524903" cy="26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solidFill>
                      <a:srgbClr val="EFEFF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物流单号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BD0A9D8-8E99-4EA2-AD12-CF57E4BCD6E3}"/>
                  </a:ext>
                </a:extLst>
              </p:cNvPr>
              <p:cNvSpPr/>
              <p:nvPr/>
            </p:nvSpPr>
            <p:spPr>
              <a:xfrm>
                <a:off x="158334" y="5721987"/>
                <a:ext cx="203589" cy="203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DEC3C022-0485-47D6-B709-D4A060A51C5F}"/>
                  </a:ext>
                </a:extLst>
              </p:cNvPr>
              <p:cNvCxnSpPr/>
              <p:nvPr/>
            </p:nvCxnSpPr>
            <p:spPr>
              <a:xfrm>
                <a:off x="459213" y="5683263"/>
                <a:ext cx="0" cy="269861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: 圆角 28">
              <a:hlinkClick r:id="rId5" action="ppaction://hlinksldjump"/>
              <a:extLst>
                <a:ext uri="{FF2B5EF4-FFF2-40B4-BE49-F238E27FC236}">
                  <a16:creationId xmlns:a16="http://schemas.microsoft.com/office/drawing/2014/main" id="{D6D98B0A-1C2C-4714-8034-ED2989A7B766}"/>
                </a:ext>
              </a:extLst>
            </p:cNvPr>
            <p:cNvSpPr/>
            <p:nvPr/>
          </p:nvSpPr>
          <p:spPr>
            <a:xfrm>
              <a:off x="5520183" y="4677683"/>
              <a:ext cx="2982153" cy="367886"/>
            </a:xfrm>
            <a:prstGeom prst="roundRect">
              <a:avLst>
                <a:gd name="adj" fmla="val 6455"/>
              </a:avLst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确认发货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11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254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Arial</vt:lpstr>
      <vt:lpstr>Office 主题​​</vt:lpstr>
      <vt:lpstr>Microsoft Excel 工作表</vt:lpstr>
      <vt:lpstr>业务说明</vt:lpstr>
      <vt:lpstr>用户信息</vt:lpstr>
      <vt:lpstr>挪车码</vt:lpstr>
      <vt:lpstr>挪车信息</vt:lpstr>
      <vt:lpstr>订单信息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425</cp:revision>
  <dcterms:created xsi:type="dcterms:W3CDTF">2018-02-07T03:59:24Z</dcterms:created>
  <dcterms:modified xsi:type="dcterms:W3CDTF">2018-02-22T04:44:22Z</dcterms:modified>
</cp:coreProperties>
</file>