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90" r:id="rId2"/>
  </p:sldMasterIdLst>
  <p:notesMasterIdLst>
    <p:notesMasterId r:id="rId6"/>
  </p:notesMasterIdLst>
  <p:sldIdLst>
    <p:sldId id="273" r:id="rId3"/>
    <p:sldId id="274" r:id="rId4"/>
    <p:sldId id="275" r:id="rId5"/>
  </p:sldIdLst>
  <p:sldSz cx="3336925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CCCCCC"/>
    <a:srgbClr val="CDCDCD"/>
    <a:srgbClr val="09BB07"/>
    <a:srgbClr val="C7C7C7"/>
    <a:srgbClr val="F1F1F1"/>
    <a:srgbClr val="CACACA"/>
    <a:srgbClr val="DBDBDB"/>
    <a:srgbClr val="EAEAE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 autoAdjust="0"/>
    <p:restoredTop sz="89700" autoAdjust="0"/>
  </p:normalViewPr>
  <p:slideViewPr>
    <p:cSldViewPr snapToGrid="0">
      <p:cViewPr varScale="1">
        <p:scale>
          <a:sx n="103" d="100"/>
          <a:sy n="103" d="100"/>
        </p:scale>
        <p:origin x="40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1279525"/>
            <a:ext cx="1679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D74E4BC-3EEC-44AE-8480-65C9227EE009}"/>
              </a:ext>
            </a:extLst>
          </p:cNvPr>
          <p:cNvSpPr/>
          <p:nvPr userDrawn="1"/>
        </p:nvSpPr>
        <p:spPr>
          <a:xfrm>
            <a:off x="1109459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内容占位符 6">
            <a:extLst>
              <a:ext uri="{FF2B5EF4-FFF2-40B4-BE49-F238E27FC236}">
                <a16:creationId xmlns:a16="http://schemas.microsoft.com/office/drawing/2014/main" id="{B4DBA8C9-6541-49DB-8166-D6D750CB00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BB86346-A6D8-4F52-A226-C2E7D66CF386}"/>
              </a:ext>
            </a:extLst>
          </p:cNvPr>
          <p:cNvSpPr/>
          <p:nvPr userDrawn="1"/>
        </p:nvSpPr>
        <p:spPr>
          <a:xfrm>
            <a:off x="1940205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内容占位符 6">
            <a:extLst>
              <a:ext uri="{FF2B5EF4-FFF2-40B4-BE49-F238E27FC236}">
                <a16:creationId xmlns:a16="http://schemas.microsoft.com/office/drawing/2014/main" id="{98D9A3D9-18F3-4FF8-B175-30B771FA0F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14278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7" name="标题占位符 3">
            <a:extLst>
              <a:ext uri="{FF2B5EF4-FFF2-40B4-BE49-F238E27FC236}">
                <a16:creationId xmlns:a16="http://schemas.microsoft.com/office/drawing/2014/main" id="{FFCDA0FB-0C3A-47C8-8B98-101623E6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64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694" y="5916685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967514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1588" y="6294454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1938518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06629" y="6291377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473DAC57-F8DA-4EA3-A751-5755DC6E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44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82E799-BF1A-4F44-B495-24BF1F7E9810}"/>
              </a:ext>
            </a:extLst>
          </p:cNvPr>
          <p:cNvSpPr/>
          <p:nvPr userDrawn="1"/>
        </p:nvSpPr>
        <p:spPr>
          <a:xfrm>
            <a:off x="1524831" y="6008468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52CFB8DC-4361-4173-A4C4-43D98F73DEB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98904" y="630008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4" name="标题占位符 3">
            <a:extLst>
              <a:ext uri="{FF2B5EF4-FFF2-40B4-BE49-F238E27FC236}">
                <a16:creationId xmlns:a16="http://schemas.microsoft.com/office/drawing/2014/main" id="{D9620D90-D817-4457-849C-817809E6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2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83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315972-52F7-4EB0-8380-C2D59DF38236}"/>
              </a:ext>
            </a:extLst>
          </p:cNvPr>
          <p:cNvSpPr/>
          <p:nvPr userDrawn="1"/>
        </p:nvSpPr>
        <p:spPr>
          <a:xfrm>
            <a:off x="0" y="616992"/>
            <a:ext cx="3336925" cy="5882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占位符 3">
            <a:extLst>
              <a:ext uri="{FF2B5EF4-FFF2-40B4-BE49-F238E27FC236}">
                <a16:creationId xmlns:a16="http://schemas.microsoft.com/office/drawing/2014/main" id="{DC5A6EED-472B-4B42-8258-F00BBBEB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5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AEA827-DD11-4F8B-9EBD-4C9EF4C3895E}"/>
              </a:ext>
            </a:extLst>
          </p:cNvPr>
          <p:cNvSpPr/>
          <p:nvPr userDrawn="1"/>
        </p:nvSpPr>
        <p:spPr>
          <a:xfrm>
            <a:off x="0" y="1"/>
            <a:ext cx="33369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1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7" y="304299"/>
            <a:ext cx="3169294" cy="61600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112713" y="1504950"/>
            <a:ext cx="3090862" cy="51736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1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47CAC-C8D2-4493-87BC-AF199C9CC87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A8F96E-2C5D-4998-9EBA-98AF15265834}"/>
              </a:ext>
            </a:extLst>
          </p:cNvPr>
          <p:cNvSpPr/>
          <p:nvPr userDrawn="1"/>
        </p:nvSpPr>
        <p:spPr>
          <a:xfrm>
            <a:off x="0" y="656822"/>
            <a:ext cx="3336324" cy="582125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17B148-EC3F-4F10-B01E-442F90E432D5}"/>
              </a:ext>
            </a:extLst>
          </p:cNvPr>
          <p:cNvSpPr/>
          <p:nvPr userDrawn="1"/>
        </p:nvSpPr>
        <p:spPr>
          <a:xfrm>
            <a:off x="0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55C334B2-44E9-4E57-8829-F66AA509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3" r:id="rId3"/>
    <p:sldLayoutId id="2147483689" r:id="rId4"/>
    <p:sldLayoutId id="2147483695" r:id="rId5"/>
    <p:sldLayoutId id="2147483694" r:id="rId6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62568" indent="-62568" algn="l" defTabSz="250271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8770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12839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75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63110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88246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813382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938517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6365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1pPr>
      <a:lvl2pPr marL="125136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2pPr>
      <a:lvl3pPr marL="250271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3pPr>
      <a:lvl4pPr marL="375407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00543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25678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750814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875949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40A896-BB95-4205-9146-3F10FB52A1FA}"/>
              </a:ext>
            </a:extLst>
          </p:cNvPr>
          <p:cNvSpPr/>
          <p:nvPr/>
        </p:nvSpPr>
        <p:spPr>
          <a:xfrm>
            <a:off x="81433" y="1182842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98B07-C316-438E-B96F-B7937CF2C1D4}"/>
              </a:ext>
            </a:extLst>
          </p:cNvPr>
          <p:cNvSpPr/>
          <p:nvPr/>
        </p:nvSpPr>
        <p:spPr>
          <a:xfrm>
            <a:off x="81431" y="1586439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的的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5188B4-FA38-40DD-92ED-B7DC6B157FCD}"/>
              </a:ext>
            </a:extLst>
          </p:cNvPr>
          <p:cNvSpPr/>
          <p:nvPr/>
        </p:nvSpPr>
        <p:spPr>
          <a:xfrm>
            <a:off x="98926" y="2002234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450BD9-9A69-4784-B3F4-40D112A3DB30}"/>
              </a:ext>
            </a:extLst>
          </p:cNvPr>
          <p:cNvGrpSpPr/>
          <p:nvPr/>
        </p:nvGrpSpPr>
        <p:grpSpPr>
          <a:xfrm>
            <a:off x="92251" y="2790250"/>
            <a:ext cx="3152421" cy="367575"/>
            <a:chOff x="92251" y="2790250"/>
            <a:chExt cx="3152421" cy="3675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AFE7667-DD92-4030-BB67-EEB57FF84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9575" y="2892786"/>
              <a:ext cx="121487" cy="16250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053522-116D-4D4B-9174-FE744E55483C}"/>
                </a:ext>
              </a:extLst>
            </p:cNvPr>
            <p:cNvSpPr/>
            <p:nvPr/>
          </p:nvSpPr>
          <p:spPr>
            <a:xfrm>
              <a:off x="92251" y="2790250"/>
              <a:ext cx="3152421" cy="3675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35CBA-2565-43CF-8B44-53CE07BDC4CD}"/>
                </a:ext>
              </a:extLst>
            </p:cNvPr>
            <p:cNvSpPr txBox="1"/>
            <p:nvPr/>
          </p:nvSpPr>
          <p:spPr>
            <a:xfrm>
              <a:off x="100232" y="2854605"/>
              <a:ext cx="2535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D5A97C-D2B7-4414-B29E-812C8EC9261F}"/>
              </a:ext>
            </a:extLst>
          </p:cNvPr>
          <p:cNvGrpSpPr/>
          <p:nvPr/>
        </p:nvGrpSpPr>
        <p:grpSpPr>
          <a:xfrm>
            <a:off x="102501" y="3641270"/>
            <a:ext cx="3139069" cy="551405"/>
            <a:chOff x="102501" y="3641270"/>
            <a:chExt cx="3139069" cy="55140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B425F8D-208E-49A9-A1B4-B03F1451E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6478" y="3845166"/>
              <a:ext cx="120972" cy="161814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120869-B1B5-4C1B-9448-B5E2F4F6806D}"/>
                </a:ext>
              </a:extLst>
            </p:cNvPr>
            <p:cNvSpPr/>
            <p:nvPr/>
          </p:nvSpPr>
          <p:spPr>
            <a:xfrm>
              <a:off x="102501" y="364127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409CB7-F893-4B6F-BE92-1233372B2E0B}"/>
                </a:ext>
              </a:extLst>
            </p:cNvPr>
            <p:cNvSpPr txBox="1"/>
            <p:nvPr/>
          </p:nvSpPr>
          <p:spPr>
            <a:xfrm>
              <a:off x="105603" y="3722484"/>
              <a:ext cx="2524903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C37C81-F2C5-45C8-A0FF-D4EAA241FF00}"/>
                </a:ext>
              </a:extLst>
            </p:cNvPr>
            <p:cNvSpPr txBox="1"/>
            <p:nvPr/>
          </p:nvSpPr>
          <p:spPr>
            <a:xfrm>
              <a:off x="105603" y="3977231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300C64-C193-4C57-90AD-9F44305678E9}"/>
              </a:ext>
            </a:extLst>
          </p:cNvPr>
          <p:cNvGrpSpPr/>
          <p:nvPr/>
        </p:nvGrpSpPr>
        <p:grpSpPr>
          <a:xfrm>
            <a:off x="102501" y="4488090"/>
            <a:ext cx="3139069" cy="366018"/>
            <a:chOff x="102501" y="4488090"/>
            <a:chExt cx="3139069" cy="366018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B788C9D-511A-4AB4-AC90-494F6FC2F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77172" y="4590192"/>
              <a:ext cx="120972" cy="161814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8E0818-0237-4A86-B35A-94D8230996EC}"/>
                </a:ext>
              </a:extLst>
            </p:cNvPr>
            <p:cNvSpPr/>
            <p:nvPr/>
          </p:nvSpPr>
          <p:spPr>
            <a:xfrm>
              <a:off x="102501" y="4488090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538C8E0-CBD8-4560-A358-023C57ABACE5}"/>
                </a:ext>
              </a:extLst>
            </p:cNvPr>
            <p:cNvSpPr txBox="1"/>
            <p:nvPr/>
          </p:nvSpPr>
          <p:spPr>
            <a:xfrm>
              <a:off x="577084" y="4545465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A3F20F9-2CFA-4A0B-A6F1-BBB20631D5AB}"/>
                </a:ext>
              </a:extLst>
            </p:cNvPr>
            <p:cNvSpPr/>
            <p:nvPr/>
          </p:nvSpPr>
          <p:spPr>
            <a:xfrm>
              <a:off x="220371" y="4527637"/>
              <a:ext cx="286921" cy="286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164D77-83CE-41C6-87C4-9DBE83DB2CAE}"/>
              </a:ext>
            </a:extLst>
          </p:cNvPr>
          <p:cNvGrpSpPr/>
          <p:nvPr/>
        </p:nvGrpSpPr>
        <p:grpSpPr>
          <a:xfrm>
            <a:off x="105603" y="4956210"/>
            <a:ext cx="3139069" cy="528275"/>
            <a:chOff x="105603" y="4956210"/>
            <a:chExt cx="3139069" cy="52827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CB79D6E-5C8C-4BA1-9BE5-BAD4CAB4D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549D3E-0EAD-4864-9ABF-07CF4F576F09}"/>
                </a:ext>
              </a:extLst>
            </p:cNvPr>
            <p:cNvSpPr/>
            <p:nvPr/>
          </p:nvSpPr>
          <p:spPr>
            <a:xfrm>
              <a:off x="105603" y="4956210"/>
              <a:ext cx="3139069" cy="528275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63AAF4-EEAA-4FEC-B026-FC7749C57D79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F5DD109-7020-4944-B6DC-1CA4BB09C6FC}"/>
                </a:ext>
              </a:extLst>
            </p:cNvPr>
            <p:cNvSpPr txBox="1"/>
            <p:nvPr/>
          </p:nvSpPr>
          <p:spPr>
            <a:xfrm>
              <a:off x="577084" y="5263792"/>
              <a:ext cx="1178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73A043A-4649-42C3-BE60-32F769E98F5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EACCE6-F7C0-41F6-81C3-58036D37201F}"/>
              </a:ext>
            </a:extLst>
          </p:cNvPr>
          <p:cNvGrpSpPr/>
          <p:nvPr/>
        </p:nvGrpSpPr>
        <p:grpSpPr>
          <a:xfrm>
            <a:off x="105603" y="5640773"/>
            <a:ext cx="3139069" cy="366018"/>
            <a:chOff x="105603" y="5640773"/>
            <a:chExt cx="3139069" cy="36601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3449B0-0BCF-4582-AB5E-4BDBCB1E82D9}"/>
                </a:ext>
              </a:extLst>
            </p:cNvPr>
            <p:cNvSpPr/>
            <p:nvPr/>
          </p:nvSpPr>
          <p:spPr>
            <a:xfrm>
              <a:off x="105603" y="5640773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F4FDBB2-60C9-4A8A-8E47-E29C905F475D}"/>
                </a:ext>
              </a:extLst>
            </p:cNvPr>
            <p:cNvSpPr txBox="1"/>
            <p:nvPr/>
          </p:nvSpPr>
          <p:spPr>
            <a:xfrm>
              <a:off x="552269" y="5691452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EFEFF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3EFE887-C155-4B00-92BD-A002C72812BC}"/>
                </a:ext>
              </a:extLst>
            </p:cNvPr>
            <p:cNvSpPr/>
            <p:nvPr/>
          </p:nvSpPr>
          <p:spPr>
            <a:xfrm>
              <a:off x="158334" y="5721987"/>
              <a:ext cx="203589" cy="203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1D750F-25AB-4A45-8ED2-D1BA98E96D64}"/>
                </a:ext>
              </a:extLst>
            </p:cNvPr>
            <p:cNvCxnSpPr/>
            <p:nvPr/>
          </p:nvCxnSpPr>
          <p:spPr>
            <a:xfrm>
              <a:off x="459213" y="5683263"/>
              <a:ext cx="0" cy="26986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13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1928501-CCA3-4F76-B277-31F269323891}"/>
              </a:ext>
            </a:extLst>
          </p:cNvPr>
          <p:cNvGrpSpPr/>
          <p:nvPr/>
        </p:nvGrpSpPr>
        <p:grpSpPr>
          <a:xfrm>
            <a:off x="109797" y="743260"/>
            <a:ext cx="3131743" cy="802477"/>
            <a:chOff x="109797" y="743260"/>
            <a:chExt cx="3131743" cy="80247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2B46DB3-441B-45F6-81A0-01AE224D27A5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44919E4-62CD-4534-AC84-D840BFC24193}"/>
                </a:ext>
              </a:extLst>
            </p:cNvPr>
            <p:cNvSpPr txBox="1"/>
            <p:nvPr/>
          </p:nvSpPr>
          <p:spPr>
            <a:xfrm>
              <a:off x="193351" y="815410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F536C0-B65A-459D-8158-BB81F10007D1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2860BA-A99F-4CAD-9F04-AFFA297F202D}"/>
              </a:ext>
            </a:extLst>
          </p:cNvPr>
          <p:cNvGrpSpPr/>
          <p:nvPr/>
        </p:nvGrpSpPr>
        <p:grpSpPr>
          <a:xfrm>
            <a:off x="109797" y="1729408"/>
            <a:ext cx="3131743" cy="1249132"/>
            <a:chOff x="109797" y="1729408"/>
            <a:chExt cx="3131743" cy="124913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F3175BC-3C7B-428D-9DB2-443458E9E19C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C7281C6-3203-4224-843E-DEF248BFC08B}"/>
                </a:ext>
              </a:extLst>
            </p:cNvPr>
            <p:cNvSpPr txBox="1"/>
            <p:nvPr/>
          </p:nvSpPr>
          <p:spPr>
            <a:xfrm>
              <a:off x="193351" y="2153827"/>
              <a:ext cx="6282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33AFE5-747E-4446-B386-57587A0011AD}"/>
                </a:ext>
              </a:extLst>
            </p:cNvPr>
            <p:cNvSpPr txBox="1"/>
            <p:nvPr/>
          </p:nvSpPr>
          <p:spPr>
            <a:xfrm>
              <a:off x="193351" y="2429092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78C33B4-3BA1-4BEF-8874-D8F7CB6720C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DFF59EB-29F6-4C6E-8700-794E29B7197B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文字描述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79B65C-028E-480B-AC5F-2B36707255A3}"/>
              </a:ext>
            </a:extLst>
          </p:cNvPr>
          <p:cNvGrpSpPr/>
          <p:nvPr/>
        </p:nvGrpSpPr>
        <p:grpSpPr>
          <a:xfrm>
            <a:off x="109797" y="3187638"/>
            <a:ext cx="2998675" cy="241362"/>
            <a:chOff x="109797" y="3187638"/>
            <a:chExt cx="2998675" cy="241362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DFF1232B-1D04-441E-BB62-F2ADAC9D5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19" t="27447" r="43391" b="27844"/>
            <a:stretch/>
          </p:blipFill>
          <p:spPr>
            <a:xfrm>
              <a:off x="1403342" y="3238997"/>
              <a:ext cx="411583" cy="138643"/>
            </a:xfrm>
            <a:prstGeom prst="rect">
              <a:avLst/>
            </a:prstGeom>
          </p:spPr>
        </p:pic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1B65110-4400-4D18-8473-DBA1B23F2023}"/>
                </a:ext>
              </a:extLst>
            </p:cNvPr>
            <p:cNvSpPr/>
            <p:nvPr/>
          </p:nvSpPr>
          <p:spPr>
            <a:xfrm>
              <a:off x="109797" y="3187638"/>
              <a:ext cx="2998675" cy="241362"/>
            </a:xfrm>
            <a:prstGeom prst="roundRect">
              <a:avLst>
                <a:gd name="adj" fmla="val 6410"/>
              </a:avLst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5422E04C-A37C-483B-8682-0FC6B15AC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111" l="2353" r="44706">
                        <a14:foregroundMark x1="32549" y1="46667" x2="32549" y2="46667"/>
                        <a14:foregroundMark x1="38431" y1="38889" x2="38431" y2="38889"/>
                        <a14:foregroundMark x1="30196" y1="32222" x2="30196" y2="32222"/>
                        <a14:foregroundMark x1="31765" y1="70000" x2="31765" y2="70000"/>
                        <a14:foregroundMark x1="27059" y1="56667" x2="27059" y2="56667"/>
                        <a14:foregroundMark x1="38824" y1="55556" x2="38824" y2="55556"/>
                        <a14:foregroundMark x1="34118" y1="64444" x2="34118" y2="64444"/>
                        <a14:foregroundMark x1="34118" y1="53333" x2="34118" y2="53333"/>
                        <a14:foregroundMark x1="34510" y1="37778" x2="34510" y2="37778"/>
                      </a14:backgroundRemoval>
                    </a14:imgEffect>
                  </a14:imgLayer>
                </a14:imgProps>
              </a:ext>
            </a:extLst>
          </a:blip>
          <a:srcRect l="3710" t="15128" r="54878" b="11621"/>
          <a:stretch/>
        </p:blipFill>
        <p:spPr>
          <a:xfrm>
            <a:off x="348244" y="3633880"/>
            <a:ext cx="304341" cy="19000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D8A0DE0-78F8-4708-9E66-172B4CA3D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87778" l="49412" r="95294">
                        <a14:foregroundMark x1="60784" y1="38889" x2="60784" y2="38889"/>
                        <a14:foregroundMark x1="60784" y1="38889" x2="60784" y2="38889"/>
                      </a14:backgroundRemoval>
                    </a14:imgEffect>
                  </a14:imgLayer>
                </a14:imgProps>
              </a:ext>
            </a:extLst>
          </a:blip>
          <a:srcRect l="52749" t="11620" r="5839" b="15128"/>
          <a:stretch/>
        </p:blipFill>
        <p:spPr>
          <a:xfrm>
            <a:off x="712176" y="3633880"/>
            <a:ext cx="304341" cy="19000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A6A8ECA-8F02-4E92-8DBB-DB77788D25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08"/>
          <a:stretch/>
        </p:blipFill>
        <p:spPr>
          <a:xfrm>
            <a:off x="348244" y="4062147"/>
            <a:ext cx="1794091" cy="2169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1FD9FFF-04AD-4378-9971-C2DD2C761D1D}"/>
              </a:ext>
            </a:extLst>
          </p:cNvPr>
          <p:cNvGrpSpPr/>
          <p:nvPr/>
        </p:nvGrpSpPr>
        <p:grpSpPr>
          <a:xfrm>
            <a:off x="41007" y="4457030"/>
            <a:ext cx="3200533" cy="406041"/>
            <a:chOff x="41007" y="5664421"/>
            <a:chExt cx="3200533" cy="4060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2CC92B-D9A8-49BF-8AEF-05642FF2EB04}"/>
                </a:ext>
              </a:extLst>
            </p:cNvPr>
            <p:cNvSpPr/>
            <p:nvPr/>
          </p:nvSpPr>
          <p:spPr>
            <a:xfrm>
              <a:off x="41007" y="5664421"/>
              <a:ext cx="1062435" cy="4060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203BD7-3FB1-4A8E-B8F6-347907210ED7}"/>
                </a:ext>
              </a:extLst>
            </p:cNvPr>
            <p:cNvSpPr/>
            <p:nvPr/>
          </p:nvSpPr>
          <p:spPr>
            <a:xfrm>
              <a:off x="1103442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6F5F65-4962-48F2-B076-A853447297C2}"/>
                </a:ext>
              </a:extLst>
            </p:cNvPr>
            <p:cNvSpPr/>
            <p:nvPr/>
          </p:nvSpPr>
          <p:spPr>
            <a:xfrm>
              <a:off x="2179105" y="5664421"/>
              <a:ext cx="1062435" cy="40604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选项一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FB42169-CC00-44C6-9DA8-B4D907D72006}"/>
                </a:ext>
              </a:extLst>
            </p:cNvPr>
            <p:cNvCxnSpPr/>
            <p:nvPr/>
          </p:nvCxnSpPr>
          <p:spPr>
            <a:xfrm>
              <a:off x="110344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49FB3E5-BF4F-4CC0-8702-7F71B944B540}"/>
                </a:ext>
              </a:extLst>
            </p:cNvPr>
            <p:cNvCxnSpPr/>
            <p:nvPr/>
          </p:nvCxnSpPr>
          <p:spPr>
            <a:xfrm>
              <a:off x="2168652" y="5664421"/>
              <a:ext cx="0" cy="40604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6287E05-4B86-4613-A080-B59DF5F2318A}"/>
                </a:ext>
              </a:extLst>
            </p:cNvPr>
            <p:cNvCxnSpPr/>
            <p:nvPr/>
          </p:nvCxnSpPr>
          <p:spPr>
            <a:xfrm>
              <a:off x="41007" y="6070462"/>
              <a:ext cx="3200533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1664F98-A5DD-4F07-9144-D948EEC18B38}"/>
              </a:ext>
            </a:extLst>
          </p:cNvPr>
          <p:cNvGrpSpPr/>
          <p:nvPr/>
        </p:nvGrpSpPr>
        <p:grpSpPr>
          <a:xfrm>
            <a:off x="-2" y="5309288"/>
            <a:ext cx="3336925" cy="448274"/>
            <a:chOff x="-2" y="5309288"/>
            <a:chExt cx="3336925" cy="44827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9B8C64-9E1B-46C6-B0AD-704B7D5BB01B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3C1C9AF-A093-49EA-8631-C53A832768D6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B3F245-4564-40A0-99AC-AE18AD2E9E3B}"/>
              </a:ext>
            </a:extLst>
          </p:cNvPr>
          <p:cNvGrpSpPr/>
          <p:nvPr/>
        </p:nvGrpSpPr>
        <p:grpSpPr>
          <a:xfrm>
            <a:off x="976639" y="5345661"/>
            <a:ext cx="494923" cy="433791"/>
            <a:chOff x="997827" y="5345661"/>
            <a:chExt cx="494923" cy="4337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17B9D12-9375-49B2-940D-558777569340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16583E-A8F4-46AB-A633-09A9F4F2A992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3CAC765-B6BA-4AB8-9185-D290C86DAA14}"/>
              </a:ext>
            </a:extLst>
          </p:cNvPr>
          <p:cNvGrpSpPr/>
          <p:nvPr/>
        </p:nvGrpSpPr>
        <p:grpSpPr>
          <a:xfrm>
            <a:off x="109797" y="5345661"/>
            <a:ext cx="494923" cy="433791"/>
            <a:chOff x="997827" y="5345661"/>
            <a:chExt cx="494923" cy="43379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7038642B-1E0F-4309-9358-EB541D718473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B44B3B-D077-4088-8F2A-AF5745E5EBB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1961D11-11C3-48E2-8B4C-0235896C65B8}"/>
              </a:ext>
            </a:extLst>
          </p:cNvPr>
          <p:cNvGrpSpPr/>
          <p:nvPr/>
        </p:nvGrpSpPr>
        <p:grpSpPr>
          <a:xfrm>
            <a:off x="1843481" y="5345661"/>
            <a:ext cx="494923" cy="433791"/>
            <a:chOff x="997827" y="5345661"/>
            <a:chExt cx="494923" cy="43379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5461264-D5B6-4B14-A50F-218B5D7DC59C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1FF570D-171A-4BCE-AC37-2EBEF1C482D1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6D455D3-6F57-4ECA-8BB1-72FC25BBFCEA}"/>
              </a:ext>
            </a:extLst>
          </p:cNvPr>
          <p:cNvGrpSpPr/>
          <p:nvPr/>
        </p:nvGrpSpPr>
        <p:grpSpPr>
          <a:xfrm>
            <a:off x="2710322" y="5351265"/>
            <a:ext cx="494923" cy="433791"/>
            <a:chOff x="997827" y="5345661"/>
            <a:chExt cx="494923" cy="433791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EBE6DFE-76A5-456E-A57B-D9A219B8C1AD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13AD478-0408-4D64-B7A8-4F9B386855A3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57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AC0C7463-7EDF-44EB-9866-C3D688D51D33}"/>
              </a:ext>
            </a:extLst>
          </p:cNvPr>
          <p:cNvGrpSpPr/>
          <p:nvPr/>
        </p:nvGrpSpPr>
        <p:grpSpPr>
          <a:xfrm>
            <a:off x="223687" y="943121"/>
            <a:ext cx="3080225" cy="366379"/>
            <a:chOff x="223687" y="943121"/>
            <a:chExt cx="3080225" cy="36637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DD76F92-4E56-47BC-A184-0AFB079E624C}"/>
                </a:ext>
              </a:extLst>
            </p:cNvPr>
            <p:cNvGrpSpPr/>
            <p:nvPr/>
          </p:nvGrpSpPr>
          <p:grpSpPr>
            <a:xfrm>
              <a:off x="223687" y="943121"/>
              <a:ext cx="3080225" cy="366379"/>
              <a:chOff x="223687" y="943121"/>
              <a:chExt cx="3080225" cy="366379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AFD0E9D-F5CB-491E-937C-0338B774F703}"/>
                  </a:ext>
                </a:extLst>
              </p:cNvPr>
              <p:cNvSpPr/>
              <p:nvPr/>
            </p:nvSpPr>
            <p:spPr>
              <a:xfrm>
                <a:off x="223687" y="9431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3867AEE-0C21-4F11-9738-38B4458BFF90}"/>
                  </a:ext>
                </a:extLst>
              </p:cNvPr>
              <p:cNvSpPr/>
              <p:nvPr/>
            </p:nvSpPr>
            <p:spPr>
              <a:xfrm>
                <a:off x="293745" y="1028456"/>
                <a:ext cx="195708" cy="195708"/>
              </a:xfrm>
              <a:prstGeom prst="ellipse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A3AAF72-56DB-4B65-91E5-D767C696F7CA}"/>
                  </a:ext>
                </a:extLst>
              </p:cNvPr>
              <p:cNvCxnSpPr/>
              <p:nvPr/>
            </p:nvCxnSpPr>
            <p:spPr>
              <a:xfrm>
                <a:off x="293745" y="13095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7185D46-7C84-44C9-B83E-75AF8581AEBB}"/>
                  </a:ext>
                </a:extLst>
              </p:cNvPr>
              <p:cNvCxnSpPr/>
              <p:nvPr/>
            </p:nvCxnSpPr>
            <p:spPr>
              <a:xfrm>
                <a:off x="223687" y="943121"/>
                <a:ext cx="3080225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2223CD5D-CA70-4EF8-8D92-26A9438940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088522" y="1063862"/>
                <a:ext cx="120433" cy="124896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8D3DB578-D89B-432C-9440-B06B11E8E1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25552" y="1061785"/>
                <a:ext cx="120433" cy="124896"/>
              </a:xfrm>
              <a:prstGeom prst="rect">
                <a:avLst/>
              </a:prstGeom>
            </p:spPr>
          </p:pic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B7A5C84-6029-41B8-9B9D-E87DABB8D9E5}"/>
                </a:ext>
              </a:extLst>
            </p:cNvPr>
            <p:cNvSpPr txBox="1"/>
            <p:nvPr/>
          </p:nvSpPr>
          <p:spPr>
            <a:xfrm>
              <a:off x="594732" y="99550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E086F35-3E46-4209-93B7-C93B9054CCAF}"/>
              </a:ext>
            </a:extLst>
          </p:cNvPr>
          <p:cNvGrpSpPr/>
          <p:nvPr/>
        </p:nvGrpSpPr>
        <p:grpSpPr>
          <a:xfrm>
            <a:off x="223686" y="1309499"/>
            <a:ext cx="3080225" cy="366379"/>
            <a:chOff x="223687" y="1464232"/>
            <a:chExt cx="3080225" cy="36637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998C39E-17AD-48E3-869D-317FD53E7E3A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E73A2DC-E734-42FD-8A57-8C7DC49F3554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2FDFE3D-4A19-44FA-9B30-C6EF3DC8C010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0B99414-7C7A-43F7-943C-8A82FB77252A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1D1FE7A-049B-4FF5-8F16-D56785AE1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76C8B02-85C0-4B2D-B52C-02905306DFD6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A420A18-5E00-45D2-8778-A5A8251A736B}"/>
              </a:ext>
            </a:extLst>
          </p:cNvPr>
          <p:cNvGrpSpPr/>
          <p:nvPr/>
        </p:nvGrpSpPr>
        <p:grpSpPr>
          <a:xfrm>
            <a:off x="223685" y="1674595"/>
            <a:ext cx="3080225" cy="366379"/>
            <a:chOff x="223687" y="1464232"/>
            <a:chExt cx="3080225" cy="36637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8C5A0B3-1F3A-4D7C-8BC7-7E27A656C607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5D80CC0-941A-4F47-AB05-BB47D898C963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CFF95F9-8743-4364-9005-5D3EDA5C50DE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68FD29B-5CC9-470E-8593-3A0B47FB57BA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5F57A9E-FF54-4D1D-A779-EF10282FB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3E8A923-C7AE-4A18-A6D8-16257BC4C707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多选项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ED95B47-8370-4AE6-B416-B0CA3CBF568D}"/>
              </a:ext>
            </a:extLst>
          </p:cNvPr>
          <p:cNvSpPr/>
          <p:nvPr/>
        </p:nvSpPr>
        <p:spPr>
          <a:xfrm>
            <a:off x="46243" y="2237235"/>
            <a:ext cx="3244437" cy="765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027D38-CE3E-4F05-896A-C68CFA659CD9}"/>
              </a:ext>
            </a:extLst>
          </p:cNvPr>
          <p:cNvGrpSpPr/>
          <p:nvPr/>
        </p:nvGrpSpPr>
        <p:grpSpPr>
          <a:xfrm>
            <a:off x="618673" y="2289247"/>
            <a:ext cx="676572" cy="661690"/>
            <a:chOff x="89146" y="3077687"/>
            <a:chExt cx="676572" cy="6616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716756-20A3-4399-BD9C-51B39750B0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71" b="94764" l="390" r="25228"/>
                      </a14:imgEffect>
                    </a14:imgLayer>
                  </a14:imgProps>
                </a:ext>
              </a:extLst>
            </a:blip>
            <a:srcRect l="2672" t="7612" r="77053" b="12551"/>
            <a:stretch/>
          </p:blipFill>
          <p:spPr>
            <a:xfrm>
              <a:off x="89146" y="3077687"/>
              <a:ext cx="676572" cy="661690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1F53716-489F-444A-9A6B-749C8D81FE4C}"/>
                </a:ext>
              </a:extLst>
            </p:cNvPr>
            <p:cNvCxnSpPr/>
            <p:nvPr/>
          </p:nvCxnSpPr>
          <p:spPr>
            <a:xfrm>
              <a:off x="311583" y="3429000"/>
              <a:ext cx="216983" cy="0"/>
            </a:xfrm>
            <a:prstGeom prst="line">
              <a:avLst/>
            </a:prstGeom>
            <a:ln w="1905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CC58D9-9297-425E-94AA-597508FA6156}"/>
              </a:ext>
            </a:extLst>
          </p:cNvPr>
          <p:cNvGrpSpPr/>
          <p:nvPr/>
        </p:nvGrpSpPr>
        <p:grpSpPr>
          <a:xfrm>
            <a:off x="123500" y="2392973"/>
            <a:ext cx="495173" cy="495173"/>
            <a:chOff x="498525" y="3384984"/>
            <a:chExt cx="495173" cy="49517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081F8D6-8299-4C4C-B264-2FA8DCEC4BE6}"/>
                </a:ext>
              </a:extLst>
            </p:cNvPr>
            <p:cNvGrpSpPr/>
            <p:nvPr/>
          </p:nvGrpSpPr>
          <p:grpSpPr>
            <a:xfrm>
              <a:off x="498525" y="3384984"/>
              <a:ext cx="495173" cy="495173"/>
              <a:chOff x="798368" y="3184215"/>
              <a:chExt cx="495173" cy="495173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0429956-4807-4B25-BA40-BA39075B2673}"/>
                  </a:ext>
                </a:extLst>
              </p:cNvPr>
              <p:cNvSpPr/>
              <p:nvPr/>
            </p:nvSpPr>
            <p:spPr>
              <a:xfrm>
                <a:off x="798368" y="3184215"/>
                <a:ext cx="495173" cy="495173"/>
              </a:xfrm>
              <a:prstGeom prst="rect">
                <a:avLst/>
              </a:prstGeom>
              <a:noFill/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7AB9D000-63BC-4301-BE3A-3FCB4AB5E678}"/>
                  </a:ext>
                </a:extLst>
              </p:cNvPr>
              <p:cNvCxnSpPr/>
              <p:nvPr/>
            </p:nvCxnSpPr>
            <p:spPr>
              <a:xfrm>
                <a:off x="937463" y="3431801"/>
                <a:ext cx="216983" cy="0"/>
              </a:xfrm>
              <a:prstGeom prst="line">
                <a:avLst/>
              </a:prstGeom>
              <a:ln w="19050">
                <a:solidFill>
                  <a:srgbClr val="CDCD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33CE765-F497-4301-A9E1-89F61ED868CD}"/>
                </a:ext>
              </a:extLst>
            </p:cNvPr>
            <p:cNvCxnSpPr>
              <a:cxnSpLocks/>
            </p:cNvCxnSpPr>
            <p:nvPr/>
          </p:nvCxnSpPr>
          <p:spPr>
            <a:xfrm>
              <a:off x="746111" y="3524725"/>
              <a:ext cx="0" cy="215690"/>
            </a:xfrm>
            <a:prstGeom prst="line">
              <a:avLst/>
            </a:prstGeom>
            <a:ln w="1905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63AB99-950E-4B54-9E8A-DB64BC1CBA91}"/>
              </a:ext>
            </a:extLst>
          </p:cNvPr>
          <p:cNvGrpSpPr/>
          <p:nvPr/>
        </p:nvGrpSpPr>
        <p:grpSpPr>
          <a:xfrm>
            <a:off x="46243" y="3429000"/>
            <a:ext cx="3244437" cy="1484971"/>
            <a:chOff x="46243" y="3429000"/>
            <a:chExt cx="3244437" cy="14849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370BBC0-FF5A-4F27-B881-ACC7E90AA4A2}"/>
                </a:ext>
              </a:extLst>
            </p:cNvPr>
            <p:cNvSpPr/>
            <p:nvPr/>
          </p:nvSpPr>
          <p:spPr>
            <a:xfrm>
              <a:off x="46243" y="3429000"/>
              <a:ext cx="3244437" cy="1484971"/>
            </a:xfrm>
            <a:prstGeom prst="roundRect">
              <a:avLst>
                <a:gd name="adj" fmla="val 26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AA5FB30-95E7-4F16-9BEC-2DAD119A76BD}"/>
                </a:ext>
              </a:extLst>
            </p:cNvPr>
            <p:cNvCxnSpPr>
              <a:cxnSpLocks/>
            </p:cNvCxnSpPr>
            <p:nvPr/>
          </p:nvCxnSpPr>
          <p:spPr>
            <a:xfrm>
              <a:off x="46243" y="4480161"/>
              <a:ext cx="3244437" cy="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C04CEDB-0BC5-423A-B6F3-575500030598}"/>
                </a:ext>
              </a:extLst>
            </p:cNvPr>
            <p:cNvSpPr txBox="1"/>
            <p:nvPr/>
          </p:nvSpPr>
          <p:spPr>
            <a:xfrm>
              <a:off x="841110" y="3564309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E81C08C-0A27-4B18-890C-8E765390C640}"/>
                </a:ext>
              </a:extLst>
            </p:cNvPr>
            <p:cNvSpPr txBox="1"/>
            <p:nvPr/>
          </p:nvSpPr>
          <p:spPr>
            <a:xfrm>
              <a:off x="223684" y="3930687"/>
              <a:ext cx="2864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75C0567-F540-462B-88DC-66F7005E692F}"/>
                </a:ext>
              </a:extLst>
            </p:cNvPr>
            <p:cNvSpPr txBox="1"/>
            <p:nvPr/>
          </p:nvSpPr>
          <p:spPr>
            <a:xfrm>
              <a:off x="2527559" y="4570108"/>
              <a:ext cx="7631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09BB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A44BB20-6D0B-4BB1-92F6-03A7AAADACDA}"/>
                </a:ext>
              </a:extLst>
            </p:cNvPr>
            <p:cNvSpPr txBox="1"/>
            <p:nvPr/>
          </p:nvSpPr>
          <p:spPr>
            <a:xfrm>
              <a:off x="77989" y="4565560"/>
              <a:ext cx="763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0986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l">
          <a:lnSpc>
            <a:spcPct val="150000"/>
          </a:lnSpc>
          <a:defRPr sz="1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6438</TotalTime>
  <Words>41</Words>
  <Application>Microsoft Office PowerPoint</Application>
  <PresentationFormat>自定义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DengXian</vt:lpstr>
      <vt:lpstr>DengXian</vt:lpstr>
      <vt:lpstr>微软雅黑</vt:lpstr>
      <vt:lpstr>Arial</vt:lpstr>
      <vt:lpstr>自定义设计方案</vt:lpstr>
      <vt:lpstr>1_自定义设计方案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vkthe</cp:lastModifiedBy>
  <cp:revision>747</cp:revision>
  <cp:lastPrinted>2017-11-16T05:18:46Z</cp:lastPrinted>
  <dcterms:created xsi:type="dcterms:W3CDTF">2017-11-14T11:09:58Z</dcterms:created>
  <dcterms:modified xsi:type="dcterms:W3CDTF">2018-02-22T03:03:02Z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