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0" r:id="rId3"/>
    <p:sldId id="282" r:id="rId4"/>
    <p:sldId id="281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BB0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5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3">
            <a:extLst>
              <a:ext uri="{FF2B5EF4-FFF2-40B4-BE49-F238E27FC236}">
                <a16:creationId xmlns:a16="http://schemas.microsoft.com/office/drawing/2014/main" id="{F3F1F16E-2C72-4DE6-A217-D8BBD9B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67" y="110663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C6E001-FC79-4753-994F-67A34922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业务说明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CF0182-B450-4A14-905B-20B9C492CFE7}"/>
              </a:ext>
            </a:extLst>
          </p:cNvPr>
          <p:cNvSpPr txBox="1"/>
          <p:nvPr/>
        </p:nvSpPr>
        <p:spPr>
          <a:xfrm>
            <a:off x="682487" y="732450"/>
            <a:ext cx="9753600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本文描述，在管理后台需要展现的信息。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所有的信息均可通过关键字查询。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具体实体设计，本文并不涉及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可供实体设计参考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5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76045-C935-40B1-ACF2-D70DEDA3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空码管理</a:t>
            </a:r>
          </a:p>
        </p:txBody>
      </p:sp>
      <p:sp>
        <p:nvSpPr>
          <p:cNvPr id="3" name="同侧圆角矩形 116">
            <a:extLst>
              <a:ext uri="{FF2B5EF4-FFF2-40B4-BE49-F238E27FC236}">
                <a16:creationId xmlns:a16="http://schemas.microsoft.com/office/drawing/2014/main" id="{4C77A536-A4DB-4B9B-BEAA-6152DC8E144B}"/>
              </a:ext>
            </a:extLst>
          </p:cNvPr>
          <p:cNvSpPr/>
          <p:nvPr/>
        </p:nvSpPr>
        <p:spPr>
          <a:xfrm rot="10800000">
            <a:off x="1011024" y="751401"/>
            <a:ext cx="10169951" cy="5722285"/>
          </a:xfrm>
          <a:prstGeom prst="round2SameRect">
            <a:avLst>
              <a:gd name="adj1" fmla="val 75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rgbClr val="F0F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同侧圆角矩形 130">
            <a:extLst>
              <a:ext uri="{FF2B5EF4-FFF2-40B4-BE49-F238E27FC236}">
                <a16:creationId xmlns:a16="http://schemas.microsoft.com/office/drawing/2014/main" id="{6AC93531-2C49-41B0-A9ED-A8A423FC165C}"/>
              </a:ext>
            </a:extLst>
          </p:cNvPr>
          <p:cNvSpPr/>
          <p:nvPr/>
        </p:nvSpPr>
        <p:spPr>
          <a:xfrm rot="10800000">
            <a:off x="1011067" y="748747"/>
            <a:ext cx="1967658" cy="310121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F0F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8C03F6-319A-4BBE-B16E-A9962CCB00C7}"/>
              </a:ext>
            </a:extLst>
          </p:cNvPr>
          <p:cNvCxnSpPr/>
          <p:nvPr/>
        </p:nvCxnSpPr>
        <p:spPr>
          <a:xfrm>
            <a:off x="1011067" y="1259515"/>
            <a:ext cx="1967658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4F658-4F70-4F4E-936C-FB4C1D1AEE8F}"/>
              </a:ext>
            </a:extLst>
          </p:cNvPr>
          <p:cNvCxnSpPr/>
          <p:nvPr/>
        </p:nvCxnSpPr>
        <p:spPr>
          <a:xfrm>
            <a:off x="1011067" y="1748043"/>
            <a:ext cx="1967658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D1E5016-B066-4A4A-91EB-777BE9F66F9E}"/>
              </a:ext>
            </a:extLst>
          </p:cNvPr>
          <p:cNvCxnSpPr/>
          <p:nvPr/>
        </p:nvCxnSpPr>
        <p:spPr>
          <a:xfrm>
            <a:off x="1011067" y="2236570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71AD9F4-0995-49D6-875C-409B2803DC4E}"/>
              </a:ext>
            </a:extLst>
          </p:cNvPr>
          <p:cNvCxnSpPr/>
          <p:nvPr/>
        </p:nvCxnSpPr>
        <p:spPr>
          <a:xfrm flipV="1">
            <a:off x="2978725" y="773976"/>
            <a:ext cx="1" cy="5651093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BA15883-F84D-4058-B75A-263E05B80820}"/>
              </a:ext>
            </a:extLst>
          </p:cNvPr>
          <p:cNvSpPr txBox="1"/>
          <p:nvPr/>
        </p:nvSpPr>
        <p:spPr>
          <a:xfrm>
            <a:off x="1411135" y="1914332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挪车码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C2205C9-6068-4472-B5E7-36851BDF83D6}"/>
              </a:ext>
            </a:extLst>
          </p:cNvPr>
          <p:cNvCxnSpPr/>
          <p:nvPr/>
        </p:nvCxnSpPr>
        <p:spPr>
          <a:xfrm>
            <a:off x="1011067" y="2764003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347BA25-AE77-4F7E-B01B-38697FF003AF}"/>
              </a:ext>
            </a:extLst>
          </p:cNvPr>
          <p:cNvCxnSpPr/>
          <p:nvPr/>
        </p:nvCxnSpPr>
        <p:spPr>
          <a:xfrm>
            <a:off x="1011067" y="3306989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D3E4B36-1182-4B86-970B-1754067656AC}"/>
              </a:ext>
            </a:extLst>
          </p:cNvPr>
          <p:cNvSpPr txBox="1"/>
          <p:nvPr/>
        </p:nvSpPr>
        <p:spPr>
          <a:xfrm>
            <a:off x="1411135" y="239130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挪车记录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4AFD05-5531-4C8C-A191-2F08EA35F7FD}"/>
              </a:ext>
            </a:extLst>
          </p:cNvPr>
          <p:cNvSpPr txBox="1"/>
          <p:nvPr/>
        </p:nvSpPr>
        <p:spPr>
          <a:xfrm>
            <a:off x="1411135" y="294459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用户管理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564607-4606-4BDD-89F2-A792F585B828}"/>
              </a:ext>
            </a:extLst>
          </p:cNvPr>
          <p:cNvSpPr txBox="1"/>
          <p:nvPr/>
        </p:nvSpPr>
        <p:spPr>
          <a:xfrm>
            <a:off x="1411135" y="1438191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订单管理</a:t>
            </a:r>
          </a:p>
        </p:txBody>
      </p:sp>
      <p:sp>
        <p:nvSpPr>
          <p:cNvPr id="15" name="圆角矩形 137">
            <a:extLst>
              <a:ext uri="{FF2B5EF4-FFF2-40B4-BE49-F238E27FC236}">
                <a16:creationId xmlns:a16="http://schemas.microsoft.com/office/drawing/2014/main" id="{80042BF9-E284-43D5-BDB5-52985557AE58}"/>
              </a:ext>
            </a:extLst>
          </p:cNvPr>
          <p:cNvSpPr/>
          <p:nvPr/>
        </p:nvSpPr>
        <p:spPr>
          <a:xfrm>
            <a:off x="1011024" y="777281"/>
            <a:ext cx="1967701" cy="478930"/>
          </a:xfrm>
          <a:prstGeom prst="roundRect">
            <a:avLst>
              <a:gd name="adj" fmla="val 0"/>
            </a:avLst>
          </a:prstGeom>
          <a:solidFill>
            <a:srgbClr val="157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n>
                <a:solidFill>
                  <a:prstClr val="white">
                    <a:lumMod val="65000"/>
                  </a:prstClr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60D885-39F3-4893-9DCF-100FF8F6940C}"/>
              </a:ext>
            </a:extLst>
          </p:cNvPr>
          <p:cNvSpPr txBox="1"/>
          <p:nvPr/>
        </p:nvSpPr>
        <p:spPr>
          <a:xfrm>
            <a:off x="1411135" y="946970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空码管理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D28872-5951-4D86-A84D-BFDDBD52C60A}"/>
              </a:ext>
            </a:extLst>
          </p:cNvPr>
          <p:cNvCxnSpPr/>
          <p:nvPr/>
        </p:nvCxnSpPr>
        <p:spPr>
          <a:xfrm>
            <a:off x="1012171" y="3849969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8BA1430-9BD0-4021-A01E-5E11810B1658}"/>
              </a:ext>
            </a:extLst>
          </p:cNvPr>
          <p:cNvSpPr txBox="1"/>
          <p:nvPr/>
        </p:nvSpPr>
        <p:spPr>
          <a:xfrm>
            <a:off x="1412239" y="348757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定价管理</a:t>
            </a:r>
          </a:p>
        </p:txBody>
      </p:sp>
      <p:sp>
        <p:nvSpPr>
          <p:cNvPr id="33" name="圆角矩形 220">
            <a:extLst>
              <a:ext uri="{FF2B5EF4-FFF2-40B4-BE49-F238E27FC236}">
                <a16:creationId xmlns:a16="http://schemas.microsoft.com/office/drawing/2014/main" id="{F64E5EA8-9737-4D54-9022-7F1C652D0054}"/>
              </a:ext>
            </a:extLst>
          </p:cNvPr>
          <p:cNvSpPr/>
          <p:nvPr/>
        </p:nvSpPr>
        <p:spPr>
          <a:xfrm>
            <a:off x="3093531" y="1448177"/>
            <a:ext cx="1087524" cy="227755"/>
          </a:xfrm>
          <a:prstGeom prst="roundRect">
            <a:avLst>
              <a:gd name="adj" fmla="val 7169"/>
            </a:avLst>
          </a:prstGeom>
          <a:solidFill>
            <a:srgbClr val="157EFB"/>
          </a:solidFill>
          <a:ln>
            <a:solidFill>
              <a:srgbClr val="157EF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批量生成</a:t>
            </a:r>
          </a:p>
        </p:txBody>
      </p:sp>
      <p:sp>
        <p:nvSpPr>
          <p:cNvPr id="34" name="圆角矩形 220">
            <a:extLst>
              <a:ext uri="{FF2B5EF4-FFF2-40B4-BE49-F238E27FC236}">
                <a16:creationId xmlns:a16="http://schemas.microsoft.com/office/drawing/2014/main" id="{83D834AF-D534-439B-90E7-ABF27E2CD094}"/>
              </a:ext>
            </a:extLst>
          </p:cNvPr>
          <p:cNvSpPr/>
          <p:nvPr/>
        </p:nvSpPr>
        <p:spPr>
          <a:xfrm>
            <a:off x="4246470" y="1453698"/>
            <a:ext cx="1087524" cy="227755"/>
          </a:xfrm>
          <a:prstGeom prst="roundRect">
            <a:avLst>
              <a:gd name="adj" fmla="val 7169"/>
            </a:avLst>
          </a:prstGeom>
          <a:solidFill>
            <a:srgbClr val="157EFB"/>
          </a:solidFill>
          <a:ln>
            <a:solidFill>
              <a:srgbClr val="157EF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35" name="圆角矩形 220">
            <a:extLst>
              <a:ext uri="{FF2B5EF4-FFF2-40B4-BE49-F238E27FC236}">
                <a16:creationId xmlns:a16="http://schemas.microsoft.com/office/drawing/2014/main" id="{3A3AFCA3-A47E-4951-B043-FFA2E6EB986A}"/>
              </a:ext>
            </a:extLst>
          </p:cNvPr>
          <p:cNvSpPr/>
          <p:nvPr/>
        </p:nvSpPr>
        <p:spPr>
          <a:xfrm>
            <a:off x="5399409" y="1448176"/>
            <a:ext cx="1087524" cy="227755"/>
          </a:xfrm>
          <a:prstGeom prst="roundRect">
            <a:avLst>
              <a:gd name="adj" fmla="val 7169"/>
            </a:avLst>
          </a:prstGeom>
          <a:solidFill>
            <a:srgbClr val="157EFB"/>
          </a:solidFill>
          <a:ln>
            <a:solidFill>
              <a:srgbClr val="157EF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标记为已生产</a:t>
            </a:r>
          </a:p>
        </p:txBody>
      </p:sp>
      <p:sp>
        <p:nvSpPr>
          <p:cNvPr id="36" name="圆角矩形 220">
            <a:extLst>
              <a:ext uri="{FF2B5EF4-FFF2-40B4-BE49-F238E27FC236}">
                <a16:creationId xmlns:a16="http://schemas.microsoft.com/office/drawing/2014/main" id="{06A42B6E-7953-4E26-8509-FC55BB163F99}"/>
              </a:ext>
            </a:extLst>
          </p:cNvPr>
          <p:cNvSpPr/>
          <p:nvPr/>
        </p:nvSpPr>
        <p:spPr>
          <a:xfrm>
            <a:off x="6552348" y="1448176"/>
            <a:ext cx="1087524" cy="227755"/>
          </a:xfrm>
          <a:prstGeom prst="roundRect">
            <a:avLst>
              <a:gd name="adj" fmla="val 7169"/>
            </a:avLst>
          </a:prstGeom>
          <a:solidFill>
            <a:srgbClr val="157EFB"/>
          </a:solidFill>
          <a:ln>
            <a:solidFill>
              <a:srgbClr val="157EF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</a:p>
        </p:txBody>
      </p:sp>
      <p:sp>
        <p:nvSpPr>
          <p:cNvPr id="37" name="圆角矩形 218">
            <a:extLst>
              <a:ext uri="{FF2B5EF4-FFF2-40B4-BE49-F238E27FC236}">
                <a16:creationId xmlns:a16="http://schemas.microsoft.com/office/drawing/2014/main" id="{804CC02F-2431-46BE-87E6-DDE6A526BA7F}"/>
              </a:ext>
            </a:extLst>
          </p:cNvPr>
          <p:cNvSpPr/>
          <p:nvPr/>
        </p:nvSpPr>
        <p:spPr>
          <a:xfrm>
            <a:off x="7853002" y="1448310"/>
            <a:ext cx="3213165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过滤</a:t>
            </a:r>
          </a:p>
        </p:txBody>
      </p:sp>
      <p:sp>
        <p:nvSpPr>
          <p:cNvPr id="39" name="圆角矩形 218">
            <a:extLst>
              <a:ext uri="{FF2B5EF4-FFF2-40B4-BE49-F238E27FC236}">
                <a16:creationId xmlns:a16="http://schemas.microsoft.com/office/drawing/2014/main" id="{4EDAE850-D033-4B27-BBAF-B55BA4C09B53}"/>
              </a:ext>
            </a:extLst>
          </p:cNvPr>
          <p:cNvSpPr/>
          <p:nvPr/>
        </p:nvSpPr>
        <p:spPr>
          <a:xfrm>
            <a:off x="3094621" y="1104748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全部</a:t>
            </a:r>
          </a:p>
        </p:txBody>
      </p:sp>
      <p:sp>
        <p:nvSpPr>
          <p:cNvPr id="40" name="圆角矩形 218">
            <a:extLst>
              <a:ext uri="{FF2B5EF4-FFF2-40B4-BE49-F238E27FC236}">
                <a16:creationId xmlns:a16="http://schemas.microsoft.com/office/drawing/2014/main" id="{7F2DAE89-8619-443C-9FB5-87C8EB3F5DD7}"/>
              </a:ext>
            </a:extLst>
          </p:cNvPr>
          <p:cNvSpPr/>
          <p:nvPr/>
        </p:nvSpPr>
        <p:spPr>
          <a:xfrm>
            <a:off x="3863940" y="1104748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已生成</a:t>
            </a:r>
          </a:p>
        </p:txBody>
      </p:sp>
      <p:sp>
        <p:nvSpPr>
          <p:cNvPr id="41" name="圆角矩形 218">
            <a:extLst>
              <a:ext uri="{FF2B5EF4-FFF2-40B4-BE49-F238E27FC236}">
                <a16:creationId xmlns:a16="http://schemas.microsoft.com/office/drawing/2014/main" id="{E2CBB2AF-4D0B-4877-960B-43A31912627D}"/>
              </a:ext>
            </a:extLst>
          </p:cNvPr>
          <p:cNvSpPr/>
          <p:nvPr/>
        </p:nvSpPr>
        <p:spPr>
          <a:xfrm>
            <a:off x="4631442" y="1104748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已制作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22BACAE-D9D5-458B-9C08-6F24BB8A70BB}"/>
              </a:ext>
            </a:extLst>
          </p:cNvPr>
          <p:cNvSpPr txBox="1"/>
          <p:nvPr/>
        </p:nvSpPr>
        <p:spPr>
          <a:xfrm>
            <a:off x="3093531" y="1729918"/>
            <a:ext cx="1991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</a:t>
            </a:r>
          </a:p>
        </p:txBody>
      </p:sp>
      <p:sp>
        <p:nvSpPr>
          <p:cNvPr id="54" name="圆角矩形 218">
            <a:extLst>
              <a:ext uri="{FF2B5EF4-FFF2-40B4-BE49-F238E27FC236}">
                <a16:creationId xmlns:a16="http://schemas.microsoft.com/office/drawing/2014/main" id="{E69530BF-B6F5-47AA-B730-4D8C2B7E65C0}"/>
              </a:ext>
            </a:extLst>
          </p:cNvPr>
          <p:cNvSpPr/>
          <p:nvPr/>
        </p:nvSpPr>
        <p:spPr>
          <a:xfrm>
            <a:off x="5398944" y="1104747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已发货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0DF3F49-72B8-4FBD-B995-422F2A2A3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722025"/>
              </p:ext>
            </p:extLst>
          </p:nvPr>
        </p:nvGraphicFramePr>
        <p:xfrm>
          <a:off x="3117449" y="2032955"/>
          <a:ext cx="7924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Worksheet" r:id="rId3" imgW="7924620" imgH="579056" progId="Excel.Sheet.12">
                  <p:embed/>
                </p:oleObj>
              </mc:Choice>
              <mc:Fallback>
                <p:oleObj name="Worksheet" r:id="rId3" imgW="7924620" imgH="5790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7449" y="2032955"/>
                        <a:ext cx="7924800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D2AE6E09-078F-4472-96A5-C93D22F03F7F}"/>
              </a:ext>
            </a:extLst>
          </p:cNvPr>
          <p:cNvSpPr txBox="1"/>
          <p:nvPr/>
        </p:nvSpPr>
        <p:spPr>
          <a:xfrm>
            <a:off x="3160391" y="2822065"/>
            <a:ext cx="7881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物料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的编码规则：自增序列编码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批次的编码规则：操作的日期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</a:p>
        </p:txBody>
      </p:sp>
    </p:spTree>
    <p:extLst>
      <p:ext uri="{BB962C8B-B14F-4D97-AF65-F5344CB8AC3E}">
        <p14:creationId xmlns:p14="http://schemas.microsoft.com/office/powerpoint/2010/main" val="336228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76045-C935-40B1-ACF2-D70DEDA3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订单管理</a:t>
            </a:r>
          </a:p>
        </p:txBody>
      </p:sp>
      <p:sp>
        <p:nvSpPr>
          <p:cNvPr id="3" name="同侧圆角矩形 116">
            <a:extLst>
              <a:ext uri="{FF2B5EF4-FFF2-40B4-BE49-F238E27FC236}">
                <a16:creationId xmlns:a16="http://schemas.microsoft.com/office/drawing/2014/main" id="{4C77A536-A4DB-4B9B-BEAA-6152DC8E144B}"/>
              </a:ext>
            </a:extLst>
          </p:cNvPr>
          <p:cNvSpPr/>
          <p:nvPr/>
        </p:nvSpPr>
        <p:spPr>
          <a:xfrm rot="10800000">
            <a:off x="1011024" y="751401"/>
            <a:ext cx="10169951" cy="5722285"/>
          </a:xfrm>
          <a:prstGeom prst="round2SameRect">
            <a:avLst>
              <a:gd name="adj1" fmla="val 75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rgbClr val="F0F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同侧圆角矩形 130">
            <a:extLst>
              <a:ext uri="{FF2B5EF4-FFF2-40B4-BE49-F238E27FC236}">
                <a16:creationId xmlns:a16="http://schemas.microsoft.com/office/drawing/2014/main" id="{6AC93531-2C49-41B0-A9ED-A8A423FC165C}"/>
              </a:ext>
            </a:extLst>
          </p:cNvPr>
          <p:cNvSpPr/>
          <p:nvPr/>
        </p:nvSpPr>
        <p:spPr>
          <a:xfrm rot="10800000">
            <a:off x="1011067" y="748747"/>
            <a:ext cx="1967658" cy="310121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F0F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8C03F6-319A-4BBE-B16E-A9962CCB00C7}"/>
              </a:ext>
            </a:extLst>
          </p:cNvPr>
          <p:cNvCxnSpPr/>
          <p:nvPr/>
        </p:nvCxnSpPr>
        <p:spPr>
          <a:xfrm>
            <a:off x="1011067" y="1259515"/>
            <a:ext cx="1967658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4F658-4F70-4F4E-936C-FB4C1D1AEE8F}"/>
              </a:ext>
            </a:extLst>
          </p:cNvPr>
          <p:cNvCxnSpPr/>
          <p:nvPr/>
        </p:nvCxnSpPr>
        <p:spPr>
          <a:xfrm>
            <a:off x="1011067" y="1748043"/>
            <a:ext cx="1967658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D1E5016-B066-4A4A-91EB-777BE9F66F9E}"/>
              </a:ext>
            </a:extLst>
          </p:cNvPr>
          <p:cNvCxnSpPr/>
          <p:nvPr/>
        </p:nvCxnSpPr>
        <p:spPr>
          <a:xfrm>
            <a:off x="1011067" y="2236570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71AD9F4-0995-49D6-875C-409B2803DC4E}"/>
              </a:ext>
            </a:extLst>
          </p:cNvPr>
          <p:cNvCxnSpPr/>
          <p:nvPr/>
        </p:nvCxnSpPr>
        <p:spPr>
          <a:xfrm flipV="1">
            <a:off x="2978725" y="773976"/>
            <a:ext cx="1" cy="5651093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BA15883-F84D-4058-B75A-263E05B80820}"/>
              </a:ext>
            </a:extLst>
          </p:cNvPr>
          <p:cNvSpPr txBox="1"/>
          <p:nvPr/>
        </p:nvSpPr>
        <p:spPr>
          <a:xfrm>
            <a:off x="1411135" y="1914332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挪车码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C2205C9-6068-4472-B5E7-36851BDF83D6}"/>
              </a:ext>
            </a:extLst>
          </p:cNvPr>
          <p:cNvCxnSpPr/>
          <p:nvPr/>
        </p:nvCxnSpPr>
        <p:spPr>
          <a:xfrm>
            <a:off x="1011067" y="2764003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347BA25-AE77-4F7E-B01B-38697FF003AF}"/>
              </a:ext>
            </a:extLst>
          </p:cNvPr>
          <p:cNvCxnSpPr/>
          <p:nvPr/>
        </p:nvCxnSpPr>
        <p:spPr>
          <a:xfrm>
            <a:off x="1011067" y="3306989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D3E4B36-1182-4B86-970B-1754067656AC}"/>
              </a:ext>
            </a:extLst>
          </p:cNvPr>
          <p:cNvSpPr txBox="1"/>
          <p:nvPr/>
        </p:nvSpPr>
        <p:spPr>
          <a:xfrm>
            <a:off x="1411135" y="239130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挪车记录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4AFD05-5531-4C8C-A191-2F08EA35F7FD}"/>
              </a:ext>
            </a:extLst>
          </p:cNvPr>
          <p:cNvSpPr txBox="1"/>
          <p:nvPr/>
        </p:nvSpPr>
        <p:spPr>
          <a:xfrm>
            <a:off x="1411135" y="294459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用户管理</a:t>
            </a:r>
          </a:p>
        </p:txBody>
      </p:sp>
      <p:sp>
        <p:nvSpPr>
          <p:cNvPr id="15" name="圆角矩形 137">
            <a:extLst>
              <a:ext uri="{FF2B5EF4-FFF2-40B4-BE49-F238E27FC236}">
                <a16:creationId xmlns:a16="http://schemas.microsoft.com/office/drawing/2014/main" id="{80042BF9-E284-43D5-BDB5-52985557AE58}"/>
              </a:ext>
            </a:extLst>
          </p:cNvPr>
          <p:cNvSpPr/>
          <p:nvPr/>
        </p:nvSpPr>
        <p:spPr>
          <a:xfrm>
            <a:off x="1011042" y="1266125"/>
            <a:ext cx="1967701" cy="478930"/>
          </a:xfrm>
          <a:prstGeom prst="roundRect">
            <a:avLst>
              <a:gd name="adj" fmla="val 0"/>
            </a:avLst>
          </a:prstGeom>
          <a:solidFill>
            <a:srgbClr val="157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n>
                <a:solidFill>
                  <a:prstClr val="white">
                    <a:lumMod val="65000"/>
                  </a:prstClr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60D885-39F3-4893-9DCF-100FF8F6940C}"/>
              </a:ext>
            </a:extLst>
          </p:cNvPr>
          <p:cNvSpPr txBox="1"/>
          <p:nvPr/>
        </p:nvSpPr>
        <p:spPr>
          <a:xfrm>
            <a:off x="1411135" y="946970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空码管理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D28872-5951-4D86-A84D-BFDDBD52C60A}"/>
              </a:ext>
            </a:extLst>
          </p:cNvPr>
          <p:cNvCxnSpPr/>
          <p:nvPr/>
        </p:nvCxnSpPr>
        <p:spPr>
          <a:xfrm>
            <a:off x="1012171" y="3849969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8BA1430-9BD0-4021-A01E-5E11810B1658}"/>
              </a:ext>
            </a:extLst>
          </p:cNvPr>
          <p:cNvSpPr txBox="1"/>
          <p:nvPr/>
        </p:nvSpPr>
        <p:spPr>
          <a:xfrm>
            <a:off x="1412239" y="348757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定价管理</a:t>
            </a:r>
          </a:p>
        </p:txBody>
      </p:sp>
      <p:sp>
        <p:nvSpPr>
          <p:cNvPr id="33" name="圆角矩形 220">
            <a:extLst>
              <a:ext uri="{FF2B5EF4-FFF2-40B4-BE49-F238E27FC236}">
                <a16:creationId xmlns:a16="http://schemas.microsoft.com/office/drawing/2014/main" id="{F64E5EA8-9737-4D54-9022-7F1C652D0054}"/>
              </a:ext>
            </a:extLst>
          </p:cNvPr>
          <p:cNvSpPr/>
          <p:nvPr/>
        </p:nvSpPr>
        <p:spPr>
          <a:xfrm>
            <a:off x="3093531" y="1448177"/>
            <a:ext cx="1087524" cy="227755"/>
          </a:xfrm>
          <a:prstGeom prst="roundRect">
            <a:avLst>
              <a:gd name="adj" fmla="val 7169"/>
            </a:avLst>
          </a:prstGeom>
          <a:solidFill>
            <a:srgbClr val="157EFB"/>
          </a:solidFill>
          <a:ln>
            <a:solidFill>
              <a:srgbClr val="157EF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</a:p>
        </p:txBody>
      </p:sp>
      <p:sp>
        <p:nvSpPr>
          <p:cNvPr id="37" name="圆角矩形 218">
            <a:extLst>
              <a:ext uri="{FF2B5EF4-FFF2-40B4-BE49-F238E27FC236}">
                <a16:creationId xmlns:a16="http://schemas.microsoft.com/office/drawing/2014/main" id="{804CC02F-2431-46BE-87E6-DDE6A526BA7F}"/>
              </a:ext>
            </a:extLst>
          </p:cNvPr>
          <p:cNvSpPr/>
          <p:nvPr/>
        </p:nvSpPr>
        <p:spPr>
          <a:xfrm>
            <a:off x="7853002" y="1448310"/>
            <a:ext cx="3213165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过滤</a:t>
            </a:r>
          </a:p>
        </p:txBody>
      </p:sp>
      <p:sp>
        <p:nvSpPr>
          <p:cNvPr id="39" name="圆角矩形 218">
            <a:extLst>
              <a:ext uri="{FF2B5EF4-FFF2-40B4-BE49-F238E27FC236}">
                <a16:creationId xmlns:a16="http://schemas.microsoft.com/office/drawing/2014/main" id="{4EDAE850-D033-4B27-BBAF-B55BA4C09B53}"/>
              </a:ext>
            </a:extLst>
          </p:cNvPr>
          <p:cNvSpPr/>
          <p:nvPr/>
        </p:nvSpPr>
        <p:spPr>
          <a:xfrm>
            <a:off x="3094621" y="1104748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全部</a:t>
            </a:r>
          </a:p>
        </p:txBody>
      </p:sp>
      <p:sp>
        <p:nvSpPr>
          <p:cNvPr id="40" name="圆角矩形 218">
            <a:extLst>
              <a:ext uri="{FF2B5EF4-FFF2-40B4-BE49-F238E27FC236}">
                <a16:creationId xmlns:a16="http://schemas.microsoft.com/office/drawing/2014/main" id="{7F2DAE89-8619-443C-9FB5-87C8EB3F5DD7}"/>
              </a:ext>
            </a:extLst>
          </p:cNvPr>
          <p:cNvSpPr/>
          <p:nvPr/>
        </p:nvSpPr>
        <p:spPr>
          <a:xfrm>
            <a:off x="3863940" y="1104748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已付款</a:t>
            </a:r>
          </a:p>
        </p:txBody>
      </p:sp>
      <p:sp>
        <p:nvSpPr>
          <p:cNvPr id="41" name="圆角矩形 218">
            <a:extLst>
              <a:ext uri="{FF2B5EF4-FFF2-40B4-BE49-F238E27FC236}">
                <a16:creationId xmlns:a16="http://schemas.microsoft.com/office/drawing/2014/main" id="{E2CBB2AF-4D0B-4877-960B-43A31912627D}"/>
              </a:ext>
            </a:extLst>
          </p:cNvPr>
          <p:cNvSpPr/>
          <p:nvPr/>
        </p:nvSpPr>
        <p:spPr>
          <a:xfrm>
            <a:off x="4631442" y="1104748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已发货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22BACAE-D9D5-458B-9C08-6F24BB8A70BB}"/>
              </a:ext>
            </a:extLst>
          </p:cNvPr>
          <p:cNvSpPr txBox="1"/>
          <p:nvPr/>
        </p:nvSpPr>
        <p:spPr>
          <a:xfrm>
            <a:off x="3093531" y="1729918"/>
            <a:ext cx="1991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</a:t>
            </a:r>
          </a:p>
        </p:txBody>
      </p:sp>
      <p:sp>
        <p:nvSpPr>
          <p:cNvPr id="54" name="圆角矩形 218">
            <a:extLst>
              <a:ext uri="{FF2B5EF4-FFF2-40B4-BE49-F238E27FC236}">
                <a16:creationId xmlns:a16="http://schemas.microsoft.com/office/drawing/2014/main" id="{E69530BF-B6F5-47AA-B730-4D8C2B7E65C0}"/>
              </a:ext>
            </a:extLst>
          </p:cNvPr>
          <p:cNvSpPr/>
          <p:nvPr/>
        </p:nvSpPr>
        <p:spPr>
          <a:xfrm>
            <a:off x="5398944" y="1104747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已签收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564607-4606-4BDD-89F2-A792F585B828}"/>
              </a:ext>
            </a:extLst>
          </p:cNvPr>
          <p:cNvSpPr txBox="1"/>
          <p:nvPr/>
        </p:nvSpPr>
        <p:spPr>
          <a:xfrm>
            <a:off x="1411135" y="1438191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订单管理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D23968C-B1A9-4C5B-8C5F-DC57A9C47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3531" y="2152269"/>
          <a:ext cx="7972634" cy="611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Worksheet" r:id="rId3" imgW="14980657" imgH="579056" progId="Excel.Sheet.12">
                  <p:embed/>
                </p:oleObj>
              </mc:Choice>
              <mc:Fallback>
                <p:oleObj name="Worksheet" r:id="rId3" imgW="14980657" imgH="579056" progId="Excel.Sheet.12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AD23968C-B1A9-4C5B-8C5F-DC57A9C478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3531" y="2152269"/>
                        <a:ext cx="7972634" cy="611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530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76045-C935-40B1-ACF2-D70DEDA3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订单管理</a:t>
            </a:r>
          </a:p>
        </p:txBody>
      </p:sp>
      <p:sp>
        <p:nvSpPr>
          <p:cNvPr id="3" name="同侧圆角矩形 116">
            <a:extLst>
              <a:ext uri="{FF2B5EF4-FFF2-40B4-BE49-F238E27FC236}">
                <a16:creationId xmlns:a16="http://schemas.microsoft.com/office/drawing/2014/main" id="{4C77A536-A4DB-4B9B-BEAA-6152DC8E144B}"/>
              </a:ext>
            </a:extLst>
          </p:cNvPr>
          <p:cNvSpPr/>
          <p:nvPr/>
        </p:nvSpPr>
        <p:spPr>
          <a:xfrm rot="10800000">
            <a:off x="1011024" y="751401"/>
            <a:ext cx="10169951" cy="5722285"/>
          </a:xfrm>
          <a:prstGeom prst="round2SameRect">
            <a:avLst>
              <a:gd name="adj1" fmla="val 75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rgbClr val="F0F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同侧圆角矩形 130">
            <a:extLst>
              <a:ext uri="{FF2B5EF4-FFF2-40B4-BE49-F238E27FC236}">
                <a16:creationId xmlns:a16="http://schemas.microsoft.com/office/drawing/2014/main" id="{6AC93531-2C49-41B0-A9ED-A8A423FC165C}"/>
              </a:ext>
            </a:extLst>
          </p:cNvPr>
          <p:cNvSpPr/>
          <p:nvPr/>
        </p:nvSpPr>
        <p:spPr>
          <a:xfrm rot="10800000">
            <a:off x="1011067" y="748747"/>
            <a:ext cx="1967658" cy="310121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F0F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8C03F6-319A-4BBE-B16E-A9962CCB00C7}"/>
              </a:ext>
            </a:extLst>
          </p:cNvPr>
          <p:cNvCxnSpPr/>
          <p:nvPr/>
        </p:nvCxnSpPr>
        <p:spPr>
          <a:xfrm>
            <a:off x="1011067" y="1259515"/>
            <a:ext cx="1967658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4F658-4F70-4F4E-936C-FB4C1D1AEE8F}"/>
              </a:ext>
            </a:extLst>
          </p:cNvPr>
          <p:cNvCxnSpPr/>
          <p:nvPr/>
        </p:nvCxnSpPr>
        <p:spPr>
          <a:xfrm>
            <a:off x="1011067" y="1748043"/>
            <a:ext cx="1967658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D1E5016-B066-4A4A-91EB-777BE9F66F9E}"/>
              </a:ext>
            </a:extLst>
          </p:cNvPr>
          <p:cNvCxnSpPr/>
          <p:nvPr/>
        </p:nvCxnSpPr>
        <p:spPr>
          <a:xfrm>
            <a:off x="1011067" y="2236570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71AD9F4-0995-49D6-875C-409B2803DC4E}"/>
              </a:ext>
            </a:extLst>
          </p:cNvPr>
          <p:cNvCxnSpPr/>
          <p:nvPr/>
        </p:nvCxnSpPr>
        <p:spPr>
          <a:xfrm flipV="1">
            <a:off x="2978725" y="773976"/>
            <a:ext cx="1" cy="5651093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BA15883-F84D-4058-B75A-263E05B80820}"/>
              </a:ext>
            </a:extLst>
          </p:cNvPr>
          <p:cNvSpPr txBox="1"/>
          <p:nvPr/>
        </p:nvSpPr>
        <p:spPr>
          <a:xfrm>
            <a:off x="1411135" y="1914332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挪车码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C2205C9-6068-4472-B5E7-36851BDF83D6}"/>
              </a:ext>
            </a:extLst>
          </p:cNvPr>
          <p:cNvCxnSpPr/>
          <p:nvPr/>
        </p:nvCxnSpPr>
        <p:spPr>
          <a:xfrm>
            <a:off x="1011067" y="2764003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347BA25-AE77-4F7E-B01B-38697FF003AF}"/>
              </a:ext>
            </a:extLst>
          </p:cNvPr>
          <p:cNvCxnSpPr/>
          <p:nvPr/>
        </p:nvCxnSpPr>
        <p:spPr>
          <a:xfrm>
            <a:off x="1011067" y="3306989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D3E4B36-1182-4B86-970B-1754067656AC}"/>
              </a:ext>
            </a:extLst>
          </p:cNvPr>
          <p:cNvSpPr txBox="1"/>
          <p:nvPr/>
        </p:nvSpPr>
        <p:spPr>
          <a:xfrm>
            <a:off x="1411135" y="239130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挪车记录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4AFD05-5531-4C8C-A191-2F08EA35F7FD}"/>
              </a:ext>
            </a:extLst>
          </p:cNvPr>
          <p:cNvSpPr txBox="1"/>
          <p:nvPr/>
        </p:nvSpPr>
        <p:spPr>
          <a:xfrm>
            <a:off x="1411135" y="294459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用户管理</a:t>
            </a:r>
          </a:p>
        </p:txBody>
      </p:sp>
      <p:sp>
        <p:nvSpPr>
          <p:cNvPr id="15" name="圆角矩形 137">
            <a:extLst>
              <a:ext uri="{FF2B5EF4-FFF2-40B4-BE49-F238E27FC236}">
                <a16:creationId xmlns:a16="http://schemas.microsoft.com/office/drawing/2014/main" id="{80042BF9-E284-43D5-BDB5-52985557AE58}"/>
              </a:ext>
            </a:extLst>
          </p:cNvPr>
          <p:cNvSpPr/>
          <p:nvPr/>
        </p:nvSpPr>
        <p:spPr>
          <a:xfrm>
            <a:off x="1011042" y="1266125"/>
            <a:ext cx="1967701" cy="478930"/>
          </a:xfrm>
          <a:prstGeom prst="roundRect">
            <a:avLst>
              <a:gd name="adj" fmla="val 0"/>
            </a:avLst>
          </a:prstGeom>
          <a:solidFill>
            <a:srgbClr val="157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n>
                <a:solidFill>
                  <a:prstClr val="white">
                    <a:lumMod val="65000"/>
                  </a:prstClr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60D885-39F3-4893-9DCF-100FF8F6940C}"/>
              </a:ext>
            </a:extLst>
          </p:cNvPr>
          <p:cNvSpPr txBox="1"/>
          <p:nvPr/>
        </p:nvSpPr>
        <p:spPr>
          <a:xfrm>
            <a:off x="1411135" y="946970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空码管理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D28872-5951-4D86-A84D-BFDDBD52C60A}"/>
              </a:ext>
            </a:extLst>
          </p:cNvPr>
          <p:cNvCxnSpPr/>
          <p:nvPr/>
        </p:nvCxnSpPr>
        <p:spPr>
          <a:xfrm>
            <a:off x="1012171" y="3849969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8BA1430-9BD0-4021-A01E-5E11810B1658}"/>
              </a:ext>
            </a:extLst>
          </p:cNvPr>
          <p:cNvSpPr txBox="1"/>
          <p:nvPr/>
        </p:nvSpPr>
        <p:spPr>
          <a:xfrm>
            <a:off x="1412239" y="348757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定价管理</a:t>
            </a:r>
          </a:p>
        </p:txBody>
      </p:sp>
      <p:sp>
        <p:nvSpPr>
          <p:cNvPr id="33" name="圆角矩形 220">
            <a:extLst>
              <a:ext uri="{FF2B5EF4-FFF2-40B4-BE49-F238E27FC236}">
                <a16:creationId xmlns:a16="http://schemas.microsoft.com/office/drawing/2014/main" id="{F64E5EA8-9737-4D54-9022-7F1C652D0054}"/>
              </a:ext>
            </a:extLst>
          </p:cNvPr>
          <p:cNvSpPr/>
          <p:nvPr/>
        </p:nvSpPr>
        <p:spPr>
          <a:xfrm>
            <a:off x="3093531" y="1448177"/>
            <a:ext cx="1087524" cy="227755"/>
          </a:xfrm>
          <a:prstGeom prst="roundRect">
            <a:avLst>
              <a:gd name="adj" fmla="val 7169"/>
            </a:avLst>
          </a:prstGeom>
          <a:solidFill>
            <a:srgbClr val="157EFB"/>
          </a:solidFill>
          <a:ln>
            <a:solidFill>
              <a:srgbClr val="157EF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</a:p>
        </p:txBody>
      </p:sp>
      <p:sp>
        <p:nvSpPr>
          <p:cNvPr id="37" name="圆角矩形 218">
            <a:extLst>
              <a:ext uri="{FF2B5EF4-FFF2-40B4-BE49-F238E27FC236}">
                <a16:creationId xmlns:a16="http://schemas.microsoft.com/office/drawing/2014/main" id="{804CC02F-2431-46BE-87E6-DDE6A526BA7F}"/>
              </a:ext>
            </a:extLst>
          </p:cNvPr>
          <p:cNvSpPr/>
          <p:nvPr/>
        </p:nvSpPr>
        <p:spPr>
          <a:xfrm>
            <a:off x="7853002" y="1448310"/>
            <a:ext cx="3213165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过滤</a:t>
            </a:r>
          </a:p>
        </p:txBody>
      </p:sp>
      <p:sp>
        <p:nvSpPr>
          <p:cNvPr id="39" name="圆角矩形 218">
            <a:extLst>
              <a:ext uri="{FF2B5EF4-FFF2-40B4-BE49-F238E27FC236}">
                <a16:creationId xmlns:a16="http://schemas.microsoft.com/office/drawing/2014/main" id="{4EDAE850-D033-4B27-BBAF-B55BA4C09B53}"/>
              </a:ext>
            </a:extLst>
          </p:cNvPr>
          <p:cNvSpPr/>
          <p:nvPr/>
        </p:nvSpPr>
        <p:spPr>
          <a:xfrm>
            <a:off x="3094621" y="1104748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全部</a:t>
            </a:r>
          </a:p>
        </p:txBody>
      </p:sp>
      <p:sp>
        <p:nvSpPr>
          <p:cNvPr id="40" name="圆角矩形 218">
            <a:extLst>
              <a:ext uri="{FF2B5EF4-FFF2-40B4-BE49-F238E27FC236}">
                <a16:creationId xmlns:a16="http://schemas.microsoft.com/office/drawing/2014/main" id="{7F2DAE89-8619-443C-9FB5-87C8EB3F5DD7}"/>
              </a:ext>
            </a:extLst>
          </p:cNvPr>
          <p:cNvSpPr/>
          <p:nvPr/>
        </p:nvSpPr>
        <p:spPr>
          <a:xfrm>
            <a:off x="3863940" y="1104748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已付款</a:t>
            </a:r>
          </a:p>
        </p:txBody>
      </p:sp>
      <p:sp>
        <p:nvSpPr>
          <p:cNvPr id="41" name="圆角矩形 218">
            <a:extLst>
              <a:ext uri="{FF2B5EF4-FFF2-40B4-BE49-F238E27FC236}">
                <a16:creationId xmlns:a16="http://schemas.microsoft.com/office/drawing/2014/main" id="{E2CBB2AF-4D0B-4877-960B-43A31912627D}"/>
              </a:ext>
            </a:extLst>
          </p:cNvPr>
          <p:cNvSpPr/>
          <p:nvPr/>
        </p:nvSpPr>
        <p:spPr>
          <a:xfrm>
            <a:off x="4631442" y="1104748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已发货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22BACAE-D9D5-458B-9C08-6F24BB8A70BB}"/>
              </a:ext>
            </a:extLst>
          </p:cNvPr>
          <p:cNvSpPr txBox="1"/>
          <p:nvPr/>
        </p:nvSpPr>
        <p:spPr>
          <a:xfrm>
            <a:off x="3093531" y="1729918"/>
            <a:ext cx="1991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</a:t>
            </a:r>
          </a:p>
        </p:txBody>
      </p:sp>
      <p:sp>
        <p:nvSpPr>
          <p:cNvPr id="54" name="圆角矩形 218">
            <a:extLst>
              <a:ext uri="{FF2B5EF4-FFF2-40B4-BE49-F238E27FC236}">
                <a16:creationId xmlns:a16="http://schemas.microsoft.com/office/drawing/2014/main" id="{E69530BF-B6F5-47AA-B730-4D8C2B7E65C0}"/>
              </a:ext>
            </a:extLst>
          </p:cNvPr>
          <p:cNvSpPr/>
          <p:nvPr/>
        </p:nvSpPr>
        <p:spPr>
          <a:xfrm>
            <a:off x="5398944" y="1104747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已完成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564607-4606-4BDD-89F2-A792F585B828}"/>
              </a:ext>
            </a:extLst>
          </p:cNvPr>
          <p:cNvSpPr txBox="1"/>
          <p:nvPr/>
        </p:nvSpPr>
        <p:spPr>
          <a:xfrm>
            <a:off x="1411135" y="1438191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订单管理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D23968C-B1A9-4C5B-8C5F-DC57A9C47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249690"/>
              </p:ext>
            </p:extLst>
          </p:nvPr>
        </p:nvGraphicFramePr>
        <p:xfrm>
          <a:off x="3093531" y="2152269"/>
          <a:ext cx="7972634" cy="611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Worksheet" r:id="rId3" imgW="14980657" imgH="579056" progId="Excel.Sheet.12">
                  <p:embed/>
                </p:oleObj>
              </mc:Choice>
              <mc:Fallback>
                <p:oleObj name="Worksheet" r:id="rId3" imgW="14980657" imgH="5790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3531" y="2152269"/>
                        <a:ext cx="7972634" cy="611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>
            <a:extLst>
              <a:ext uri="{FF2B5EF4-FFF2-40B4-BE49-F238E27FC236}">
                <a16:creationId xmlns:a16="http://schemas.microsoft.com/office/drawing/2014/main" id="{5C476A9E-EFED-4536-8C4C-4721AD47A0E2}"/>
              </a:ext>
            </a:extLst>
          </p:cNvPr>
          <p:cNvGrpSpPr/>
          <p:nvPr/>
        </p:nvGrpSpPr>
        <p:grpSpPr>
          <a:xfrm>
            <a:off x="4945279" y="3727983"/>
            <a:ext cx="3139069" cy="366018"/>
            <a:chOff x="102501" y="4488090"/>
            <a:chExt cx="3139069" cy="36601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5CB1C96-87FF-4C9E-A0C1-84CD6F93B59C}"/>
                </a:ext>
              </a:extLst>
            </p:cNvPr>
            <p:cNvSpPr/>
            <p:nvPr/>
          </p:nvSpPr>
          <p:spPr>
            <a:xfrm>
              <a:off x="102501" y="4488090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2A13225-C6EB-4BD3-86E6-926BC78ED9C5}"/>
                </a:ext>
              </a:extLst>
            </p:cNvPr>
            <p:cNvSpPr txBox="1"/>
            <p:nvPr/>
          </p:nvSpPr>
          <p:spPr>
            <a:xfrm>
              <a:off x="577084" y="4545465"/>
              <a:ext cx="25249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物流公司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662EC2D-CC0B-4007-A159-A6AA2EF8AB78}"/>
                </a:ext>
              </a:extLst>
            </p:cNvPr>
            <p:cNvSpPr/>
            <p:nvPr/>
          </p:nvSpPr>
          <p:spPr>
            <a:xfrm>
              <a:off x="220371" y="4527637"/>
              <a:ext cx="286921" cy="286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EBCA86E-28A4-4972-8C90-20D582FD6FEF}"/>
              </a:ext>
            </a:extLst>
          </p:cNvPr>
          <p:cNvGrpSpPr/>
          <p:nvPr/>
        </p:nvGrpSpPr>
        <p:grpSpPr>
          <a:xfrm>
            <a:off x="4945278" y="4104343"/>
            <a:ext cx="3139069" cy="366018"/>
            <a:chOff x="102501" y="4488090"/>
            <a:chExt cx="3139069" cy="36601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B833479-CFFE-4AAD-83C3-E70234D89567}"/>
                </a:ext>
              </a:extLst>
            </p:cNvPr>
            <p:cNvSpPr/>
            <p:nvPr/>
          </p:nvSpPr>
          <p:spPr>
            <a:xfrm>
              <a:off x="102501" y="4488090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71D291C-0883-46A5-AFCD-A857A7C58D62}"/>
                </a:ext>
              </a:extLst>
            </p:cNvPr>
            <p:cNvSpPr txBox="1"/>
            <p:nvPr/>
          </p:nvSpPr>
          <p:spPr>
            <a:xfrm>
              <a:off x="577084" y="4545465"/>
              <a:ext cx="25249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快递单号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86EA521-2B26-4DC8-A697-1FBA8C142191}"/>
                </a:ext>
              </a:extLst>
            </p:cNvPr>
            <p:cNvSpPr/>
            <p:nvPr/>
          </p:nvSpPr>
          <p:spPr>
            <a:xfrm>
              <a:off x="220371" y="4527637"/>
              <a:ext cx="286921" cy="286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AAEAFEF-370B-4F5A-ACB2-5D67FA0F17AC}"/>
              </a:ext>
            </a:extLst>
          </p:cNvPr>
          <p:cNvGrpSpPr/>
          <p:nvPr/>
        </p:nvGrpSpPr>
        <p:grpSpPr>
          <a:xfrm>
            <a:off x="4945277" y="4480703"/>
            <a:ext cx="3139069" cy="366018"/>
            <a:chOff x="102501" y="4488090"/>
            <a:chExt cx="3139069" cy="36601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C8B7B5B-0957-4791-A50E-342E93CCDD2C}"/>
                </a:ext>
              </a:extLst>
            </p:cNvPr>
            <p:cNvSpPr/>
            <p:nvPr/>
          </p:nvSpPr>
          <p:spPr>
            <a:xfrm>
              <a:off x="102501" y="4488090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20C1892-DE82-4DBF-A47B-18627DF27BD8}"/>
                </a:ext>
              </a:extLst>
            </p:cNvPr>
            <p:cNvSpPr txBox="1"/>
            <p:nvPr/>
          </p:nvSpPr>
          <p:spPr>
            <a:xfrm>
              <a:off x="577084" y="4545465"/>
              <a:ext cx="25249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C4A045B-F9FD-4E34-95B8-FCAC72C7916D}"/>
                </a:ext>
              </a:extLst>
            </p:cNvPr>
            <p:cNvSpPr/>
            <p:nvPr/>
          </p:nvSpPr>
          <p:spPr>
            <a:xfrm>
              <a:off x="220371" y="4527637"/>
              <a:ext cx="286921" cy="286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9C1FD5EB-673E-44EA-B14C-B7C64EC31505}"/>
              </a:ext>
            </a:extLst>
          </p:cNvPr>
          <p:cNvSpPr txBox="1"/>
          <p:nvPr/>
        </p:nvSpPr>
        <p:spPr>
          <a:xfrm>
            <a:off x="4903788" y="3373612"/>
            <a:ext cx="3428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其他信息展示，不可修改。需要更改如下的信息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8CAC9D20-893F-4696-826A-B09D2080195C}"/>
              </a:ext>
            </a:extLst>
          </p:cNvPr>
          <p:cNvSpPr/>
          <p:nvPr/>
        </p:nvSpPr>
        <p:spPr>
          <a:xfrm>
            <a:off x="8155858" y="4161718"/>
            <a:ext cx="117986" cy="685003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1C9A470-AA44-4303-A58A-847A9F0AFD54}"/>
              </a:ext>
            </a:extLst>
          </p:cNvPr>
          <p:cNvSpPr txBox="1"/>
          <p:nvPr/>
        </p:nvSpPr>
        <p:spPr>
          <a:xfrm>
            <a:off x="8332784" y="4381144"/>
            <a:ext cx="2263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通过扫码枪获取</a:t>
            </a:r>
          </a:p>
        </p:txBody>
      </p:sp>
      <p:sp>
        <p:nvSpPr>
          <p:cNvPr id="61" name="圆角矩形 220">
            <a:extLst>
              <a:ext uri="{FF2B5EF4-FFF2-40B4-BE49-F238E27FC236}">
                <a16:creationId xmlns:a16="http://schemas.microsoft.com/office/drawing/2014/main" id="{078D0FB3-C78E-4B3A-BD72-DB3F0AD17DB4}"/>
              </a:ext>
            </a:extLst>
          </p:cNvPr>
          <p:cNvSpPr/>
          <p:nvPr/>
        </p:nvSpPr>
        <p:spPr>
          <a:xfrm>
            <a:off x="4945277" y="4968715"/>
            <a:ext cx="1087524" cy="227755"/>
          </a:xfrm>
          <a:prstGeom prst="roundRect">
            <a:avLst>
              <a:gd name="adj" fmla="val 7169"/>
            </a:avLst>
          </a:prstGeom>
          <a:solidFill>
            <a:srgbClr val="157EFB"/>
          </a:solidFill>
          <a:ln>
            <a:solidFill>
              <a:srgbClr val="157EF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打印快递单</a:t>
            </a:r>
          </a:p>
        </p:txBody>
      </p:sp>
      <p:sp>
        <p:nvSpPr>
          <p:cNvPr id="62" name="圆角矩形 220">
            <a:extLst>
              <a:ext uri="{FF2B5EF4-FFF2-40B4-BE49-F238E27FC236}">
                <a16:creationId xmlns:a16="http://schemas.microsoft.com/office/drawing/2014/main" id="{E7369784-890C-422F-B6CB-D8441D3EB20F}"/>
              </a:ext>
            </a:extLst>
          </p:cNvPr>
          <p:cNvSpPr/>
          <p:nvPr/>
        </p:nvSpPr>
        <p:spPr>
          <a:xfrm>
            <a:off x="6996822" y="4954871"/>
            <a:ext cx="1087524" cy="227755"/>
          </a:xfrm>
          <a:prstGeom prst="roundRect">
            <a:avLst>
              <a:gd name="adj" fmla="val 7169"/>
            </a:avLst>
          </a:prstGeom>
          <a:solidFill>
            <a:srgbClr val="157EFB"/>
          </a:solidFill>
          <a:ln>
            <a:solidFill>
              <a:srgbClr val="157EF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确认发货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65FB130-3400-4EA6-975B-EDA6158FBADD}"/>
              </a:ext>
            </a:extLst>
          </p:cNvPr>
          <p:cNvSpPr txBox="1"/>
          <p:nvPr/>
        </p:nvSpPr>
        <p:spPr>
          <a:xfrm>
            <a:off x="4945276" y="5381695"/>
            <a:ext cx="383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单号与空码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未录入之前，不可确认发货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发货后，同步更新空码状态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84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76045-C935-40B1-ACF2-D70DEDA3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挪车码</a:t>
            </a:r>
          </a:p>
        </p:txBody>
      </p:sp>
      <p:sp>
        <p:nvSpPr>
          <p:cNvPr id="3" name="同侧圆角矩形 116">
            <a:extLst>
              <a:ext uri="{FF2B5EF4-FFF2-40B4-BE49-F238E27FC236}">
                <a16:creationId xmlns:a16="http://schemas.microsoft.com/office/drawing/2014/main" id="{4C77A536-A4DB-4B9B-BEAA-6152DC8E144B}"/>
              </a:ext>
            </a:extLst>
          </p:cNvPr>
          <p:cNvSpPr/>
          <p:nvPr/>
        </p:nvSpPr>
        <p:spPr>
          <a:xfrm rot="10800000">
            <a:off x="1011024" y="751401"/>
            <a:ext cx="10169951" cy="5722285"/>
          </a:xfrm>
          <a:prstGeom prst="round2SameRect">
            <a:avLst>
              <a:gd name="adj1" fmla="val 75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rgbClr val="F0F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同侧圆角矩形 130">
            <a:extLst>
              <a:ext uri="{FF2B5EF4-FFF2-40B4-BE49-F238E27FC236}">
                <a16:creationId xmlns:a16="http://schemas.microsoft.com/office/drawing/2014/main" id="{6AC93531-2C49-41B0-A9ED-A8A423FC165C}"/>
              </a:ext>
            </a:extLst>
          </p:cNvPr>
          <p:cNvSpPr/>
          <p:nvPr/>
        </p:nvSpPr>
        <p:spPr>
          <a:xfrm rot="10800000">
            <a:off x="1011067" y="748747"/>
            <a:ext cx="1967658" cy="310121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F0F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8C03F6-319A-4BBE-B16E-A9962CCB00C7}"/>
              </a:ext>
            </a:extLst>
          </p:cNvPr>
          <p:cNvCxnSpPr/>
          <p:nvPr/>
        </p:nvCxnSpPr>
        <p:spPr>
          <a:xfrm>
            <a:off x="1011067" y="1259515"/>
            <a:ext cx="1967658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4F658-4F70-4F4E-936C-FB4C1D1AEE8F}"/>
              </a:ext>
            </a:extLst>
          </p:cNvPr>
          <p:cNvCxnSpPr/>
          <p:nvPr/>
        </p:nvCxnSpPr>
        <p:spPr>
          <a:xfrm>
            <a:off x="1011067" y="1748043"/>
            <a:ext cx="1967658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D1E5016-B066-4A4A-91EB-777BE9F66F9E}"/>
              </a:ext>
            </a:extLst>
          </p:cNvPr>
          <p:cNvCxnSpPr/>
          <p:nvPr/>
        </p:nvCxnSpPr>
        <p:spPr>
          <a:xfrm>
            <a:off x="1011067" y="2236570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71AD9F4-0995-49D6-875C-409B2803DC4E}"/>
              </a:ext>
            </a:extLst>
          </p:cNvPr>
          <p:cNvCxnSpPr/>
          <p:nvPr/>
        </p:nvCxnSpPr>
        <p:spPr>
          <a:xfrm flipV="1">
            <a:off x="2978725" y="773976"/>
            <a:ext cx="1" cy="5651093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C2205C9-6068-4472-B5E7-36851BDF83D6}"/>
              </a:ext>
            </a:extLst>
          </p:cNvPr>
          <p:cNvCxnSpPr/>
          <p:nvPr/>
        </p:nvCxnSpPr>
        <p:spPr>
          <a:xfrm>
            <a:off x="1011067" y="2764003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347BA25-AE77-4F7E-B01B-38697FF003AF}"/>
              </a:ext>
            </a:extLst>
          </p:cNvPr>
          <p:cNvCxnSpPr/>
          <p:nvPr/>
        </p:nvCxnSpPr>
        <p:spPr>
          <a:xfrm>
            <a:off x="1011067" y="3306989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D3E4B36-1182-4B86-970B-1754067656AC}"/>
              </a:ext>
            </a:extLst>
          </p:cNvPr>
          <p:cNvSpPr txBox="1"/>
          <p:nvPr/>
        </p:nvSpPr>
        <p:spPr>
          <a:xfrm>
            <a:off x="1411135" y="239130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挪车记录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4AFD05-5531-4C8C-A191-2F08EA35F7FD}"/>
              </a:ext>
            </a:extLst>
          </p:cNvPr>
          <p:cNvSpPr txBox="1"/>
          <p:nvPr/>
        </p:nvSpPr>
        <p:spPr>
          <a:xfrm>
            <a:off x="1411135" y="294459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用户管理</a:t>
            </a:r>
          </a:p>
        </p:txBody>
      </p:sp>
      <p:sp>
        <p:nvSpPr>
          <p:cNvPr id="15" name="圆角矩形 137">
            <a:extLst>
              <a:ext uri="{FF2B5EF4-FFF2-40B4-BE49-F238E27FC236}">
                <a16:creationId xmlns:a16="http://schemas.microsoft.com/office/drawing/2014/main" id="{80042BF9-E284-43D5-BDB5-52985557AE58}"/>
              </a:ext>
            </a:extLst>
          </p:cNvPr>
          <p:cNvSpPr/>
          <p:nvPr/>
        </p:nvSpPr>
        <p:spPr>
          <a:xfrm>
            <a:off x="1011023" y="1760429"/>
            <a:ext cx="1967701" cy="478930"/>
          </a:xfrm>
          <a:prstGeom prst="roundRect">
            <a:avLst>
              <a:gd name="adj" fmla="val 0"/>
            </a:avLst>
          </a:prstGeom>
          <a:solidFill>
            <a:srgbClr val="157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n>
                <a:solidFill>
                  <a:prstClr val="white">
                    <a:lumMod val="65000"/>
                  </a:prstClr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60D885-39F3-4893-9DCF-100FF8F6940C}"/>
              </a:ext>
            </a:extLst>
          </p:cNvPr>
          <p:cNvSpPr txBox="1"/>
          <p:nvPr/>
        </p:nvSpPr>
        <p:spPr>
          <a:xfrm>
            <a:off x="1411135" y="946970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空码管理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D28872-5951-4D86-A84D-BFDDBD52C60A}"/>
              </a:ext>
            </a:extLst>
          </p:cNvPr>
          <p:cNvCxnSpPr/>
          <p:nvPr/>
        </p:nvCxnSpPr>
        <p:spPr>
          <a:xfrm>
            <a:off x="1012171" y="3849969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8BA1430-9BD0-4021-A01E-5E11810B1658}"/>
              </a:ext>
            </a:extLst>
          </p:cNvPr>
          <p:cNvSpPr txBox="1"/>
          <p:nvPr/>
        </p:nvSpPr>
        <p:spPr>
          <a:xfrm>
            <a:off x="1412239" y="348757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定价管理</a:t>
            </a:r>
          </a:p>
        </p:txBody>
      </p:sp>
      <p:sp>
        <p:nvSpPr>
          <p:cNvPr id="37" name="圆角矩形 218">
            <a:extLst>
              <a:ext uri="{FF2B5EF4-FFF2-40B4-BE49-F238E27FC236}">
                <a16:creationId xmlns:a16="http://schemas.microsoft.com/office/drawing/2014/main" id="{804CC02F-2431-46BE-87E6-DDE6A526BA7F}"/>
              </a:ext>
            </a:extLst>
          </p:cNvPr>
          <p:cNvSpPr/>
          <p:nvPr/>
        </p:nvSpPr>
        <p:spPr>
          <a:xfrm>
            <a:off x="7853002" y="1448310"/>
            <a:ext cx="3213165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过滤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22BACAE-D9D5-458B-9C08-6F24BB8A70BB}"/>
              </a:ext>
            </a:extLst>
          </p:cNvPr>
          <p:cNvSpPr txBox="1"/>
          <p:nvPr/>
        </p:nvSpPr>
        <p:spPr>
          <a:xfrm>
            <a:off x="3093531" y="1729918"/>
            <a:ext cx="1991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564607-4606-4BDD-89F2-A792F585B828}"/>
              </a:ext>
            </a:extLst>
          </p:cNvPr>
          <p:cNvSpPr txBox="1"/>
          <p:nvPr/>
        </p:nvSpPr>
        <p:spPr>
          <a:xfrm>
            <a:off x="1411135" y="1438191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订单管理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A15883-F84D-4058-B75A-263E05B80820}"/>
              </a:ext>
            </a:extLst>
          </p:cNvPr>
          <p:cNvSpPr txBox="1"/>
          <p:nvPr/>
        </p:nvSpPr>
        <p:spPr>
          <a:xfrm>
            <a:off x="1411135" y="1914332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挪车码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0B1E1C8-E216-4583-8CEA-EEBF0A8123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092006"/>
              </p:ext>
            </p:extLst>
          </p:nvPr>
        </p:nvGraphicFramePr>
        <p:xfrm>
          <a:off x="3093531" y="2029523"/>
          <a:ext cx="7972634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Worksheet" r:id="rId3" imgW="9875315" imgH="960268" progId="Excel.Sheet.12">
                  <p:embed/>
                </p:oleObj>
              </mc:Choice>
              <mc:Fallback>
                <p:oleObj name="Worksheet" r:id="rId3" imgW="9875315" imgH="9602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3531" y="2029523"/>
                        <a:ext cx="7972634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圆角矩形 218">
            <a:extLst>
              <a:ext uri="{FF2B5EF4-FFF2-40B4-BE49-F238E27FC236}">
                <a16:creationId xmlns:a16="http://schemas.microsoft.com/office/drawing/2014/main" id="{253942A8-3E14-4D56-B899-A8908E4321DF}"/>
              </a:ext>
            </a:extLst>
          </p:cNvPr>
          <p:cNvSpPr/>
          <p:nvPr/>
        </p:nvSpPr>
        <p:spPr>
          <a:xfrm>
            <a:off x="3094621" y="1104748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全部</a:t>
            </a:r>
          </a:p>
        </p:txBody>
      </p:sp>
      <p:sp>
        <p:nvSpPr>
          <p:cNvPr id="64" name="圆角矩形 218">
            <a:extLst>
              <a:ext uri="{FF2B5EF4-FFF2-40B4-BE49-F238E27FC236}">
                <a16:creationId xmlns:a16="http://schemas.microsoft.com/office/drawing/2014/main" id="{307B0865-142F-47FB-9F20-9F5B40EBB3AD}"/>
              </a:ext>
            </a:extLst>
          </p:cNvPr>
          <p:cNvSpPr/>
          <p:nvPr/>
        </p:nvSpPr>
        <p:spPr>
          <a:xfrm>
            <a:off x="3863940" y="1104748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实体</a:t>
            </a:r>
          </a:p>
        </p:txBody>
      </p:sp>
      <p:sp>
        <p:nvSpPr>
          <p:cNvPr id="65" name="圆角矩形 218">
            <a:extLst>
              <a:ext uri="{FF2B5EF4-FFF2-40B4-BE49-F238E27FC236}">
                <a16:creationId xmlns:a16="http://schemas.microsoft.com/office/drawing/2014/main" id="{AB77624E-6F48-4429-A6B0-86B73F29762E}"/>
              </a:ext>
            </a:extLst>
          </p:cNvPr>
          <p:cNvSpPr/>
          <p:nvPr/>
        </p:nvSpPr>
        <p:spPr>
          <a:xfrm>
            <a:off x="4631442" y="1104748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体验</a:t>
            </a:r>
          </a:p>
        </p:txBody>
      </p:sp>
      <p:sp>
        <p:nvSpPr>
          <p:cNvPr id="67" name="圆角矩形 218">
            <a:extLst>
              <a:ext uri="{FF2B5EF4-FFF2-40B4-BE49-F238E27FC236}">
                <a16:creationId xmlns:a16="http://schemas.microsoft.com/office/drawing/2014/main" id="{0ADD7C8F-FB28-4E6D-B3F2-C959BE14AF8B}"/>
              </a:ext>
            </a:extLst>
          </p:cNvPr>
          <p:cNvSpPr/>
          <p:nvPr/>
        </p:nvSpPr>
        <p:spPr>
          <a:xfrm>
            <a:off x="3076300" y="1448311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全部</a:t>
            </a:r>
          </a:p>
        </p:txBody>
      </p:sp>
      <p:sp>
        <p:nvSpPr>
          <p:cNvPr id="68" name="圆角矩形 218">
            <a:extLst>
              <a:ext uri="{FF2B5EF4-FFF2-40B4-BE49-F238E27FC236}">
                <a16:creationId xmlns:a16="http://schemas.microsoft.com/office/drawing/2014/main" id="{F69650EB-88E9-4933-A275-03B9E11F5D96}"/>
              </a:ext>
            </a:extLst>
          </p:cNvPr>
          <p:cNvSpPr/>
          <p:nvPr/>
        </p:nvSpPr>
        <p:spPr>
          <a:xfrm>
            <a:off x="3845619" y="1448311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生效</a:t>
            </a:r>
          </a:p>
        </p:txBody>
      </p:sp>
      <p:sp>
        <p:nvSpPr>
          <p:cNvPr id="69" name="圆角矩形 218">
            <a:extLst>
              <a:ext uri="{FF2B5EF4-FFF2-40B4-BE49-F238E27FC236}">
                <a16:creationId xmlns:a16="http://schemas.microsoft.com/office/drawing/2014/main" id="{369C40D3-6511-45CD-830B-A973EBD8B240}"/>
              </a:ext>
            </a:extLst>
          </p:cNvPr>
          <p:cNvSpPr/>
          <p:nvPr/>
        </p:nvSpPr>
        <p:spPr>
          <a:xfrm>
            <a:off x="4613121" y="1448311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失效</a:t>
            </a:r>
          </a:p>
        </p:txBody>
      </p:sp>
      <p:sp>
        <p:nvSpPr>
          <p:cNvPr id="70" name="圆角矩形 218">
            <a:extLst>
              <a:ext uri="{FF2B5EF4-FFF2-40B4-BE49-F238E27FC236}">
                <a16:creationId xmlns:a16="http://schemas.microsoft.com/office/drawing/2014/main" id="{9EFF05AB-1CD8-41A9-BF84-C232534B45EB}"/>
              </a:ext>
            </a:extLst>
          </p:cNvPr>
          <p:cNvSpPr/>
          <p:nvPr/>
        </p:nvSpPr>
        <p:spPr>
          <a:xfrm>
            <a:off x="5380623" y="1448310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已绑定</a:t>
            </a:r>
          </a:p>
        </p:txBody>
      </p:sp>
      <p:sp>
        <p:nvSpPr>
          <p:cNvPr id="71" name="圆角矩形 218">
            <a:extLst>
              <a:ext uri="{FF2B5EF4-FFF2-40B4-BE49-F238E27FC236}">
                <a16:creationId xmlns:a16="http://schemas.microsoft.com/office/drawing/2014/main" id="{5C4D1051-C148-4EB4-88D7-211FA62673C7}"/>
              </a:ext>
            </a:extLst>
          </p:cNvPr>
          <p:cNvSpPr/>
          <p:nvPr/>
        </p:nvSpPr>
        <p:spPr>
          <a:xfrm>
            <a:off x="6148127" y="1448309"/>
            <a:ext cx="715377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未绑定</a:t>
            </a:r>
          </a:p>
        </p:txBody>
      </p:sp>
    </p:spTree>
    <p:extLst>
      <p:ext uri="{BB962C8B-B14F-4D97-AF65-F5344CB8AC3E}">
        <p14:creationId xmlns:p14="http://schemas.microsoft.com/office/powerpoint/2010/main" val="71793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76045-C935-40B1-ACF2-D70DEDA3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挪车记录</a:t>
            </a:r>
          </a:p>
        </p:txBody>
      </p:sp>
      <p:sp>
        <p:nvSpPr>
          <p:cNvPr id="3" name="同侧圆角矩形 116">
            <a:extLst>
              <a:ext uri="{FF2B5EF4-FFF2-40B4-BE49-F238E27FC236}">
                <a16:creationId xmlns:a16="http://schemas.microsoft.com/office/drawing/2014/main" id="{4C77A536-A4DB-4B9B-BEAA-6152DC8E144B}"/>
              </a:ext>
            </a:extLst>
          </p:cNvPr>
          <p:cNvSpPr/>
          <p:nvPr/>
        </p:nvSpPr>
        <p:spPr>
          <a:xfrm rot="10800000">
            <a:off x="1011024" y="751401"/>
            <a:ext cx="10169951" cy="5722285"/>
          </a:xfrm>
          <a:prstGeom prst="round2SameRect">
            <a:avLst>
              <a:gd name="adj1" fmla="val 75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rgbClr val="F0F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同侧圆角矩形 130">
            <a:extLst>
              <a:ext uri="{FF2B5EF4-FFF2-40B4-BE49-F238E27FC236}">
                <a16:creationId xmlns:a16="http://schemas.microsoft.com/office/drawing/2014/main" id="{6AC93531-2C49-41B0-A9ED-A8A423FC165C}"/>
              </a:ext>
            </a:extLst>
          </p:cNvPr>
          <p:cNvSpPr/>
          <p:nvPr/>
        </p:nvSpPr>
        <p:spPr>
          <a:xfrm rot="10800000">
            <a:off x="1011067" y="748747"/>
            <a:ext cx="1967658" cy="310121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F0F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8C03F6-319A-4BBE-B16E-A9962CCB00C7}"/>
              </a:ext>
            </a:extLst>
          </p:cNvPr>
          <p:cNvCxnSpPr/>
          <p:nvPr/>
        </p:nvCxnSpPr>
        <p:spPr>
          <a:xfrm>
            <a:off x="1011067" y="1259515"/>
            <a:ext cx="1967658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4F658-4F70-4F4E-936C-FB4C1D1AEE8F}"/>
              </a:ext>
            </a:extLst>
          </p:cNvPr>
          <p:cNvCxnSpPr/>
          <p:nvPr/>
        </p:nvCxnSpPr>
        <p:spPr>
          <a:xfrm>
            <a:off x="1011067" y="1748043"/>
            <a:ext cx="1967658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D1E5016-B066-4A4A-91EB-777BE9F66F9E}"/>
              </a:ext>
            </a:extLst>
          </p:cNvPr>
          <p:cNvCxnSpPr/>
          <p:nvPr/>
        </p:nvCxnSpPr>
        <p:spPr>
          <a:xfrm>
            <a:off x="1011067" y="2236570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71AD9F4-0995-49D6-875C-409B2803DC4E}"/>
              </a:ext>
            </a:extLst>
          </p:cNvPr>
          <p:cNvCxnSpPr/>
          <p:nvPr/>
        </p:nvCxnSpPr>
        <p:spPr>
          <a:xfrm flipV="1">
            <a:off x="2978725" y="773976"/>
            <a:ext cx="1" cy="5651093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C2205C9-6068-4472-B5E7-36851BDF83D6}"/>
              </a:ext>
            </a:extLst>
          </p:cNvPr>
          <p:cNvCxnSpPr/>
          <p:nvPr/>
        </p:nvCxnSpPr>
        <p:spPr>
          <a:xfrm>
            <a:off x="1011067" y="2764003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347BA25-AE77-4F7E-B01B-38697FF003AF}"/>
              </a:ext>
            </a:extLst>
          </p:cNvPr>
          <p:cNvCxnSpPr/>
          <p:nvPr/>
        </p:nvCxnSpPr>
        <p:spPr>
          <a:xfrm>
            <a:off x="1011067" y="3306989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F4AFD05-5531-4C8C-A191-2F08EA35F7FD}"/>
              </a:ext>
            </a:extLst>
          </p:cNvPr>
          <p:cNvSpPr txBox="1"/>
          <p:nvPr/>
        </p:nvSpPr>
        <p:spPr>
          <a:xfrm>
            <a:off x="1411135" y="294459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用户管理</a:t>
            </a:r>
          </a:p>
        </p:txBody>
      </p:sp>
      <p:sp>
        <p:nvSpPr>
          <p:cNvPr id="15" name="圆角矩形 137">
            <a:extLst>
              <a:ext uri="{FF2B5EF4-FFF2-40B4-BE49-F238E27FC236}">
                <a16:creationId xmlns:a16="http://schemas.microsoft.com/office/drawing/2014/main" id="{80042BF9-E284-43D5-BDB5-52985557AE58}"/>
              </a:ext>
            </a:extLst>
          </p:cNvPr>
          <p:cNvSpPr/>
          <p:nvPr/>
        </p:nvSpPr>
        <p:spPr>
          <a:xfrm>
            <a:off x="1011042" y="2262639"/>
            <a:ext cx="1967701" cy="478930"/>
          </a:xfrm>
          <a:prstGeom prst="roundRect">
            <a:avLst>
              <a:gd name="adj" fmla="val 0"/>
            </a:avLst>
          </a:prstGeom>
          <a:solidFill>
            <a:srgbClr val="157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n>
                <a:solidFill>
                  <a:prstClr val="white">
                    <a:lumMod val="65000"/>
                  </a:prstClr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60D885-39F3-4893-9DCF-100FF8F6940C}"/>
              </a:ext>
            </a:extLst>
          </p:cNvPr>
          <p:cNvSpPr txBox="1"/>
          <p:nvPr/>
        </p:nvSpPr>
        <p:spPr>
          <a:xfrm>
            <a:off x="1411135" y="946970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空码管理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D28872-5951-4D86-A84D-BFDDBD52C60A}"/>
              </a:ext>
            </a:extLst>
          </p:cNvPr>
          <p:cNvCxnSpPr/>
          <p:nvPr/>
        </p:nvCxnSpPr>
        <p:spPr>
          <a:xfrm>
            <a:off x="1012171" y="3849969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8BA1430-9BD0-4021-A01E-5E11810B1658}"/>
              </a:ext>
            </a:extLst>
          </p:cNvPr>
          <p:cNvSpPr txBox="1"/>
          <p:nvPr/>
        </p:nvSpPr>
        <p:spPr>
          <a:xfrm>
            <a:off x="1412239" y="348757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定价管理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22BACAE-D9D5-458B-9C08-6F24BB8A70BB}"/>
              </a:ext>
            </a:extLst>
          </p:cNvPr>
          <p:cNvSpPr txBox="1"/>
          <p:nvPr/>
        </p:nvSpPr>
        <p:spPr>
          <a:xfrm>
            <a:off x="3093531" y="1729918"/>
            <a:ext cx="1991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564607-4606-4BDD-89F2-A792F585B828}"/>
              </a:ext>
            </a:extLst>
          </p:cNvPr>
          <p:cNvSpPr txBox="1"/>
          <p:nvPr/>
        </p:nvSpPr>
        <p:spPr>
          <a:xfrm>
            <a:off x="1411135" y="1438191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订单管理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A15883-F84D-4058-B75A-263E05B80820}"/>
              </a:ext>
            </a:extLst>
          </p:cNvPr>
          <p:cNvSpPr txBox="1"/>
          <p:nvPr/>
        </p:nvSpPr>
        <p:spPr>
          <a:xfrm>
            <a:off x="1411135" y="1914332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挪车码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3E4B36-1182-4B86-970B-1754067656AC}"/>
              </a:ext>
            </a:extLst>
          </p:cNvPr>
          <p:cNvSpPr txBox="1"/>
          <p:nvPr/>
        </p:nvSpPr>
        <p:spPr>
          <a:xfrm>
            <a:off x="1411135" y="239130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挪车记录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800FD33-ABE8-4407-8F6B-E3DB7700F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093228"/>
              </p:ext>
            </p:extLst>
          </p:nvPr>
        </p:nvGraphicFramePr>
        <p:xfrm>
          <a:off x="3118122" y="2101588"/>
          <a:ext cx="794804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Worksheet" r:id="rId3" imgW="8496438" imgH="579056" progId="Excel.Sheet.12">
                  <p:embed/>
                </p:oleObj>
              </mc:Choice>
              <mc:Fallback>
                <p:oleObj name="Worksheet" r:id="rId3" imgW="8496438" imgH="5790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8122" y="2101588"/>
                        <a:ext cx="7948042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圆角矩形 218">
            <a:extLst>
              <a:ext uri="{FF2B5EF4-FFF2-40B4-BE49-F238E27FC236}">
                <a16:creationId xmlns:a16="http://schemas.microsoft.com/office/drawing/2014/main" id="{EEAB6CAC-6AF4-46AB-835A-68002AD35B38}"/>
              </a:ext>
            </a:extLst>
          </p:cNvPr>
          <p:cNvSpPr/>
          <p:nvPr/>
        </p:nvSpPr>
        <p:spPr>
          <a:xfrm>
            <a:off x="7853002" y="1448310"/>
            <a:ext cx="3213165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过滤</a:t>
            </a:r>
          </a:p>
        </p:txBody>
      </p:sp>
    </p:spTree>
    <p:extLst>
      <p:ext uri="{BB962C8B-B14F-4D97-AF65-F5344CB8AC3E}">
        <p14:creationId xmlns:p14="http://schemas.microsoft.com/office/powerpoint/2010/main" val="10889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38836-D9F2-42C8-A77D-25721639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</a:t>
            </a:r>
          </a:p>
        </p:txBody>
      </p:sp>
      <p:sp>
        <p:nvSpPr>
          <p:cNvPr id="3" name="同侧圆角矩形 116">
            <a:extLst>
              <a:ext uri="{FF2B5EF4-FFF2-40B4-BE49-F238E27FC236}">
                <a16:creationId xmlns:a16="http://schemas.microsoft.com/office/drawing/2014/main" id="{3DAF1249-A737-4E6D-AC69-6122261A73E1}"/>
              </a:ext>
            </a:extLst>
          </p:cNvPr>
          <p:cNvSpPr/>
          <p:nvPr/>
        </p:nvSpPr>
        <p:spPr>
          <a:xfrm rot="10800000">
            <a:off x="1011024" y="751401"/>
            <a:ext cx="10169951" cy="5722285"/>
          </a:xfrm>
          <a:prstGeom prst="round2SameRect">
            <a:avLst>
              <a:gd name="adj1" fmla="val 75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rgbClr val="F0F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同侧圆角矩形 130">
            <a:extLst>
              <a:ext uri="{FF2B5EF4-FFF2-40B4-BE49-F238E27FC236}">
                <a16:creationId xmlns:a16="http://schemas.microsoft.com/office/drawing/2014/main" id="{C8F7F657-2BC5-43AD-A59F-36E846187208}"/>
              </a:ext>
            </a:extLst>
          </p:cNvPr>
          <p:cNvSpPr/>
          <p:nvPr/>
        </p:nvSpPr>
        <p:spPr>
          <a:xfrm rot="10800000">
            <a:off x="1011067" y="748747"/>
            <a:ext cx="1967658" cy="310121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F0F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EC2D8A1-F0E0-45E4-9922-79D366AFF1B4}"/>
              </a:ext>
            </a:extLst>
          </p:cNvPr>
          <p:cNvCxnSpPr/>
          <p:nvPr/>
        </p:nvCxnSpPr>
        <p:spPr>
          <a:xfrm>
            <a:off x="1011067" y="1259515"/>
            <a:ext cx="1967658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916FA2-F28F-4FD4-BC04-54F766F4D0B1}"/>
              </a:ext>
            </a:extLst>
          </p:cNvPr>
          <p:cNvCxnSpPr/>
          <p:nvPr/>
        </p:nvCxnSpPr>
        <p:spPr>
          <a:xfrm>
            <a:off x="1011067" y="1748043"/>
            <a:ext cx="1967658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313FABE-BD46-417F-A146-E7302A5FC92C}"/>
              </a:ext>
            </a:extLst>
          </p:cNvPr>
          <p:cNvCxnSpPr/>
          <p:nvPr/>
        </p:nvCxnSpPr>
        <p:spPr>
          <a:xfrm>
            <a:off x="1011067" y="2236570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36CDB69-B4BF-495F-9B58-B908CF9F3C82}"/>
              </a:ext>
            </a:extLst>
          </p:cNvPr>
          <p:cNvCxnSpPr/>
          <p:nvPr/>
        </p:nvCxnSpPr>
        <p:spPr>
          <a:xfrm flipV="1">
            <a:off x="2978725" y="773976"/>
            <a:ext cx="1" cy="5651093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0AD05C1-CE36-48F5-8421-4B00B06DE22C}"/>
              </a:ext>
            </a:extLst>
          </p:cNvPr>
          <p:cNvCxnSpPr/>
          <p:nvPr/>
        </p:nvCxnSpPr>
        <p:spPr>
          <a:xfrm>
            <a:off x="1011067" y="2764003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AEB84C-B0FC-4790-835A-1D5D3B3A2536}"/>
              </a:ext>
            </a:extLst>
          </p:cNvPr>
          <p:cNvCxnSpPr/>
          <p:nvPr/>
        </p:nvCxnSpPr>
        <p:spPr>
          <a:xfrm>
            <a:off x="1011067" y="3306989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圆角矩形 137">
            <a:extLst>
              <a:ext uri="{FF2B5EF4-FFF2-40B4-BE49-F238E27FC236}">
                <a16:creationId xmlns:a16="http://schemas.microsoft.com/office/drawing/2014/main" id="{674EC464-4626-4015-9F9E-A7F36502276A}"/>
              </a:ext>
            </a:extLst>
          </p:cNvPr>
          <p:cNvSpPr/>
          <p:nvPr/>
        </p:nvSpPr>
        <p:spPr>
          <a:xfrm>
            <a:off x="1009920" y="2798275"/>
            <a:ext cx="1967701" cy="478930"/>
          </a:xfrm>
          <a:prstGeom prst="roundRect">
            <a:avLst>
              <a:gd name="adj" fmla="val 0"/>
            </a:avLst>
          </a:prstGeom>
          <a:solidFill>
            <a:srgbClr val="157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n>
                <a:solidFill>
                  <a:prstClr val="white">
                    <a:lumMod val="65000"/>
                  </a:prstClr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8D829F-DF10-45D7-8EC8-C372D278C6A8}"/>
              </a:ext>
            </a:extLst>
          </p:cNvPr>
          <p:cNvSpPr txBox="1"/>
          <p:nvPr/>
        </p:nvSpPr>
        <p:spPr>
          <a:xfrm>
            <a:off x="1411135" y="946970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空码管理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D6649DC-10B1-4724-89DE-FD3A760566CA}"/>
              </a:ext>
            </a:extLst>
          </p:cNvPr>
          <p:cNvCxnSpPr/>
          <p:nvPr/>
        </p:nvCxnSpPr>
        <p:spPr>
          <a:xfrm>
            <a:off x="1012171" y="3849969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BD3DD2B-00ED-4E13-91FA-7F7DC2521A3D}"/>
              </a:ext>
            </a:extLst>
          </p:cNvPr>
          <p:cNvSpPr txBox="1"/>
          <p:nvPr/>
        </p:nvSpPr>
        <p:spPr>
          <a:xfrm>
            <a:off x="1412239" y="348757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定价管理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E000F6-9184-4DC0-A09A-6EC936930A4D}"/>
              </a:ext>
            </a:extLst>
          </p:cNvPr>
          <p:cNvSpPr txBox="1"/>
          <p:nvPr/>
        </p:nvSpPr>
        <p:spPr>
          <a:xfrm>
            <a:off x="3093531" y="1729918"/>
            <a:ext cx="1991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B31CAB-4AC3-4CB7-89BB-7F4375E4E3D3}"/>
              </a:ext>
            </a:extLst>
          </p:cNvPr>
          <p:cNvSpPr txBox="1"/>
          <p:nvPr/>
        </p:nvSpPr>
        <p:spPr>
          <a:xfrm>
            <a:off x="1411135" y="1438191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订单管理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3D4FA5-8EE6-4FBE-8604-A160F05CDE0B}"/>
              </a:ext>
            </a:extLst>
          </p:cNvPr>
          <p:cNvSpPr txBox="1"/>
          <p:nvPr/>
        </p:nvSpPr>
        <p:spPr>
          <a:xfrm>
            <a:off x="1411135" y="1914332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挪车码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85E903-42B2-4EDE-96DD-12A71F061C2E}"/>
              </a:ext>
            </a:extLst>
          </p:cNvPr>
          <p:cNvSpPr txBox="1"/>
          <p:nvPr/>
        </p:nvSpPr>
        <p:spPr>
          <a:xfrm>
            <a:off x="1411135" y="239130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挪车记录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2CC0D5-25F1-4B31-92AA-0A643D0294C5}"/>
              </a:ext>
            </a:extLst>
          </p:cNvPr>
          <p:cNvSpPr txBox="1"/>
          <p:nvPr/>
        </p:nvSpPr>
        <p:spPr>
          <a:xfrm>
            <a:off x="1411135" y="294459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用户管理</a:t>
            </a:r>
          </a:p>
        </p:txBody>
      </p:sp>
      <p:sp>
        <p:nvSpPr>
          <p:cNvPr id="24" name="圆角矩形 218">
            <a:extLst>
              <a:ext uri="{FF2B5EF4-FFF2-40B4-BE49-F238E27FC236}">
                <a16:creationId xmlns:a16="http://schemas.microsoft.com/office/drawing/2014/main" id="{B8DD980D-E6A6-408C-B42B-D5FE2801704A}"/>
              </a:ext>
            </a:extLst>
          </p:cNvPr>
          <p:cNvSpPr/>
          <p:nvPr/>
        </p:nvSpPr>
        <p:spPr>
          <a:xfrm>
            <a:off x="7853002" y="1448310"/>
            <a:ext cx="3213165" cy="227755"/>
          </a:xfrm>
          <a:prstGeom prst="roundRect">
            <a:avLst>
              <a:gd name="adj" fmla="val 15413"/>
            </a:avLst>
          </a:prstGeom>
          <a:solidFill>
            <a:schemeClr val="bg1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过滤</a:t>
            </a: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4F42B93C-44CF-4D65-9A20-8FFD16490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955285"/>
              </p:ext>
            </p:extLst>
          </p:nvPr>
        </p:nvGraphicFramePr>
        <p:xfrm>
          <a:off x="3093531" y="2142087"/>
          <a:ext cx="8486408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Worksheet" r:id="rId3" imgW="10447132" imgH="1912694" progId="Excel.Sheet.12">
                  <p:embed/>
                </p:oleObj>
              </mc:Choice>
              <mc:Fallback>
                <p:oleObj name="Worksheet" r:id="rId3" imgW="10447132" imgH="19126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3531" y="2142087"/>
                        <a:ext cx="8486408" cy="191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8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38836-D9F2-42C8-A77D-25721639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</a:t>
            </a:r>
          </a:p>
        </p:txBody>
      </p:sp>
      <p:sp>
        <p:nvSpPr>
          <p:cNvPr id="3" name="同侧圆角矩形 116">
            <a:extLst>
              <a:ext uri="{FF2B5EF4-FFF2-40B4-BE49-F238E27FC236}">
                <a16:creationId xmlns:a16="http://schemas.microsoft.com/office/drawing/2014/main" id="{3DAF1249-A737-4E6D-AC69-6122261A73E1}"/>
              </a:ext>
            </a:extLst>
          </p:cNvPr>
          <p:cNvSpPr/>
          <p:nvPr/>
        </p:nvSpPr>
        <p:spPr>
          <a:xfrm rot="10800000">
            <a:off x="1011024" y="751401"/>
            <a:ext cx="10169951" cy="5722285"/>
          </a:xfrm>
          <a:prstGeom prst="round2SameRect">
            <a:avLst>
              <a:gd name="adj1" fmla="val 75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rgbClr val="F0F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同侧圆角矩形 130">
            <a:extLst>
              <a:ext uri="{FF2B5EF4-FFF2-40B4-BE49-F238E27FC236}">
                <a16:creationId xmlns:a16="http://schemas.microsoft.com/office/drawing/2014/main" id="{C8F7F657-2BC5-43AD-A59F-36E846187208}"/>
              </a:ext>
            </a:extLst>
          </p:cNvPr>
          <p:cNvSpPr/>
          <p:nvPr/>
        </p:nvSpPr>
        <p:spPr>
          <a:xfrm rot="10800000">
            <a:off x="1011067" y="748747"/>
            <a:ext cx="1967658" cy="310121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F0F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EC2D8A1-F0E0-45E4-9922-79D366AFF1B4}"/>
              </a:ext>
            </a:extLst>
          </p:cNvPr>
          <p:cNvCxnSpPr/>
          <p:nvPr/>
        </p:nvCxnSpPr>
        <p:spPr>
          <a:xfrm>
            <a:off x="1011067" y="1259515"/>
            <a:ext cx="1967658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916FA2-F28F-4FD4-BC04-54F766F4D0B1}"/>
              </a:ext>
            </a:extLst>
          </p:cNvPr>
          <p:cNvCxnSpPr/>
          <p:nvPr/>
        </p:nvCxnSpPr>
        <p:spPr>
          <a:xfrm>
            <a:off x="1011067" y="1748043"/>
            <a:ext cx="1967658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313FABE-BD46-417F-A146-E7302A5FC92C}"/>
              </a:ext>
            </a:extLst>
          </p:cNvPr>
          <p:cNvCxnSpPr/>
          <p:nvPr/>
        </p:nvCxnSpPr>
        <p:spPr>
          <a:xfrm>
            <a:off x="1011067" y="2236570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36CDB69-B4BF-495F-9B58-B908CF9F3C82}"/>
              </a:ext>
            </a:extLst>
          </p:cNvPr>
          <p:cNvCxnSpPr/>
          <p:nvPr/>
        </p:nvCxnSpPr>
        <p:spPr>
          <a:xfrm flipV="1">
            <a:off x="2978725" y="773976"/>
            <a:ext cx="1" cy="5651093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0AD05C1-CE36-48F5-8421-4B00B06DE22C}"/>
              </a:ext>
            </a:extLst>
          </p:cNvPr>
          <p:cNvCxnSpPr/>
          <p:nvPr/>
        </p:nvCxnSpPr>
        <p:spPr>
          <a:xfrm>
            <a:off x="1011067" y="2764003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AEB84C-B0FC-4790-835A-1D5D3B3A2536}"/>
              </a:ext>
            </a:extLst>
          </p:cNvPr>
          <p:cNvCxnSpPr/>
          <p:nvPr/>
        </p:nvCxnSpPr>
        <p:spPr>
          <a:xfrm>
            <a:off x="1011067" y="3306989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圆角矩形 137">
            <a:extLst>
              <a:ext uri="{FF2B5EF4-FFF2-40B4-BE49-F238E27FC236}">
                <a16:creationId xmlns:a16="http://schemas.microsoft.com/office/drawing/2014/main" id="{674EC464-4626-4015-9F9E-A7F36502276A}"/>
              </a:ext>
            </a:extLst>
          </p:cNvPr>
          <p:cNvSpPr/>
          <p:nvPr/>
        </p:nvSpPr>
        <p:spPr>
          <a:xfrm>
            <a:off x="1011024" y="3329566"/>
            <a:ext cx="1967701" cy="478930"/>
          </a:xfrm>
          <a:prstGeom prst="roundRect">
            <a:avLst>
              <a:gd name="adj" fmla="val 0"/>
            </a:avLst>
          </a:prstGeom>
          <a:solidFill>
            <a:srgbClr val="157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n>
                <a:solidFill>
                  <a:prstClr val="white">
                    <a:lumMod val="65000"/>
                  </a:prstClr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8D829F-DF10-45D7-8EC8-C372D278C6A8}"/>
              </a:ext>
            </a:extLst>
          </p:cNvPr>
          <p:cNvSpPr txBox="1"/>
          <p:nvPr/>
        </p:nvSpPr>
        <p:spPr>
          <a:xfrm>
            <a:off x="1411135" y="946970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空码管理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D6649DC-10B1-4724-89DE-FD3A760566CA}"/>
              </a:ext>
            </a:extLst>
          </p:cNvPr>
          <p:cNvCxnSpPr/>
          <p:nvPr/>
        </p:nvCxnSpPr>
        <p:spPr>
          <a:xfrm>
            <a:off x="1012171" y="3849969"/>
            <a:ext cx="1967659" cy="0"/>
          </a:xfrm>
          <a:prstGeom prst="line">
            <a:avLst/>
          </a:prstGeom>
          <a:ln w="3175">
            <a:solidFill>
              <a:srgbClr val="C4C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FB31CAB-4AC3-4CB7-89BB-7F4375E4E3D3}"/>
              </a:ext>
            </a:extLst>
          </p:cNvPr>
          <p:cNvSpPr txBox="1"/>
          <p:nvPr/>
        </p:nvSpPr>
        <p:spPr>
          <a:xfrm>
            <a:off x="1411135" y="1438191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订单管理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3D4FA5-8EE6-4FBE-8604-A160F05CDE0B}"/>
              </a:ext>
            </a:extLst>
          </p:cNvPr>
          <p:cNvSpPr txBox="1"/>
          <p:nvPr/>
        </p:nvSpPr>
        <p:spPr>
          <a:xfrm>
            <a:off x="1411135" y="1914332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挪车码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85E903-42B2-4EDE-96DD-12A71F061C2E}"/>
              </a:ext>
            </a:extLst>
          </p:cNvPr>
          <p:cNvSpPr txBox="1"/>
          <p:nvPr/>
        </p:nvSpPr>
        <p:spPr>
          <a:xfrm>
            <a:off x="1411135" y="239130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挪车记录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2CC0D5-25F1-4B31-92AA-0A643D0294C5}"/>
              </a:ext>
            </a:extLst>
          </p:cNvPr>
          <p:cNvSpPr txBox="1"/>
          <p:nvPr/>
        </p:nvSpPr>
        <p:spPr>
          <a:xfrm>
            <a:off x="1411135" y="294459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用户管理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D3DD2B-00ED-4E13-91FA-7F7DC2521A3D}"/>
              </a:ext>
            </a:extLst>
          </p:cNvPr>
          <p:cNvSpPr txBox="1"/>
          <p:nvPr/>
        </p:nvSpPr>
        <p:spPr>
          <a:xfrm>
            <a:off x="1412239" y="3487577"/>
            <a:ext cx="1167517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定价管理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57C68A-49C2-4F5E-9932-B05A4B99CBDB}"/>
              </a:ext>
            </a:extLst>
          </p:cNvPr>
          <p:cNvSpPr txBox="1"/>
          <p:nvPr/>
        </p:nvSpPr>
        <p:spPr>
          <a:xfrm>
            <a:off x="3093531" y="2667598"/>
            <a:ext cx="5290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考虑同时支持冠德版本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存在两种情况：快递或者到油站自提。快递收费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9.9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，油站自提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元或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考虑可能的促销活动，点到即可。不考虑复杂的业务模型。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20">
            <a:extLst>
              <a:ext uri="{FF2B5EF4-FFF2-40B4-BE49-F238E27FC236}">
                <a16:creationId xmlns:a16="http://schemas.microsoft.com/office/drawing/2014/main" id="{F4A04B0F-12A7-4303-9539-E4B9A82F0974}"/>
              </a:ext>
            </a:extLst>
          </p:cNvPr>
          <p:cNvSpPr/>
          <p:nvPr/>
        </p:nvSpPr>
        <p:spPr>
          <a:xfrm>
            <a:off x="3093531" y="1448177"/>
            <a:ext cx="1087524" cy="227755"/>
          </a:xfrm>
          <a:prstGeom prst="roundRect">
            <a:avLst>
              <a:gd name="adj" fmla="val 7169"/>
            </a:avLst>
          </a:prstGeom>
          <a:solidFill>
            <a:srgbClr val="157EFB"/>
          </a:solidFill>
          <a:ln>
            <a:solidFill>
              <a:srgbClr val="157EF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C98673C-2DFE-4CBA-B848-C48A78391B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309836"/>
              </p:ext>
            </p:extLst>
          </p:nvPr>
        </p:nvGraphicFramePr>
        <p:xfrm>
          <a:off x="3093531" y="1852368"/>
          <a:ext cx="530383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Worksheet" r:id="rId3" imgW="5303790" imgH="579056" progId="Excel.Sheet.12">
                  <p:embed/>
                </p:oleObj>
              </mc:Choice>
              <mc:Fallback>
                <p:oleObj name="Worksheet" r:id="rId3" imgW="5303790" imgH="5790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3531" y="1852368"/>
                        <a:ext cx="5303837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20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345</Words>
  <Application>Microsoft Office PowerPoint</Application>
  <PresentationFormat>宽屏</PresentationFormat>
  <Paragraphs>107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微软雅黑</vt:lpstr>
      <vt:lpstr>Arial</vt:lpstr>
      <vt:lpstr>Office 主题​​</vt:lpstr>
      <vt:lpstr>Microsoft Excel 工作表</vt:lpstr>
      <vt:lpstr>业务说明</vt:lpstr>
      <vt:lpstr>空码管理</vt:lpstr>
      <vt:lpstr>订单管理</vt:lpstr>
      <vt:lpstr>订单管理</vt:lpstr>
      <vt:lpstr>挪车码</vt:lpstr>
      <vt:lpstr>挪车记录</vt:lpstr>
      <vt:lpstr>用户管理</vt:lpstr>
      <vt:lpstr>用户管理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524</cp:revision>
  <dcterms:created xsi:type="dcterms:W3CDTF">2018-02-07T03:59:24Z</dcterms:created>
  <dcterms:modified xsi:type="dcterms:W3CDTF">2018-02-24T03:09:52Z</dcterms:modified>
</cp:coreProperties>
</file>