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"/>
  </p:notesMasterIdLst>
  <p:sldIdLst>
    <p:sldId id="256" r:id="rId2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4BA18"/>
    <a:srgbClr val="C00000"/>
    <a:srgbClr val="0087B1"/>
    <a:srgbClr val="04913A"/>
    <a:srgbClr val="22314D"/>
    <a:srgbClr val="040F25"/>
    <a:srgbClr val="FCBF2A"/>
    <a:srgbClr val="F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0" autoAdjust="0"/>
    <p:restoredTop sz="96718" autoAdjust="0"/>
  </p:normalViewPr>
  <p:slideViewPr>
    <p:cSldViewPr snapToGrid="0">
      <p:cViewPr varScale="1">
        <p:scale>
          <a:sx n="73" d="100"/>
          <a:sy n="73" d="100"/>
        </p:scale>
        <p:origin x="28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780467"/>
          </a:xfrm>
          <a:prstGeom prst="rect">
            <a:avLst/>
          </a:prstGeom>
          <a:solidFill>
            <a:srgbClr val="F0F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2C11A7-95DC-47D0-AB68-3D0CF7B29F7D}"/>
              </a:ext>
            </a:extLst>
          </p:cNvPr>
          <p:cNvCxnSpPr/>
          <p:nvPr userDrawn="1"/>
        </p:nvCxnSpPr>
        <p:spPr>
          <a:xfrm>
            <a:off x="0" y="682581"/>
            <a:ext cx="33363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9995B4C-DB18-4F0D-9ABE-C1BA22000674}"/>
              </a:ext>
            </a:extLst>
          </p:cNvPr>
          <p:cNvCxnSpPr/>
          <p:nvPr userDrawn="1"/>
        </p:nvCxnSpPr>
        <p:spPr>
          <a:xfrm>
            <a:off x="0" y="6437290"/>
            <a:ext cx="33363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6D7D7E0-97A5-46C5-AA71-4C3A1D42E4EC}"/>
              </a:ext>
            </a:extLst>
          </p:cNvPr>
          <p:cNvSpPr txBox="1"/>
          <p:nvPr userDrawn="1"/>
        </p:nvSpPr>
        <p:spPr>
          <a:xfrm>
            <a:off x="244699" y="283335"/>
            <a:ext cx="142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冠德油站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250271" rtl="0" eaLnBrk="1" latinLnBrk="0" hangingPunct="1">
        <a:lnSpc>
          <a:spcPct val="90000"/>
        </a:lnSpc>
        <a:spcBef>
          <a:spcPct val="0"/>
        </a:spcBef>
        <a:buNone/>
        <a:defRPr sz="1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33636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</vt:lpstr>
      <vt:lpstr>微软雅黑</vt:lpstr>
      <vt:lpstr>Arial</vt:lpstr>
      <vt:lpstr>自定义设计方案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nixiaobing</cp:lastModifiedBy>
  <cp:revision>246</cp:revision>
  <cp:lastPrinted>2017-11-16T05:18:46Z</cp:lastPrinted>
  <dcterms:created xsi:type="dcterms:W3CDTF">2017-11-14T11:09:58Z</dcterms:created>
  <dcterms:modified xsi:type="dcterms:W3CDTF">2018-01-23T08:28:38Z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