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9" r:id="rId2"/>
  </p:sldMasterIdLst>
  <p:notesMasterIdLst>
    <p:notesMasterId r:id="rId4"/>
  </p:notesMasterIdLst>
  <p:sldIdLst>
    <p:sldId id="256" r:id="rId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A18"/>
    <a:srgbClr val="C00000"/>
    <a:srgbClr val="0087B1"/>
    <a:srgbClr val="04913A"/>
    <a:srgbClr val="22314D"/>
    <a:srgbClr val="040F25"/>
    <a:srgbClr val="FCBF2A"/>
    <a:srgbClr val="FFC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0" autoAdjust="0"/>
    <p:restoredTop sz="96718" autoAdjust="0"/>
  </p:normalViewPr>
  <p:slideViewPr>
    <p:cSldViewPr snapToGrid="0">
      <p:cViewPr varScale="1">
        <p:scale>
          <a:sx n="73" d="100"/>
          <a:sy n="73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2C17-1937-9641-AD08-3D82D65EE5E6}" type="datetimeFigureOut">
              <a:rPr kumimoji="1" lang="zh-CN" altLang="en-US" smtClean="0"/>
              <a:t>2018/1/17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FEE05-ACFD-0245-98D8-6B71719D5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75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44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56605F-10B1-4ECD-91ED-DCD889CDB4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E08351F6-675E-4E37-A1B5-87AE6CBF2C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96181" y="192447"/>
            <a:ext cx="9799638" cy="6291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30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56605F-10B1-4ECD-91ED-DCD889CDB4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70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2D3578D-5AA2-46DA-97D5-937867D99AD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C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4E3D8A09-7DB1-4252-9FD3-B717324AD5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4572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89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059FC24-3CC9-4C82-B95D-CA04DBD9B0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9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776FC38-06DC-46C5-BC49-7C1D772060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D22606-831F-4324-9775-053B4F9BFD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96181" y="192446"/>
            <a:ext cx="9799638" cy="60268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65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776FC38-06DC-46C5-BC49-7C1D772060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1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15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9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549692"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099383"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649075"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198766"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12269" indent="-41226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7" kern="1200">
          <a:solidFill>
            <a:schemeClr val="tx1"/>
          </a:solidFill>
          <a:latin typeface="+mn-lt"/>
          <a:ea typeface="+mn-ea"/>
          <a:cs typeface="+mn-cs"/>
        </a:defRPr>
      </a:lvl1pPr>
      <a:lvl2pPr marL="893249" indent="-343557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6" kern="1200">
          <a:solidFill>
            <a:schemeClr val="tx1"/>
          </a:solidFill>
          <a:latin typeface="+mn-lt"/>
          <a:ea typeface="+mn-ea"/>
          <a:cs typeface="+mn-cs"/>
        </a:defRPr>
      </a:lvl2pPr>
      <a:lvl3pPr marL="1374229" indent="-2748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6" kern="1200">
          <a:solidFill>
            <a:schemeClr val="tx1"/>
          </a:solidFill>
          <a:latin typeface="+mn-lt"/>
          <a:ea typeface="+mn-ea"/>
          <a:cs typeface="+mn-cs"/>
        </a:defRPr>
      </a:lvl3pPr>
      <a:lvl4pPr marL="1923920" indent="-2748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5" kern="1200">
          <a:solidFill>
            <a:schemeClr val="tx1"/>
          </a:solidFill>
          <a:latin typeface="+mn-lt"/>
          <a:ea typeface="+mn-ea"/>
          <a:cs typeface="+mn-cs"/>
        </a:defRPr>
      </a:lvl4pPr>
      <a:lvl5pPr marL="2473612" indent="-2748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5" kern="1200">
          <a:solidFill>
            <a:schemeClr val="tx1"/>
          </a:solidFill>
          <a:latin typeface="+mn-lt"/>
          <a:ea typeface="+mn-ea"/>
          <a:cs typeface="+mn-cs"/>
        </a:defRPr>
      </a:lvl5pPr>
      <a:lvl6pPr marL="3023304" indent="-274846" algn="l" defTabSz="1099383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4" kern="1200">
          <a:solidFill>
            <a:schemeClr val="tx1"/>
          </a:solidFill>
          <a:latin typeface="+mn-lt"/>
          <a:ea typeface="+mn-ea"/>
          <a:cs typeface="+mn-cs"/>
        </a:defRPr>
      </a:lvl6pPr>
      <a:lvl7pPr marL="3572995" indent="-274846" algn="l" defTabSz="1099383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4" kern="1200">
          <a:solidFill>
            <a:schemeClr val="tx1"/>
          </a:solidFill>
          <a:latin typeface="+mn-lt"/>
          <a:ea typeface="+mn-ea"/>
          <a:cs typeface="+mn-cs"/>
        </a:defRPr>
      </a:lvl7pPr>
      <a:lvl8pPr marL="4122687" indent="-274846" algn="l" defTabSz="1099383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4" kern="1200">
          <a:solidFill>
            <a:schemeClr val="tx1"/>
          </a:solidFill>
          <a:latin typeface="+mn-lt"/>
          <a:ea typeface="+mn-ea"/>
          <a:cs typeface="+mn-cs"/>
        </a:defRPr>
      </a:lvl8pPr>
      <a:lvl9pPr marL="4672378" indent="-274846" algn="l" defTabSz="1099383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1pPr>
      <a:lvl2pPr marL="549692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2pPr>
      <a:lvl3pPr marL="1099383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3pPr>
      <a:lvl4pPr marL="1649075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4pPr>
      <a:lvl5pPr marL="2198766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5pPr>
      <a:lvl6pPr marL="2748458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6pPr>
      <a:lvl7pPr marL="3298149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7pPr>
      <a:lvl8pPr marL="3847841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8pPr>
      <a:lvl9pPr marL="4397532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38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7" r:id="rId2"/>
    <p:sldLayoutId id="2147483671" r:id="rId3"/>
    <p:sldLayoutId id="2147483672" r:id="rId4"/>
    <p:sldLayoutId id="2147483673" r:id="rId5"/>
    <p:sldLayoutId id="2147483674" r:id="rId6"/>
    <p:sldLayoutId id="214748367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33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00B050"/>
        </a:solidFill>
        <a:ln w="19050" cap="flat" cmpd="sng">
          <a:noFill/>
          <a:miter lim="800000"/>
          <a:headEnd/>
          <a:tailEnd/>
        </a:ln>
        <a:effectLst>
          <a:outerShdw dist="20000" dir="5400000" algn="ctr" rotWithShape="0">
            <a:srgbClr val="000000">
              <a:alpha val="32999"/>
            </a:srgbClr>
          </a:outerShdw>
        </a:effectLst>
      </a:spPr>
      <a:bodyPr lIns="93982" tIns="93894" rIns="93982" bIns="93894" anchor="ctr"/>
      <a:lstStyle>
        <a:defPPr algn="ctr">
          <a:defRPr sz="2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sz="2000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</vt:lpstr>
      <vt:lpstr>宋体</vt:lpstr>
      <vt:lpstr>微软雅黑</vt:lpstr>
      <vt:lpstr>Arial</vt:lpstr>
      <vt:lpstr>Calibri</vt:lpstr>
      <vt:lpstr>Office 主题​​</vt:lpstr>
      <vt:lpstr>自定义设计方案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nixiaobing</cp:lastModifiedBy>
  <cp:revision>243</cp:revision>
  <cp:lastPrinted>2017-11-16T05:18:46Z</cp:lastPrinted>
  <dcterms:created xsi:type="dcterms:W3CDTF">2017-11-14T11:09:58Z</dcterms:created>
  <dcterms:modified xsi:type="dcterms:W3CDTF">2018-01-17T07:33:34Z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