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4" r:id="rId3"/>
    <p:sldId id="260" r:id="rId4"/>
    <p:sldId id="279" r:id="rId5"/>
    <p:sldId id="264" r:id="rId6"/>
  </p:sldIdLst>
  <p:sldSz cx="9144000" cy="5143500" type="screen16x9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59" autoAdjust="0"/>
  </p:normalViewPr>
  <p:slideViewPr>
    <p:cSldViewPr>
      <p:cViewPr>
        <p:scale>
          <a:sx n="100" d="100"/>
          <a:sy n="100" d="100"/>
        </p:scale>
        <p:origin x="-300" y="-6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EE81D-ECA4-4DA2-826E-BD41D1147411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88676-8F6F-42AD-B4D5-24E6A812F2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745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C0A69-A78F-4D0D-B431-52BAB919C22B}" type="datetimeFigureOut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093D4-D123-4571-B1C9-9003A39D3F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92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9572-9E1D-49F7-BD91-05AD5160A3F5}" type="datetime1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AC7E-E5B1-4E6B-9580-933D6DC2FBCE}" type="datetime1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9E47-1F26-4424-AF8B-371C5DF8590D}" type="datetime1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DF14-0E80-4C25-8A2D-E7DDA13C348E}" type="datetime1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74904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4" y="94376"/>
            <a:ext cx="395536" cy="336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 userDrawn="1"/>
        </p:nvCxnSpPr>
        <p:spPr>
          <a:xfrm>
            <a:off x="107504" y="513335"/>
            <a:ext cx="871296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F26-316C-479F-B842-99844A0BF091}" type="datetime1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BF1B-D658-4349-B71E-C03CC3BA0E89}" type="datetime1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F4EE-F1CD-4215-916B-212940975AB2}" type="datetime1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1030-DEB2-4F9C-9F4F-735F8FF6FEBB}" type="datetime1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F721-03F3-4932-BC7C-97475FFE5966}" type="datetime1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62B3-7951-4A66-93FA-744931FDE626}" type="datetime1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1190-0E2C-4AF8-9049-65B24F670172}" type="datetime1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3A13A-2E58-4759-BD8D-1032B62FA0A6}" type="datetime1">
              <a:rPr lang="zh-CN" altLang="en-US" smtClean="0"/>
              <a:pPr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2139702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平安银行信用卡章</a:t>
            </a:r>
            <a:r>
              <a:rPr lang="zh-CN" altLang="en-US" sz="3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鱼计</a:t>
            </a:r>
            <a:r>
              <a:rPr lang="zh-CN" altLang="en-US" sz="3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划合作方案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31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555526"/>
            <a:ext cx="914501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b="1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4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外部联合网络获客业务</a:t>
            </a:r>
            <a:r>
              <a:rPr lang="zh-CN" altLang="zh-CN" sz="1400" b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指运用平安集团外部资源，通过网络办卡模式进行信用卡客户获取</a:t>
            </a:r>
            <a:r>
              <a:rPr lang="zh-CN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业务模式包括但不限于</a:t>
            </a: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网络引流获客（网络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CPS</a:t>
            </a: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zh-CN" sz="1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商户拦截发</a:t>
            </a:r>
            <a:r>
              <a:rPr lang="zh-CN" altLang="zh-CN" sz="1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卡</a:t>
            </a:r>
            <a:r>
              <a:rPr lang="zh-CN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400" b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zh-CN" altLang="zh-CN" sz="14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络引流获客（网络</a:t>
            </a:r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CPS</a:t>
            </a:r>
            <a:r>
              <a:rPr lang="zh-CN" altLang="zh-CN" sz="14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zh-CN" sz="1400" b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CPS</a:t>
            </a:r>
            <a:r>
              <a:rPr lang="zh-CN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cost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per sale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的缩写，是指按最终效果付费的广告</a:t>
            </a:r>
            <a:r>
              <a:rPr lang="zh-CN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投放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销售模式，这里特指信用卡的销售</a:t>
            </a:r>
            <a:r>
              <a:rPr lang="zh-CN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62356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CPS</a:t>
            </a:r>
            <a:r>
              <a:rPr lang="zh-CN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26" y="3075806"/>
            <a:ext cx="5913947" cy="1622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01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62356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CPS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合作流程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43707" y="2274426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企业洽谈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239851" y="2418442"/>
            <a:ext cx="504056" cy="1440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15915" y="2274426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资质审核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5148064" y="2418442"/>
            <a:ext cx="504056" cy="1440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60131" y="2274426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项目立项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手杖形箭头 12"/>
          <p:cNvSpPr/>
          <p:nvPr/>
        </p:nvSpPr>
        <p:spPr>
          <a:xfrm rot="5400000">
            <a:off x="6444207" y="2994506"/>
            <a:ext cx="1404156" cy="324036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60131" y="3561278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合同用印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右箭头 14"/>
          <p:cNvSpPr/>
          <p:nvPr/>
        </p:nvSpPr>
        <p:spPr>
          <a:xfrm rot="10800000">
            <a:off x="5148064" y="3723878"/>
            <a:ext cx="504056" cy="1440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887923" y="3570570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项目挂网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右箭头 16"/>
          <p:cNvSpPr/>
          <p:nvPr/>
        </p:nvSpPr>
        <p:spPr>
          <a:xfrm rot="10800000">
            <a:off x="3275857" y="3714352"/>
            <a:ext cx="504056" cy="1440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763688" y="1122298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分行提供资源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2411760" y="1563638"/>
            <a:ext cx="144016" cy="57606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979712" y="3570570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数据测试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01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62356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、合作方费用（按月结算）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796058"/>
              </p:ext>
            </p:extLst>
          </p:nvPr>
        </p:nvGraphicFramePr>
        <p:xfrm>
          <a:off x="395536" y="1347614"/>
          <a:ext cx="6851016" cy="2179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1682"/>
                <a:gridCol w="2339667"/>
                <a:gridCol w="2339667"/>
              </a:tblGrid>
              <a:tr h="272415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新户区间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项目费用标准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24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核卡后（元</a:t>
                      </a:r>
                      <a:r>
                        <a:rPr lang="en-US" sz="1100" kern="100">
                          <a:effectLst/>
                        </a:rPr>
                        <a:t>/</a:t>
                      </a:r>
                      <a:r>
                        <a:rPr lang="zh-CN" sz="1100" kern="100">
                          <a:effectLst/>
                        </a:rPr>
                        <a:t>户）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首刷后（元</a:t>
                      </a:r>
                      <a:r>
                        <a:rPr lang="en-US" sz="1100" kern="100">
                          <a:effectLst/>
                        </a:rPr>
                        <a:t>/</a:t>
                      </a:r>
                      <a:r>
                        <a:rPr lang="zh-CN" sz="1100" kern="100">
                          <a:effectLst/>
                        </a:rPr>
                        <a:t>首刷新户）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24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[0,500]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24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(500,1000]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24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(1000,2000]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55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24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(2000,5000]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65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24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(5000,10000]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75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24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(10000,_]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90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145" y="1923678"/>
            <a:ext cx="1196975" cy="101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345" y="1923678"/>
            <a:ext cx="1196975" cy="101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91049" y="1995686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谢！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0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232</Words>
  <Application>Microsoft Office PowerPoint</Application>
  <PresentationFormat>全屏显示(16:9)</PresentationFormat>
  <Paragraphs>44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倪杨</dc:creator>
  <cp:lastModifiedBy>PA洪国配</cp:lastModifiedBy>
  <cp:revision>137</cp:revision>
  <dcterms:created xsi:type="dcterms:W3CDTF">2016-11-14T05:50:22Z</dcterms:created>
  <dcterms:modified xsi:type="dcterms:W3CDTF">2018-01-26T08:56:44Z</dcterms:modified>
</cp:coreProperties>
</file>