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9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A18"/>
    <a:srgbClr val="C00000"/>
    <a:srgbClr val="0087B1"/>
    <a:srgbClr val="04913A"/>
    <a:srgbClr val="22314D"/>
    <a:srgbClr val="040F25"/>
    <a:srgbClr val="FCBF2A"/>
    <a:srgbClr val="FF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0" autoAdjust="0"/>
    <p:restoredTop sz="96718" autoAdjust="0"/>
  </p:normalViewPr>
  <p:slideViewPr>
    <p:cSldViewPr snapToGrid="0">
      <p:cViewPr varScale="1">
        <p:scale>
          <a:sx n="73" d="100"/>
          <a:sy n="73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4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E08351F6-675E-4E37-A1B5-87AE6CBF2C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6181" y="192447"/>
            <a:ext cx="9799638" cy="6291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D3578D-5AA2-46DA-97D5-937867D99A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C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E3D8A09-7DB1-4252-9FD3-B717324AD5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4572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8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059FC24-3CC9-4C82-B95D-CA04DBD9B0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22606-831F-4324-9775-053B4F9BFD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6181" y="192446"/>
            <a:ext cx="9799638" cy="60268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65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15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9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9692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9383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9075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8766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2269" indent="-41226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7" kern="1200">
          <a:solidFill>
            <a:schemeClr val="tx1"/>
          </a:solidFill>
          <a:latin typeface="+mn-lt"/>
          <a:ea typeface="+mn-ea"/>
          <a:cs typeface="+mn-cs"/>
        </a:defRPr>
      </a:lvl1pPr>
      <a:lvl2pPr marL="893249" indent="-34355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6" kern="1200">
          <a:solidFill>
            <a:schemeClr val="tx1"/>
          </a:solidFill>
          <a:latin typeface="+mn-lt"/>
          <a:ea typeface="+mn-ea"/>
          <a:cs typeface="+mn-cs"/>
        </a:defRPr>
      </a:lvl2pPr>
      <a:lvl3pPr marL="1374229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6" kern="1200">
          <a:solidFill>
            <a:schemeClr val="tx1"/>
          </a:solidFill>
          <a:latin typeface="+mn-lt"/>
          <a:ea typeface="+mn-ea"/>
          <a:cs typeface="+mn-cs"/>
        </a:defRPr>
      </a:lvl3pPr>
      <a:lvl4pPr marL="1923920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5" kern="1200">
          <a:solidFill>
            <a:schemeClr val="tx1"/>
          </a:solidFill>
          <a:latin typeface="+mn-lt"/>
          <a:ea typeface="+mn-ea"/>
          <a:cs typeface="+mn-cs"/>
        </a:defRPr>
      </a:lvl4pPr>
      <a:lvl5pPr marL="2473612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5" kern="1200">
          <a:solidFill>
            <a:schemeClr val="tx1"/>
          </a:solidFill>
          <a:latin typeface="+mn-lt"/>
          <a:ea typeface="+mn-ea"/>
          <a:cs typeface="+mn-cs"/>
        </a:defRPr>
      </a:lvl5pPr>
      <a:lvl6pPr marL="3023304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6pPr>
      <a:lvl7pPr marL="3572995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7pPr>
      <a:lvl8pPr marL="4122687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8pPr>
      <a:lvl9pPr marL="4672378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1pPr>
      <a:lvl2pPr marL="549692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2pPr>
      <a:lvl3pPr marL="1099383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3pPr>
      <a:lvl4pPr marL="1649075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4pPr>
      <a:lvl5pPr marL="2198766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5pPr>
      <a:lvl6pPr marL="2748458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6pPr>
      <a:lvl7pPr marL="3298149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7pPr>
      <a:lvl8pPr marL="3847841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8pPr>
      <a:lvl9pPr marL="4397532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7" r:id="rId2"/>
    <p:sldLayoutId id="2147483671" r:id="rId3"/>
    <p:sldLayoutId id="2147483672" r:id="rId4"/>
    <p:sldLayoutId id="2147483673" r:id="rId5"/>
    <p:sldLayoutId id="2147483674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BE607A6-AEA4-42D5-9C90-ED900F528CD6}"/>
              </a:ext>
            </a:extLst>
          </p:cNvPr>
          <p:cNvGrpSpPr/>
          <p:nvPr/>
        </p:nvGrpSpPr>
        <p:grpSpPr>
          <a:xfrm>
            <a:off x="4051662" y="1847375"/>
            <a:ext cx="4088675" cy="1386699"/>
            <a:chOff x="2717074" y="2249096"/>
            <a:chExt cx="5947954" cy="201728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62DEBBB-1F04-44A7-919C-63FEE51AA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414"/>
            <a:stretch/>
          </p:blipFill>
          <p:spPr>
            <a:xfrm>
              <a:off x="2717074" y="2249096"/>
              <a:ext cx="2246811" cy="201728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CFFF7CB-82D9-4718-9011-C8F4C347E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79" b="36341"/>
            <a:stretch/>
          </p:blipFill>
          <p:spPr>
            <a:xfrm>
              <a:off x="4963885" y="2615644"/>
              <a:ext cx="3701143" cy="1284187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477DE00-0C31-4F4C-BA04-B60839C815A9}"/>
              </a:ext>
            </a:extLst>
          </p:cNvPr>
          <p:cNvSpPr/>
          <p:nvPr/>
        </p:nvSpPr>
        <p:spPr>
          <a:xfrm>
            <a:off x="4310896" y="348604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D8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智慧油站平台专业提供商</a:t>
            </a:r>
          </a:p>
        </p:txBody>
      </p:sp>
    </p:spTree>
    <p:extLst>
      <p:ext uri="{BB962C8B-B14F-4D97-AF65-F5344CB8AC3E}">
        <p14:creationId xmlns:p14="http://schemas.microsoft.com/office/powerpoint/2010/main" val="75362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AE75A9B-998F-4E5B-BC5A-6BC0BA2FBB60}"/>
              </a:ext>
            </a:extLst>
          </p:cNvPr>
          <p:cNvGrpSpPr/>
          <p:nvPr/>
        </p:nvGrpSpPr>
        <p:grpSpPr>
          <a:xfrm>
            <a:off x="1" y="0"/>
            <a:ext cx="5926151" cy="4755306"/>
            <a:chOff x="1" y="0"/>
            <a:chExt cx="5926151" cy="4755306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6" name="任意多边形 9">
              <a:extLst>
                <a:ext uri="{FF2B5EF4-FFF2-40B4-BE49-F238E27FC236}">
                  <a16:creationId xmlns:a16="http://schemas.microsoft.com/office/drawing/2014/main" id="{EE5CD406-02C7-49EF-8D4C-85A5623839FE}"/>
                </a:ext>
              </a:extLst>
            </p:cNvPr>
            <p:cNvSpPr/>
            <p:nvPr/>
          </p:nvSpPr>
          <p:spPr>
            <a:xfrm>
              <a:off x="676534" y="0"/>
              <a:ext cx="1439841" cy="733439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0 h 733439"/>
                <a:gd name="connsiteX0" fmla="*/ 0 w 1439841"/>
                <a:gd name="connsiteY0" fmla="*/ 0 h 733439"/>
                <a:gd name="connsiteX1" fmla="*/ 1439841 w 1439841"/>
                <a:gd name="connsiteY1" fmla="*/ 0 h 733439"/>
                <a:gd name="connsiteX2" fmla="*/ 723835 w 1439841"/>
                <a:gd name="connsiteY2" fmla="*/ 733439 h 733439"/>
                <a:gd name="connsiteX3" fmla="*/ 0 w 1439841"/>
                <a:gd name="connsiteY3" fmla="*/ 0 h 73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9841" h="733439">
                  <a:moveTo>
                    <a:pt x="0" y="0"/>
                  </a:moveTo>
                  <a:lnTo>
                    <a:pt x="1439841" y="0"/>
                  </a:lnTo>
                  <a:lnTo>
                    <a:pt x="723835" y="7334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10">
              <a:extLst>
                <a:ext uri="{FF2B5EF4-FFF2-40B4-BE49-F238E27FC236}">
                  <a16:creationId xmlns:a16="http://schemas.microsoft.com/office/drawing/2014/main" id="{CD83FDEE-CB3C-4974-9A72-50C5BDD84BB1}"/>
                </a:ext>
              </a:extLst>
            </p:cNvPr>
            <p:cNvSpPr/>
            <p:nvPr/>
          </p:nvSpPr>
          <p:spPr>
            <a:xfrm>
              <a:off x="176" y="1074956"/>
              <a:ext cx="533259" cy="1090551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1012822"/>
                <a:gd name="connsiteX1" fmla="*/ 1278000 w 1278000"/>
                <a:gd name="connsiteY1" fmla="*/ 0 h 1012822"/>
                <a:gd name="connsiteX2" fmla="*/ 561994 w 1278000"/>
                <a:gd name="connsiteY2" fmla="*/ 733439 h 1012822"/>
                <a:gd name="connsiteX3" fmla="*/ 133315 w 1278000"/>
                <a:gd name="connsiteY3" fmla="*/ 1009649 h 1012822"/>
                <a:gd name="connsiteX4" fmla="*/ 0 w 1278000"/>
                <a:gd name="connsiteY4" fmla="*/ 199561 h 1012822"/>
                <a:gd name="connsiteX5" fmla="*/ 0 w 1278000"/>
                <a:gd name="connsiteY5" fmla="*/ 0 h 1012822"/>
                <a:gd name="connsiteX0" fmla="*/ 0 w 1278000"/>
                <a:gd name="connsiteY0" fmla="*/ 0 h 1009649"/>
                <a:gd name="connsiteX1" fmla="*/ 1278000 w 1278000"/>
                <a:gd name="connsiteY1" fmla="*/ 0 h 1009649"/>
                <a:gd name="connsiteX2" fmla="*/ 133315 w 1278000"/>
                <a:gd name="connsiteY2" fmla="*/ 1009649 h 1009649"/>
                <a:gd name="connsiteX3" fmla="*/ 0 w 1278000"/>
                <a:gd name="connsiteY3" fmla="*/ 199561 h 1009649"/>
                <a:gd name="connsiteX4" fmla="*/ 0 w 1278000"/>
                <a:gd name="connsiteY4" fmla="*/ 0 h 1009649"/>
                <a:gd name="connsiteX0" fmla="*/ 0 w 492150"/>
                <a:gd name="connsiteY0" fmla="*/ 0 h 1009649"/>
                <a:gd name="connsiteX1" fmla="*/ 492150 w 492150"/>
                <a:gd name="connsiteY1" fmla="*/ 500042 h 1009649"/>
                <a:gd name="connsiteX2" fmla="*/ 133315 w 492150"/>
                <a:gd name="connsiteY2" fmla="*/ 1009649 h 1009649"/>
                <a:gd name="connsiteX3" fmla="*/ 0 w 492150"/>
                <a:gd name="connsiteY3" fmla="*/ 199561 h 1009649"/>
                <a:gd name="connsiteX4" fmla="*/ 0 w 492150"/>
                <a:gd name="connsiteY4" fmla="*/ 0 h 1009649"/>
                <a:gd name="connsiteX0" fmla="*/ 0 w 492150"/>
                <a:gd name="connsiteY0" fmla="*/ 0 h 500042"/>
                <a:gd name="connsiteX1" fmla="*/ 492150 w 492150"/>
                <a:gd name="connsiteY1" fmla="*/ 500042 h 500042"/>
                <a:gd name="connsiteX2" fmla="*/ 0 w 492150"/>
                <a:gd name="connsiteY2" fmla="*/ 199561 h 500042"/>
                <a:gd name="connsiteX3" fmla="*/ 0 w 492150"/>
                <a:gd name="connsiteY3" fmla="*/ 0 h 500042"/>
                <a:gd name="connsiteX0" fmla="*/ 0 w 492150"/>
                <a:gd name="connsiteY0" fmla="*/ 0 h 985355"/>
                <a:gd name="connsiteX1" fmla="*/ 492150 w 492150"/>
                <a:gd name="connsiteY1" fmla="*/ 500042 h 985355"/>
                <a:gd name="connsiteX2" fmla="*/ 0 w 492150"/>
                <a:gd name="connsiteY2" fmla="*/ 985355 h 985355"/>
                <a:gd name="connsiteX3" fmla="*/ 0 w 492150"/>
                <a:gd name="connsiteY3" fmla="*/ 0 h 985355"/>
                <a:gd name="connsiteX0" fmla="*/ 0 w 468366"/>
                <a:gd name="connsiteY0" fmla="*/ 0 h 985355"/>
                <a:gd name="connsiteX1" fmla="*/ 468366 w 468366"/>
                <a:gd name="connsiteY1" fmla="*/ 495298 h 985355"/>
                <a:gd name="connsiteX2" fmla="*/ 0 w 468366"/>
                <a:gd name="connsiteY2" fmla="*/ 985355 h 985355"/>
                <a:gd name="connsiteX3" fmla="*/ 0 w 468366"/>
                <a:gd name="connsiteY3" fmla="*/ 0 h 985355"/>
                <a:gd name="connsiteX0" fmla="*/ 0 w 492207"/>
                <a:gd name="connsiteY0" fmla="*/ 0 h 985355"/>
                <a:gd name="connsiteX1" fmla="*/ 492207 w 492207"/>
                <a:gd name="connsiteY1" fmla="*/ 490554 h 985355"/>
                <a:gd name="connsiteX2" fmla="*/ 0 w 492207"/>
                <a:gd name="connsiteY2" fmla="*/ 985355 h 985355"/>
                <a:gd name="connsiteX3" fmla="*/ 0 w 492207"/>
                <a:gd name="connsiteY3" fmla="*/ 0 h 985355"/>
                <a:gd name="connsiteX0" fmla="*/ 0 w 496998"/>
                <a:gd name="connsiteY0" fmla="*/ 0 h 985355"/>
                <a:gd name="connsiteX1" fmla="*/ 496998 w 496998"/>
                <a:gd name="connsiteY1" fmla="*/ 485810 h 985355"/>
                <a:gd name="connsiteX2" fmla="*/ 0 w 496998"/>
                <a:gd name="connsiteY2" fmla="*/ 985355 h 985355"/>
                <a:gd name="connsiteX3" fmla="*/ 0 w 496998"/>
                <a:gd name="connsiteY3" fmla="*/ 0 h 985355"/>
                <a:gd name="connsiteX0" fmla="*/ 0 w 496998"/>
                <a:gd name="connsiteY0" fmla="*/ 0 h 1090551"/>
                <a:gd name="connsiteX1" fmla="*/ 496998 w 496998"/>
                <a:gd name="connsiteY1" fmla="*/ 591006 h 1090551"/>
                <a:gd name="connsiteX2" fmla="*/ 0 w 496998"/>
                <a:gd name="connsiteY2" fmla="*/ 1090551 h 1090551"/>
                <a:gd name="connsiteX3" fmla="*/ 0 w 496998"/>
                <a:gd name="connsiteY3" fmla="*/ 0 h 1090551"/>
                <a:gd name="connsiteX0" fmla="*/ 0 w 569940"/>
                <a:gd name="connsiteY0" fmla="*/ 0 h 1090551"/>
                <a:gd name="connsiteX1" fmla="*/ 569940 w 569940"/>
                <a:gd name="connsiteY1" fmla="*/ 552065 h 1090551"/>
                <a:gd name="connsiteX2" fmla="*/ 0 w 569940"/>
                <a:gd name="connsiteY2" fmla="*/ 1090551 h 1090551"/>
                <a:gd name="connsiteX3" fmla="*/ 0 w 569940"/>
                <a:gd name="connsiteY3" fmla="*/ 0 h 1090551"/>
                <a:gd name="connsiteX0" fmla="*/ 0 w 569856"/>
                <a:gd name="connsiteY0" fmla="*/ 0 h 1090551"/>
                <a:gd name="connsiteX1" fmla="*/ 569856 w 569856"/>
                <a:gd name="connsiteY1" fmla="*/ 549637 h 1090551"/>
                <a:gd name="connsiteX2" fmla="*/ 0 w 569856"/>
                <a:gd name="connsiteY2" fmla="*/ 1090551 h 1090551"/>
                <a:gd name="connsiteX3" fmla="*/ 0 w 569856"/>
                <a:gd name="connsiteY3" fmla="*/ 0 h 1090551"/>
                <a:gd name="connsiteX0" fmla="*/ 0 w 533259"/>
                <a:gd name="connsiteY0" fmla="*/ 0 h 1090551"/>
                <a:gd name="connsiteX1" fmla="*/ 533259 w 533259"/>
                <a:gd name="connsiteY1" fmla="*/ 547209 h 1090551"/>
                <a:gd name="connsiteX2" fmla="*/ 0 w 533259"/>
                <a:gd name="connsiteY2" fmla="*/ 1090551 h 1090551"/>
                <a:gd name="connsiteX3" fmla="*/ 0 w 533259"/>
                <a:gd name="connsiteY3" fmla="*/ 0 h 1090551"/>
                <a:gd name="connsiteX0" fmla="*/ 0 w 533259"/>
                <a:gd name="connsiteY0" fmla="*/ 0 h 1090551"/>
                <a:gd name="connsiteX1" fmla="*/ 533259 w 533259"/>
                <a:gd name="connsiteY1" fmla="*/ 547209 h 1090551"/>
                <a:gd name="connsiteX2" fmla="*/ 0 w 533259"/>
                <a:gd name="connsiteY2" fmla="*/ 1090551 h 1090551"/>
                <a:gd name="connsiteX3" fmla="*/ 0 w 533259"/>
                <a:gd name="connsiteY3" fmla="*/ 0 h 10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59" h="1090551">
                  <a:moveTo>
                    <a:pt x="0" y="0"/>
                  </a:moveTo>
                  <a:lnTo>
                    <a:pt x="533259" y="547209"/>
                  </a:lnTo>
                  <a:lnTo>
                    <a:pt x="0" y="10905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11">
              <a:extLst>
                <a:ext uri="{FF2B5EF4-FFF2-40B4-BE49-F238E27FC236}">
                  <a16:creationId xmlns:a16="http://schemas.microsoft.com/office/drawing/2014/main" id="{A363787A-CE18-4943-B649-32294A4E6886}"/>
                </a:ext>
              </a:extLst>
            </p:cNvPr>
            <p:cNvSpPr/>
            <p:nvPr/>
          </p:nvSpPr>
          <p:spPr>
            <a:xfrm>
              <a:off x="176" y="2642782"/>
              <a:ext cx="533427" cy="1090551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1012822"/>
                <a:gd name="connsiteX1" fmla="*/ 1278000 w 1278000"/>
                <a:gd name="connsiteY1" fmla="*/ 0 h 1012822"/>
                <a:gd name="connsiteX2" fmla="*/ 561994 w 1278000"/>
                <a:gd name="connsiteY2" fmla="*/ 733439 h 1012822"/>
                <a:gd name="connsiteX3" fmla="*/ 133315 w 1278000"/>
                <a:gd name="connsiteY3" fmla="*/ 1009649 h 1012822"/>
                <a:gd name="connsiteX4" fmla="*/ 0 w 1278000"/>
                <a:gd name="connsiteY4" fmla="*/ 199561 h 1012822"/>
                <a:gd name="connsiteX5" fmla="*/ 0 w 1278000"/>
                <a:gd name="connsiteY5" fmla="*/ 0 h 1012822"/>
                <a:gd name="connsiteX0" fmla="*/ 0 w 1278000"/>
                <a:gd name="connsiteY0" fmla="*/ 0 h 1009649"/>
                <a:gd name="connsiteX1" fmla="*/ 1278000 w 1278000"/>
                <a:gd name="connsiteY1" fmla="*/ 0 h 1009649"/>
                <a:gd name="connsiteX2" fmla="*/ 133315 w 1278000"/>
                <a:gd name="connsiteY2" fmla="*/ 1009649 h 1009649"/>
                <a:gd name="connsiteX3" fmla="*/ 0 w 1278000"/>
                <a:gd name="connsiteY3" fmla="*/ 199561 h 1009649"/>
                <a:gd name="connsiteX4" fmla="*/ 0 w 1278000"/>
                <a:gd name="connsiteY4" fmla="*/ 0 h 1009649"/>
                <a:gd name="connsiteX0" fmla="*/ 0 w 492150"/>
                <a:gd name="connsiteY0" fmla="*/ 0 h 1009649"/>
                <a:gd name="connsiteX1" fmla="*/ 492150 w 492150"/>
                <a:gd name="connsiteY1" fmla="*/ 500042 h 1009649"/>
                <a:gd name="connsiteX2" fmla="*/ 133315 w 492150"/>
                <a:gd name="connsiteY2" fmla="*/ 1009649 h 1009649"/>
                <a:gd name="connsiteX3" fmla="*/ 0 w 492150"/>
                <a:gd name="connsiteY3" fmla="*/ 199561 h 1009649"/>
                <a:gd name="connsiteX4" fmla="*/ 0 w 492150"/>
                <a:gd name="connsiteY4" fmla="*/ 0 h 1009649"/>
                <a:gd name="connsiteX0" fmla="*/ 0 w 492150"/>
                <a:gd name="connsiteY0" fmla="*/ 0 h 500042"/>
                <a:gd name="connsiteX1" fmla="*/ 492150 w 492150"/>
                <a:gd name="connsiteY1" fmla="*/ 500042 h 500042"/>
                <a:gd name="connsiteX2" fmla="*/ 0 w 492150"/>
                <a:gd name="connsiteY2" fmla="*/ 199561 h 500042"/>
                <a:gd name="connsiteX3" fmla="*/ 0 w 492150"/>
                <a:gd name="connsiteY3" fmla="*/ 0 h 500042"/>
                <a:gd name="connsiteX0" fmla="*/ 0 w 492150"/>
                <a:gd name="connsiteY0" fmla="*/ 0 h 985355"/>
                <a:gd name="connsiteX1" fmla="*/ 492150 w 492150"/>
                <a:gd name="connsiteY1" fmla="*/ 500042 h 985355"/>
                <a:gd name="connsiteX2" fmla="*/ 0 w 492150"/>
                <a:gd name="connsiteY2" fmla="*/ 985355 h 985355"/>
                <a:gd name="connsiteX3" fmla="*/ 0 w 492150"/>
                <a:gd name="connsiteY3" fmla="*/ 0 h 985355"/>
                <a:gd name="connsiteX0" fmla="*/ 0 w 468366"/>
                <a:gd name="connsiteY0" fmla="*/ 0 h 985355"/>
                <a:gd name="connsiteX1" fmla="*/ 468366 w 468366"/>
                <a:gd name="connsiteY1" fmla="*/ 495298 h 985355"/>
                <a:gd name="connsiteX2" fmla="*/ 0 w 468366"/>
                <a:gd name="connsiteY2" fmla="*/ 985355 h 985355"/>
                <a:gd name="connsiteX3" fmla="*/ 0 w 468366"/>
                <a:gd name="connsiteY3" fmla="*/ 0 h 985355"/>
                <a:gd name="connsiteX0" fmla="*/ 0 w 492207"/>
                <a:gd name="connsiteY0" fmla="*/ 0 h 985355"/>
                <a:gd name="connsiteX1" fmla="*/ 492207 w 492207"/>
                <a:gd name="connsiteY1" fmla="*/ 490554 h 985355"/>
                <a:gd name="connsiteX2" fmla="*/ 0 w 492207"/>
                <a:gd name="connsiteY2" fmla="*/ 985355 h 985355"/>
                <a:gd name="connsiteX3" fmla="*/ 0 w 492207"/>
                <a:gd name="connsiteY3" fmla="*/ 0 h 985355"/>
                <a:gd name="connsiteX0" fmla="*/ 0 w 496998"/>
                <a:gd name="connsiteY0" fmla="*/ 0 h 985355"/>
                <a:gd name="connsiteX1" fmla="*/ 496998 w 496998"/>
                <a:gd name="connsiteY1" fmla="*/ 485810 h 985355"/>
                <a:gd name="connsiteX2" fmla="*/ 0 w 496998"/>
                <a:gd name="connsiteY2" fmla="*/ 985355 h 985355"/>
                <a:gd name="connsiteX3" fmla="*/ 0 w 496998"/>
                <a:gd name="connsiteY3" fmla="*/ 0 h 985355"/>
                <a:gd name="connsiteX0" fmla="*/ 0 w 496998"/>
                <a:gd name="connsiteY0" fmla="*/ 0 h 985355"/>
                <a:gd name="connsiteX1" fmla="*/ 496998 w 496998"/>
                <a:gd name="connsiteY1" fmla="*/ 485810 h 985355"/>
                <a:gd name="connsiteX2" fmla="*/ 0 w 496998"/>
                <a:gd name="connsiteY2" fmla="*/ 985355 h 985355"/>
                <a:gd name="connsiteX3" fmla="*/ 0 w 496998"/>
                <a:gd name="connsiteY3" fmla="*/ 0 h 985355"/>
                <a:gd name="connsiteX0" fmla="*/ 0 w 496998"/>
                <a:gd name="connsiteY0" fmla="*/ 0 h 1090551"/>
                <a:gd name="connsiteX1" fmla="*/ 496998 w 496998"/>
                <a:gd name="connsiteY1" fmla="*/ 591006 h 1090551"/>
                <a:gd name="connsiteX2" fmla="*/ 0 w 496998"/>
                <a:gd name="connsiteY2" fmla="*/ 1090551 h 1090551"/>
                <a:gd name="connsiteX3" fmla="*/ 0 w 496998"/>
                <a:gd name="connsiteY3" fmla="*/ 0 h 1090551"/>
                <a:gd name="connsiteX0" fmla="*/ 0 w 533427"/>
                <a:gd name="connsiteY0" fmla="*/ 0 h 1090551"/>
                <a:gd name="connsiteX1" fmla="*/ 533427 w 533427"/>
                <a:gd name="connsiteY1" fmla="*/ 552065 h 1090551"/>
                <a:gd name="connsiteX2" fmla="*/ 0 w 533427"/>
                <a:gd name="connsiteY2" fmla="*/ 1090551 h 1090551"/>
                <a:gd name="connsiteX3" fmla="*/ 0 w 533427"/>
                <a:gd name="connsiteY3" fmla="*/ 0 h 10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27" h="1090551">
                  <a:moveTo>
                    <a:pt x="0" y="0"/>
                  </a:moveTo>
                  <a:lnTo>
                    <a:pt x="533427" y="552065"/>
                  </a:lnTo>
                  <a:lnTo>
                    <a:pt x="0" y="10905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13">
              <a:extLst>
                <a:ext uri="{FF2B5EF4-FFF2-40B4-BE49-F238E27FC236}">
                  <a16:creationId xmlns:a16="http://schemas.microsoft.com/office/drawing/2014/main" id="{C4ABE39B-6D04-4D5D-A80B-39019B7D0E47}"/>
                </a:ext>
              </a:extLst>
            </p:cNvPr>
            <p:cNvSpPr/>
            <p:nvPr/>
          </p:nvSpPr>
          <p:spPr>
            <a:xfrm>
              <a:off x="176" y="1665558"/>
              <a:ext cx="1316545" cy="1455871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585343"/>
                <a:gd name="connsiteX1" fmla="*/ 509644 w 1211348"/>
                <a:gd name="connsiteY1" fmla="*/ 0 h 1585343"/>
                <a:gd name="connsiteX2" fmla="*/ 1211348 w 1211348"/>
                <a:gd name="connsiteY2" fmla="*/ 728632 h 1585343"/>
                <a:gd name="connsiteX3" fmla="*/ 600544 w 1211348"/>
                <a:gd name="connsiteY3" fmla="*/ 1585343 h 1585343"/>
                <a:gd name="connsiteX4" fmla="*/ 0 w 1211348"/>
                <a:gd name="connsiteY4" fmla="*/ 990069 h 1585343"/>
                <a:gd name="connsiteX5" fmla="*/ 0 w 1211348"/>
                <a:gd name="connsiteY5" fmla="*/ 504780 h 1585343"/>
                <a:gd name="connsiteX0" fmla="*/ 0 w 1316545"/>
                <a:gd name="connsiteY0" fmla="*/ 504780 h 1585343"/>
                <a:gd name="connsiteX1" fmla="*/ 509644 w 1316545"/>
                <a:gd name="connsiteY1" fmla="*/ 0 h 1585343"/>
                <a:gd name="connsiteX2" fmla="*/ 1316545 w 1316545"/>
                <a:gd name="connsiteY2" fmla="*/ 850012 h 1585343"/>
                <a:gd name="connsiteX3" fmla="*/ 600544 w 1316545"/>
                <a:gd name="connsiteY3" fmla="*/ 1585343 h 1585343"/>
                <a:gd name="connsiteX4" fmla="*/ 0 w 1316545"/>
                <a:gd name="connsiteY4" fmla="*/ 990069 h 1585343"/>
                <a:gd name="connsiteX5" fmla="*/ 0 w 1316545"/>
                <a:gd name="connsiteY5" fmla="*/ 504780 h 1585343"/>
                <a:gd name="connsiteX0" fmla="*/ 0 w 1316545"/>
                <a:gd name="connsiteY0" fmla="*/ 375308 h 1455871"/>
                <a:gd name="connsiteX1" fmla="*/ 614841 w 1316545"/>
                <a:gd name="connsiteY1" fmla="*/ 0 h 1455871"/>
                <a:gd name="connsiteX2" fmla="*/ 1316545 w 1316545"/>
                <a:gd name="connsiteY2" fmla="*/ 720540 h 1455871"/>
                <a:gd name="connsiteX3" fmla="*/ 600544 w 1316545"/>
                <a:gd name="connsiteY3" fmla="*/ 1455871 h 1455871"/>
                <a:gd name="connsiteX4" fmla="*/ 0 w 1316545"/>
                <a:gd name="connsiteY4" fmla="*/ 860597 h 1455871"/>
                <a:gd name="connsiteX5" fmla="*/ 0 w 1316545"/>
                <a:gd name="connsiteY5" fmla="*/ 375308 h 1455871"/>
                <a:gd name="connsiteX0" fmla="*/ 0 w 1316545"/>
                <a:gd name="connsiteY0" fmla="*/ 601885 h 1455871"/>
                <a:gd name="connsiteX1" fmla="*/ 614841 w 1316545"/>
                <a:gd name="connsiteY1" fmla="*/ 0 h 1455871"/>
                <a:gd name="connsiteX2" fmla="*/ 1316545 w 1316545"/>
                <a:gd name="connsiteY2" fmla="*/ 720540 h 1455871"/>
                <a:gd name="connsiteX3" fmla="*/ 600544 w 1316545"/>
                <a:gd name="connsiteY3" fmla="*/ 1455871 h 1455871"/>
                <a:gd name="connsiteX4" fmla="*/ 0 w 1316545"/>
                <a:gd name="connsiteY4" fmla="*/ 860597 h 1455871"/>
                <a:gd name="connsiteX5" fmla="*/ 0 w 1316545"/>
                <a:gd name="connsiteY5" fmla="*/ 601885 h 145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6545" h="1455871">
                  <a:moveTo>
                    <a:pt x="0" y="601885"/>
                  </a:moveTo>
                  <a:lnTo>
                    <a:pt x="614841" y="0"/>
                  </a:lnTo>
                  <a:lnTo>
                    <a:pt x="1316545" y="720540"/>
                  </a:lnTo>
                  <a:lnTo>
                    <a:pt x="600544" y="1455871"/>
                  </a:lnTo>
                  <a:lnTo>
                    <a:pt x="0" y="860597"/>
                  </a:lnTo>
                  <a:lnTo>
                    <a:pt x="0" y="60188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65BFBCB7-53F1-4C9F-B4B4-FD2B090727D5}"/>
                </a:ext>
              </a:extLst>
            </p:cNvPr>
            <p:cNvSpPr/>
            <p:nvPr/>
          </p:nvSpPr>
          <p:spPr>
            <a:xfrm>
              <a:off x="1421324" y="88568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5">
              <a:extLst>
                <a:ext uri="{FF2B5EF4-FFF2-40B4-BE49-F238E27FC236}">
                  <a16:creationId xmlns:a16="http://schemas.microsoft.com/office/drawing/2014/main" id="{D2B1F121-5F73-4018-B61A-BE72238703BA}"/>
                </a:ext>
              </a:extLst>
            </p:cNvPr>
            <p:cNvSpPr/>
            <p:nvPr/>
          </p:nvSpPr>
          <p:spPr>
            <a:xfrm>
              <a:off x="2905278" y="102861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6">
              <a:extLst>
                <a:ext uri="{FF2B5EF4-FFF2-40B4-BE49-F238E27FC236}">
                  <a16:creationId xmlns:a16="http://schemas.microsoft.com/office/drawing/2014/main" id="{C5BB3557-82EB-496D-B59C-E65676810464}"/>
                </a:ext>
              </a:extLst>
            </p:cNvPr>
            <p:cNvSpPr/>
            <p:nvPr/>
          </p:nvSpPr>
          <p:spPr>
            <a:xfrm>
              <a:off x="2917945" y="1676420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7">
              <a:extLst>
                <a:ext uri="{FF2B5EF4-FFF2-40B4-BE49-F238E27FC236}">
                  <a16:creationId xmlns:a16="http://schemas.microsoft.com/office/drawing/2014/main" id="{45FDA9F0-B179-4BC7-9ED8-50879CEA53A0}"/>
                </a:ext>
              </a:extLst>
            </p:cNvPr>
            <p:cNvSpPr/>
            <p:nvPr/>
          </p:nvSpPr>
          <p:spPr>
            <a:xfrm>
              <a:off x="1366985" y="1708292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8">
              <a:extLst>
                <a:ext uri="{FF2B5EF4-FFF2-40B4-BE49-F238E27FC236}">
                  <a16:creationId xmlns:a16="http://schemas.microsoft.com/office/drawing/2014/main" id="{936C498B-2223-4B02-BE5A-A15231AC1B15}"/>
                </a:ext>
              </a:extLst>
            </p:cNvPr>
            <p:cNvSpPr/>
            <p:nvPr/>
          </p:nvSpPr>
          <p:spPr>
            <a:xfrm>
              <a:off x="2157566" y="2493863"/>
              <a:ext cx="1417602" cy="1396230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  <a:gd name="connsiteX0" fmla="*/ 0 w 1454199"/>
                <a:gd name="connsiteY0" fmla="*/ 703606 h 1432743"/>
                <a:gd name="connsiteX1" fmla="*/ 742868 w 1454199"/>
                <a:gd name="connsiteY1" fmla="*/ 0 h 1432743"/>
                <a:gd name="connsiteX2" fmla="*/ 1454199 w 1454199"/>
                <a:gd name="connsiteY2" fmla="*/ 699328 h 1432743"/>
                <a:gd name="connsiteX3" fmla="*/ 728655 w 1454199"/>
                <a:gd name="connsiteY3" fmla="*/ 1432743 h 1432743"/>
                <a:gd name="connsiteX4" fmla="*/ 0 w 1454199"/>
                <a:gd name="connsiteY4" fmla="*/ 703606 h 1432743"/>
                <a:gd name="connsiteX0" fmla="*/ 0 w 1454199"/>
                <a:gd name="connsiteY0" fmla="*/ 706034 h 1435171"/>
                <a:gd name="connsiteX1" fmla="*/ 706271 w 1454199"/>
                <a:gd name="connsiteY1" fmla="*/ 0 h 1435171"/>
                <a:gd name="connsiteX2" fmla="*/ 1454199 w 1454199"/>
                <a:gd name="connsiteY2" fmla="*/ 701756 h 1435171"/>
                <a:gd name="connsiteX3" fmla="*/ 728655 w 1454199"/>
                <a:gd name="connsiteY3" fmla="*/ 1435171 h 1435171"/>
                <a:gd name="connsiteX4" fmla="*/ 0 w 1454199"/>
                <a:gd name="connsiteY4" fmla="*/ 706034 h 1435171"/>
                <a:gd name="connsiteX0" fmla="*/ 0 w 1417602"/>
                <a:gd name="connsiteY0" fmla="*/ 706034 h 1435171"/>
                <a:gd name="connsiteX1" fmla="*/ 706271 w 1417602"/>
                <a:gd name="connsiteY1" fmla="*/ 0 h 1435171"/>
                <a:gd name="connsiteX2" fmla="*/ 1417602 w 1417602"/>
                <a:gd name="connsiteY2" fmla="*/ 699328 h 1435171"/>
                <a:gd name="connsiteX3" fmla="*/ 728655 w 1417602"/>
                <a:gd name="connsiteY3" fmla="*/ 1435171 h 1435171"/>
                <a:gd name="connsiteX4" fmla="*/ 0 w 1417602"/>
                <a:gd name="connsiteY4" fmla="*/ 706034 h 1435171"/>
                <a:gd name="connsiteX0" fmla="*/ 0 w 1417602"/>
                <a:gd name="connsiteY0" fmla="*/ 706034 h 1396230"/>
                <a:gd name="connsiteX1" fmla="*/ 706271 w 1417602"/>
                <a:gd name="connsiteY1" fmla="*/ 0 h 1396230"/>
                <a:gd name="connsiteX2" fmla="*/ 1417602 w 1417602"/>
                <a:gd name="connsiteY2" fmla="*/ 699328 h 1396230"/>
                <a:gd name="connsiteX3" fmla="*/ 728571 w 1417602"/>
                <a:gd name="connsiteY3" fmla="*/ 1396230 h 1396230"/>
                <a:gd name="connsiteX4" fmla="*/ 0 w 1417602"/>
                <a:gd name="connsiteY4" fmla="*/ 706034 h 13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602" h="1396230">
                  <a:moveTo>
                    <a:pt x="0" y="706034"/>
                  </a:moveTo>
                  <a:lnTo>
                    <a:pt x="706271" y="0"/>
                  </a:lnTo>
                  <a:lnTo>
                    <a:pt x="1417602" y="699328"/>
                  </a:lnTo>
                  <a:lnTo>
                    <a:pt x="728571" y="1396230"/>
                  </a:lnTo>
                  <a:lnTo>
                    <a:pt x="0" y="7060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9">
              <a:extLst>
                <a:ext uri="{FF2B5EF4-FFF2-40B4-BE49-F238E27FC236}">
                  <a16:creationId xmlns:a16="http://schemas.microsoft.com/office/drawing/2014/main" id="{B17C5195-6433-44FA-843D-49B7BD5BBE4F}"/>
                </a:ext>
              </a:extLst>
            </p:cNvPr>
            <p:cNvSpPr/>
            <p:nvPr/>
          </p:nvSpPr>
          <p:spPr>
            <a:xfrm>
              <a:off x="176" y="3295682"/>
              <a:ext cx="1263507" cy="1459624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47636 h 1490634"/>
                <a:gd name="connsiteX1" fmla="*/ 552535 w 1211348"/>
                <a:gd name="connsiteY1" fmla="*/ 0 h 1490634"/>
                <a:gd name="connsiteX2" fmla="*/ 1211348 w 1211348"/>
                <a:gd name="connsiteY2" fmla="*/ 771488 h 1490634"/>
                <a:gd name="connsiteX3" fmla="*/ 495347 w 1211348"/>
                <a:gd name="connsiteY3" fmla="*/ 1490634 h 1490634"/>
                <a:gd name="connsiteX4" fmla="*/ 0 w 1211348"/>
                <a:gd name="connsiteY4" fmla="*/ 1032925 h 1490634"/>
                <a:gd name="connsiteX5" fmla="*/ 0 w 1211348"/>
                <a:gd name="connsiteY5" fmla="*/ 547636 h 1490634"/>
                <a:gd name="connsiteX0" fmla="*/ 0 w 1263759"/>
                <a:gd name="connsiteY0" fmla="*/ 547636 h 1490634"/>
                <a:gd name="connsiteX1" fmla="*/ 552535 w 1263759"/>
                <a:gd name="connsiteY1" fmla="*/ 0 h 1490634"/>
                <a:gd name="connsiteX2" fmla="*/ 1263759 w 1263759"/>
                <a:gd name="connsiteY2" fmla="*/ 728627 h 1490634"/>
                <a:gd name="connsiteX3" fmla="*/ 495347 w 1263759"/>
                <a:gd name="connsiteY3" fmla="*/ 1490634 h 1490634"/>
                <a:gd name="connsiteX4" fmla="*/ 0 w 1263759"/>
                <a:gd name="connsiteY4" fmla="*/ 1032925 h 1490634"/>
                <a:gd name="connsiteX5" fmla="*/ 0 w 1263759"/>
                <a:gd name="connsiteY5" fmla="*/ 547636 h 1490634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1032925 h 1457293"/>
                <a:gd name="connsiteX5" fmla="*/ 0 w 1263759"/>
                <a:gd name="connsiteY5" fmla="*/ 547636 h 1457293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890025 h 1457293"/>
                <a:gd name="connsiteX5" fmla="*/ 0 w 1263759"/>
                <a:gd name="connsiteY5" fmla="*/ 547636 h 1457293"/>
                <a:gd name="connsiteX0" fmla="*/ 0 w 1263759"/>
                <a:gd name="connsiteY0" fmla="*/ 547636 h 1462052"/>
                <a:gd name="connsiteX1" fmla="*/ 552535 w 1263759"/>
                <a:gd name="connsiteY1" fmla="*/ 0 h 1462052"/>
                <a:gd name="connsiteX2" fmla="*/ 1263759 w 1263759"/>
                <a:gd name="connsiteY2" fmla="*/ 728627 h 1462052"/>
                <a:gd name="connsiteX3" fmla="*/ 528741 w 1263759"/>
                <a:gd name="connsiteY3" fmla="*/ 1462052 h 1462052"/>
                <a:gd name="connsiteX4" fmla="*/ 0 w 1263759"/>
                <a:gd name="connsiteY4" fmla="*/ 890025 h 1462052"/>
                <a:gd name="connsiteX5" fmla="*/ 0 w 1263759"/>
                <a:gd name="connsiteY5" fmla="*/ 547636 h 1462052"/>
                <a:gd name="connsiteX0" fmla="*/ 0 w 1263675"/>
                <a:gd name="connsiteY0" fmla="*/ 547636 h 1462052"/>
                <a:gd name="connsiteX1" fmla="*/ 552535 w 1263675"/>
                <a:gd name="connsiteY1" fmla="*/ 0 h 1462052"/>
                <a:gd name="connsiteX2" fmla="*/ 1263675 w 1263675"/>
                <a:gd name="connsiteY2" fmla="*/ 726199 h 1462052"/>
                <a:gd name="connsiteX3" fmla="*/ 528741 w 1263675"/>
                <a:gd name="connsiteY3" fmla="*/ 1462052 h 1462052"/>
                <a:gd name="connsiteX4" fmla="*/ 0 w 1263675"/>
                <a:gd name="connsiteY4" fmla="*/ 890025 h 1462052"/>
                <a:gd name="connsiteX5" fmla="*/ 0 w 1263675"/>
                <a:gd name="connsiteY5" fmla="*/ 547636 h 1462052"/>
                <a:gd name="connsiteX0" fmla="*/ 0 w 1263591"/>
                <a:gd name="connsiteY0" fmla="*/ 547636 h 1462052"/>
                <a:gd name="connsiteX1" fmla="*/ 552535 w 1263591"/>
                <a:gd name="connsiteY1" fmla="*/ 0 h 1462052"/>
                <a:gd name="connsiteX2" fmla="*/ 1263591 w 1263591"/>
                <a:gd name="connsiteY2" fmla="*/ 723771 h 1462052"/>
                <a:gd name="connsiteX3" fmla="*/ 528741 w 1263591"/>
                <a:gd name="connsiteY3" fmla="*/ 1462052 h 1462052"/>
                <a:gd name="connsiteX4" fmla="*/ 0 w 1263591"/>
                <a:gd name="connsiteY4" fmla="*/ 890025 h 1462052"/>
                <a:gd name="connsiteX5" fmla="*/ 0 w 1263591"/>
                <a:gd name="connsiteY5" fmla="*/ 547636 h 1462052"/>
                <a:gd name="connsiteX0" fmla="*/ 0 w 1263591"/>
                <a:gd name="connsiteY0" fmla="*/ 547636 h 1459624"/>
                <a:gd name="connsiteX1" fmla="*/ 552535 w 1263591"/>
                <a:gd name="connsiteY1" fmla="*/ 0 h 1459624"/>
                <a:gd name="connsiteX2" fmla="*/ 1263591 w 1263591"/>
                <a:gd name="connsiteY2" fmla="*/ 723771 h 1459624"/>
                <a:gd name="connsiteX3" fmla="*/ 565170 w 1263591"/>
                <a:gd name="connsiteY3" fmla="*/ 1459624 h 1459624"/>
                <a:gd name="connsiteX4" fmla="*/ 0 w 1263591"/>
                <a:gd name="connsiteY4" fmla="*/ 890025 h 1459624"/>
                <a:gd name="connsiteX5" fmla="*/ 0 w 1263591"/>
                <a:gd name="connsiteY5" fmla="*/ 547636 h 1459624"/>
                <a:gd name="connsiteX0" fmla="*/ 0 w 1263591"/>
                <a:gd name="connsiteY0" fmla="*/ 547636 h 1459624"/>
                <a:gd name="connsiteX1" fmla="*/ 552535 w 1263591"/>
                <a:gd name="connsiteY1" fmla="*/ 0 h 1459624"/>
                <a:gd name="connsiteX2" fmla="*/ 1263591 w 1263591"/>
                <a:gd name="connsiteY2" fmla="*/ 723771 h 1459624"/>
                <a:gd name="connsiteX3" fmla="*/ 565170 w 1263591"/>
                <a:gd name="connsiteY3" fmla="*/ 1459624 h 1459624"/>
                <a:gd name="connsiteX4" fmla="*/ 0 w 1263591"/>
                <a:gd name="connsiteY4" fmla="*/ 890025 h 1459624"/>
                <a:gd name="connsiteX5" fmla="*/ 0 w 1263591"/>
                <a:gd name="connsiteY5" fmla="*/ 547636 h 1459624"/>
                <a:gd name="connsiteX0" fmla="*/ 0 w 1263507"/>
                <a:gd name="connsiteY0" fmla="*/ 547636 h 1459624"/>
                <a:gd name="connsiteX1" fmla="*/ 552535 w 1263507"/>
                <a:gd name="connsiteY1" fmla="*/ 0 h 1459624"/>
                <a:gd name="connsiteX2" fmla="*/ 1263507 w 1263507"/>
                <a:gd name="connsiteY2" fmla="*/ 721343 h 1459624"/>
                <a:gd name="connsiteX3" fmla="*/ 565170 w 1263507"/>
                <a:gd name="connsiteY3" fmla="*/ 1459624 h 1459624"/>
                <a:gd name="connsiteX4" fmla="*/ 0 w 1263507"/>
                <a:gd name="connsiteY4" fmla="*/ 890025 h 1459624"/>
                <a:gd name="connsiteX5" fmla="*/ 0 w 1263507"/>
                <a:gd name="connsiteY5" fmla="*/ 547636 h 145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507" h="1459624">
                  <a:moveTo>
                    <a:pt x="0" y="547636"/>
                  </a:moveTo>
                  <a:lnTo>
                    <a:pt x="552535" y="0"/>
                  </a:lnTo>
                  <a:lnTo>
                    <a:pt x="1263507" y="721343"/>
                  </a:lnTo>
                  <a:lnTo>
                    <a:pt x="565170" y="1459624"/>
                  </a:lnTo>
                  <a:lnTo>
                    <a:pt x="0" y="890025"/>
                  </a:lnTo>
                  <a:lnTo>
                    <a:pt x="0" y="5476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20">
              <a:extLst>
                <a:ext uri="{FF2B5EF4-FFF2-40B4-BE49-F238E27FC236}">
                  <a16:creationId xmlns:a16="http://schemas.microsoft.com/office/drawing/2014/main" id="{DF9265E4-AD89-4469-84C5-EDB56B896B01}"/>
                </a:ext>
              </a:extLst>
            </p:cNvPr>
            <p:cNvSpPr/>
            <p:nvPr/>
          </p:nvSpPr>
          <p:spPr>
            <a:xfrm>
              <a:off x="4471953" y="1685945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22">
              <a:extLst>
                <a:ext uri="{FF2B5EF4-FFF2-40B4-BE49-F238E27FC236}">
                  <a16:creationId xmlns:a16="http://schemas.microsoft.com/office/drawing/2014/main" id="{BFC21901-8FF8-433D-9E31-826C36CFD561}"/>
                </a:ext>
              </a:extLst>
            </p:cNvPr>
            <p:cNvSpPr/>
            <p:nvPr/>
          </p:nvSpPr>
          <p:spPr>
            <a:xfrm>
              <a:off x="3690903" y="2465562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23">
              <a:extLst>
                <a:ext uri="{FF2B5EF4-FFF2-40B4-BE49-F238E27FC236}">
                  <a16:creationId xmlns:a16="http://schemas.microsoft.com/office/drawing/2014/main" id="{11F642BE-A5FD-49A3-B239-7A64E2E06C69}"/>
                </a:ext>
              </a:extLst>
            </p:cNvPr>
            <p:cNvSpPr/>
            <p:nvPr/>
          </p:nvSpPr>
          <p:spPr>
            <a:xfrm>
              <a:off x="3690903" y="904895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24">
              <a:extLst>
                <a:ext uri="{FF2B5EF4-FFF2-40B4-BE49-F238E27FC236}">
                  <a16:creationId xmlns:a16="http://schemas.microsoft.com/office/drawing/2014/main" id="{F0B2B5E4-419E-4283-BE7C-55622D08A043}"/>
                </a:ext>
              </a:extLst>
            </p:cNvPr>
            <p:cNvSpPr/>
            <p:nvPr/>
          </p:nvSpPr>
          <p:spPr>
            <a:xfrm>
              <a:off x="1386041" y="3279922"/>
              <a:ext cx="1417602" cy="1388946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  <a:gd name="connsiteX0" fmla="*/ 0 w 1417602"/>
                <a:gd name="connsiteY0" fmla="*/ 737691 h 1466828"/>
                <a:gd name="connsiteX1" fmla="*/ 742952 w 1417602"/>
                <a:gd name="connsiteY1" fmla="*/ 0 h 1466828"/>
                <a:gd name="connsiteX2" fmla="*/ 1417602 w 1417602"/>
                <a:gd name="connsiteY2" fmla="*/ 657959 h 1466828"/>
                <a:gd name="connsiteX3" fmla="*/ 728655 w 1417602"/>
                <a:gd name="connsiteY3" fmla="*/ 1466828 h 1466828"/>
                <a:gd name="connsiteX4" fmla="*/ 0 w 1417602"/>
                <a:gd name="connsiteY4" fmla="*/ 737691 h 1466828"/>
                <a:gd name="connsiteX0" fmla="*/ 0 w 1417602"/>
                <a:gd name="connsiteY0" fmla="*/ 737691 h 1427887"/>
                <a:gd name="connsiteX1" fmla="*/ 742952 w 1417602"/>
                <a:gd name="connsiteY1" fmla="*/ 0 h 1427887"/>
                <a:gd name="connsiteX2" fmla="*/ 1417602 w 1417602"/>
                <a:gd name="connsiteY2" fmla="*/ 657959 h 1427887"/>
                <a:gd name="connsiteX3" fmla="*/ 692058 w 1417602"/>
                <a:gd name="connsiteY3" fmla="*/ 1427887 h 1427887"/>
                <a:gd name="connsiteX4" fmla="*/ 0 w 1417602"/>
                <a:gd name="connsiteY4" fmla="*/ 737691 h 1427887"/>
                <a:gd name="connsiteX0" fmla="*/ 0 w 1417602"/>
                <a:gd name="connsiteY0" fmla="*/ 737691 h 1388946"/>
                <a:gd name="connsiteX1" fmla="*/ 742952 w 1417602"/>
                <a:gd name="connsiteY1" fmla="*/ 0 h 1388946"/>
                <a:gd name="connsiteX2" fmla="*/ 1417602 w 1417602"/>
                <a:gd name="connsiteY2" fmla="*/ 657959 h 1388946"/>
                <a:gd name="connsiteX3" fmla="*/ 691974 w 1417602"/>
                <a:gd name="connsiteY3" fmla="*/ 1388946 h 1388946"/>
                <a:gd name="connsiteX4" fmla="*/ 0 w 1417602"/>
                <a:gd name="connsiteY4" fmla="*/ 737691 h 138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602" h="1388946">
                  <a:moveTo>
                    <a:pt x="0" y="737691"/>
                  </a:moveTo>
                  <a:lnTo>
                    <a:pt x="742952" y="0"/>
                  </a:lnTo>
                  <a:lnTo>
                    <a:pt x="1417602" y="657959"/>
                  </a:lnTo>
                  <a:lnTo>
                    <a:pt x="691974" y="1388946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25">
              <a:extLst>
                <a:ext uri="{FF2B5EF4-FFF2-40B4-BE49-F238E27FC236}">
                  <a16:creationId xmlns:a16="http://schemas.microsoft.com/office/drawing/2014/main" id="{F9531D34-2294-4D5D-BDED-866BDC573940}"/>
                </a:ext>
              </a:extLst>
            </p:cNvPr>
            <p:cNvSpPr/>
            <p:nvPr/>
          </p:nvSpPr>
          <p:spPr>
            <a:xfrm>
              <a:off x="2136895" y="914420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6">
              <a:extLst>
                <a:ext uri="{FF2B5EF4-FFF2-40B4-BE49-F238E27FC236}">
                  <a16:creationId xmlns:a16="http://schemas.microsoft.com/office/drawing/2014/main" id="{504B2340-C062-4E4C-86A2-533821917090}"/>
                </a:ext>
              </a:extLst>
            </p:cNvPr>
            <p:cNvSpPr/>
            <p:nvPr/>
          </p:nvSpPr>
          <p:spPr>
            <a:xfrm>
              <a:off x="643085" y="890575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7">
              <a:extLst>
                <a:ext uri="{FF2B5EF4-FFF2-40B4-BE49-F238E27FC236}">
                  <a16:creationId xmlns:a16="http://schemas.microsoft.com/office/drawing/2014/main" id="{CBCEEE2E-D84B-4997-80D4-BBD989DE5F79}"/>
                </a:ext>
              </a:extLst>
            </p:cNvPr>
            <p:cNvSpPr/>
            <p:nvPr/>
          </p:nvSpPr>
          <p:spPr>
            <a:xfrm>
              <a:off x="590240" y="2516490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8">
              <a:extLst>
                <a:ext uri="{FF2B5EF4-FFF2-40B4-BE49-F238E27FC236}">
                  <a16:creationId xmlns:a16="http://schemas.microsoft.com/office/drawing/2014/main" id="{23C3BA56-041C-409A-9B9F-4BB0D9CF2182}"/>
                </a:ext>
              </a:extLst>
            </p:cNvPr>
            <p:cNvSpPr/>
            <p:nvPr/>
          </p:nvSpPr>
          <p:spPr>
            <a:xfrm>
              <a:off x="1" y="117649"/>
              <a:ext cx="1336113" cy="143765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47636 h 1490634"/>
                <a:gd name="connsiteX1" fmla="*/ 552535 w 1211348"/>
                <a:gd name="connsiteY1" fmla="*/ 0 h 1490634"/>
                <a:gd name="connsiteX2" fmla="*/ 1211348 w 1211348"/>
                <a:gd name="connsiteY2" fmla="*/ 771488 h 1490634"/>
                <a:gd name="connsiteX3" fmla="*/ 495347 w 1211348"/>
                <a:gd name="connsiteY3" fmla="*/ 1490634 h 1490634"/>
                <a:gd name="connsiteX4" fmla="*/ 0 w 1211348"/>
                <a:gd name="connsiteY4" fmla="*/ 1032925 h 1490634"/>
                <a:gd name="connsiteX5" fmla="*/ 0 w 1211348"/>
                <a:gd name="connsiteY5" fmla="*/ 547636 h 1490634"/>
                <a:gd name="connsiteX0" fmla="*/ 0 w 1263759"/>
                <a:gd name="connsiteY0" fmla="*/ 547636 h 1490634"/>
                <a:gd name="connsiteX1" fmla="*/ 552535 w 1263759"/>
                <a:gd name="connsiteY1" fmla="*/ 0 h 1490634"/>
                <a:gd name="connsiteX2" fmla="*/ 1263759 w 1263759"/>
                <a:gd name="connsiteY2" fmla="*/ 728627 h 1490634"/>
                <a:gd name="connsiteX3" fmla="*/ 495347 w 1263759"/>
                <a:gd name="connsiteY3" fmla="*/ 1490634 h 1490634"/>
                <a:gd name="connsiteX4" fmla="*/ 0 w 1263759"/>
                <a:gd name="connsiteY4" fmla="*/ 1032925 h 1490634"/>
                <a:gd name="connsiteX5" fmla="*/ 0 w 1263759"/>
                <a:gd name="connsiteY5" fmla="*/ 547636 h 1490634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1032925 h 1457293"/>
                <a:gd name="connsiteX5" fmla="*/ 0 w 1263759"/>
                <a:gd name="connsiteY5" fmla="*/ 547636 h 1457293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890025 h 1457293"/>
                <a:gd name="connsiteX5" fmla="*/ 0 w 1263759"/>
                <a:gd name="connsiteY5" fmla="*/ 547636 h 1457293"/>
                <a:gd name="connsiteX0" fmla="*/ 0 w 1263759"/>
                <a:gd name="connsiteY0" fmla="*/ 547636 h 1462052"/>
                <a:gd name="connsiteX1" fmla="*/ 552535 w 1263759"/>
                <a:gd name="connsiteY1" fmla="*/ 0 h 1462052"/>
                <a:gd name="connsiteX2" fmla="*/ 1263759 w 1263759"/>
                <a:gd name="connsiteY2" fmla="*/ 728627 h 1462052"/>
                <a:gd name="connsiteX3" fmla="*/ 528741 w 1263759"/>
                <a:gd name="connsiteY3" fmla="*/ 1462052 h 1462052"/>
                <a:gd name="connsiteX4" fmla="*/ 0 w 1263759"/>
                <a:gd name="connsiteY4" fmla="*/ 890025 h 1462052"/>
                <a:gd name="connsiteX5" fmla="*/ 0 w 1263759"/>
                <a:gd name="connsiteY5" fmla="*/ 547636 h 1462052"/>
                <a:gd name="connsiteX0" fmla="*/ 0 w 1263675"/>
                <a:gd name="connsiteY0" fmla="*/ 547636 h 1462052"/>
                <a:gd name="connsiteX1" fmla="*/ 552535 w 1263675"/>
                <a:gd name="connsiteY1" fmla="*/ 0 h 1462052"/>
                <a:gd name="connsiteX2" fmla="*/ 1263675 w 1263675"/>
                <a:gd name="connsiteY2" fmla="*/ 726199 h 1462052"/>
                <a:gd name="connsiteX3" fmla="*/ 528741 w 1263675"/>
                <a:gd name="connsiteY3" fmla="*/ 1462052 h 1462052"/>
                <a:gd name="connsiteX4" fmla="*/ 0 w 1263675"/>
                <a:gd name="connsiteY4" fmla="*/ 890025 h 1462052"/>
                <a:gd name="connsiteX5" fmla="*/ 0 w 1263675"/>
                <a:gd name="connsiteY5" fmla="*/ 547636 h 1462052"/>
                <a:gd name="connsiteX0" fmla="*/ 0 w 1263591"/>
                <a:gd name="connsiteY0" fmla="*/ 547636 h 1462052"/>
                <a:gd name="connsiteX1" fmla="*/ 552535 w 1263591"/>
                <a:gd name="connsiteY1" fmla="*/ 0 h 1462052"/>
                <a:gd name="connsiteX2" fmla="*/ 1263591 w 1263591"/>
                <a:gd name="connsiteY2" fmla="*/ 723771 h 1462052"/>
                <a:gd name="connsiteX3" fmla="*/ 528741 w 1263591"/>
                <a:gd name="connsiteY3" fmla="*/ 1462052 h 1462052"/>
                <a:gd name="connsiteX4" fmla="*/ 0 w 1263591"/>
                <a:gd name="connsiteY4" fmla="*/ 890025 h 1462052"/>
                <a:gd name="connsiteX5" fmla="*/ 0 w 1263591"/>
                <a:gd name="connsiteY5" fmla="*/ 547636 h 1462052"/>
                <a:gd name="connsiteX0" fmla="*/ 0 w 1263591"/>
                <a:gd name="connsiteY0" fmla="*/ 547636 h 1459624"/>
                <a:gd name="connsiteX1" fmla="*/ 552535 w 1263591"/>
                <a:gd name="connsiteY1" fmla="*/ 0 h 1459624"/>
                <a:gd name="connsiteX2" fmla="*/ 1263591 w 1263591"/>
                <a:gd name="connsiteY2" fmla="*/ 723771 h 1459624"/>
                <a:gd name="connsiteX3" fmla="*/ 565170 w 1263591"/>
                <a:gd name="connsiteY3" fmla="*/ 1459624 h 1459624"/>
                <a:gd name="connsiteX4" fmla="*/ 0 w 1263591"/>
                <a:gd name="connsiteY4" fmla="*/ 890025 h 1459624"/>
                <a:gd name="connsiteX5" fmla="*/ 0 w 1263591"/>
                <a:gd name="connsiteY5" fmla="*/ 547636 h 1459624"/>
                <a:gd name="connsiteX0" fmla="*/ 0 w 1263591"/>
                <a:gd name="connsiteY0" fmla="*/ 547636 h 1459624"/>
                <a:gd name="connsiteX1" fmla="*/ 552535 w 1263591"/>
                <a:gd name="connsiteY1" fmla="*/ 0 h 1459624"/>
                <a:gd name="connsiteX2" fmla="*/ 1263591 w 1263591"/>
                <a:gd name="connsiteY2" fmla="*/ 723771 h 1459624"/>
                <a:gd name="connsiteX3" fmla="*/ 565170 w 1263591"/>
                <a:gd name="connsiteY3" fmla="*/ 1459624 h 1459624"/>
                <a:gd name="connsiteX4" fmla="*/ 0 w 1263591"/>
                <a:gd name="connsiteY4" fmla="*/ 890025 h 1459624"/>
                <a:gd name="connsiteX5" fmla="*/ 0 w 1263591"/>
                <a:gd name="connsiteY5" fmla="*/ 547636 h 1459624"/>
                <a:gd name="connsiteX0" fmla="*/ 0 w 1263507"/>
                <a:gd name="connsiteY0" fmla="*/ 547636 h 1459624"/>
                <a:gd name="connsiteX1" fmla="*/ 552535 w 1263507"/>
                <a:gd name="connsiteY1" fmla="*/ 0 h 1459624"/>
                <a:gd name="connsiteX2" fmla="*/ 1263507 w 1263507"/>
                <a:gd name="connsiteY2" fmla="*/ 721343 h 1459624"/>
                <a:gd name="connsiteX3" fmla="*/ 565170 w 1263507"/>
                <a:gd name="connsiteY3" fmla="*/ 1459624 h 1459624"/>
                <a:gd name="connsiteX4" fmla="*/ 0 w 1263507"/>
                <a:gd name="connsiteY4" fmla="*/ 890025 h 1459624"/>
                <a:gd name="connsiteX5" fmla="*/ 0 w 1263507"/>
                <a:gd name="connsiteY5" fmla="*/ 547636 h 1459624"/>
                <a:gd name="connsiteX0" fmla="*/ 0 w 1263507"/>
                <a:gd name="connsiteY0" fmla="*/ 685201 h 1459624"/>
                <a:gd name="connsiteX1" fmla="*/ 552535 w 1263507"/>
                <a:gd name="connsiteY1" fmla="*/ 0 h 1459624"/>
                <a:gd name="connsiteX2" fmla="*/ 1263507 w 1263507"/>
                <a:gd name="connsiteY2" fmla="*/ 721343 h 1459624"/>
                <a:gd name="connsiteX3" fmla="*/ 565170 w 1263507"/>
                <a:gd name="connsiteY3" fmla="*/ 1459624 h 1459624"/>
                <a:gd name="connsiteX4" fmla="*/ 0 w 1263507"/>
                <a:gd name="connsiteY4" fmla="*/ 890025 h 1459624"/>
                <a:gd name="connsiteX5" fmla="*/ 0 w 1263507"/>
                <a:gd name="connsiteY5" fmla="*/ 685201 h 1459624"/>
                <a:gd name="connsiteX0" fmla="*/ 0 w 1263507"/>
                <a:gd name="connsiteY0" fmla="*/ 651116 h 1425539"/>
                <a:gd name="connsiteX1" fmla="*/ 588964 w 1263507"/>
                <a:gd name="connsiteY1" fmla="*/ 0 h 1425539"/>
                <a:gd name="connsiteX2" fmla="*/ 1263507 w 1263507"/>
                <a:gd name="connsiteY2" fmla="*/ 687258 h 1425539"/>
                <a:gd name="connsiteX3" fmla="*/ 565170 w 1263507"/>
                <a:gd name="connsiteY3" fmla="*/ 1425539 h 1425539"/>
                <a:gd name="connsiteX4" fmla="*/ 0 w 1263507"/>
                <a:gd name="connsiteY4" fmla="*/ 855940 h 1425539"/>
                <a:gd name="connsiteX5" fmla="*/ 0 w 1263507"/>
                <a:gd name="connsiteY5" fmla="*/ 651116 h 1425539"/>
                <a:gd name="connsiteX0" fmla="*/ 0 w 1299936"/>
                <a:gd name="connsiteY0" fmla="*/ 651116 h 1425539"/>
                <a:gd name="connsiteX1" fmla="*/ 588964 w 1299936"/>
                <a:gd name="connsiteY1" fmla="*/ 0 h 1425539"/>
                <a:gd name="connsiteX2" fmla="*/ 1299936 w 1299936"/>
                <a:gd name="connsiteY2" fmla="*/ 757856 h 1425539"/>
                <a:gd name="connsiteX3" fmla="*/ 565170 w 1299936"/>
                <a:gd name="connsiteY3" fmla="*/ 1425539 h 1425539"/>
                <a:gd name="connsiteX4" fmla="*/ 0 w 1299936"/>
                <a:gd name="connsiteY4" fmla="*/ 855940 h 1425539"/>
                <a:gd name="connsiteX5" fmla="*/ 0 w 1299936"/>
                <a:gd name="connsiteY5" fmla="*/ 651116 h 1425539"/>
                <a:gd name="connsiteX0" fmla="*/ 0 w 1299936"/>
                <a:gd name="connsiteY0" fmla="*/ 651116 h 1496137"/>
                <a:gd name="connsiteX1" fmla="*/ 588964 w 1299936"/>
                <a:gd name="connsiteY1" fmla="*/ 0 h 1496137"/>
                <a:gd name="connsiteX2" fmla="*/ 1299936 w 1299936"/>
                <a:gd name="connsiteY2" fmla="*/ 757856 h 1496137"/>
                <a:gd name="connsiteX3" fmla="*/ 638112 w 1299936"/>
                <a:gd name="connsiteY3" fmla="*/ 1496137 h 1496137"/>
                <a:gd name="connsiteX4" fmla="*/ 0 w 1299936"/>
                <a:gd name="connsiteY4" fmla="*/ 855940 h 1496137"/>
                <a:gd name="connsiteX5" fmla="*/ 0 w 1299936"/>
                <a:gd name="connsiteY5" fmla="*/ 651116 h 1496137"/>
                <a:gd name="connsiteX0" fmla="*/ 0 w 1299936"/>
                <a:gd name="connsiteY0" fmla="*/ 651116 h 1457196"/>
                <a:gd name="connsiteX1" fmla="*/ 588964 w 1299936"/>
                <a:gd name="connsiteY1" fmla="*/ 0 h 1457196"/>
                <a:gd name="connsiteX2" fmla="*/ 1299936 w 1299936"/>
                <a:gd name="connsiteY2" fmla="*/ 757856 h 1457196"/>
                <a:gd name="connsiteX3" fmla="*/ 638028 w 1299936"/>
                <a:gd name="connsiteY3" fmla="*/ 1457196 h 1457196"/>
                <a:gd name="connsiteX4" fmla="*/ 0 w 1299936"/>
                <a:gd name="connsiteY4" fmla="*/ 855940 h 1457196"/>
                <a:gd name="connsiteX5" fmla="*/ 0 w 1299936"/>
                <a:gd name="connsiteY5" fmla="*/ 651116 h 1457196"/>
                <a:gd name="connsiteX0" fmla="*/ 0 w 1299936"/>
                <a:gd name="connsiteY0" fmla="*/ 651116 h 1491281"/>
                <a:gd name="connsiteX1" fmla="*/ 588964 w 1299936"/>
                <a:gd name="connsiteY1" fmla="*/ 0 h 1491281"/>
                <a:gd name="connsiteX2" fmla="*/ 1299936 w 1299936"/>
                <a:gd name="connsiteY2" fmla="*/ 757856 h 1491281"/>
                <a:gd name="connsiteX3" fmla="*/ 564918 w 1299936"/>
                <a:gd name="connsiteY3" fmla="*/ 1491281 h 1491281"/>
                <a:gd name="connsiteX4" fmla="*/ 0 w 1299936"/>
                <a:gd name="connsiteY4" fmla="*/ 855940 h 1491281"/>
                <a:gd name="connsiteX5" fmla="*/ 0 w 1299936"/>
                <a:gd name="connsiteY5" fmla="*/ 651116 h 1491281"/>
                <a:gd name="connsiteX0" fmla="*/ 0 w 1299936"/>
                <a:gd name="connsiteY0" fmla="*/ 651116 h 1488853"/>
                <a:gd name="connsiteX1" fmla="*/ 588964 w 1299936"/>
                <a:gd name="connsiteY1" fmla="*/ 0 h 1488853"/>
                <a:gd name="connsiteX2" fmla="*/ 1299936 w 1299936"/>
                <a:gd name="connsiteY2" fmla="*/ 757856 h 1488853"/>
                <a:gd name="connsiteX3" fmla="*/ 601347 w 1299936"/>
                <a:gd name="connsiteY3" fmla="*/ 1488853 h 1488853"/>
                <a:gd name="connsiteX4" fmla="*/ 0 w 1299936"/>
                <a:gd name="connsiteY4" fmla="*/ 855940 h 1488853"/>
                <a:gd name="connsiteX5" fmla="*/ 0 w 1299936"/>
                <a:gd name="connsiteY5" fmla="*/ 651116 h 1488853"/>
                <a:gd name="connsiteX0" fmla="*/ 0 w 1299852"/>
                <a:gd name="connsiteY0" fmla="*/ 651116 h 1488853"/>
                <a:gd name="connsiteX1" fmla="*/ 588964 w 1299852"/>
                <a:gd name="connsiteY1" fmla="*/ 0 h 1488853"/>
                <a:gd name="connsiteX2" fmla="*/ 1299852 w 1299852"/>
                <a:gd name="connsiteY2" fmla="*/ 791941 h 1488853"/>
                <a:gd name="connsiteX3" fmla="*/ 601347 w 1299852"/>
                <a:gd name="connsiteY3" fmla="*/ 1488853 h 1488853"/>
                <a:gd name="connsiteX4" fmla="*/ 0 w 1299852"/>
                <a:gd name="connsiteY4" fmla="*/ 855940 h 1488853"/>
                <a:gd name="connsiteX5" fmla="*/ 0 w 1299852"/>
                <a:gd name="connsiteY5" fmla="*/ 651116 h 1488853"/>
                <a:gd name="connsiteX0" fmla="*/ 0 w 1336281"/>
                <a:gd name="connsiteY0" fmla="*/ 651116 h 1488853"/>
                <a:gd name="connsiteX1" fmla="*/ 588964 w 1336281"/>
                <a:gd name="connsiteY1" fmla="*/ 0 h 1488853"/>
                <a:gd name="connsiteX2" fmla="*/ 1336281 w 1336281"/>
                <a:gd name="connsiteY2" fmla="*/ 753000 h 1488853"/>
                <a:gd name="connsiteX3" fmla="*/ 601347 w 1336281"/>
                <a:gd name="connsiteY3" fmla="*/ 1488853 h 1488853"/>
                <a:gd name="connsiteX4" fmla="*/ 0 w 1336281"/>
                <a:gd name="connsiteY4" fmla="*/ 855940 h 1488853"/>
                <a:gd name="connsiteX5" fmla="*/ 0 w 1336281"/>
                <a:gd name="connsiteY5" fmla="*/ 651116 h 1488853"/>
                <a:gd name="connsiteX0" fmla="*/ 0 w 1336281"/>
                <a:gd name="connsiteY0" fmla="*/ 375987 h 1213724"/>
                <a:gd name="connsiteX1" fmla="*/ 726529 w 1336281"/>
                <a:gd name="connsiteY1" fmla="*/ 0 h 1213724"/>
                <a:gd name="connsiteX2" fmla="*/ 1336281 w 1336281"/>
                <a:gd name="connsiteY2" fmla="*/ 477871 h 1213724"/>
                <a:gd name="connsiteX3" fmla="*/ 601347 w 1336281"/>
                <a:gd name="connsiteY3" fmla="*/ 1213724 h 1213724"/>
                <a:gd name="connsiteX4" fmla="*/ 0 w 1336281"/>
                <a:gd name="connsiteY4" fmla="*/ 580811 h 1213724"/>
                <a:gd name="connsiteX5" fmla="*/ 0 w 1336281"/>
                <a:gd name="connsiteY5" fmla="*/ 375987 h 1213724"/>
                <a:gd name="connsiteX0" fmla="*/ 0 w 1336281"/>
                <a:gd name="connsiteY0" fmla="*/ 597493 h 1435230"/>
                <a:gd name="connsiteX1" fmla="*/ 616906 w 1336281"/>
                <a:gd name="connsiteY1" fmla="*/ 0 h 1435230"/>
                <a:gd name="connsiteX2" fmla="*/ 1336281 w 1336281"/>
                <a:gd name="connsiteY2" fmla="*/ 699377 h 1435230"/>
                <a:gd name="connsiteX3" fmla="*/ 601347 w 1336281"/>
                <a:gd name="connsiteY3" fmla="*/ 1435230 h 1435230"/>
                <a:gd name="connsiteX4" fmla="*/ 0 w 1336281"/>
                <a:gd name="connsiteY4" fmla="*/ 802317 h 1435230"/>
                <a:gd name="connsiteX5" fmla="*/ 0 w 1336281"/>
                <a:gd name="connsiteY5" fmla="*/ 597493 h 1435230"/>
                <a:gd name="connsiteX0" fmla="*/ 0 w 1336281"/>
                <a:gd name="connsiteY0" fmla="*/ 597493 h 1435230"/>
                <a:gd name="connsiteX1" fmla="*/ 616906 w 1336281"/>
                <a:gd name="connsiteY1" fmla="*/ 0 h 1435230"/>
                <a:gd name="connsiteX2" fmla="*/ 1336281 w 1336281"/>
                <a:gd name="connsiteY2" fmla="*/ 699377 h 1435230"/>
                <a:gd name="connsiteX3" fmla="*/ 601347 w 1336281"/>
                <a:gd name="connsiteY3" fmla="*/ 1435230 h 1435230"/>
                <a:gd name="connsiteX4" fmla="*/ 0 w 1336281"/>
                <a:gd name="connsiteY4" fmla="*/ 802317 h 1435230"/>
                <a:gd name="connsiteX5" fmla="*/ 0 w 1336281"/>
                <a:gd name="connsiteY5" fmla="*/ 597493 h 1435230"/>
                <a:gd name="connsiteX0" fmla="*/ 0 w 1336281"/>
                <a:gd name="connsiteY0" fmla="*/ 597493 h 1435230"/>
                <a:gd name="connsiteX1" fmla="*/ 616906 w 1336281"/>
                <a:gd name="connsiteY1" fmla="*/ 0 h 1435230"/>
                <a:gd name="connsiteX2" fmla="*/ 1336281 w 1336281"/>
                <a:gd name="connsiteY2" fmla="*/ 699377 h 1435230"/>
                <a:gd name="connsiteX3" fmla="*/ 601347 w 1336281"/>
                <a:gd name="connsiteY3" fmla="*/ 1435230 h 1435230"/>
                <a:gd name="connsiteX4" fmla="*/ 0 w 1336281"/>
                <a:gd name="connsiteY4" fmla="*/ 802317 h 1435230"/>
                <a:gd name="connsiteX5" fmla="*/ 0 w 1336281"/>
                <a:gd name="connsiteY5" fmla="*/ 597493 h 1435230"/>
                <a:gd name="connsiteX0" fmla="*/ 0 w 1336281"/>
                <a:gd name="connsiteY0" fmla="*/ 599921 h 1437658"/>
                <a:gd name="connsiteX1" fmla="*/ 653335 w 1336281"/>
                <a:gd name="connsiteY1" fmla="*/ 0 h 1437658"/>
                <a:gd name="connsiteX2" fmla="*/ 1336281 w 1336281"/>
                <a:gd name="connsiteY2" fmla="*/ 701805 h 1437658"/>
                <a:gd name="connsiteX3" fmla="*/ 601347 w 1336281"/>
                <a:gd name="connsiteY3" fmla="*/ 1437658 h 1437658"/>
                <a:gd name="connsiteX4" fmla="*/ 0 w 1336281"/>
                <a:gd name="connsiteY4" fmla="*/ 804745 h 1437658"/>
                <a:gd name="connsiteX5" fmla="*/ 0 w 1336281"/>
                <a:gd name="connsiteY5" fmla="*/ 599921 h 1437658"/>
                <a:gd name="connsiteX0" fmla="*/ 0 w 1336197"/>
                <a:gd name="connsiteY0" fmla="*/ 599921 h 1437658"/>
                <a:gd name="connsiteX1" fmla="*/ 653335 w 1336197"/>
                <a:gd name="connsiteY1" fmla="*/ 0 h 1437658"/>
                <a:gd name="connsiteX2" fmla="*/ 1336197 w 1336197"/>
                <a:gd name="connsiteY2" fmla="*/ 662864 h 1437658"/>
                <a:gd name="connsiteX3" fmla="*/ 601347 w 1336197"/>
                <a:gd name="connsiteY3" fmla="*/ 1437658 h 1437658"/>
                <a:gd name="connsiteX4" fmla="*/ 0 w 1336197"/>
                <a:gd name="connsiteY4" fmla="*/ 804745 h 1437658"/>
                <a:gd name="connsiteX5" fmla="*/ 0 w 1336197"/>
                <a:gd name="connsiteY5" fmla="*/ 599921 h 1437658"/>
                <a:gd name="connsiteX0" fmla="*/ 0 w 1336113"/>
                <a:gd name="connsiteY0" fmla="*/ 599921 h 1437658"/>
                <a:gd name="connsiteX1" fmla="*/ 653335 w 1336113"/>
                <a:gd name="connsiteY1" fmla="*/ 0 h 1437658"/>
                <a:gd name="connsiteX2" fmla="*/ 1336113 w 1336113"/>
                <a:gd name="connsiteY2" fmla="*/ 696949 h 1437658"/>
                <a:gd name="connsiteX3" fmla="*/ 601347 w 1336113"/>
                <a:gd name="connsiteY3" fmla="*/ 1437658 h 1437658"/>
                <a:gd name="connsiteX4" fmla="*/ 0 w 1336113"/>
                <a:gd name="connsiteY4" fmla="*/ 804745 h 1437658"/>
                <a:gd name="connsiteX5" fmla="*/ 0 w 1336113"/>
                <a:gd name="connsiteY5" fmla="*/ 599921 h 143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6113" h="1437658">
                  <a:moveTo>
                    <a:pt x="0" y="599921"/>
                  </a:moveTo>
                  <a:lnTo>
                    <a:pt x="653335" y="0"/>
                  </a:lnTo>
                  <a:lnTo>
                    <a:pt x="1336113" y="696949"/>
                  </a:lnTo>
                  <a:lnTo>
                    <a:pt x="601347" y="1437658"/>
                  </a:lnTo>
                  <a:lnTo>
                    <a:pt x="0" y="804745"/>
                  </a:lnTo>
                  <a:lnTo>
                    <a:pt x="0" y="5999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9">
              <a:extLst>
                <a:ext uri="{FF2B5EF4-FFF2-40B4-BE49-F238E27FC236}">
                  <a16:creationId xmlns:a16="http://schemas.microsoft.com/office/drawing/2014/main" id="{21AD67F3-7948-4BFE-90F9-A0FD270EA9BA}"/>
                </a:ext>
              </a:extLst>
            </p:cNvPr>
            <p:cNvSpPr/>
            <p:nvPr/>
          </p:nvSpPr>
          <p:spPr>
            <a:xfrm>
              <a:off x="2180304" y="0"/>
              <a:ext cx="1439841" cy="733439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0 h 733439"/>
                <a:gd name="connsiteX0" fmla="*/ 0 w 1439841"/>
                <a:gd name="connsiteY0" fmla="*/ 0 h 733439"/>
                <a:gd name="connsiteX1" fmla="*/ 1439841 w 1439841"/>
                <a:gd name="connsiteY1" fmla="*/ 0 h 733439"/>
                <a:gd name="connsiteX2" fmla="*/ 723835 w 1439841"/>
                <a:gd name="connsiteY2" fmla="*/ 733439 h 733439"/>
                <a:gd name="connsiteX3" fmla="*/ 0 w 1439841"/>
                <a:gd name="connsiteY3" fmla="*/ 0 h 73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9841" h="733439">
                  <a:moveTo>
                    <a:pt x="0" y="0"/>
                  </a:moveTo>
                  <a:lnTo>
                    <a:pt x="1439841" y="0"/>
                  </a:lnTo>
                  <a:lnTo>
                    <a:pt x="723835" y="7334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1624063-B94D-4562-9E4B-CA354928137D}"/>
              </a:ext>
            </a:extLst>
          </p:cNvPr>
          <p:cNvSpPr txBox="1"/>
          <p:nvPr/>
        </p:nvSpPr>
        <p:spPr>
          <a:xfrm>
            <a:off x="6494183" y="2490038"/>
            <a:ext cx="5107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冠德石油是广东省内第一家获得政府批准，具有连锁经营资质的民营油企。旗下油站现已遍布珠三角。目前冠德石油连锁经营管理加油站已超过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597BD92-AE6A-48C4-A48B-2D288FC6A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83" y="1532122"/>
            <a:ext cx="3026030" cy="8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AE75A9B-998F-4E5B-BC5A-6BC0BA2FBB60}"/>
              </a:ext>
            </a:extLst>
          </p:cNvPr>
          <p:cNvGrpSpPr/>
          <p:nvPr/>
        </p:nvGrpSpPr>
        <p:grpSpPr>
          <a:xfrm>
            <a:off x="1" y="0"/>
            <a:ext cx="5926151" cy="4755306"/>
            <a:chOff x="1" y="0"/>
            <a:chExt cx="5926151" cy="4755306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6" name="任意多边形 9">
              <a:extLst>
                <a:ext uri="{FF2B5EF4-FFF2-40B4-BE49-F238E27FC236}">
                  <a16:creationId xmlns:a16="http://schemas.microsoft.com/office/drawing/2014/main" id="{EE5CD406-02C7-49EF-8D4C-85A5623839FE}"/>
                </a:ext>
              </a:extLst>
            </p:cNvPr>
            <p:cNvSpPr/>
            <p:nvPr/>
          </p:nvSpPr>
          <p:spPr>
            <a:xfrm>
              <a:off x="676534" y="0"/>
              <a:ext cx="1439841" cy="733439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0 h 733439"/>
                <a:gd name="connsiteX0" fmla="*/ 0 w 1439841"/>
                <a:gd name="connsiteY0" fmla="*/ 0 h 733439"/>
                <a:gd name="connsiteX1" fmla="*/ 1439841 w 1439841"/>
                <a:gd name="connsiteY1" fmla="*/ 0 h 733439"/>
                <a:gd name="connsiteX2" fmla="*/ 723835 w 1439841"/>
                <a:gd name="connsiteY2" fmla="*/ 733439 h 733439"/>
                <a:gd name="connsiteX3" fmla="*/ 0 w 1439841"/>
                <a:gd name="connsiteY3" fmla="*/ 0 h 73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9841" h="733439">
                  <a:moveTo>
                    <a:pt x="0" y="0"/>
                  </a:moveTo>
                  <a:lnTo>
                    <a:pt x="1439841" y="0"/>
                  </a:lnTo>
                  <a:lnTo>
                    <a:pt x="723835" y="7334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10">
              <a:extLst>
                <a:ext uri="{FF2B5EF4-FFF2-40B4-BE49-F238E27FC236}">
                  <a16:creationId xmlns:a16="http://schemas.microsoft.com/office/drawing/2014/main" id="{CD83FDEE-CB3C-4974-9A72-50C5BDD84BB1}"/>
                </a:ext>
              </a:extLst>
            </p:cNvPr>
            <p:cNvSpPr/>
            <p:nvPr/>
          </p:nvSpPr>
          <p:spPr>
            <a:xfrm>
              <a:off x="176" y="1074956"/>
              <a:ext cx="533259" cy="1090551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1012822"/>
                <a:gd name="connsiteX1" fmla="*/ 1278000 w 1278000"/>
                <a:gd name="connsiteY1" fmla="*/ 0 h 1012822"/>
                <a:gd name="connsiteX2" fmla="*/ 561994 w 1278000"/>
                <a:gd name="connsiteY2" fmla="*/ 733439 h 1012822"/>
                <a:gd name="connsiteX3" fmla="*/ 133315 w 1278000"/>
                <a:gd name="connsiteY3" fmla="*/ 1009649 h 1012822"/>
                <a:gd name="connsiteX4" fmla="*/ 0 w 1278000"/>
                <a:gd name="connsiteY4" fmla="*/ 199561 h 1012822"/>
                <a:gd name="connsiteX5" fmla="*/ 0 w 1278000"/>
                <a:gd name="connsiteY5" fmla="*/ 0 h 1012822"/>
                <a:gd name="connsiteX0" fmla="*/ 0 w 1278000"/>
                <a:gd name="connsiteY0" fmla="*/ 0 h 1009649"/>
                <a:gd name="connsiteX1" fmla="*/ 1278000 w 1278000"/>
                <a:gd name="connsiteY1" fmla="*/ 0 h 1009649"/>
                <a:gd name="connsiteX2" fmla="*/ 133315 w 1278000"/>
                <a:gd name="connsiteY2" fmla="*/ 1009649 h 1009649"/>
                <a:gd name="connsiteX3" fmla="*/ 0 w 1278000"/>
                <a:gd name="connsiteY3" fmla="*/ 199561 h 1009649"/>
                <a:gd name="connsiteX4" fmla="*/ 0 w 1278000"/>
                <a:gd name="connsiteY4" fmla="*/ 0 h 1009649"/>
                <a:gd name="connsiteX0" fmla="*/ 0 w 492150"/>
                <a:gd name="connsiteY0" fmla="*/ 0 h 1009649"/>
                <a:gd name="connsiteX1" fmla="*/ 492150 w 492150"/>
                <a:gd name="connsiteY1" fmla="*/ 500042 h 1009649"/>
                <a:gd name="connsiteX2" fmla="*/ 133315 w 492150"/>
                <a:gd name="connsiteY2" fmla="*/ 1009649 h 1009649"/>
                <a:gd name="connsiteX3" fmla="*/ 0 w 492150"/>
                <a:gd name="connsiteY3" fmla="*/ 199561 h 1009649"/>
                <a:gd name="connsiteX4" fmla="*/ 0 w 492150"/>
                <a:gd name="connsiteY4" fmla="*/ 0 h 1009649"/>
                <a:gd name="connsiteX0" fmla="*/ 0 w 492150"/>
                <a:gd name="connsiteY0" fmla="*/ 0 h 500042"/>
                <a:gd name="connsiteX1" fmla="*/ 492150 w 492150"/>
                <a:gd name="connsiteY1" fmla="*/ 500042 h 500042"/>
                <a:gd name="connsiteX2" fmla="*/ 0 w 492150"/>
                <a:gd name="connsiteY2" fmla="*/ 199561 h 500042"/>
                <a:gd name="connsiteX3" fmla="*/ 0 w 492150"/>
                <a:gd name="connsiteY3" fmla="*/ 0 h 500042"/>
                <a:gd name="connsiteX0" fmla="*/ 0 w 492150"/>
                <a:gd name="connsiteY0" fmla="*/ 0 h 985355"/>
                <a:gd name="connsiteX1" fmla="*/ 492150 w 492150"/>
                <a:gd name="connsiteY1" fmla="*/ 500042 h 985355"/>
                <a:gd name="connsiteX2" fmla="*/ 0 w 492150"/>
                <a:gd name="connsiteY2" fmla="*/ 985355 h 985355"/>
                <a:gd name="connsiteX3" fmla="*/ 0 w 492150"/>
                <a:gd name="connsiteY3" fmla="*/ 0 h 985355"/>
                <a:gd name="connsiteX0" fmla="*/ 0 w 468366"/>
                <a:gd name="connsiteY0" fmla="*/ 0 h 985355"/>
                <a:gd name="connsiteX1" fmla="*/ 468366 w 468366"/>
                <a:gd name="connsiteY1" fmla="*/ 495298 h 985355"/>
                <a:gd name="connsiteX2" fmla="*/ 0 w 468366"/>
                <a:gd name="connsiteY2" fmla="*/ 985355 h 985355"/>
                <a:gd name="connsiteX3" fmla="*/ 0 w 468366"/>
                <a:gd name="connsiteY3" fmla="*/ 0 h 985355"/>
                <a:gd name="connsiteX0" fmla="*/ 0 w 492207"/>
                <a:gd name="connsiteY0" fmla="*/ 0 h 985355"/>
                <a:gd name="connsiteX1" fmla="*/ 492207 w 492207"/>
                <a:gd name="connsiteY1" fmla="*/ 490554 h 985355"/>
                <a:gd name="connsiteX2" fmla="*/ 0 w 492207"/>
                <a:gd name="connsiteY2" fmla="*/ 985355 h 985355"/>
                <a:gd name="connsiteX3" fmla="*/ 0 w 492207"/>
                <a:gd name="connsiteY3" fmla="*/ 0 h 985355"/>
                <a:gd name="connsiteX0" fmla="*/ 0 w 496998"/>
                <a:gd name="connsiteY0" fmla="*/ 0 h 985355"/>
                <a:gd name="connsiteX1" fmla="*/ 496998 w 496998"/>
                <a:gd name="connsiteY1" fmla="*/ 485810 h 985355"/>
                <a:gd name="connsiteX2" fmla="*/ 0 w 496998"/>
                <a:gd name="connsiteY2" fmla="*/ 985355 h 985355"/>
                <a:gd name="connsiteX3" fmla="*/ 0 w 496998"/>
                <a:gd name="connsiteY3" fmla="*/ 0 h 985355"/>
                <a:gd name="connsiteX0" fmla="*/ 0 w 496998"/>
                <a:gd name="connsiteY0" fmla="*/ 0 h 1090551"/>
                <a:gd name="connsiteX1" fmla="*/ 496998 w 496998"/>
                <a:gd name="connsiteY1" fmla="*/ 591006 h 1090551"/>
                <a:gd name="connsiteX2" fmla="*/ 0 w 496998"/>
                <a:gd name="connsiteY2" fmla="*/ 1090551 h 1090551"/>
                <a:gd name="connsiteX3" fmla="*/ 0 w 496998"/>
                <a:gd name="connsiteY3" fmla="*/ 0 h 1090551"/>
                <a:gd name="connsiteX0" fmla="*/ 0 w 569940"/>
                <a:gd name="connsiteY0" fmla="*/ 0 h 1090551"/>
                <a:gd name="connsiteX1" fmla="*/ 569940 w 569940"/>
                <a:gd name="connsiteY1" fmla="*/ 552065 h 1090551"/>
                <a:gd name="connsiteX2" fmla="*/ 0 w 569940"/>
                <a:gd name="connsiteY2" fmla="*/ 1090551 h 1090551"/>
                <a:gd name="connsiteX3" fmla="*/ 0 w 569940"/>
                <a:gd name="connsiteY3" fmla="*/ 0 h 1090551"/>
                <a:gd name="connsiteX0" fmla="*/ 0 w 569856"/>
                <a:gd name="connsiteY0" fmla="*/ 0 h 1090551"/>
                <a:gd name="connsiteX1" fmla="*/ 569856 w 569856"/>
                <a:gd name="connsiteY1" fmla="*/ 549637 h 1090551"/>
                <a:gd name="connsiteX2" fmla="*/ 0 w 569856"/>
                <a:gd name="connsiteY2" fmla="*/ 1090551 h 1090551"/>
                <a:gd name="connsiteX3" fmla="*/ 0 w 569856"/>
                <a:gd name="connsiteY3" fmla="*/ 0 h 1090551"/>
                <a:gd name="connsiteX0" fmla="*/ 0 w 533259"/>
                <a:gd name="connsiteY0" fmla="*/ 0 h 1090551"/>
                <a:gd name="connsiteX1" fmla="*/ 533259 w 533259"/>
                <a:gd name="connsiteY1" fmla="*/ 547209 h 1090551"/>
                <a:gd name="connsiteX2" fmla="*/ 0 w 533259"/>
                <a:gd name="connsiteY2" fmla="*/ 1090551 h 1090551"/>
                <a:gd name="connsiteX3" fmla="*/ 0 w 533259"/>
                <a:gd name="connsiteY3" fmla="*/ 0 h 1090551"/>
                <a:gd name="connsiteX0" fmla="*/ 0 w 533259"/>
                <a:gd name="connsiteY0" fmla="*/ 0 h 1090551"/>
                <a:gd name="connsiteX1" fmla="*/ 533259 w 533259"/>
                <a:gd name="connsiteY1" fmla="*/ 547209 h 1090551"/>
                <a:gd name="connsiteX2" fmla="*/ 0 w 533259"/>
                <a:gd name="connsiteY2" fmla="*/ 1090551 h 1090551"/>
                <a:gd name="connsiteX3" fmla="*/ 0 w 533259"/>
                <a:gd name="connsiteY3" fmla="*/ 0 h 10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59" h="1090551">
                  <a:moveTo>
                    <a:pt x="0" y="0"/>
                  </a:moveTo>
                  <a:lnTo>
                    <a:pt x="533259" y="547209"/>
                  </a:lnTo>
                  <a:lnTo>
                    <a:pt x="0" y="10905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11">
              <a:extLst>
                <a:ext uri="{FF2B5EF4-FFF2-40B4-BE49-F238E27FC236}">
                  <a16:creationId xmlns:a16="http://schemas.microsoft.com/office/drawing/2014/main" id="{A363787A-CE18-4943-B649-32294A4E6886}"/>
                </a:ext>
              </a:extLst>
            </p:cNvPr>
            <p:cNvSpPr/>
            <p:nvPr/>
          </p:nvSpPr>
          <p:spPr>
            <a:xfrm>
              <a:off x="176" y="2642782"/>
              <a:ext cx="533427" cy="1090551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1012822"/>
                <a:gd name="connsiteX1" fmla="*/ 1278000 w 1278000"/>
                <a:gd name="connsiteY1" fmla="*/ 0 h 1012822"/>
                <a:gd name="connsiteX2" fmla="*/ 561994 w 1278000"/>
                <a:gd name="connsiteY2" fmla="*/ 733439 h 1012822"/>
                <a:gd name="connsiteX3" fmla="*/ 133315 w 1278000"/>
                <a:gd name="connsiteY3" fmla="*/ 1009649 h 1012822"/>
                <a:gd name="connsiteX4" fmla="*/ 0 w 1278000"/>
                <a:gd name="connsiteY4" fmla="*/ 199561 h 1012822"/>
                <a:gd name="connsiteX5" fmla="*/ 0 w 1278000"/>
                <a:gd name="connsiteY5" fmla="*/ 0 h 1012822"/>
                <a:gd name="connsiteX0" fmla="*/ 0 w 1278000"/>
                <a:gd name="connsiteY0" fmla="*/ 0 h 1009649"/>
                <a:gd name="connsiteX1" fmla="*/ 1278000 w 1278000"/>
                <a:gd name="connsiteY1" fmla="*/ 0 h 1009649"/>
                <a:gd name="connsiteX2" fmla="*/ 133315 w 1278000"/>
                <a:gd name="connsiteY2" fmla="*/ 1009649 h 1009649"/>
                <a:gd name="connsiteX3" fmla="*/ 0 w 1278000"/>
                <a:gd name="connsiteY3" fmla="*/ 199561 h 1009649"/>
                <a:gd name="connsiteX4" fmla="*/ 0 w 1278000"/>
                <a:gd name="connsiteY4" fmla="*/ 0 h 1009649"/>
                <a:gd name="connsiteX0" fmla="*/ 0 w 492150"/>
                <a:gd name="connsiteY0" fmla="*/ 0 h 1009649"/>
                <a:gd name="connsiteX1" fmla="*/ 492150 w 492150"/>
                <a:gd name="connsiteY1" fmla="*/ 500042 h 1009649"/>
                <a:gd name="connsiteX2" fmla="*/ 133315 w 492150"/>
                <a:gd name="connsiteY2" fmla="*/ 1009649 h 1009649"/>
                <a:gd name="connsiteX3" fmla="*/ 0 w 492150"/>
                <a:gd name="connsiteY3" fmla="*/ 199561 h 1009649"/>
                <a:gd name="connsiteX4" fmla="*/ 0 w 492150"/>
                <a:gd name="connsiteY4" fmla="*/ 0 h 1009649"/>
                <a:gd name="connsiteX0" fmla="*/ 0 w 492150"/>
                <a:gd name="connsiteY0" fmla="*/ 0 h 500042"/>
                <a:gd name="connsiteX1" fmla="*/ 492150 w 492150"/>
                <a:gd name="connsiteY1" fmla="*/ 500042 h 500042"/>
                <a:gd name="connsiteX2" fmla="*/ 0 w 492150"/>
                <a:gd name="connsiteY2" fmla="*/ 199561 h 500042"/>
                <a:gd name="connsiteX3" fmla="*/ 0 w 492150"/>
                <a:gd name="connsiteY3" fmla="*/ 0 h 500042"/>
                <a:gd name="connsiteX0" fmla="*/ 0 w 492150"/>
                <a:gd name="connsiteY0" fmla="*/ 0 h 985355"/>
                <a:gd name="connsiteX1" fmla="*/ 492150 w 492150"/>
                <a:gd name="connsiteY1" fmla="*/ 500042 h 985355"/>
                <a:gd name="connsiteX2" fmla="*/ 0 w 492150"/>
                <a:gd name="connsiteY2" fmla="*/ 985355 h 985355"/>
                <a:gd name="connsiteX3" fmla="*/ 0 w 492150"/>
                <a:gd name="connsiteY3" fmla="*/ 0 h 985355"/>
                <a:gd name="connsiteX0" fmla="*/ 0 w 468366"/>
                <a:gd name="connsiteY0" fmla="*/ 0 h 985355"/>
                <a:gd name="connsiteX1" fmla="*/ 468366 w 468366"/>
                <a:gd name="connsiteY1" fmla="*/ 495298 h 985355"/>
                <a:gd name="connsiteX2" fmla="*/ 0 w 468366"/>
                <a:gd name="connsiteY2" fmla="*/ 985355 h 985355"/>
                <a:gd name="connsiteX3" fmla="*/ 0 w 468366"/>
                <a:gd name="connsiteY3" fmla="*/ 0 h 985355"/>
                <a:gd name="connsiteX0" fmla="*/ 0 w 492207"/>
                <a:gd name="connsiteY0" fmla="*/ 0 h 985355"/>
                <a:gd name="connsiteX1" fmla="*/ 492207 w 492207"/>
                <a:gd name="connsiteY1" fmla="*/ 490554 h 985355"/>
                <a:gd name="connsiteX2" fmla="*/ 0 w 492207"/>
                <a:gd name="connsiteY2" fmla="*/ 985355 h 985355"/>
                <a:gd name="connsiteX3" fmla="*/ 0 w 492207"/>
                <a:gd name="connsiteY3" fmla="*/ 0 h 985355"/>
                <a:gd name="connsiteX0" fmla="*/ 0 w 496998"/>
                <a:gd name="connsiteY0" fmla="*/ 0 h 985355"/>
                <a:gd name="connsiteX1" fmla="*/ 496998 w 496998"/>
                <a:gd name="connsiteY1" fmla="*/ 485810 h 985355"/>
                <a:gd name="connsiteX2" fmla="*/ 0 w 496998"/>
                <a:gd name="connsiteY2" fmla="*/ 985355 h 985355"/>
                <a:gd name="connsiteX3" fmla="*/ 0 w 496998"/>
                <a:gd name="connsiteY3" fmla="*/ 0 h 985355"/>
                <a:gd name="connsiteX0" fmla="*/ 0 w 496998"/>
                <a:gd name="connsiteY0" fmla="*/ 0 h 985355"/>
                <a:gd name="connsiteX1" fmla="*/ 496998 w 496998"/>
                <a:gd name="connsiteY1" fmla="*/ 485810 h 985355"/>
                <a:gd name="connsiteX2" fmla="*/ 0 w 496998"/>
                <a:gd name="connsiteY2" fmla="*/ 985355 h 985355"/>
                <a:gd name="connsiteX3" fmla="*/ 0 w 496998"/>
                <a:gd name="connsiteY3" fmla="*/ 0 h 985355"/>
                <a:gd name="connsiteX0" fmla="*/ 0 w 496998"/>
                <a:gd name="connsiteY0" fmla="*/ 0 h 1090551"/>
                <a:gd name="connsiteX1" fmla="*/ 496998 w 496998"/>
                <a:gd name="connsiteY1" fmla="*/ 591006 h 1090551"/>
                <a:gd name="connsiteX2" fmla="*/ 0 w 496998"/>
                <a:gd name="connsiteY2" fmla="*/ 1090551 h 1090551"/>
                <a:gd name="connsiteX3" fmla="*/ 0 w 496998"/>
                <a:gd name="connsiteY3" fmla="*/ 0 h 1090551"/>
                <a:gd name="connsiteX0" fmla="*/ 0 w 533427"/>
                <a:gd name="connsiteY0" fmla="*/ 0 h 1090551"/>
                <a:gd name="connsiteX1" fmla="*/ 533427 w 533427"/>
                <a:gd name="connsiteY1" fmla="*/ 552065 h 1090551"/>
                <a:gd name="connsiteX2" fmla="*/ 0 w 533427"/>
                <a:gd name="connsiteY2" fmla="*/ 1090551 h 1090551"/>
                <a:gd name="connsiteX3" fmla="*/ 0 w 533427"/>
                <a:gd name="connsiteY3" fmla="*/ 0 h 10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27" h="1090551">
                  <a:moveTo>
                    <a:pt x="0" y="0"/>
                  </a:moveTo>
                  <a:lnTo>
                    <a:pt x="533427" y="552065"/>
                  </a:lnTo>
                  <a:lnTo>
                    <a:pt x="0" y="10905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13">
              <a:extLst>
                <a:ext uri="{FF2B5EF4-FFF2-40B4-BE49-F238E27FC236}">
                  <a16:creationId xmlns:a16="http://schemas.microsoft.com/office/drawing/2014/main" id="{C4ABE39B-6D04-4D5D-A80B-39019B7D0E47}"/>
                </a:ext>
              </a:extLst>
            </p:cNvPr>
            <p:cNvSpPr/>
            <p:nvPr/>
          </p:nvSpPr>
          <p:spPr>
            <a:xfrm>
              <a:off x="176" y="1665558"/>
              <a:ext cx="1316545" cy="1455871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585343"/>
                <a:gd name="connsiteX1" fmla="*/ 509644 w 1211348"/>
                <a:gd name="connsiteY1" fmla="*/ 0 h 1585343"/>
                <a:gd name="connsiteX2" fmla="*/ 1211348 w 1211348"/>
                <a:gd name="connsiteY2" fmla="*/ 728632 h 1585343"/>
                <a:gd name="connsiteX3" fmla="*/ 600544 w 1211348"/>
                <a:gd name="connsiteY3" fmla="*/ 1585343 h 1585343"/>
                <a:gd name="connsiteX4" fmla="*/ 0 w 1211348"/>
                <a:gd name="connsiteY4" fmla="*/ 990069 h 1585343"/>
                <a:gd name="connsiteX5" fmla="*/ 0 w 1211348"/>
                <a:gd name="connsiteY5" fmla="*/ 504780 h 1585343"/>
                <a:gd name="connsiteX0" fmla="*/ 0 w 1316545"/>
                <a:gd name="connsiteY0" fmla="*/ 504780 h 1585343"/>
                <a:gd name="connsiteX1" fmla="*/ 509644 w 1316545"/>
                <a:gd name="connsiteY1" fmla="*/ 0 h 1585343"/>
                <a:gd name="connsiteX2" fmla="*/ 1316545 w 1316545"/>
                <a:gd name="connsiteY2" fmla="*/ 850012 h 1585343"/>
                <a:gd name="connsiteX3" fmla="*/ 600544 w 1316545"/>
                <a:gd name="connsiteY3" fmla="*/ 1585343 h 1585343"/>
                <a:gd name="connsiteX4" fmla="*/ 0 w 1316545"/>
                <a:gd name="connsiteY4" fmla="*/ 990069 h 1585343"/>
                <a:gd name="connsiteX5" fmla="*/ 0 w 1316545"/>
                <a:gd name="connsiteY5" fmla="*/ 504780 h 1585343"/>
                <a:gd name="connsiteX0" fmla="*/ 0 w 1316545"/>
                <a:gd name="connsiteY0" fmla="*/ 375308 h 1455871"/>
                <a:gd name="connsiteX1" fmla="*/ 614841 w 1316545"/>
                <a:gd name="connsiteY1" fmla="*/ 0 h 1455871"/>
                <a:gd name="connsiteX2" fmla="*/ 1316545 w 1316545"/>
                <a:gd name="connsiteY2" fmla="*/ 720540 h 1455871"/>
                <a:gd name="connsiteX3" fmla="*/ 600544 w 1316545"/>
                <a:gd name="connsiteY3" fmla="*/ 1455871 h 1455871"/>
                <a:gd name="connsiteX4" fmla="*/ 0 w 1316545"/>
                <a:gd name="connsiteY4" fmla="*/ 860597 h 1455871"/>
                <a:gd name="connsiteX5" fmla="*/ 0 w 1316545"/>
                <a:gd name="connsiteY5" fmla="*/ 375308 h 1455871"/>
                <a:gd name="connsiteX0" fmla="*/ 0 w 1316545"/>
                <a:gd name="connsiteY0" fmla="*/ 601885 h 1455871"/>
                <a:gd name="connsiteX1" fmla="*/ 614841 w 1316545"/>
                <a:gd name="connsiteY1" fmla="*/ 0 h 1455871"/>
                <a:gd name="connsiteX2" fmla="*/ 1316545 w 1316545"/>
                <a:gd name="connsiteY2" fmla="*/ 720540 h 1455871"/>
                <a:gd name="connsiteX3" fmla="*/ 600544 w 1316545"/>
                <a:gd name="connsiteY3" fmla="*/ 1455871 h 1455871"/>
                <a:gd name="connsiteX4" fmla="*/ 0 w 1316545"/>
                <a:gd name="connsiteY4" fmla="*/ 860597 h 1455871"/>
                <a:gd name="connsiteX5" fmla="*/ 0 w 1316545"/>
                <a:gd name="connsiteY5" fmla="*/ 601885 h 145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6545" h="1455871">
                  <a:moveTo>
                    <a:pt x="0" y="601885"/>
                  </a:moveTo>
                  <a:lnTo>
                    <a:pt x="614841" y="0"/>
                  </a:lnTo>
                  <a:lnTo>
                    <a:pt x="1316545" y="720540"/>
                  </a:lnTo>
                  <a:lnTo>
                    <a:pt x="600544" y="1455871"/>
                  </a:lnTo>
                  <a:lnTo>
                    <a:pt x="0" y="860597"/>
                  </a:lnTo>
                  <a:lnTo>
                    <a:pt x="0" y="60188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65BFBCB7-53F1-4C9F-B4B4-FD2B090727D5}"/>
                </a:ext>
              </a:extLst>
            </p:cNvPr>
            <p:cNvSpPr/>
            <p:nvPr/>
          </p:nvSpPr>
          <p:spPr>
            <a:xfrm>
              <a:off x="1421324" y="88568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5">
              <a:extLst>
                <a:ext uri="{FF2B5EF4-FFF2-40B4-BE49-F238E27FC236}">
                  <a16:creationId xmlns:a16="http://schemas.microsoft.com/office/drawing/2014/main" id="{D2B1F121-5F73-4018-B61A-BE72238703BA}"/>
                </a:ext>
              </a:extLst>
            </p:cNvPr>
            <p:cNvSpPr/>
            <p:nvPr/>
          </p:nvSpPr>
          <p:spPr>
            <a:xfrm>
              <a:off x="2905278" y="102861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6">
              <a:extLst>
                <a:ext uri="{FF2B5EF4-FFF2-40B4-BE49-F238E27FC236}">
                  <a16:creationId xmlns:a16="http://schemas.microsoft.com/office/drawing/2014/main" id="{C5BB3557-82EB-496D-B59C-E65676810464}"/>
                </a:ext>
              </a:extLst>
            </p:cNvPr>
            <p:cNvSpPr/>
            <p:nvPr/>
          </p:nvSpPr>
          <p:spPr>
            <a:xfrm>
              <a:off x="2917945" y="1676420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7">
              <a:extLst>
                <a:ext uri="{FF2B5EF4-FFF2-40B4-BE49-F238E27FC236}">
                  <a16:creationId xmlns:a16="http://schemas.microsoft.com/office/drawing/2014/main" id="{45FDA9F0-B179-4BC7-9ED8-50879CEA53A0}"/>
                </a:ext>
              </a:extLst>
            </p:cNvPr>
            <p:cNvSpPr/>
            <p:nvPr/>
          </p:nvSpPr>
          <p:spPr>
            <a:xfrm>
              <a:off x="1366985" y="1708292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8">
              <a:extLst>
                <a:ext uri="{FF2B5EF4-FFF2-40B4-BE49-F238E27FC236}">
                  <a16:creationId xmlns:a16="http://schemas.microsoft.com/office/drawing/2014/main" id="{936C498B-2223-4B02-BE5A-A15231AC1B15}"/>
                </a:ext>
              </a:extLst>
            </p:cNvPr>
            <p:cNvSpPr/>
            <p:nvPr/>
          </p:nvSpPr>
          <p:spPr>
            <a:xfrm>
              <a:off x="2157566" y="2493863"/>
              <a:ext cx="1417602" cy="1396230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  <a:gd name="connsiteX0" fmla="*/ 0 w 1454199"/>
                <a:gd name="connsiteY0" fmla="*/ 703606 h 1432743"/>
                <a:gd name="connsiteX1" fmla="*/ 742868 w 1454199"/>
                <a:gd name="connsiteY1" fmla="*/ 0 h 1432743"/>
                <a:gd name="connsiteX2" fmla="*/ 1454199 w 1454199"/>
                <a:gd name="connsiteY2" fmla="*/ 699328 h 1432743"/>
                <a:gd name="connsiteX3" fmla="*/ 728655 w 1454199"/>
                <a:gd name="connsiteY3" fmla="*/ 1432743 h 1432743"/>
                <a:gd name="connsiteX4" fmla="*/ 0 w 1454199"/>
                <a:gd name="connsiteY4" fmla="*/ 703606 h 1432743"/>
                <a:gd name="connsiteX0" fmla="*/ 0 w 1454199"/>
                <a:gd name="connsiteY0" fmla="*/ 706034 h 1435171"/>
                <a:gd name="connsiteX1" fmla="*/ 706271 w 1454199"/>
                <a:gd name="connsiteY1" fmla="*/ 0 h 1435171"/>
                <a:gd name="connsiteX2" fmla="*/ 1454199 w 1454199"/>
                <a:gd name="connsiteY2" fmla="*/ 701756 h 1435171"/>
                <a:gd name="connsiteX3" fmla="*/ 728655 w 1454199"/>
                <a:gd name="connsiteY3" fmla="*/ 1435171 h 1435171"/>
                <a:gd name="connsiteX4" fmla="*/ 0 w 1454199"/>
                <a:gd name="connsiteY4" fmla="*/ 706034 h 1435171"/>
                <a:gd name="connsiteX0" fmla="*/ 0 w 1417602"/>
                <a:gd name="connsiteY0" fmla="*/ 706034 h 1435171"/>
                <a:gd name="connsiteX1" fmla="*/ 706271 w 1417602"/>
                <a:gd name="connsiteY1" fmla="*/ 0 h 1435171"/>
                <a:gd name="connsiteX2" fmla="*/ 1417602 w 1417602"/>
                <a:gd name="connsiteY2" fmla="*/ 699328 h 1435171"/>
                <a:gd name="connsiteX3" fmla="*/ 728655 w 1417602"/>
                <a:gd name="connsiteY3" fmla="*/ 1435171 h 1435171"/>
                <a:gd name="connsiteX4" fmla="*/ 0 w 1417602"/>
                <a:gd name="connsiteY4" fmla="*/ 706034 h 1435171"/>
                <a:gd name="connsiteX0" fmla="*/ 0 w 1417602"/>
                <a:gd name="connsiteY0" fmla="*/ 706034 h 1396230"/>
                <a:gd name="connsiteX1" fmla="*/ 706271 w 1417602"/>
                <a:gd name="connsiteY1" fmla="*/ 0 h 1396230"/>
                <a:gd name="connsiteX2" fmla="*/ 1417602 w 1417602"/>
                <a:gd name="connsiteY2" fmla="*/ 699328 h 1396230"/>
                <a:gd name="connsiteX3" fmla="*/ 728571 w 1417602"/>
                <a:gd name="connsiteY3" fmla="*/ 1396230 h 1396230"/>
                <a:gd name="connsiteX4" fmla="*/ 0 w 1417602"/>
                <a:gd name="connsiteY4" fmla="*/ 706034 h 13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602" h="1396230">
                  <a:moveTo>
                    <a:pt x="0" y="706034"/>
                  </a:moveTo>
                  <a:lnTo>
                    <a:pt x="706271" y="0"/>
                  </a:lnTo>
                  <a:lnTo>
                    <a:pt x="1417602" y="699328"/>
                  </a:lnTo>
                  <a:lnTo>
                    <a:pt x="728571" y="1396230"/>
                  </a:lnTo>
                  <a:lnTo>
                    <a:pt x="0" y="7060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9">
              <a:extLst>
                <a:ext uri="{FF2B5EF4-FFF2-40B4-BE49-F238E27FC236}">
                  <a16:creationId xmlns:a16="http://schemas.microsoft.com/office/drawing/2014/main" id="{B17C5195-6433-44FA-843D-49B7BD5BBE4F}"/>
                </a:ext>
              </a:extLst>
            </p:cNvPr>
            <p:cNvSpPr/>
            <p:nvPr/>
          </p:nvSpPr>
          <p:spPr>
            <a:xfrm>
              <a:off x="176" y="3295682"/>
              <a:ext cx="1263507" cy="1459624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47636 h 1490634"/>
                <a:gd name="connsiteX1" fmla="*/ 552535 w 1211348"/>
                <a:gd name="connsiteY1" fmla="*/ 0 h 1490634"/>
                <a:gd name="connsiteX2" fmla="*/ 1211348 w 1211348"/>
                <a:gd name="connsiteY2" fmla="*/ 771488 h 1490634"/>
                <a:gd name="connsiteX3" fmla="*/ 495347 w 1211348"/>
                <a:gd name="connsiteY3" fmla="*/ 1490634 h 1490634"/>
                <a:gd name="connsiteX4" fmla="*/ 0 w 1211348"/>
                <a:gd name="connsiteY4" fmla="*/ 1032925 h 1490634"/>
                <a:gd name="connsiteX5" fmla="*/ 0 w 1211348"/>
                <a:gd name="connsiteY5" fmla="*/ 547636 h 1490634"/>
                <a:gd name="connsiteX0" fmla="*/ 0 w 1263759"/>
                <a:gd name="connsiteY0" fmla="*/ 547636 h 1490634"/>
                <a:gd name="connsiteX1" fmla="*/ 552535 w 1263759"/>
                <a:gd name="connsiteY1" fmla="*/ 0 h 1490634"/>
                <a:gd name="connsiteX2" fmla="*/ 1263759 w 1263759"/>
                <a:gd name="connsiteY2" fmla="*/ 728627 h 1490634"/>
                <a:gd name="connsiteX3" fmla="*/ 495347 w 1263759"/>
                <a:gd name="connsiteY3" fmla="*/ 1490634 h 1490634"/>
                <a:gd name="connsiteX4" fmla="*/ 0 w 1263759"/>
                <a:gd name="connsiteY4" fmla="*/ 1032925 h 1490634"/>
                <a:gd name="connsiteX5" fmla="*/ 0 w 1263759"/>
                <a:gd name="connsiteY5" fmla="*/ 547636 h 1490634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1032925 h 1457293"/>
                <a:gd name="connsiteX5" fmla="*/ 0 w 1263759"/>
                <a:gd name="connsiteY5" fmla="*/ 547636 h 1457293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890025 h 1457293"/>
                <a:gd name="connsiteX5" fmla="*/ 0 w 1263759"/>
                <a:gd name="connsiteY5" fmla="*/ 547636 h 1457293"/>
                <a:gd name="connsiteX0" fmla="*/ 0 w 1263759"/>
                <a:gd name="connsiteY0" fmla="*/ 547636 h 1462052"/>
                <a:gd name="connsiteX1" fmla="*/ 552535 w 1263759"/>
                <a:gd name="connsiteY1" fmla="*/ 0 h 1462052"/>
                <a:gd name="connsiteX2" fmla="*/ 1263759 w 1263759"/>
                <a:gd name="connsiteY2" fmla="*/ 728627 h 1462052"/>
                <a:gd name="connsiteX3" fmla="*/ 528741 w 1263759"/>
                <a:gd name="connsiteY3" fmla="*/ 1462052 h 1462052"/>
                <a:gd name="connsiteX4" fmla="*/ 0 w 1263759"/>
                <a:gd name="connsiteY4" fmla="*/ 890025 h 1462052"/>
                <a:gd name="connsiteX5" fmla="*/ 0 w 1263759"/>
                <a:gd name="connsiteY5" fmla="*/ 547636 h 1462052"/>
                <a:gd name="connsiteX0" fmla="*/ 0 w 1263675"/>
                <a:gd name="connsiteY0" fmla="*/ 547636 h 1462052"/>
                <a:gd name="connsiteX1" fmla="*/ 552535 w 1263675"/>
                <a:gd name="connsiteY1" fmla="*/ 0 h 1462052"/>
                <a:gd name="connsiteX2" fmla="*/ 1263675 w 1263675"/>
                <a:gd name="connsiteY2" fmla="*/ 726199 h 1462052"/>
                <a:gd name="connsiteX3" fmla="*/ 528741 w 1263675"/>
                <a:gd name="connsiteY3" fmla="*/ 1462052 h 1462052"/>
                <a:gd name="connsiteX4" fmla="*/ 0 w 1263675"/>
                <a:gd name="connsiteY4" fmla="*/ 890025 h 1462052"/>
                <a:gd name="connsiteX5" fmla="*/ 0 w 1263675"/>
                <a:gd name="connsiteY5" fmla="*/ 547636 h 1462052"/>
                <a:gd name="connsiteX0" fmla="*/ 0 w 1263591"/>
                <a:gd name="connsiteY0" fmla="*/ 547636 h 1462052"/>
                <a:gd name="connsiteX1" fmla="*/ 552535 w 1263591"/>
                <a:gd name="connsiteY1" fmla="*/ 0 h 1462052"/>
                <a:gd name="connsiteX2" fmla="*/ 1263591 w 1263591"/>
                <a:gd name="connsiteY2" fmla="*/ 723771 h 1462052"/>
                <a:gd name="connsiteX3" fmla="*/ 528741 w 1263591"/>
                <a:gd name="connsiteY3" fmla="*/ 1462052 h 1462052"/>
                <a:gd name="connsiteX4" fmla="*/ 0 w 1263591"/>
                <a:gd name="connsiteY4" fmla="*/ 890025 h 1462052"/>
                <a:gd name="connsiteX5" fmla="*/ 0 w 1263591"/>
                <a:gd name="connsiteY5" fmla="*/ 547636 h 1462052"/>
                <a:gd name="connsiteX0" fmla="*/ 0 w 1263591"/>
                <a:gd name="connsiteY0" fmla="*/ 547636 h 1459624"/>
                <a:gd name="connsiteX1" fmla="*/ 552535 w 1263591"/>
                <a:gd name="connsiteY1" fmla="*/ 0 h 1459624"/>
                <a:gd name="connsiteX2" fmla="*/ 1263591 w 1263591"/>
                <a:gd name="connsiteY2" fmla="*/ 723771 h 1459624"/>
                <a:gd name="connsiteX3" fmla="*/ 565170 w 1263591"/>
                <a:gd name="connsiteY3" fmla="*/ 1459624 h 1459624"/>
                <a:gd name="connsiteX4" fmla="*/ 0 w 1263591"/>
                <a:gd name="connsiteY4" fmla="*/ 890025 h 1459624"/>
                <a:gd name="connsiteX5" fmla="*/ 0 w 1263591"/>
                <a:gd name="connsiteY5" fmla="*/ 547636 h 1459624"/>
                <a:gd name="connsiteX0" fmla="*/ 0 w 1263591"/>
                <a:gd name="connsiteY0" fmla="*/ 547636 h 1459624"/>
                <a:gd name="connsiteX1" fmla="*/ 552535 w 1263591"/>
                <a:gd name="connsiteY1" fmla="*/ 0 h 1459624"/>
                <a:gd name="connsiteX2" fmla="*/ 1263591 w 1263591"/>
                <a:gd name="connsiteY2" fmla="*/ 723771 h 1459624"/>
                <a:gd name="connsiteX3" fmla="*/ 565170 w 1263591"/>
                <a:gd name="connsiteY3" fmla="*/ 1459624 h 1459624"/>
                <a:gd name="connsiteX4" fmla="*/ 0 w 1263591"/>
                <a:gd name="connsiteY4" fmla="*/ 890025 h 1459624"/>
                <a:gd name="connsiteX5" fmla="*/ 0 w 1263591"/>
                <a:gd name="connsiteY5" fmla="*/ 547636 h 1459624"/>
                <a:gd name="connsiteX0" fmla="*/ 0 w 1263507"/>
                <a:gd name="connsiteY0" fmla="*/ 547636 h 1459624"/>
                <a:gd name="connsiteX1" fmla="*/ 552535 w 1263507"/>
                <a:gd name="connsiteY1" fmla="*/ 0 h 1459624"/>
                <a:gd name="connsiteX2" fmla="*/ 1263507 w 1263507"/>
                <a:gd name="connsiteY2" fmla="*/ 721343 h 1459624"/>
                <a:gd name="connsiteX3" fmla="*/ 565170 w 1263507"/>
                <a:gd name="connsiteY3" fmla="*/ 1459624 h 1459624"/>
                <a:gd name="connsiteX4" fmla="*/ 0 w 1263507"/>
                <a:gd name="connsiteY4" fmla="*/ 890025 h 1459624"/>
                <a:gd name="connsiteX5" fmla="*/ 0 w 1263507"/>
                <a:gd name="connsiteY5" fmla="*/ 547636 h 145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507" h="1459624">
                  <a:moveTo>
                    <a:pt x="0" y="547636"/>
                  </a:moveTo>
                  <a:lnTo>
                    <a:pt x="552535" y="0"/>
                  </a:lnTo>
                  <a:lnTo>
                    <a:pt x="1263507" y="721343"/>
                  </a:lnTo>
                  <a:lnTo>
                    <a:pt x="565170" y="1459624"/>
                  </a:lnTo>
                  <a:lnTo>
                    <a:pt x="0" y="890025"/>
                  </a:lnTo>
                  <a:lnTo>
                    <a:pt x="0" y="5476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20">
              <a:extLst>
                <a:ext uri="{FF2B5EF4-FFF2-40B4-BE49-F238E27FC236}">
                  <a16:creationId xmlns:a16="http://schemas.microsoft.com/office/drawing/2014/main" id="{DF9265E4-AD89-4469-84C5-EDB56B896B01}"/>
                </a:ext>
              </a:extLst>
            </p:cNvPr>
            <p:cNvSpPr/>
            <p:nvPr/>
          </p:nvSpPr>
          <p:spPr>
            <a:xfrm>
              <a:off x="4471953" y="1685945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22">
              <a:extLst>
                <a:ext uri="{FF2B5EF4-FFF2-40B4-BE49-F238E27FC236}">
                  <a16:creationId xmlns:a16="http://schemas.microsoft.com/office/drawing/2014/main" id="{BFC21901-8FF8-433D-9E31-826C36CFD561}"/>
                </a:ext>
              </a:extLst>
            </p:cNvPr>
            <p:cNvSpPr/>
            <p:nvPr/>
          </p:nvSpPr>
          <p:spPr>
            <a:xfrm>
              <a:off x="3690903" y="2465562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23">
              <a:extLst>
                <a:ext uri="{FF2B5EF4-FFF2-40B4-BE49-F238E27FC236}">
                  <a16:creationId xmlns:a16="http://schemas.microsoft.com/office/drawing/2014/main" id="{11F642BE-A5FD-49A3-B239-7A64E2E06C69}"/>
                </a:ext>
              </a:extLst>
            </p:cNvPr>
            <p:cNvSpPr/>
            <p:nvPr/>
          </p:nvSpPr>
          <p:spPr>
            <a:xfrm>
              <a:off x="3690903" y="904895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24">
              <a:extLst>
                <a:ext uri="{FF2B5EF4-FFF2-40B4-BE49-F238E27FC236}">
                  <a16:creationId xmlns:a16="http://schemas.microsoft.com/office/drawing/2014/main" id="{F0B2B5E4-419E-4283-BE7C-55622D08A043}"/>
                </a:ext>
              </a:extLst>
            </p:cNvPr>
            <p:cNvSpPr/>
            <p:nvPr/>
          </p:nvSpPr>
          <p:spPr>
            <a:xfrm>
              <a:off x="1386041" y="3279922"/>
              <a:ext cx="1417602" cy="1388946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  <a:gd name="connsiteX0" fmla="*/ 0 w 1417602"/>
                <a:gd name="connsiteY0" fmla="*/ 737691 h 1466828"/>
                <a:gd name="connsiteX1" fmla="*/ 742952 w 1417602"/>
                <a:gd name="connsiteY1" fmla="*/ 0 h 1466828"/>
                <a:gd name="connsiteX2" fmla="*/ 1417602 w 1417602"/>
                <a:gd name="connsiteY2" fmla="*/ 657959 h 1466828"/>
                <a:gd name="connsiteX3" fmla="*/ 728655 w 1417602"/>
                <a:gd name="connsiteY3" fmla="*/ 1466828 h 1466828"/>
                <a:gd name="connsiteX4" fmla="*/ 0 w 1417602"/>
                <a:gd name="connsiteY4" fmla="*/ 737691 h 1466828"/>
                <a:gd name="connsiteX0" fmla="*/ 0 w 1417602"/>
                <a:gd name="connsiteY0" fmla="*/ 737691 h 1427887"/>
                <a:gd name="connsiteX1" fmla="*/ 742952 w 1417602"/>
                <a:gd name="connsiteY1" fmla="*/ 0 h 1427887"/>
                <a:gd name="connsiteX2" fmla="*/ 1417602 w 1417602"/>
                <a:gd name="connsiteY2" fmla="*/ 657959 h 1427887"/>
                <a:gd name="connsiteX3" fmla="*/ 692058 w 1417602"/>
                <a:gd name="connsiteY3" fmla="*/ 1427887 h 1427887"/>
                <a:gd name="connsiteX4" fmla="*/ 0 w 1417602"/>
                <a:gd name="connsiteY4" fmla="*/ 737691 h 1427887"/>
                <a:gd name="connsiteX0" fmla="*/ 0 w 1417602"/>
                <a:gd name="connsiteY0" fmla="*/ 737691 h 1388946"/>
                <a:gd name="connsiteX1" fmla="*/ 742952 w 1417602"/>
                <a:gd name="connsiteY1" fmla="*/ 0 h 1388946"/>
                <a:gd name="connsiteX2" fmla="*/ 1417602 w 1417602"/>
                <a:gd name="connsiteY2" fmla="*/ 657959 h 1388946"/>
                <a:gd name="connsiteX3" fmla="*/ 691974 w 1417602"/>
                <a:gd name="connsiteY3" fmla="*/ 1388946 h 1388946"/>
                <a:gd name="connsiteX4" fmla="*/ 0 w 1417602"/>
                <a:gd name="connsiteY4" fmla="*/ 737691 h 138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602" h="1388946">
                  <a:moveTo>
                    <a:pt x="0" y="737691"/>
                  </a:moveTo>
                  <a:lnTo>
                    <a:pt x="742952" y="0"/>
                  </a:lnTo>
                  <a:lnTo>
                    <a:pt x="1417602" y="657959"/>
                  </a:lnTo>
                  <a:lnTo>
                    <a:pt x="691974" y="1388946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25">
              <a:extLst>
                <a:ext uri="{FF2B5EF4-FFF2-40B4-BE49-F238E27FC236}">
                  <a16:creationId xmlns:a16="http://schemas.microsoft.com/office/drawing/2014/main" id="{F9531D34-2294-4D5D-BDED-866BDC573940}"/>
                </a:ext>
              </a:extLst>
            </p:cNvPr>
            <p:cNvSpPr/>
            <p:nvPr/>
          </p:nvSpPr>
          <p:spPr>
            <a:xfrm>
              <a:off x="2136895" y="914420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6">
              <a:extLst>
                <a:ext uri="{FF2B5EF4-FFF2-40B4-BE49-F238E27FC236}">
                  <a16:creationId xmlns:a16="http://schemas.microsoft.com/office/drawing/2014/main" id="{504B2340-C062-4E4C-86A2-533821917090}"/>
                </a:ext>
              </a:extLst>
            </p:cNvPr>
            <p:cNvSpPr/>
            <p:nvPr/>
          </p:nvSpPr>
          <p:spPr>
            <a:xfrm>
              <a:off x="643085" y="890575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7">
              <a:extLst>
                <a:ext uri="{FF2B5EF4-FFF2-40B4-BE49-F238E27FC236}">
                  <a16:creationId xmlns:a16="http://schemas.microsoft.com/office/drawing/2014/main" id="{CBCEEE2E-D84B-4997-80D4-BBD989DE5F79}"/>
                </a:ext>
              </a:extLst>
            </p:cNvPr>
            <p:cNvSpPr/>
            <p:nvPr/>
          </p:nvSpPr>
          <p:spPr>
            <a:xfrm>
              <a:off x="590240" y="2516490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8">
              <a:extLst>
                <a:ext uri="{FF2B5EF4-FFF2-40B4-BE49-F238E27FC236}">
                  <a16:creationId xmlns:a16="http://schemas.microsoft.com/office/drawing/2014/main" id="{23C3BA56-041C-409A-9B9F-4BB0D9CF2182}"/>
                </a:ext>
              </a:extLst>
            </p:cNvPr>
            <p:cNvSpPr/>
            <p:nvPr/>
          </p:nvSpPr>
          <p:spPr>
            <a:xfrm>
              <a:off x="1" y="117649"/>
              <a:ext cx="1336113" cy="143765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47636 h 1490634"/>
                <a:gd name="connsiteX1" fmla="*/ 552535 w 1211348"/>
                <a:gd name="connsiteY1" fmla="*/ 0 h 1490634"/>
                <a:gd name="connsiteX2" fmla="*/ 1211348 w 1211348"/>
                <a:gd name="connsiteY2" fmla="*/ 771488 h 1490634"/>
                <a:gd name="connsiteX3" fmla="*/ 495347 w 1211348"/>
                <a:gd name="connsiteY3" fmla="*/ 1490634 h 1490634"/>
                <a:gd name="connsiteX4" fmla="*/ 0 w 1211348"/>
                <a:gd name="connsiteY4" fmla="*/ 1032925 h 1490634"/>
                <a:gd name="connsiteX5" fmla="*/ 0 w 1211348"/>
                <a:gd name="connsiteY5" fmla="*/ 547636 h 1490634"/>
                <a:gd name="connsiteX0" fmla="*/ 0 w 1263759"/>
                <a:gd name="connsiteY0" fmla="*/ 547636 h 1490634"/>
                <a:gd name="connsiteX1" fmla="*/ 552535 w 1263759"/>
                <a:gd name="connsiteY1" fmla="*/ 0 h 1490634"/>
                <a:gd name="connsiteX2" fmla="*/ 1263759 w 1263759"/>
                <a:gd name="connsiteY2" fmla="*/ 728627 h 1490634"/>
                <a:gd name="connsiteX3" fmla="*/ 495347 w 1263759"/>
                <a:gd name="connsiteY3" fmla="*/ 1490634 h 1490634"/>
                <a:gd name="connsiteX4" fmla="*/ 0 w 1263759"/>
                <a:gd name="connsiteY4" fmla="*/ 1032925 h 1490634"/>
                <a:gd name="connsiteX5" fmla="*/ 0 w 1263759"/>
                <a:gd name="connsiteY5" fmla="*/ 547636 h 1490634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1032925 h 1457293"/>
                <a:gd name="connsiteX5" fmla="*/ 0 w 1263759"/>
                <a:gd name="connsiteY5" fmla="*/ 547636 h 1457293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890025 h 1457293"/>
                <a:gd name="connsiteX5" fmla="*/ 0 w 1263759"/>
                <a:gd name="connsiteY5" fmla="*/ 547636 h 1457293"/>
                <a:gd name="connsiteX0" fmla="*/ 0 w 1263759"/>
                <a:gd name="connsiteY0" fmla="*/ 547636 h 1462052"/>
                <a:gd name="connsiteX1" fmla="*/ 552535 w 1263759"/>
                <a:gd name="connsiteY1" fmla="*/ 0 h 1462052"/>
                <a:gd name="connsiteX2" fmla="*/ 1263759 w 1263759"/>
                <a:gd name="connsiteY2" fmla="*/ 728627 h 1462052"/>
                <a:gd name="connsiteX3" fmla="*/ 528741 w 1263759"/>
                <a:gd name="connsiteY3" fmla="*/ 1462052 h 1462052"/>
                <a:gd name="connsiteX4" fmla="*/ 0 w 1263759"/>
                <a:gd name="connsiteY4" fmla="*/ 890025 h 1462052"/>
                <a:gd name="connsiteX5" fmla="*/ 0 w 1263759"/>
                <a:gd name="connsiteY5" fmla="*/ 547636 h 1462052"/>
                <a:gd name="connsiteX0" fmla="*/ 0 w 1263675"/>
                <a:gd name="connsiteY0" fmla="*/ 547636 h 1462052"/>
                <a:gd name="connsiteX1" fmla="*/ 552535 w 1263675"/>
                <a:gd name="connsiteY1" fmla="*/ 0 h 1462052"/>
                <a:gd name="connsiteX2" fmla="*/ 1263675 w 1263675"/>
                <a:gd name="connsiteY2" fmla="*/ 726199 h 1462052"/>
                <a:gd name="connsiteX3" fmla="*/ 528741 w 1263675"/>
                <a:gd name="connsiteY3" fmla="*/ 1462052 h 1462052"/>
                <a:gd name="connsiteX4" fmla="*/ 0 w 1263675"/>
                <a:gd name="connsiteY4" fmla="*/ 890025 h 1462052"/>
                <a:gd name="connsiteX5" fmla="*/ 0 w 1263675"/>
                <a:gd name="connsiteY5" fmla="*/ 547636 h 1462052"/>
                <a:gd name="connsiteX0" fmla="*/ 0 w 1263591"/>
                <a:gd name="connsiteY0" fmla="*/ 547636 h 1462052"/>
                <a:gd name="connsiteX1" fmla="*/ 552535 w 1263591"/>
                <a:gd name="connsiteY1" fmla="*/ 0 h 1462052"/>
                <a:gd name="connsiteX2" fmla="*/ 1263591 w 1263591"/>
                <a:gd name="connsiteY2" fmla="*/ 723771 h 1462052"/>
                <a:gd name="connsiteX3" fmla="*/ 528741 w 1263591"/>
                <a:gd name="connsiteY3" fmla="*/ 1462052 h 1462052"/>
                <a:gd name="connsiteX4" fmla="*/ 0 w 1263591"/>
                <a:gd name="connsiteY4" fmla="*/ 890025 h 1462052"/>
                <a:gd name="connsiteX5" fmla="*/ 0 w 1263591"/>
                <a:gd name="connsiteY5" fmla="*/ 547636 h 1462052"/>
                <a:gd name="connsiteX0" fmla="*/ 0 w 1263591"/>
                <a:gd name="connsiteY0" fmla="*/ 547636 h 1459624"/>
                <a:gd name="connsiteX1" fmla="*/ 552535 w 1263591"/>
                <a:gd name="connsiteY1" fmla="*/ 0 h 1459624"/>
                <a:gd name="connsiteX2" fmla="*/ 1263591 w 1263591"/>
                <a:gd name="connsiteY2" fmla="*/ 723771 h 1459624"/>
                <a:gd name="connsiteX3" fmla="*/ 565170 w 1263591"/>
                <a:gd name="connsiteY3" fmla="*/ 1459624 h 1459624"/>
                <a:gd name="connsiteX4" fmla="*/ 0 w 1263591"/>
                <a:gd name="connsiteY4" fmla="*/ 890025 h 1459624"/>
                <a:gd name="connsiteX5" fmla="*/ 0 w 1263591"/>
                <a:gd name="connsiteY5" fmla="*/ 547636 h 1459624"/>
                <a:gd name="connsiteX0" fmla="*/ 0 w 1263591"/>
                <a:gd name="connsiteY0" fmla="*/ 547636 h 1459624"/>
                <a:gd name="connsiteX1" fmla="*/ 552535 w 1263591"/>
                <a:gd name="connsiteY1" fmla="*/ 0 h 1459624"/>
                <a:gd name="connsiteX2" fmla="*/ 1263591 w 1263591"/>
                <a:gd name="connsiteY2" fmla="*/ 723771 h 1459624"/>
                <a:gd name="connsiteX3" fmla="*/ 565170 w 1263591"/>
                <a:gd name="connsiteY3" fmla="*/ 1459624 h 1459624"/>
                <a:gd name="connsiteX4" fmla="*/ 0 w 1263591"/>
                <a:gd name="connsiteY4" fmla="*/ 890025 h 1459624"/>
                <a:gd name="connsiteX5" fmla="*/ 0 w 1263591"/>
                <a:gd name="connsiteY5" fmla="*/ 547636 h 1459624"/>
                <a:gd name="connsiteX0" fmla="*/ 0 w 1263507"/>
                <a:gd name="connsiteY0" fmla="*/ 547636 h 1459624"/>
                <a:gd name="connsiteX1" fmla="*/ 552535 w 1263507"/>
                <a:gd name="connsiteY1" fmla="*/ 0 h 1459624"/>
                <a:gd name="connsiteX2" fmla="*/ 1263507 w 1263507"/>
                <a:gd name="connsiteY2" fmla="*/ 721343 h 1459624"/>
                <a:gd name="connsiteX3" fmla="*/ 565170 w 1263507"/>
                <a:gd name="connsiteY3" fmla="*/ 1459624 h 1459624"/>
                <a:gd name="connsiteX4" fmla="*/ 0 w 1263507"/>
                <a:gd name="connsiteY4" fmla="*/ 890025 h 1459624"/>
                <a:gd name="connsiteX5" fmla="*/ 0 w 1263507"/>
                <a:gd name="connsiteY5" fmla="*/ 547636 h 1459624"/>
                <a:gd name="connsiteX0" fmla="*/ 0 w 1263507"/>
                <a:gd name="connsiteY0" fmla="*/ 685201 h 1459624"/>
                <a:gd name="connsiteX1" fmla="*/ 552535 w 1263507"/>
                <a:gd name="connsiteY1" fmla="*/ 0 h 1459624"/>
                <a:gd name="connsiteX2" fmla="*/ 1263507 w 1263507"/>
                <a:gd name="connsiteY2" fmla="*/ 721343 h 1459624"/>
                <a:gd name="connsiteX3" fmla="*/ 565170 w 1263507"/>
                <a:gd name="connsiteY3" fmla="*/ 1459624 h 1459624"/>
                <a:gd name="connsiteX4" fmla="*/ 0 w 1263507"/>
                <a:gd name="connsiteY4" fmla="*/ 890025 h 1459624"/>
                <a:gd name="connsiteX5" fmla="*/ 0 w 1263507"/>
                <a:gd name="connsiteY5" fmla="*/ 685201 h 1459624"/>
                <a:gd name="connsiteX0" fmla="*/ 0 w 1263507"/>
                <a:gd name="connsiteY0" fmla="*/ 651116 h 1425539"/>
                <a:gd name="connsiteX1" fmla="*/ 588964 w 1263507"/>
                <a:gd name="connsiteY1" fmla="*/ 0 h 1425539"/>
                <a:gd name="connsiteX2" fmla="*/ 1263507 w 1263507"/>
                <a:gd name="connsiteY2" fmla="*/ 687258 h 1425539"/>
                <a:gd name="connsiteX3" fmla="*/ 565170 w 1263507"/>
                <a:gd name="connsiteY3" fmla="*/ 1425539 h 1425539"/>
                <a:gd name="connsiteX4" fmla="*/ 0 w 1263507"/>
                <a:gd name="connsiteY4" fmla="*/ 855940 h 1425539"/>
                <a:gd name="connsiteX5" fmla="*/ 0 w 1263507"/>
                <a:gd name="connsiteY5" fmla="*/ 651116 h 1425539"/>
                <a:gd name="connsiteX0" fmla="*/ 0 w 1299936"/>
                <a:gd name="connsiteY0" fmla="*/ 651116 h 1425539"/>
                <a:gd name="connsiteX1" fmla="*/ 588964 w 1299936"/>
                <a:gd name="connsiteY1" fmla="*/ 0 h 1425539"/>
                <a:gd name="connsiteX2" fmla="*/ 1299936 w 1299936"/>
                <a:gd name="connsiteY2" fmla="*/ 757856 h 1425539"/>
                <a:gd name="connsiteX3" fmla="*/ 565170 w 1299936"/>
                <a:gd name="connsiteY3" fmla="*/ 1425539 h 1425539"/>
                <a:gd name="connsiteX4" fmla="*/ 0 w 1299936"/>
                <a:gd name="connsiteY4" fmla="*/ 855940 h 1425539"/>
                <a:gd name="connsiteX5" fmla="*/ 0 w 1299936"/>
                <a:gd name="connsiteY5" fmla="*/ 651116 h 1425539"/>
                <a:gd name="connsiteX0" fmla="*/ 0 w 1299936"/>
                <a:gd name="connsiteY0" fmla="*/ 651116 h 1496137"/>
                <a:gd name="connsiteX1" fmla="*/ 588964 w 1299936"/>
                <a:gd name="connsiteY1" fmla="*/ 0 h 1496137"/>
                <a:gd name="connsiteX2" fmla="*/ 1299936 w 1299936"/>
                <a:gd name="connsiteY2" fmla="*/ 757856 h 1496137"/>
                <a:gd name="connsiteX3" fmla="*/ 638112 w 1299936"/>
                <a:gd name="connsiteY3" fmla="*/ 1496137 h 1496137"/>
                <a:gd name="connsiteX4" fmla="*/ 0 w 1299936"/>
                <a:gd name="connsiteY4" fmla="*/ 855940 h 1496137"/>
                <a:gd name="connsiteX5" fmla="*/ 0 w 1299936"/>
                <a:gd name="connsiteY5" fmla="*/ 651116 h 1496137"/>
                <a:gd name="connsiteX0" fmla="*/ 0 w 1299936"/>
                <a:gd name="connsiteY0" fmla="*/ 651116 h 1457196"/>
                <a:gd name="connsiteX1" fmla="*/ 588964 w 1299936"/>
                <a:gd name="connsiteY1" fmla="*/ 0 h 1457196"/>
                <a:gd name="connsiteX2" fmla="*/ 1299936 w 1299936"/>
                <a:gd name="connsiteY2" fmla="*/ 757856 h 1457196"/>
                <a:gd name="connsiteX3" fmla="*/ 638028 w 1299936"/>
                <a:gd name="connsiteY3" fmla="*/ 1457196 h 1457196"/>
                <a:gd name="connsiteX4" fmla="*/ 0 w 1299936"/>
                <a:gd name="connsiteY4" fmla="*/ 855940 h 1457196"/>
                <a:gd name="connsiteX5" fmla="*/ 0 w 1299936"/>
                <a:gd name="connsiteY5" fmla="*/ 651116 h 1457196"/>
                <a:gd name="connsiteX0" fmla="*/ 0 w 1299936"/>
                <a:gd name="connsiteY0" fmla="*/ 651116 h 1491281"/>
                <a:gd name="connsiteX1" fmla="*/ 588964 w 1299936"/>
                <a:gd name="connsiteY1" fmla="*/ 0 h 1491281"/>
                <a:gd name="connsiteX2" fmla="*/ 1299936 w 1299936"/>
                <a:gd name="connsiteY2" fmla="*/ 757856 h 1491281"/>
                <a:gd name="connsiteX3" fmla="*/ 564918 w 1299936"/>
                <a:gd name="connsiteY3" fmla="*/ 1491281 h 1491281"/>
                <a:gd name="connsiteX4" fmla="*/ 0 w 1299936"/>
                <a:gd name="connsiteY4" fmla="*/ 855940 h 1491281"/>
                <a:gd name="connsiteX5" fmla="*/ 0 w 1299936"/>
                <a:gd name="connsiteY5" fmla="*/ 651116 h 1491281"/>
                <a:gd name="connsiteX0" fmla="*/ 0 w 1299936"/>
                <a:gd name="connsiteY0" fmla="*/ 651116 h 1488853"/>
                <a:gd name="connsiteX1" fmla="*/ 588964 w 1299936"/>
                <a:gd name="connsiteY1" fmla="*/ 0 h 1488853"/>
                <a:gd name="connsiteX2" fmla="*/ 1299936 w 1299936"/>
                <a:gd name="connsiteY2" fmla="*/ 757856 h 1488853"/>
                <a:gd name="connsiteX3" fmla="*/ 601347 w 1299936"/>
                <a:gd name="connsiteY3" fmla="*/ 1488853 h 1488853"/>
                <a:gd name="connsiteX4" fmla="*/ 0 w 1299936"/>
                <a:gd name="connsiteY4" fmla="*/ 855940 h 1488853"/>
                <a:gd name="connsiteX5" fmla="*/ 0 w 1299936"/>
                <a:gd name="connsiteY5" fmla="*/ 651116 h 1488853"/>
                <a:gd name="connsiteX0" fmla="*/ 0 w 1299852"/>
                <a:gd name="connsiteY0" fmla="*/ 651116 h 1488853"/>
                <a:gd name="connsiteX1" fmla="*/ 588964 w 1299852"/>
                <a:gd name="connsiteY1" fmla="*/ 0 h 1488853"/>
                <a:gd name="connsiteX2" fmla="*/ 1299852 w 1299852"/>
                <a:gd name="connsiteY2" fmla="*/ 791941 h 1488853"/>
                <a:gd name="connsiteX3" fmla="*/ 601347 w 1299852"/>
                <a:gd name="connsiteY3" fmla="*/ 1488853 h 1488853"/>
                <a:gd name="connsiteX4" fmla="*/ 0 w 1299852"/>
                <a:gd name="connsiteY4" fmla="*/ 855940 h 1488853"/>
                <a:gd name="connsiteX5" fmla="*/ 0 w 1299852"/>
                <a:gd name="connsiteY5" fmla="*/ 651116 h 1488853"/>
                <a:gd name="connsiteX0" fmla="*/ 0 w 1336281"/>
                <a:gd name="connsiteY0" fmla="*/ 651116 h 1488853"/>
                <a:gd name="connsiteX1" fmla="*/ 588964 w 1336281"/>
                <a:gd name="connsiteY1" fmla="*/ 0 h 1488853"/>
                <a:gd name="connsiteX2" fmla="*/ 1336281 w 1336281"/>
                <a:gd name="connsiteY2" fmla="*/ 753000 h 1488853"/>
                <a:gd name="connsiteX3" fmla="*/ 601347 w 1336281"/>
                <a:gd name="connsiteY3" fmla="*/ 1488853 h 1488853"/>
                <a:gd name="connsiteX4" fmla="*/ 0 w 1336281"/>
                <a:gd name="connsiteY4" fmla="*/ 855940 h 1488853"/>
                <a:gd name="connsiteX5" fmla="*/ 0 w 1336281"/>
                <a:gd name="connsiteY5" fmla="*/ 651116 h 1488853"/>
                <a:gd name="connsiteX0" fmla="*/ 0 w 1336281"/>
                <a:gd name="connsiteY0" fmla="*/ 375987 h 1213724"/>
                <a:gd name="connsiteX1" fmla="*/ 726529 w 1336281"/>
                <a:gd name="connsiteY1" fmla="*/ 0 h 1213724"/>
                <a:gd name="connsiteX2" fmla="*/ 1336281 w 1336281"/>
                <a:gd name="connsiteY2" fmla="*/ 477871 h 1213724"/>
                <a:gd name="connsiteX3" fmla="*/ 601347 w 1336281"/>
                <a:gd name="connsiteY3" fmla="*/ 1213724 h 1213724"/>
                <a:gd name="connsiteX4" fmla="*/ 0 w 1336281"/>
                <a:gd name="connsiteY4" fmla="*/ 580811 h 1213724"/>
                <a:gd name="connsiteX5" fmla="*/ 0 w 1336281"/>
                <a:gd name="connsiteY5" fmla="*/ 375987 h 1213724"/>
                <a:gd name="connsiteX0" fmla="*/ 0 w 1336281"/>
                <a:gd name="connsiteY0" fmla="*/ 597493 h 1435230"/>
                <a:gd name="connsiteX1" fmla="*/ 616906 w 1336281"/>
                <a:gd name="connsiteY1" fmla="*/ 0 h 1435230"/>
                <a:gd name="connsiteX2" fmla="*/ 1336281 w 1336281"/>
                <a:gd name="connsiteY2" fmla="*/ 699377 h 1435230"/>
                <a:gd name="connsiteX3" fmla="*/ 601347 w 1336281"/>
                <a:gd name="connsiteY3" fmla="*/ 1435230 h 1435230"/>
                <a:gd name="connsiteX4" fmla="*/ 0 w 1336281"/>
                <a:gd name="connsiteY4" fmla="*/ 802317 h 1435230"/>
                <a:gd name="connsiteX5" fmla="*/ 0 w 1336281"/>
                <a:gd name="connsiteY5" fmla="*/ 597493 h 1435230"/>
                <a:gd name="connsiteX0" fmla="*/ 0 w 1336281"/>
                <a:gd name="connsiteY0" fmla="*/ 597493 h 1435230"/>
                <a:gd name="connsiteX1" fmla="*/ 616906 w 1336281"/>
                <a:gd name="connsiteY1" fmla="*/ 0 h 1435230"/>
                <a:gd name="connsiteX2" fmla="*/ 1336281 w 1336281"/>
                <a:gd name="connsiteY2" fmla="*/ 699377 h 1435230"/>
                <a:gd name="connsiteX3" fmla="*/ 601347 w 1336281"/>
                <a:gd name="connsiteY3" fmla="*/ 1435230 h 1435230"/>
                <a:gd name="connsiteX4" fmla="*/ 0 w 1336281"/>
                <a:gd name="connsiteY4" fmla="*/ 802317 h 1435230"/>
                <a:gd name="connsiteX5" fmla="*/ 0 w 1336281"/>
                <a:gd name="connsiteY5" fmla="*/ 597493 h 1435230"/>
                <a:gd name="connsiteX0" fmla="*/ 0 w 1336281"/>
                <a:gd name="connsiteY0" fmla="*/ 597493 h 1435230"/>
                <a:gd name="connsiteX1" fmla="*/ 616906 w 1336281"/>
                <a:gd name="connsiteY1" fmla="*/ 0 h 1435230"/>
                <a:gd name="connsiteX2" fmla="*/ 1336281 w 1336281"/>
                <a:gd name="connsiteY2" fmla="*/ 699377 h 1435230"/>
                <a:gd name="connsiteX3" fmla="*/ 601347 w 1336281"/>
                <a:gd name="connsiteY3" fmla="*/ 1435230 h 1435230"/>
                <a:gd name="connsiteX4" fmla="*/ 0 w 1336281"/>
                <a:gd name="connsiteY4" fmla="*/ 802317 h 1435230"/>
                <a:gd name="connsiteX5" fmla="*/ 0 w 1336281"/>
                <a:gd name="connsiteY5" fmla="*/ 597493 h 1435230"/>
                <a:gd name="connsiteX0" fmla="*/ 0 w 1336281"/>
                <a:gd name="connsiteY0" fmla="*/ 599921 h 1437658"/>
                <a:gd name="connsiteX1" fmla="*/ 653335 w 1336281"/>
                <a:gd name="connsiteY1" fmla="*/ 0 h 1437658"/>
                <a:gd name="connsiteX2" fmla="*/ 1336281 w 1336281"/>
                <a:gd name="connsiteY2" fmla="*/ 701805 h 1437658"/>
                <a:gd name="connsiteX3" fmla="*/ 601347 w 1336281"/>
                <a:gd name="connsiteY3" fmla="*/ 1437658 h 1437658"/>
                <a:gd name="connsiteX4" fmla="*/ 0 w 1336281"/>
                <a:gd name="connsiteY4" fmla="*/ 804745 h 1437658"/>
                <a:gd name="connsiteX5" fmla="*/ 0 w 1336281"/>
                <a:gd name="connsiteY5" fmla="*/ 599921 h 1437658"/>
                <a:gd name="connsiteX0" fmla="*/ 0 w 1336197"/>
                <a:gd name="connsiteY0" fmla="*/ 599921 h 1437658"/>
                <a:gd name="connsiteX1" fmla="*/ 653335 w 1336197"/>
                <a:gd name="connsiteY1" fmla="*/ 0 h 1437658"/>
                <a:gd name="connsiteX2" fmla="*/ 1336197 w 1336197"/>
                <a:gd name="connsiteY2" fmla="*/ 662864 h 1437658"/>
                <a:gd name="connsiteX3" fmla="*/ 601347 w 1336197"/>
                <a:gd name="connsiteY3" fmla="*/ 1437658 h 1437658"/>
                <a:gd name="connsiteX4" fmla="*/ 0 w 1336197"/>
                <a:gd name="connsiteY4" fmla="*/ 804745 h 1437658"/>
                <a:gd name="connsiteX5" fmla="*/ 0 w 1336197"/>
                <a:gd name="connsiteY5" fmla="*/ 599921 h 1437658"/>
                <a:gd name="connsiteX0" fmla="*/ 0 w 1336113"/>
                <a:gd name="connsiteY0" fmla="*/ 599921 h 1437658"/>
                <a:gd name="connsiteX1" fmla="*/ 653335 w 1336113"/>
                <a:gd name="connsiteY1" fmla="*/ 0 h 1437658"/>
                <a:gd name="connsiteX2" fmla="*/ 1336113 w 1336113"/>
                <a:gd name="connsiteY2" fmla="*/ 696949 h 1437658"/>
                <a:gd name="connsiteX3" fmla="*/ 601347 w 1336113"/>
                <a:gd name="connsiteY3" fmla="*/ 1437658 h 1437658"/>
                <a:gd name="connsiteX4" fmla="*/ 0 w 1336113"/>
                <a:gd name="connsiteY4" fmla="*/ 804745 h 1437658"/>
                <a:gd name="connsiteX5" fmla="*/ 0 w 1336113"/>
                <a:gd name="connsiteY5" fmla="*/ 599921 h 143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6113" h="1437658">
                  <a:moveTo>
                    <a:pt x="0" y="599921"/>
                  </a:moveTo>
                  <a:lnTo>
                    <a:pt x="653335" y="0"/>
                  </a:lnTo>
                  <a:lnTo>
                    <a:pt x="1336113" y="696949"/>
                  </a:lnTo>
                  <a:lnTo>
                    <a:pt x="601347" y="1437658"/>
                  </a:lnTo>
                  <a:lnTo>
                    <a:pt x="0" y="804745"/>
                  </a:lnTo>
                  <a:lnTo>
                    <a:pt x="0" y="5999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9">
              <a:extLst>
                <a:ext uri="{FF2B5EF4-FFF2-40B4-BE49-F238E27FC236}">
                  <a16:creationId xmlns:a16="http://schemas.microsoft.com/office/drawing/2014/main" id="{21AD67F3-7948-4BFE-90F9-A0FD270EA9BA}"/>
                </a:ext>
              </a:extLst>
            </p:cNvPr>
            <p:cNvSpPr/>
            <p:nvPr/>
          </p:nvSpPr>
          <p:spPr>
            <a:xfrm>
              <a:off x="2180304" y="0"/>
              <a:ext cx="1439841" cy="733439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0 h 733439"/>
                <a:gd name="connsiteX0" fmla="*/ 0 w 1439841"/>
                <a:gd name="connsiteY0" fmla="*/ 0 h 733439"/>
                <a:gd name="connsiteX1" fmla="*/ 1439841 w 1439841"/>
                <a:gd name="connsiteY1" fmla="*/ 0 h 733439"/>
                <a:gd name="connsiteX2" fmla="*/ 723835 w 1439841"/>
                <a:gd name="connsiteY2" fmla="*/ 733439 h 733439"/>
                <a:gd name="connsiteX3" fmla="*/ 0 w 1439841"/>
                <a:gd name="connsiteY3" fmla="*/ 0 h 73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9841" h="733439">
                  <a:moveTo>
                    <a:pt x="0" y="0"/>
                  </a:moveTo>
                  <a:lnTo>
                    <a:pt x="1439841" y="0"/>
                  </a:lnTo>
                  <a:lnTo>
                    <a:pt x="723835" y="7334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EA2C7262-6544-4031-AE2F-E9EE7CAE8B1F}"/>
              </a:ext>
            </a:extLst>
          </p:cNvPr>
          <p:cNvSpPr txBox="1"/>
          <p:nvPr/>
        </p:nvSpPr>
        <p:spPr>
          <a:xfrm>
            <a:off x="6595542" y="2914542"/>
            <a:ext cx="5357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陆陆畅科技是冠德石油旗下的科技企业，专注为油站提供平台化互联网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服务，打造智慧油站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3BDA76-4089-437E-810F-24367BCE95A6}"/>
              </a:ext>
            </a:extLst>
          </p:cNvPr>
          <p:cNvGrpSpPr/>
          <p:nvPr/>
        </p:nvGrpSpPr>
        <p:grpSpPr>
          <a:xfrm>
            <a:off x="6595542" y="1795561"/>
            <a:ext cx="2516496" cy="853485"/>
            <a:chOff x="2717074" y="2249096"/>
            <a:chExt cx="5947954" cy="2017285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B6373BD-5A6C-4DC6-876B-34A56297B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414"/>
            <a:stretch/>
          </p:blipFill>
          <p:spPr>
            <a:xfrm>
              <a:off x="2717074" y="2249096"/>
              <a:ext cx="2246811" cy="2017285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49BEDC5-C100-447B-86D6-2FEC56955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79" b="36341"/>
            <a:stretch/>
          </p:blipFill>
          <p:spPr>
            <a:xfrm>
              <a:off x="4963885" y="2615644"/>
              <a:ext cx="3701143" cy="1284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89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05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B050"/>
        </a:solidFill>
        <a:ln w="19050" cap="flat" cmpd="sng">
          <a:noFill/>
          <a:miter lim="800000"/>
          <a:headEnd/>
          <a:tailEnd/>
        </a:ln>
        <a:effectLst>
          <a:outerShdw dist="20000" dir="5400000" algn="ctr" rotWithShape="0">
            <a:srgbClr val="000000">
              <a:alpha val="32999"/>
            </a:srgbClr>
          </a:outerShdw>
        </a:effectLst>
      </a:spPr>
      <a:bodyPr lIns="93982" tIns="93894" rIns="93982" bIns="93894" anchor="ctr"/>
      <a:lstStyle>
        <a:defPPr algn="ctr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20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78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</vt:lpstr>
      <vt:lpstr>宋体</vt:lpstr>
      <vt:lpstr>微软雅黑</vt:lpstr>
      <vt:lpstr>微软雅黑</vt:lpstr>
      <vt:lpstr>Arial</vt:lpstr>
      <vt:lpstr>Calibri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nixiaobing</cp:lastModifiedBy>
  <cp:revision>270</cp:revision>
  <cp:lastPrinted>2017-11-16T05:18:46Z</cp:lastPrinted>
  <dcterms:created xsi:type="dcterms:W3CDTF">2017-11-14T11:09:58Z</dcterms:created>
  <dcterms:modified xsi:type="dcterms:W3CDTF">2018-01-17T09:44:13Z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