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266" r:id="rId3"/>
    <p:sldId id="262" r:id="rId4"/>
    <p:sldId id="437" r:id="rId5"/>
    <p:sldId id="438" r:id="rId6"/>
    <p:sldId id="439" r:id="rId7"/>
    <p:sldId id="440" r:id="rId8"/>
    <p:sldId id="274" r:id="rId9"/>
    <p:sldId id="386" r:id="rId10"/>
    <p:sldId id="385" r:id="rId11"/>
    <p:sldId id="416" r:id="rId12"/>
    <p:sldId id="410" r:id="rId13"/>
    <p:sldId id="446" r:id="rId14"/>
    <p:sldId id="426" r:id="rId15"/>
    <p:sldId id="448" r:id="rId16"/>
    <p:sldId id="451" r:id="rId17"/>
    <p:sldId id="452" r:id="rId18"/>
    <p:sldId id="432" r:id="rId19"/>
    <p:sldId id="357" r:id="rId20"/>
    <p:sldId id="427" r:id="rId21"/>
    <p:sldId id="411" r:id="rId22"/>
    <p:sldId id="441" r:id="rId23"/>
    <p:sldId id="449" r:id="rId24"/>
    <p:sldId id="450" r:id="rId25"/>
    <p:sldId id="412" r:id="rId26"/>
    <p:sldId id="414" r:id="rId27"/>
    <p:sldId id="444" r:id="rId28"/>
    <p:sldId id="420" r:id="rId29"/>
    <p:sldId id="436" r:id="rId30"/>
    <p:sldId id="422" r:id="rId31"/>
    <p:sldId id="447" r:id="rId32"/>
    <p:sldId id="279" r:id="rId33"/>
    <p:sldId id="399" r:id="rId34"/>
    <p:sldId id="334" r:id="rId35"/>
    <p:sldId id="265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C4D"/>
    <a:srgbClr val="1388E6"/>
    <a:srgbClr val="EA5404"/>
    <a:srgbClr val="F5F5F5"/>
    <a:srgbClr val="F3F5F7"/>
    <a:srgbClr val="E46C0A"/>
    <a:srgbClr val="C00000"/>
    <a:srgbClr val="E57373"/>
    <a:srgbClr val="FFCDCD"/>
    <a:srgbClr val="455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3682" autoAdjust="0"/>
  </p:normalViewPr>
  <p:slideViewPr>
    <p:cSldViewPr>
      <p:cViewPr varScale="1">
        <p:scale>
          <a:sx n="117" d="100"/>
          <a:sy n="117" d="100"/>
        </p:scale>
        <p:origin x="312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99C2-D5A0-4D7A-A557-5D56EEF2055B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F3C4-1EDB-46C3-820D-43C39C77A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28728" y="4155926"/>
            <a:ext cx="3287288" cy="386830"/>
          </a:xfrm>
        </p:spPr>
        <p:txBody>
          <a:bodyPr>
            <a:normAutofit/>
          </a:bodyPr>
          <a:lstStyle/>
          <a:p>
            <a:r>
              <a:rPr lang="zh-CN" altLang="en-US" sz="1400" b="0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贝壳数据        </a:t>
            </a:r>
            <a:r>
              <a:rPr lang="en-US" altLang="zh-CN" sz="1400" b="0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WWW.PAYKEE.CN</a:t>
            </a:r>
            <a:endParaRPr lang="zh-CN" altLang="en-US" sz="2400" b="0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1357289" y="2180035"/>
            <a:ext cx="7679207" cy="112514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E46C0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天府通</a:t>
            </a:r>
            <a:r>
              <a:rPr lang="zh-CN" altLang="en-US" sz="4000" dirty="0" smtClean="0">
                <a:solidFill>
                  <a:srgbClr val="E46C0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解决方案</a:t>
            </a:r>
            <a:endParaRPr lang="zh-CN" altLang="en-US" sz="2400" dirty="0">
              <a:solidFill>
                <a:srgbClr val="E46C0A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428728" y="4429138"/>
            <a:ext cx="2133600" cy="273844"/>
          </a:xfrm>
        </p:spPr>
        <p:txBody>
          <a:bodyPr/>
          <a:lstStyle/>
          <a:p>
            <a:fld id="{C9DF51C9-6291-4F27-BBC2-C1E9060A9F78}" type="datetime1">
              <a:rPr lang="zh-CN" altLang="en-US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2015/12/8</a:t>
            </a:fld>
            <a:r>
              <a:rPr lang="zh-CN" altLang="en-US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日期</a:t>
            </a:r>
            <a:endParaRPr lang="zh-CN" altLang="en-US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箭头连接符 56"/>
          <p:cNvCxnSpPr/>
          <p:nvPr/>
        </p:nvCxnSpPr>
        <p:spPr>
          <a:xfrm>
            <a:off x="5866397" y="1432093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866397" y="1751886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5866397" y="2080165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86881"/>
            <a:ext cx="739329" cy="1035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平台框架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619672" y="1419622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619672" y="1739415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1619672" y="2067694"/>
            <a:ext cx="1586941" cy="0"/>
          </a:xfrm>
          <a:prstGeom prst="straightConnector1">
            <a:avLst/>
          </a:prstGeom>
          <a:ln w="12700">
            <a:solidFill>
              <a:srgbClr val="EA540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300449" y="1201738"/>
            <a:ext cx="2505558" cy="1057843"/>
            <a:chOff x="3861985" y="1278653"/>
            <a:chExt cx="1994847" cy="881329"/>
          </a:xfrm>
        </p:grpSpPr>
        <p:sp>
          <p:nvSpPr>
            <p:cNvPr id="35" name="矩形 34"/>
            <p:cNvSpPr/>
            <p:nvPr/>
          </p:nvSpPr>
          <p:spPr>
            <a:xfrm>
              <a:off x="4236782" y="1541085"/>
              <a:ext cx="1170106" cy="474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天府通</a:t>
              </a:r>
              <a:r>
                <a:rPr lang="en-US" altLang="zh-CN" sz="20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App</a:t>
              </a:r>
              <a:endParaRPr lang="en-US" altLang="zh-CN" sz="2000" b="1" dirty="0">
                <a:solidFill>
                  <a:srgbClr val="EA54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椭圆 1"/>
            <p:cNvSpPr/>
            <p:nvPr/>
          </p:nvSpPr>
          <p:spPr>
            <a:xfrm>
              <a:off x="3861985" y="1278653"/>
              <a:ext cx="1994847" cy="881329"/>
            </a:xfrm>
            <a:custGeom>
              <a:avLst/>
              <a:gdLst/>
              <a:ahLst/>
              <a:cxnLst/>
              <a:rect l="l" t="t" r="r" b="b"/>
              <a:pathLst>
                <a:path w="8354102" h="3658873">
                  <a:moveTo>
                    <a:pt x="4080982" y="0"/>
                  </a:moveTo>
                  <a:cubicBezTo>
                    <a:pt x="5196546" y="0"/>
                    <a:pt x="6113350" y="572258"/>
                    <a:pt x="6217068" y="1304136"/>
                  </a:cubicBezTo>
                  <a:cubicBezTo>
                    <a:pt x="6286417" y="1290558"/>
                    <a:pt x="6358137" y="1283741"/>
                    <a:pt x="6431493" y="1283741"/>
                  </a:cubicBezTo>
                  <a:cubicBezTo>
                    <a:pt x="7054573" y="1283741"/>
                    <a:pt x="7559680" y="1775556"/>
                    <a:pt x="7559680" y="2382240"/>
                  </a:cubicBezTo>
                  <a:cubicBezTo>
                    <a:pt x="7559680" y="2475550"/>
                    <a:pt x="7547732" y="2566142"/>
                    <a:pt x="7523906" y="2652298"/>
                  </a:cubicBezTo>
                  <a:cubicBezTo>
                    <a:pt x="7538482" y="2649764"/>
                    <a:pt x="7553239" y="2649442"/>
                    <a:pt x="7568085" y="2649442"/>
                  </a:cubicBezTo>
                  <a:cubicBezTo>
                    <a:pt x="7925093" y="2649442"/>
                    <a:pt x="8230460" y="2835631"/>
                    <a:pt x="8354102" y="3099285"/>
                  </a:cubicBezTo>
                  <a:lnTo>
                    <a:pt x="8354102" y="3622247"/>
                  </a:lnTo>
                  <a:cubicBezTo>
                    <a:pt x="8349362" y="3634969"/>
                    <a:pt x="8343154" y="3647013"/>
                    <a:pt x="8336555" y="3658873"/>
                  </a:cubicBezTo>
                  <a:lnTo>
                    <a:pt x="3066" y="3658873"/>
                  </a:lnTo>
                  <a:lnTo>
                    <a:pt x="0" y="3649481"/>
                  </a:lnTo>
                  <a:lnTo>
                    <a:pt x="0" y="3187442"/>
                  </a:lnTo>
                  <a:cubicBezTo>
                    <a:pt x="87669" y="2974081"/>
                    <a:pt x="292806" y="2807306"/>
                    <a:pt x="550490" y="2742275"/>
                  </a:cubicBezTo>
                  <a:cubicBezTo>
                    <a:pt x="509099" y="2629771"/>
                    <a:pt x="487224" y="2508493"/>
                    <a:pt x="487224" y="2382240"/>
                  </a:cubicBezTo>
                  <a:cubicBezTo>
                    <a:pt x="487224" y="1775556"/>
                    <a:pt x="992331" y="1283741"/>
                    <a:pt x="1615411" y="1283741"/>
                  </a:cubicBezTo>
                  <a:cubicBezTo>
                    <a:pt x="1729332" y="1283741"/>
                    <a:pt x="1839308" y="1300182"/>
                    <a:pt x="1942869" y="1331117"/>
                  </a:cubicBezTo>
                  <a:cubicBezTo>
                    <a:pt x="2026289" y="586296"/>
                    <a:pt x="2951818" y="0"/>
                    <a:pt x="4080982" y="0"/>
                  </a:cubicBezTo>
                  <a:close/>
                </a:path>
              </a:pathLst>
            </a:custGeom>
            <a:noFill/>
            <a:ln w="57150" cap="flat" cmpd="sng" algn="ctr">
              <a:solidFill>
                <a:srgbClr val="EA5404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439" tIns="45719" rIns="91439" bIns="4571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kern="0">
                <a:solidFill>
                  <a:srgbClr val="EA54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2118068" y="1208501"/>
            <a:ext cx="567691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充值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消费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理财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204242" y="1215066"/>
            <a:ext cx="958300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数据同步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消费结算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理财结算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6337" y="2360938"/>
            <a:ext cx="72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市民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51992" y="2360938"/>
            <a:ext cx="107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相应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9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656" y="1186320"/>
            <a:ext cx="963613" cy="109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209018"/>
            <a:ext cx="1035115" cy="664735"/>
          </a:xfrm>
          <a:prstGeom prst="roundRect">
            <a:avLst>
              <a:gd name="adj" fmla="val 66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圆角矩形 41"/>
          <p:cNvSpPr/>
          <p:nvPr/>
        </p:nvSpPr>
        <p:spPr>
          <a:xfrm>
            <a:off x="296805" y="3111056"/>
            <a:ext cx="1224136" cy="1167684"/>
          </a:xfrm>
          <a:prstGeom prst="roundRect">
            <a:avLst>
              <a:gd name="adj" fmla="val 386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41624" y="3976096"/>
            <a:ext cx="115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市民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银行卡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6" name="直接箭头连接符 45"/>
          <p:cNvCxnSpPr>
            <a:stCxn id="42" idx="3"/>
            <a:endCxn id="62" idx="1"/>
          </p:cNvCxnSpPr>
          <p:nvPr/>
        </p:nvCxnSpPr>
        <p:spPr>
          <a:xfrm>
            <a:off x="1520941" y="3694898"/>
            <a:ext cx="61797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067944" y="341789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T+1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到账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700713" y="3111056"/>
            <a:ext cx="1224136" cy="1167684"/>
          </a:xfrm>
          <a:prstGeom prst="roundRect">
            <a:avLst>
              <a:gd name="adj" fmla="val 3861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444" y="3209018"/>
            <a:ext cx="1035115" cy="664735"/>
          </a:xfrm>
          <a:prstGeom prst="roundRect">
            <a:avLst>
              <a:gd name="adj" fmla="val 56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4" name="文本框 63"/>
          <p:cNvSpPr txBox="1"/>
          <p:nvPr/>
        </p:nvSpPr>
        <p:spPr>
          <a:xfrm>
            <a:off x="7676011" y="3971715"/>
            <a:ext cx="1432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相应商户银行</a:t>
            </a:r>
            <a:r>
              <a:rPr lang="zh-CN" altLang="en-US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</a:t>
            </a:r>
          </a:p>
        </p:txBody>
      </p:sp>
    </p:spTree>
    <p:extLst>
      <p:ext uri="{BB962C8B-B14F-4D97-AF65-F5344CB8AC3E}">
        <p14:creationId xmlns:p14="http://schemas.microsoft.com/office/powerpoint/2010/main" val="40806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2" grpId="0" animBg="1"/>
      <p:bldP spid="43" grpId="0"/>
      <p:bldP spid="47" grpId="0"/>
      <p:bldP spid="62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卡通充值消费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37" y="1795355"/>
            <a:ext cx="1167954" cy="733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554" y="1588259"/>
            <a:ext cx="1165101" cy="1169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945" y="1806135"/>
            <a:ext cx="1274445" cy="745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0" name="Freeform 5"/>
          <p:cNvSpPr>
            <a:spLocks/>
          </p:cNvSpPr>
          <p:nvPr/>
        </p:nvSpPr>
        <p:spPr bwMode="auto">
          <a:xfrm>
            <a:off x="2006040" y="3775436"/>
            <a:ext cx="5115722" cy="152460"/>
          </a:xfrm>
          <a:custGeom>
            <a:avLst/>
            <a:gdLst>
              <a:gd name="T0" fmla="*/ 0 w 5998"/>
              <a:gd name="T1" fmla="*/ 0 h 74"/>
              <a:gd name="T2" fmla="*/ 5998 w 5998"/>
              <a:gd name="T3" fmla="*/ 0 h 74"/>
              <a:gd name="T4" fmla="*/ 5998 w 5998"/>
              <a:gd name="T5" fmla="*/ 74 h 74"/>
              <a:gd name="T6" fmla="*/ 0 w 5998"/>
              <a:gd name="T7" fmla="*/ 74 h 74"/>
              <a:gd name="T8" fmla="*/ 0 w 5998"/>
              <a:gd name="T9" fmla="*/ 0 h 74"/>
              <a:gd name="T10" fmla="*/ 0 w 5998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98" h="74">
                <a:moveTo>
                  <a:pt x="0" y="0"/>
                </a:moveTo>
                <a:lnTo>
                  <a:pt x="5998" y="0"/>
                </a:lnTo>
                <a:lnTo>
                  <a:pt x="5998" y="74"/>
                </a:lnTo>
                <a:lnTo>
                  <a:pt x="0" y="7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55659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86" y="3493614"/>
            <a:ext cx="748812" cy="590304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6" y="3480284"/>
            <a:ext cx="748812" cy="590304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02059"/>
            <a:ext cx="738099" cy="581859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1781021" y="363065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Step1</a:t>
            </a:r>
            <a:endParaRPr lang="zh-CN" altLang="en-US" sz="1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347984" y="361732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Step2</a:t>
            </a:r>
            <a:endParaRPr lang="zh-CN" altLang="en-US" sz="1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703137" y="362011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Step3</a:t>
            </a:r>
            <a:endParaRPr lang="zh-CN" altLang="en-US" sz="1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476663" y="4263781"/>
            <a:ext cx="134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充值一卡通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0" name="图片 1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2" y="843558"/>
            <a:ext cx="1481869" cy="2636961"/>
          </a:xfrm>
          <a:prstGeom prst="rect">
            <a:avLst/>
          </a:prstGeom>
        </p:spPr>
      </p:pic>
      <p:grpSp>
        <p:nvGrpSpPr>
          <p:cNvPr id="141" name="组合 140"/>
          <p:cNvGrpSpPr/>
          <p:nvPr/>
        </p:nvGrpSpPr>
        <p:grpSpPr>
          <a:xfrm>
            <a:off x="539184" y="1269044"/>
            <a:ext cx="1122203" cy="1793841"/>
            <a:chOff x="3935480" y="704917"/>
            <a:chExt cx="2072173" cy="3312368"/>
          </a:xfrm>
        </p:grpSpPr>
        <p:pic>
          <p:nvPicPr>
            <p:cNvPr id="142" name="图片 1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80" y="704917"/>
              <a:ext cx="1862276" cy="3312368"/>
            </a:xfrm>
            <a:prstGeom prst="rect">
              <a:avLst/>
            </a:prstGeom>
          </p:spPr>
        </p:pic>
        <p:sp>
          <p:nvSpPr>
            <p:cNvPr id="143" name="文本框 142"/>
            <p:cNvSpPr txBox="1"/>
            <p:nvPr/>
          </p:nvSpPr>
          <p:spPr>
            <a:xfrm>
              <a:off x="4468015" y="790882"/>
              <a:ext cx="918100" cy="31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天府</a:t>
              </a:r>
              <a:r>
                <a:rPr lang="zh-CN" altLang="en-US" sz="5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通</a:t>
              </a:r>
              <a:r>
                <a:rPr lang="en-US" altLang="zh-CN" sz="5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App</a:t>
              </a:r>
              <a:endParaRPr lang="zh-CN" altLang="en-US" sz="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4007878" y="1942194"/>
              <a:ext cx="864097" cy="28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生活</a:t>
              </a:r>
              <a:r>
                <a:rPr lang="zh-CN" altLang="en-US" sz="4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服务</a:t>
              </a:r>
              <a:endParaRPr lang="zh-CN" altLang="en-US" sz="4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784435" y="1940316"/>
              <a:ext cx="864097" cy="28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在线充值</a:t>
              </a:r>
              <a:endParaRPr lang="zh-CN" altLang="en-US" sz="4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802457" y="2581591"/>
              <a:ext cx="864097" cy="28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综合服务</a:t>
              </a:r>
              <a:endParaRPr lang="zh-CN" altLang="en-US" sz="4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4235267" y="3241289"/>
              <a:ext cx="764608" cy="28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余额理财</a:t>
              </a:r>
              <a:endParaRPr lang="zh-CN" altLang="en-US" sz="4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5132839" y="3241289"/>
              <a:ext cx="874814" cy="28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金融服务</a:t>
              </a:r>
              <a:endParaRPr lang="zh-CN" altLang="en-US" sz="4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49" name="文本框 148"/>
          <p:cNvSpPr txBox="1"/>
          <p:nvPr/>
        </p:nvSpPr>
        <p:spPr>
          <a:xfrm>
            <a:off x="3747439" y="4263781"/>
            <a:ext cx="186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同步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余额</a:t>
            </a: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&amp;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525695" y="4263781"/>
            <a:ext cx="1176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</a:t>
            </a:r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箭头连接符 7"/>
          <p:cNvCxnSpPr>
            <a:stCxn id="140" idx="3"/>
            <a:endCxn id="2" idx="1"/>
          </p:cNvCxnSpPr>
          <p:nvPr/>
        </p:nvCxnSpPr>
        <p:spPr>
          <a:xfrm flipV="1">
            <a:off x="1781021" y="2162038"/>
            <a:ext cx="1163316" cy="1"/>
          </a:xfrm>
          <a:prstGeom prst="straightConnector1">
            <a:avLst/>
          </a:prstGeom>
          <a:ln w="12700">
            <a:solidFill>
              <a:srgbClr val="EA5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3"/>
            <a:endCxn id="4" idx="1"/>
          </p:cNvCxnSpPr>
          <p:nvPr/>
        </p:nvCxnSpPr>
        <p:spPr>
          <a:xfrm>
            <a:off x="4112291" y="2162038"/>
            <a:ext cx="1137263" cy="10781"/>
          </a:xfrm>
          <a:prstGeom prst="straightConnector1">
            <a:avLst/>
          </a:prstGeom>
          <a:ln w="12700">
            <a:solidFill>
              <a:srgbClr val="EA540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5" idx="1"/>
          </p:cNvCxnSpPr>
          <p:nvPr/>
        </p:nvCxnSpPr>
        <p:spPr>
          <a:xfrm>
            <a:off x="6414655" y="2172819"/>
            <a:ext cx="1150290" cy="6031"/>
          </a:xfrm>
          <a:prstGeom prst="straightConnector1">
            <a:avLst/>
          </a:prstGeom>
          <a:ln w="12700">
            <a:solidFill>
              <a:srgbClr val="EA5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9274" y="1821514"/>
            <a:ext cx="308434" cy="314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3056" y="1825604"/>
            <a:ext cx="308434" cy="314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190" y="1821514"/>
            <a:ext cx="315256" cy="320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5" name="文本框 34"/>
          <p:cNvSpPr txBox="1"/>
          <p:nvPr/>
        </p:nvSpPr>
        <p:spPr>
          <a:xfrm>
            <a:off x="5220736" y="2802307"/>
            <a:ext cx="167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地铁公交大站</a:t>
            </a:r>
            <a:r>
              <a:rPr lang="en-US" altLang="zh-CN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</a:p>
          <a:p>
            <a:r>
              <a:rPr lang="zh-CN" altLang="en-US" sz="1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大客流红旗连锁设立</a:t>
            </a:r>
            <a:endParaRPr lang="zh-CN" altLang="en-US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04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  <p:bldP spid="108" grpId="0"/>
      <p:bldP spid="114" grpId="0"/>
      <p:bldP spid="149" grpId="0"/>
      <p:bldP spid="150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2"/>
          <p:cNvGrpSpPr>
            <a:grpSpLocks/>
          </p:cNvGrpSpPr>
          <p:nvPr/>
        </p:nvGrpSpPr>
        <p:grpSpPr bwMode="auto">
          <a:xfrm>
            <a:off x="7669629" y="2548305"/>
            <a:ext cx="454620" cy="454037"/>
            <a:chOff x="802" y="845"/>
            <a:chExt cx="827" cy="826"/>
          </a:xfrm>
        </p:grpSpPr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E17C1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 Box 16"/>
          <p:cNvSpPr txBox="1">
            <a:spLocks noChangeArrowheads="1"/>
          </p:cNvSpPr>
          <p:nvPr/>
        </p:nvSpPr>
        <p:spPr bwMode="gray">
          <a:xfrm>
            <a:off x="7506441" y="2586783"/>
            <a:ext cx="761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125477" y="2996678"/>
            <a:ext cx="454620" cy="454037"/>
            <a:chOff x="802" y="845"/>
            <a:chExt cx="827" cy="826"/>
          </a:xfrm>
        </p:grpSpPr>
        <p:sp>
          <p:nvSpPr>
            <p:cNvPr id="12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E17C1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971600" y="3035156"/>
            <a:ext cx="761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600686" y="1973697"/>
            <a:ext cx="454620" cy="454037"/>
            <a:chOff x="802" y="845"/>
            <a:chExt cx="827" cy="826"/>
          </a:xfrm>
        </p:grpSpPr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E17C1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Text Box 16"/>
          <p:cNvSpPr txBox="1">
            <a:spLocks noChangeArrowheads="1"/>
          </p:cNvSpPr>
          <p:nvPr/>
        </p:nvSpPr>
        <p:spPr bwMode="gray">
          <a:xfrm>
            <a:off x="1446809" y="2012175"/>
            <a:ext cx="761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7217012" y="1742151"/>
            <a:ext cx="454620" cy="454037"/>
            <a:chOff x="802" y="845"/>
            <a:chExt cx="827" cy="826"/>
          </a:xfrm>
        </p:grpSpPr>
        <p:sp>
          <p:nvSpPr>
            <p:cNvPr id="1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E17C1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gray">
          <a:xfrm>
            <a:off x="7053824" y="1780629"/>
            <a:ext cx="761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-92546"/>
            <a:ext cx="2736305" cy="4869209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平台展示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54077" y="1664633"/>
            <a:ext cx="1390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交通卡</a:t>
            </a: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在线充值</a:t>
            </a:r>
            <a:endParaRPr lang="zh-CN" altLang="en-US" sz="1200" b="1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94431" y="2902497"/>
            <a:ext cx="18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</a:t>
            </a:r>
            <a:r>
              <a:rPr lang="zh-CN" altLang="en-US" sz="1200" b="1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理财</a:t>
            </a: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endParaRPr lang="en-US" altLang="zh-CN" sz="1200" b="1" dirty="0" smtClean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鼓励资金沉淀不取现</a:t>
            </a:r>
            <a:endParaRPr lang="zh-CN" altLang="en-US" sz="1200" b="1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55227" y="2429475"/>
            <a:ext cx="197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更多服务</a:t>
            </a:r>
            <a:endParaRPr lang="en-US" altLang="zh-CN" sz="1200" b="1" dirty="0" smtClean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在线商城等</a:t>
            </a:r>
            <a:endParaRPr lang="zh-CN" altLang="en-US" sz="1200" b="1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62" name="肘形连接符 61"/>
          <p:cNvCxnSpPr>
            <a:stCxn id="58" idx="6"/>
          </p:cNvCxnSpPr>
          <p:nvPr/>
        </p:nvCxnSpPr>
        <p:spPr>
          <a:xfrm>
            <a:off x="2055306" y="2200716"/>
            <a:ext cx="2106318" cy="2836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236643" y="1899436"/>
            <a:ext cx="1672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基础</a:t>
            </a: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服务</a:t>
            </a:r>
            <a:endParaRPr lang="en-US" altLang="zh-CN" sz="1200" b="1" dirty="0" smtClean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手机</a:t>
            </a:r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话费充值、信用卡还款等</a:t>
            </a:r>
            <a:endParaRPr lang="zh-CN" altLang="en-US" sz="1200" b="1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3" name="直接连接符 52"/>
          <p:cNvCxnSpPr>
            <a:stCxn id="18" idx="2"/>
          </p:cNvCxnSpPr>
          <p:nvPr/>
        </p:nvCxnSpPr>
        <p:spPr>
          <a:xfrm flipH="1">
            <a:off x="5595355" y="1969170"/>
            <a:ext cx="1621657" cy="11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12" idx="6"/>
          </p:cNvCxnSpPr>
          <p:nvPr/>
        </p:nvCxnSpPr>
        <p:spPr>
          <a:xfrm flipH="1" flipV="1">
            <a:off x="1580097" y="3223697"/>
            <a:ext cx="2537874" cy="18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39" idx="2"/>
          </p:cNvCxnSpPr>
          <p:nvPr/>
        </p:nvCxnSpPr>
        <p:spPr>
          <a:xfrm flipH="1" flipV="1">
            <a:off x="5645133" y="2754271"/>
            <a:ext cx="2043187" cy="210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12"/>
          <p:cNvGrpSpPr>
            <a:grpSpLocks/>
          </p:cNvGrpSpPr>
          <p:nvPr/>
        </p:nvGrpSpPr>
        <p:grpSpPr bwMode="auto">
          <a:xfrm>
            <a:off x="7656534" y="3414121"/>
            <a:ext cx="454620" cy="454037"/>
            <a:chOff x="802" y="845"/>
            <a:chExt cx="827" cy="826"/>
          </a:xfrm>
        </p:grpSpPr>
        <p:sp>
          <p:nvSpPr>
            <p:cNvPr id="7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E17C1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 Box 16"/>
          <p:cNvSpPr txBox="1">
            <a:spLocks noChangeArrowheads="1"/>
          </p:cNvSpPr>
          <p:nvPr/>
        </p:nvSpPr>
        <p:spPr bwMode="gray">
          <a:xfrm>
            <a:off x="7493346" y="3452599"/>
            <a:ext cx="761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949448" y="3343088"/>
            <a:ext cx="1556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消费贷款服务</a:t>
            </a:r>
            <a:endParaRPr lang="zh-CN" altLang="en-US" sz="1200" b="1" dirty="0">
              <a:solidFill>
                <a:schemeClr val="accent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3" name="直接连接符 82"/>
          <p:cNvCxnSpPr>
            <a:stCxn id="79" idx="2"/>
          </p:cNvCxnSpPr>
          <p:nvPr/>
        </p:nvCxnSpPr>
        <p:spPr>
          <a:xfrm flipH="1" flipV="1">
            <a:off x="5632038" y="3620087"/>
            <a:ext cx="2043187" cy="210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35480" y="704917"/>
            <a:ext cx="1906030" cy="3312368"/>
            <a:chOff x="3935480" y="704917"/>
            <a:chExt cx="1906030" cy="33123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480" y="704917"/>
              <a:ext cx="1862276" cy="3312368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522019" y="790881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天府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通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App</a:t>
              </a:r>
              <a:endParaRPr lang="zh-CN" altLang="en-US" sz="9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007879" y="1942194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生活</a:t>
              </a:r>
              <a:r>
                <a:rPr lang="zh-CN" altLang="en-US" sz="9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服务</a:t>
              </a:r>
              <a:endParaRPr lang="zh-CN" altLang="en-US" sz="9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84436" y="1940316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在线充值</a:t>
              </a:r>
              <a:endParaRPr lang="zh-CN" altLang="en-US" sz="9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802457" y="2581592"/>
              <a:ext cx="864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综合服务</a:t>
              </a:r>
              <a:endParaRPr lang="zh-CN" altLang="en-US" sz="9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05881" y="3241289"/>
              <a:ext cx="6608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余额理财</a:t>
              </a:r>
              <a:endParaRPr lang="zh-CN" altLang="en-US" sz="9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180697" y="3241289"/>
              <a:ext cx="6608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accent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金融服务</a:t>
              </a:r>
              <a:endParaRPr lang="zh-CN" altLang="en-US" sz="900" dirty="0">
                <a:solidFill>
                  <a:schemeClr val="accent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5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5" grpId="0"/>
      <p:bldP spid="61" grpId="0"/>
      <p:bldP spid="21" grpId="0"/>
      <p:bldP spid="32" grpId="0"/>
      <p:bldP spid="33" grpId="0"/>
      <p:bldP spid="45" grpId="0"/>
      <p:bldP spid="69" grpId="0"/>
      <p:bldP spid="81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平台优势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一账通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776146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2D3E8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18269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FFEFBD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0800000">
            <a:off x="2822225" y="1491630"/>
            <a:ext cx="3253547" cy="2041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5428279">
            <a:off x="3814656" y="2274925"/>
            <a:ext cx="3253547" cy="2041185"/>
          </a:xfrm>
          <a:prstGeom prst="triangle">
            <a:avLst/>
          </a:prstGeom>
          <a:gradFill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6171721" flipH="1">
            <a:off x="1828917" y="2274925"/>
            <a:ext cx="3253547" cy="2041185"/>
          </a:xfrm>
          <a:prstGeom prst="triangle">
            <a:avLst/>
          </a:prstGeom>
          <a:gradFill flip="none" rotWithShape="1">
            <a:gsLst>
              <a:gs pos="100000">
                <a:schemeClr val="tx1"/>
              </a:gs>
              <a:gs pos="57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19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梯形 74"/>
          <p:cNvSpPr/>
          <p:nvPr/>
        </p:nvSpPr>
        <p:spPr>
          <a:xfrm rot="10800000">
            <a:off x="2828903" y="1491630"/>
            <a:ext cx="3243615" cy="688934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accent6">
                  <a:lumMod val="75000"/>
                </a:schemeClr>
              </a:gs>
              <a:gs pos="49000">
                <a:srgbClr val="F8A764"/>
              </a:gs>
              <a:gs pos="0">
                <a:srgbClr val="FBC69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梯形 75"/>
          <p:cNvSpPr/>
          <p:nvPr/>
        </p:nvSpPr>
        <p:spPr>
          <a:xfrm rot="15392897">
            <a:off x="4503951" y="2812952"/>
            <a:ext cx="3243615" cy="661788"/>
          </a:xfrm>
          <a:prstGeom prst="trapezoid">
            <a:avLst>
              <a:gd name="adj" fmla="val 79675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梯形 76"/>
          <p:cNvSpPr/>
          <p:nvPr/>
        </p:nvSpPr>
        <p:spPr>
          <a:xfrm rot="6207103" flipH="1">
            <a:off x="1152814" y="2806558"/>
            <a:ext cx="3243615" cy="678455"/>
          </a:xfrm>
          <a:prstGeom prst="trapezoid">
            <a:avLst>
              <a:gd name="adj" fmla="val 79675"/>
            </a:avLst>
          </a:prstGeom>
          <a:gradFill>
            <a:gsLst>
              <a:gs pos="0">
                <a:srgbClr val="FFC000"/>
              </a:gs>
              <a:gs pos="100000">
                <a:srgbClr val="FFE48F"/>
              </a:gs>
              <a:gs pos="50000">
                <a:srgbClr val="FFD85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388012" y="1680868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79" name="圆角矩形 78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 rot="4500000">
            <a:off x="5640636" y="2218143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96" name="圆角矩形 95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10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17100000">
            <a:off x="2300935" y="3682100"/>
            <a:ext cx="600407" cy="310457"/>
            <a:chOff x="4788024" y="2431676"/>
            <a:chExt cx="1944216" cy="1005308"/>
          </a:xfrm>
          <a:solidFill>
            <a:schemeClr val="bg1"/>
          </a:solidFill>
        </p:grpSpPr>
        <p:sp>
          <p:nvSpPr>
            <p:cNvPr id="113" name="圆角矩形 112"/>
            <p:cNvSpPr/>
            <p:nvPr/>
          </p:nvSpPr>
          <p:spPr>
            <a:xfrm>
              <a:off x="651621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6228184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6228184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651621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5940152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5652120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5652120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5940152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5652120" y="243167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5652120" y="3220960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5364088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5364088" y="3111808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5364088" y="258105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5076056" y="2691666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5076056" y="2962433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788024" y="2841041"/>
              <a:ext cx="216024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9" name="椭圆 128"/>
          <p:cNvSpPr/>
          <p:nvPr/>
        </p:nvSpPr>
        <p:spPr>
          <a:xfrm>
            <a:off x="5258043" y="4551191"/>
            <a:ext cx="3080998" cy="22131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24000">
                <a:srgbClr val="C9C9C9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0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 bwMode="auto">
          <a:xfrm>
            <a:off x="3193601" y="2300976"/>
            <a:ext cx="2618382" cy="2740898"/>
          </a:xfrm>
          <a:prstGeom prst="rect">
            <a:avLst/>
          </a:prstGeom>
          <a:noFill/>
          <a:ln>
            <a:noFill/>
          </a:ln>
          <a:effectLst>
            <a:outerShdw blurRad="63500" sx="106000" sy="106000" algn="ctr" rotWithShape="0">
              <a:schemeClr val="tx2">
                <a:lumMod val="50000"/>
                <a:alpha val="46000"/>
              </a:schemeClr>
            </a:outerShdw>
          </a:effectLst>
        </p:spPr>
      </p:pic>
      <p:sp>
        <p:nvSpPr>
          <p:cNvPr id="131" name="Freeform 22"/>
          <p:cNvSpPr>
            <a:spLocks noEditPoints="1"/>
          </p:cNvSpPr>
          <p:nvPr/>
        </p:nvSpPr>
        <p:spPr bwMode="black">
          <a:xfrm>
            <a:off x="4977133" y="3200792"/>
            <a:ext cx="440386" cy="470633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86000" sy="86000" algn="ctr" rotWithShape="0">
              <a:srgbClr val="C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2" name="TextBox 119"/>
          <p:cNvSpPr txBox="1"/>
          <p:nvPr/>
        </p:nvSpPr>
        <p:spPr>
          <a:xfrm rot="16999120">
            <a:off x="1148952" y="3419880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</a:rPr>
              <a:t>01</a:t>
            </a:r>
            <a:endParaRPr lang="zh-CN" altLang="en-US" sz="2400" b="1" dirty="0"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33" name="TextBox 120"/>
          <p:cNvSpPr txBox="1"/>
          <p:nvPr/>
        </p:nvSpPr>
        <p:spPr>
          <a:xfrm rot="16997512">
            <a:off x="974889" y="22147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一卡通随时随地充值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4" name="TextBox 122"/>
          <p:cNvSpPr txBox="1"/>
          <p:nvPr/>
        </p:nvSpPr>
        <p:spPr>
          <a:xfrm rot="21598392">
            <a:off x="3985135" y="830252"/>
            <a:ext cx="27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一卡通资金线上交易使用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5" name="TextBox 124"/>
          <p:cNvSpPr txBox="1"/>
          <p:nvPr/>
        </p:nvSpPr>
        <p:spPr>
          <a:xfrm rot="4611294">
            <a:off x="6114650" y="1298438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03</a:t>
            </a:r>
            <a:endParaRPr lang="zh-CN" altLang="en-US" sz="2400" b="1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36" name="TextBox 125"/>
          <p:cNvSpPr txBox="1"/>
          <p:nvPr/>
        </p:nvSpPr>
        <p:spPr>
          <a:xfrm rot="4582365">
            <a:off x="5905740" y="33154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生活理财消费一账通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7" name="TextBox 121"/>
          <p:cNvSpPr txBox="1"/>
          <p:nvPr/>
        </p:nvSpPr>
        <p:spPr>
          <a:xfrm>
            <a:off x="2818508" y="429265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gradFill flip="none" rotWithShape="1">
                  <a:gsLst>
                    <a:gs pos="0">
                      <a:schemeClr val="accent6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6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02</a:t>
            </a:r>
            <a:endParaRPr lang="zh-CN" altLang="en-US" sz="2400" b="1" dirty="0"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1004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 animBg="1"/>
      <p:bldP spid="131" grpId="0" animBg="1"/>
      <p:bldP spid="134" grpId="0"/>
      <p:bldP spid="135" grpId="0"/>
      <p:bldP spid="136" grpId="0"/>
      <p:bldP spid="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推荐好友注册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1" y="1509667"/>
            <a:ext cx="1417658" cy="25202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3" y="1497264"/>
            <a:ext cx="1445057" cy="2571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1493144"/>
            <a:ext cx="1435527" cy="25533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84168" y="170765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天府通</a:t>
            </a:r>
            <a:r>
              <a:rPr lang="en-US" altLang="zh-CN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7843" y="3075807"/>
            <a:ext cx="5837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zh-CN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</p:spTree>
    <p:extLst>
      <p:ext uri="{BB962C8B-B14F-4D97-AF65-F5344CB8AC3E}">
        <p14:creationId xmlns:p14="http://schemas.microsoft.com/office/powerpoint/2010/main" val="26710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一卡通绑定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5" y="1509667"/>
            <a:ext cx="1416949" cy="2520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57" y="1509667"/>
            <a:ext cx="1416949" cy="252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49" y="1509667"/>
            <a:ext cx="1416949" cy="2520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914" y="1923678"/>
            <a:ext cx="15288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验证交易密码     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添加天府通卡     完成绑定</a:t>
            </a:r>
            <a:endParaRPr lang="zh-CN" altLang="en-US" sz="5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98057" y="1923677"/>
            <a:ext cx="152882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验证交易密码     添加天府通卡     </a:t>
            </a:r>
            <a:r>
              <a:rPr lang="zh-CN" altLang="en-US" sz="5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完成绑定</a:t>
            </a:r>
            <a:endParaRPr lang="zh-CN" altLang="en-US" sz="500" dirty="0">
              <a:solidFill>
                <a:schemeClr val="bg1">
                  <a:lumMod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0004" y="1574710"/>
            <a:ext cx="864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绑定天府通卡</a:t>
            </a:r>
            <a:endParaRPr lang="zh-CN" altLang="en-US" sz="7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78296" y="1573481"/>
            <a:ext cx="864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绑定天府通卡</a:t>
            </a:r>
            <a:endParaRPr lang="zh-CN" altLang="en-US" sz="7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0192" y="1573480"/>
            <a:ext cx="864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绑定天府通卡</a:t>
            </a:r>
            <a:endParaRPr lang="zh-CN" altLang="en-US" sz="7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34463" y="1892899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EA54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完成天府通绑卡</a:t>
            </a:r>
            <a:endParaRPr lang="zh-CN" altLang="en-US" sz="900" dirty="0">
              <a:solidFill>
                <a:srgbClr val="EA5404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卡通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充值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1" y="1509667"/>
            <a:ext cx="1416949" cy="2520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9720" y="1573479"/>
            <a:ext cx="864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7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卡通充值</a:t>
            </a:r>
            <a:endParaRPr lang="zh-CN" altLang="en-US" sz="7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0933" y="1787787"/>
            <a:ext cx="8640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天府一卡通</a:t>
            </a:r>
            <a:endParaRPr lang="zh-CN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11" y="1497406"/>
            <a:ext cx="1423842" cy="253254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49" y="1509667"/>
            <a:ext cx="1416949" cy="25202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300192" y="1573480"/>
            <a:ext cx="864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7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6177" y="1892899"/>
            <a:ext cx="11304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EA54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一卡通充值成功</a:t>
            </a:r>
            <a:endParaRPr lang="zh-CN" altLang="en-US" sz="900" dirty="0">
              <a:solidFill>
                <a:srgbClr val="EA5404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6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49" y="1522999"/>
            <a:ext cx="1416949" cy="2520280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卡通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查询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5" y="1509667"/>
            <a:ext cx="1416949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27" y="1509667"/>
            <a:ext cx="1416949" cy="252028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55576" y="2042433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5576" y="2607196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5576" y="3050545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760" y="2828870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85667" y="2042433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83968" y="2350785"/>
            <a:ext cx="6955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实时到账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13810" y="2306796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13810" y="2496917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13810" y="2687038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一卡通使用 </a:t>
            </a:r>
            <a:r>
              <a:rPr lang="en-US" altLang="zh-CN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出租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013810" y="2858056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13810" y="3050544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一卡通充值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020790" y="3257712"/>
            <a:ext cx="7920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一卡通使用 </a:t>
            </a:r>
            <a:r>
              <a:rPr lang="en-US" altLang="zh-CN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地铁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013810" y="3446056"/>
            <a:ext cx="8624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一卡通消费 </a:t>
            </a:r>
            <a:r>
              <a:rPr lang="en-US" altLang="zh-CN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红旗连锁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020491" y="3630703"/>
            <a:ext cx="8624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一卡通消费 </a:t>
            </a:r>
            <a:r>
              <a:rPr lang="en-US" altLang="zh-CN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**百货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2216" y="3823191"/>
            <a:ext cx="8624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一卡通消费 </a:t>
            </a:r>
            <a:r>
              <a:rPr lang="en-US" altLang="zh-CN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**中心</a:t>
            </a:r>
            <a:endParaRPr lang="zh-CN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26349" y="1779662"/>
            <a:ext cx="1416949" cy="525932"/>
          </a:xfrm>
          <a:prstGeom prst="rect">
            <a:avLst/>
          </a:prstGeom>
          <a:solidFill>
            <a:srgbClr val="F76C4D"/>
          </a:solidFill>
          <a:ln w="6350">
            <a:solidFill>
              <a:srgbClr val="F76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915568" y="1818050"/>
            <a:ext cx="14385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一卡通余额</a:t>
            </a:r>
            <a:r>
              <a:rPr lang="en-US" altLang="zh-CN" sz="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zh-CN" altLang="en-US" sz="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元</a:t>
            </a:r>
            <a:r>
              <a:rPr lang="en-US" altLang="zh-CN" sz="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  <a:r>
              <a:rPr lang="zh-CN" altLang="en-US" sz="8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</a:t>
            </a:r>
            <a:r>
              <a:rPr lang="en-US" altLang="zh-CN" sz="10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888.88</a:t>
            </a:r>
          </a:p>
          <a:p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同步</a:t>
            </a:r>
            <a:r>
              <a:rPr lang="zh-CN" altLang="en-US" sz="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时间</a:t>
            </a:r>
            <a:r>
              <a:rPr lang="zh-CN" altLang="en-US" sz="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r>
              <a:rPr lang="en-US" altLang="zh-CN" sz="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2015-12-08 18:18:18</a:t>
            </a:r>
            <a:endParaRPr lang="zh-CN" altLang="en-US" sz="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00192" y="1635646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一卡通查询</a:t>
            </a:r>
            <a:endParaRPr lang="zh-CN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8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商城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商品上架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73980"/>
            <a:ext cx="8604448" cy="2521993"/>
          </a:xfrm>
          <a:prstGeom prst="roundRect">
            <a:avLst>
              <a:gd name="adj" fmla="val 28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53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商城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商品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在线展示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44" y="1483765"/>
            <a:ext cx="1440160" cy="2560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30536" y="3075806"/>
            <a:ext cx="1424367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70" y="3120720"/>
            <a:ext cx="128696" cy="7010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8184" y="3120720"/>
            <a:ext cx="1230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购买成功，等待验货</a:t>
            </a:r>
            <a:endParaRPr lang="en-US" altLang="zh-CN" sz="6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验货通过，商家发货</a:t>
            </a:r>
            <a:endParaRPr lang="en-US" altLang="zh-CN" sz="6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zh-CN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到货验收，确认交易</a:t>
            </a:r>
            <a:endParaRPr lang="en-US" altLang="zh-CN" sz="6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7" y="1483765"/>
            <a:ext cx="1461796" cy="2598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83765"/>
            <a:ext cx="1470063" cy="26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90109"/>
            <a:ext cx="820860" cy="647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51720" y="145243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8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9800" y="147706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公司介绍</a:t>
            </a:r>
            <a:endParaRPr lang="zh-CN" altLang="en-US" sz="2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1455"/>
            <a:ext cx="820860" cy="6471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51720" y="2403395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8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19800" y="244550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</a:t>
            </a:r>
            <a:r>
              <a:rPr lang="zh-CN" altLang="en-US" sz="2400" b="1" dirty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介绍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92801"/>
            <a:ext cx="820860" cy="64710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51720" y="3354741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8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9800" y="341034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方案优势</a:t>
            </a:r>
            <a:endParaRPr lang="zh-CN" altLang="en-US" sz="2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1" y="195486"/>
            <a:ext cx="1370152" cy="1080120"/>
          </a:xfrm>
          <a:prstGeom prst="rect">
            <a:avLst/>
          </a:prstGeom>
        </p:spPr>
      </p:pic>
      <p:cxnSp>
        <p:nvCxnSpPr>
          <p:cNvPr id="18" name="直接连接符 17"/>
          <p:cNvCxnSpPr>
            <a:endCxn id="16" idx="1"/>
          </p:cNvCxnSpPr>
          <p:nvPr/>
        </p:nvCxnSpPr>
        <p:spPr>
          <a:xfrm flipV="1">
            <a:off x="0" y="735546"/>
            <a:ext cx="7092771" cy="15436"/>
          </a:xfrm>
          <a:prstGeom prst="line">
            <a:avLst/>
          </a:prstGeom>
          <a:ln w="38100">
            <a:solidFill>
              <a:srgbClr val="555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3"/>
          </p:cNvCxnSpPr>
          <p:nvPr/>
        </p:nvCxnSpPr>
        <p:spPr>
          <a:xfrm>
            <a:off x="8462923" y="735546"/>
            <a:ext cx="681077" cy="0"/>
          </a:xfrm>
          <a:prstGeom prst="line">
            <a:avLst/>
          </a:prstGeom>
          <a:ln w="38100">
            <a:solidFill>
              <a:srgbClr val="555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94771" y="483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55565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  <a:endParaRPr lang="zh-CN" altLang="en-US" sz="2400" b="1" dirty="0">
              <a:solidFill>
                <a:srgbClr val="55565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8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商城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商城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在线购买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8" y="1506815"/>
            <a:ext cx="1448541" cy="25751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43" y="1506815"/>
            <a:ext cx="1440161" cy="25615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52" y="1508095"/>
            <a:ext cx="1440160" cy="2560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1888" y="1851670"/>
            <a:ext cx="1327824" cy="7200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8216" y="1811020"/>
            <a:ext cx="1183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75MM</a:t>
            </a:r>
            <a:r>
              <a:rPr lang="zh-CN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烟台大苹果</a:t>
            </a:r>
            <a:endParaRPr lang="zh-CN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0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账户余额理财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活期计息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5" y="1509667"/>
            <a:ext cx="1416949" cy="2520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995" y="1526448"/>
            <a:ext cx="1417658" cy="25202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93" y="1509667"/>
            <a:ext cx="141694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账户余额理财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小额固定</a:t>
            </a: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6" y="1497264"/>
            <a:ext cx="1445887" cy="25717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97264"/>
            <a:ext cx="1413782" cy="25146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24830"/>
            <a:ext cx="1427349" cy="25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账户余额理财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众筹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1" y="1501008"/>
            <a:ext cx="1417658" cy="2520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53" y="1509667"/>
            <a:ext cx="1422158" cy="2529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45" y="1518366"/>
            <a:ext cx="1422158" cy="252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账户余额理财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保险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8" y="1509667"/>
            <a:ext cx="1440533" cy="2520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452" y="1409241"/>
            <a:ext cx="1440160" cy="2747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45" y="1509667"/>
            <a:ext cx="1429357" cy="25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贷款服务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贷款申请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5" y="1509667"/>
            <a:ext cx="1419876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33" y="1504996"/>
            <a:ext cx="1440160" cy="2556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70" y="1520663"/>
            <a:ext cx="1422508" cy="252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基础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服务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手机话费充值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66" y="1509667"/>
            <a:ext cx="1416949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69" y="1507315"/>
            <a:ext cx="1427090" cy="2538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1" y="1499465"/>
            <a:ext cx="1436926" cy="25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综合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服务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– 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信用卡还款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67" y="1509667"/>
            <a:ext cx="1416949" cy="2520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80" y="1509667"/>
            <a:ext cx="1445887" cy="2571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1" y="1498836"/>
            <a:ext cx="1423008" cy="25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账户管理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02" y="1500277"/>
            <a:ext cx="1431859" cy="25467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0341"/>
            <a:ext cx="1416842" cy="2520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29" y="1500277"/>
            <a:ext cx="1448189" cy="25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账户管理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92966"/>
            <a:ext cx="2109424" cy="375368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892965"/>
            <a:ext cx="2109424" cy="375368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06297"/>
            <a:ext cx="2109424" cy="3753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0" y="1507916"/>
            <a:ext cx="1441821" cy="25645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52" y="1510871"/>
            <a:ext cx="1440160" cy="25615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67" y="1533707"/>
            <a:ext cx="1457314" cy="25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2771800" y="2357436"/>
            <a:ext cx="3744416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公司</a:t>
            </a:r>
            <a:r>
              <a:rPr lang="zh-CN" altLang="en-US" sz="4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介绍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1347614"/>
            <a:ext cx="9286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15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5647"/>
            <a:ext cx="2341434" cy="1824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用户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管理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843558"/>
            <a:ext cx="7179569" cy="3368845"/>
          </a:xfrm>
          <a:prstGeom prst="roundRect">
            <a:avLst>
              <a:gd name="adj" fmla="val 16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95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5328592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交易管理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843558"/>
            <a:ext cx="8532441" cy="3545591"/>
          </a:xfrm>
          <a:prstGeom prst="roundRect">
            <a:avLst>
              <a:gd name="adj" fmla="val 1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29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2915816" y="2357436"/>
            <a:ext cx="4032448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</a:t>
            </a:r>
            <a:r>
              <a:rPr lang="zh-CN" altLang="en-US" sz="4000" noProof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优势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62" y="1349468"/>
            <a:ext cx="9286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125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5647"/>
            <a:ext cx="2341434" cy="18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61206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一站式配套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2766" r="7205" b="57680"/>
          <a:stretch>
            <a:fillRect/>
          </a:stretch>
        </p:blipFill>
        <p:spPr bwMode="auto">
          <a:xfrm rot="-10796103" flipH="1" flipV="1">
            <a:off x="5661758" y="1815828"/>
            <a:ext cx="13319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 rot="5400000">
            <a:off x="6213414" y="1772172"/>
            <a:ext cx="795337" cy="31432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7184964" y="1772172"/>
            <a:ext cx="795337" cy="314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3920" y="1531666"/>
            <a:ext cx="971550" cy="31432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5400000">
            <a:off x="6545159" y="1754066"/>
            <a:ext cx="129927" cy="313243"/>
          </a:xfrm>
          <a:custGeom>
            <a:avLst/>
            <a:gdLst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5300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5300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2387 w 302419"/>
              <a:gd name="connsiteY2" fmla="*/ 35718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0 w 302419"/>
              <a:gd name="connsiteY6" fmla="*/ 559593 h 559593"/>
              <a:gd name="connsiteX7" fmla="*/ 61913 w 302419"/>
              <a:gd name="connsiteY7" fmla="*/ 497681 h 559593"/>
              <a:gd name="connsiteX8" fmla="*/ 180976 w 302419"/>
              <a:gd name="connsiteY8" fmla="*/ 445293 h 559593"/>
              <a:gd name="connsiteX9" fmla="*/ 302419 w 302419"/>
              <a:gd name="connsiteY9" fmla="*/ 426243 h 559593"/>
              <a:gd name="connsiteX10" fmla="*/ 264319 w 302419"/>
              <a:gd name="connsiteY10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69999 w 302419"/>
              <a:gd name="connsiteY3" fmla="*/ 155067 h 559593"/>
              <a:gd name="connsiteX4" fmla="*/ 71438 w 302419"/>
              <a:gd name="connsiteY4" fmla="*/ 164306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2380 w 302419"/>
              <a:gd name="connsiteY4" fmla="*/ 174117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2380 w 302419"/>
              <a:gd name="connsiteY3" fmla="*/ 174117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61913 w 302419"/>
              <a:gd name="connsiteY4" fmla="*/ 497681 h 559593"/>
              <a:gd name="connsiteX5" fmla="*/ 180976 w 302419"/>
              <a:gd name="connsiteY5" fmla="*/ 445293 h 559593"/>
              <a:gd name="connsiteX6" fmla="*/ 302419 w 302419"/>
              <a:gd name="connsiteY6" fmla="*/ 426243 h 559593"/>
              <a:gd name="connsiteX7" fmla="*/ 264319 w 302419"/>
              <a:gd name="connsiteY7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180976 w 302419"/>
              <a:gd name="connsiteY4" fmla="*/ 445293 h 559593"/>
              <a:gd name="connsiteX5" fmla="*/ 302419 w 302419"/>
              <a:gd name="connsiteY5" fmla="*/ 426243 h 559593"/>
              <a:gd name="connsiteX6" fmla="*/ 264319 w 302419"/>
              <a:gd name="connsiteY6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302419 w 302419"/>
              <a:gd name="connsiteY4" fmla="*/ 426243 h 559593"/>
              <a:gd name="connsiteX5" fmla="*/ 264319 w 302419"/>
              <a:gd name="connsiteY5" fmla="*/ 0 h 559593"/>
              <a:gd name="connsiteX0" fmla="*/ 264319 w 302419"/>
              <a:gd name="connsiteY0" fmla="*/ 0 h 559593"/>
              <a:gd name="connsiteX1" fmla="*/ 45244 w 302419"/>
              <a:gd name="connsiteY1" fmla="*/ 38100 h 559593"/>
              <a:gd name="connsiteX2" fmla="*/ 0 w 302419"/>
              <a:gd name="connsiteY2" fmla="*/ 559593 h 559593"/>
              <a:gd name="connsiteX3" fmla="*/ 302419 w 302419"/>
              <a:gd name="connsiteY3" fmla="*/ 426243 h 559593"/>
              <a:gd name="connsiteX4" fmla="*/ 264319 w 302419"/>
              <a:gd name="connsiteY4" fmla="*/ 0 h 559593"/>
              <a:gd name="connsiteX0" fmla="*/ 328612 w 366712"/>
              <a:gd name="connsiteY0" fmla="*/ 0 h 559593"/>
              <a:gd name="connsiteX1" fmla="*/ 0 w 366712"/>
              <a:gd name="connsiteY1" fmla="*/ 2381 h 559593"/>
              <a:gd name="connsiteX2" fmla="*/ 64293 w 366712"/>
              <a:gd name="connsiteY2" fmla="*/ 559593 h 559593"/>
              <a:gd name="connsiteX3" fmla="*/ 366712 w 366712"/>
              <a:gd name="connsiteY3" fmla="*/ 426243 h 559593"/>
              <a:gd name="connsiteX4" fmla="*/ 328612 w 366712"/>
              <a:gd name="connsiteY4" fmla="*/ 0 h 559593"/>
              <a:gd name="connsiteX0" fmla="*/ 328612 w 366712"/>
              <a:gd name="connsiteY0" fmla="*/ 0 h 564356"/>
              <a:gd name="connsiteX1" fmla="*/ 0 w 366712"/>
              <a:gd name="connsiteY1" fmla="*/ 2381 h 564356"/>
              <a:gd name="connsiteX2" fmla="*/ 2384 w 366712"/>
              <a:gd name="connsiteY2" fmla="*/ 564356 h 564356"/>
              <a:gd name="connsiteX3" fmla="*/ 366712 w 366712"/>
              <a:gd name="connsiteY3" fmla="*/ 426243 h 564356"/>
              <a:gd name="connsiteX4" fmla="*/ 328612 w 366712"/>
              <a:gd name="connsiteY4" fmla="*/ 0 h 564356"/>
              <a:gd name="connsiteX0" fmla="*/ 328612 w 328612"/>
              <a:gd name="connsiteY0" fmla="*/ 0 h 564356"/>
              <a:gd name="connsiteX1" fmla="*/ 0 w 328612"/>
              <a:gd name="connsiteY1" fmla="*/ 2381 h 564356"/>
              <a:gd name="connsiteX2" fmla="*/ 2384 w 328612"/>
              <a:gd name="connsiteY2" fmla="*/ 564356 h 564356"/>
              <a:gd name="connsiteX3" fmla="*/ 328612 w 328612"/>
              <a:gd name="connsiteY3" fmla="*/ 0 h 564356"/>
              <a:gd name="connsiteX0" fmla="*/ 230981 w 230981"/>
              <a:gd name="connsiteY0" fmla="*/ 0 h 561975"/>
              <a:gd name="connsiteX1" fmla="*/ 0 w 230981"/>
              <a:gd name="connsiteY1" fmla="*/ 0 h 561975"/>
              <a:gd name="connsiteX2" fmla="*/ 2384 w 230981"/>
              <a:gd name="connsiteY2" fmla="*/ 561975 h 561975"/>
              <a:gd name="connsiteX3" fmla="*/ 230981 w 230981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981" h="561975">
                <a:moveTo>
                  <a:pt x="230981" y="0"/>
                </a:moveTo>
                <a:lnTo>
                  <a:pt x="0" y="0"/>
                </a:lnTo>
                <a:cubicBezTo>
                  <a:pt x="795" y="187325"/>
                  <a:pt x="1589" y="374650"/>
                  <a:pt x="2384" y="561975"/>
                </a:cubicBezTo>
                <a:lnTo>
                  <a:pt x="230981" y="0"/>
                </a:lnTo>
                <a:close/>
              </a:path>
            </a:pathLst>
          </a:custGeom>
          <a:gradFill flip="none" rotWithShape="1">
            <a:gsLst>
              <a:gs pos="100000">
                <a:srgbClr val="413839">
                  <a:alpha val="30000"/>
                </a:srgbClr>
              </a:gs>
              <a:gs pos="55000">
                <a:srgbClr val="4C4241">
                  <a:alpha val="0"/>
                </a:srgbClr>
              </a:gs>
            </a:gsLst>
            <a:lin ang="120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25470" y="1531666"/>
            <a:ext cx="971550" cy="314325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85000"/>
                </a:schemeClr>
              </a:gs>
              <a:gs pos="0">
                <a:schemeClr val="bg1">
                  <a:lumMod val="7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5400000">
            <a:off x="7518608" y="1754066"/>
            <a:ext cx="129927" cy="313243"/>
          </a:xfrm>
          <a:custGeom>
            <a:avLst/>
            <a:gdLst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5300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5300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78594 w 302419"/>
              <a:gd name="connsiteY9" fmla="*/ 442912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7150 w 302419"/>
              <a:gd name="connsiteY2" fmla="*/ 40481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52387 w 302419"/>
              <a:gd name="connsiteY2" fmla="*/ 35718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38100 w 302419"/>
              <a:gd name="connsiteY6" fmla="*/ 461962 h 559593"/>
              <a:gd name="connsiteX7" fmla="*/ 0 w 302419"/>
              <a:gd name="connsiteY7" fmla="*/ 559593 h 559593"/>
              <a:gd name="connsiteX8" fmla="*/ 61913 w 302419"/>
              <a:gd name="connsiteY8" fmla="*/ 497681 h 559593"/>
              <a:gd name="connsiteX9" fmla="*/ 180976 w 302419"/>
              <a:gd name="connsiteY9" fmla="*/ 445293 h 559593"/>
              <a:gd name="connsiteX10" fmla="*/ 302419 w 302419"/>
              <a:gd name="connsiteY10" fmla="*/ 426243 h 559593"/>
              <a:gd name="connsiteX11" fmla="*/ 264319 w 302419"/>
              <a:gd name="connsiteY11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61913 w 302419"/>
              <a:gd name="connsiteY5" fmla="*/ 352425 h 559593"/>
              <a:gd name="connsiteX6" fmla="*/ 0 w 302419"/>
              <a:gd name="connsiteY6" fmla="*/ 559593 h 559593"/>
              <a:gd name="connsiteX7" fmla="*/ 61913 w 302419"/>
              <a:gd name="connsiteY7" fmla="*/ 497681 h 559593"/>
              <a:gd name="connsiteX8" fmla="*/ 180976 w 302419"/>
              <a:gd name="connsiteY8" fmla="*/ 445293 h 559593"/>
              <a:gd name="connsiteX9" fmla="*/ 302419 w 302419"/>
              <a:gd name="connsiteY9" fmla="*/ 426243 h 559593"/>
              <a:gd name="connsiteX10" fmla="*/ 264319 w 302419"/>
              <a:gd name="connsiteY10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1438 w 302419"/>
              <a:gd name="connsiteY4" fmla="*/ 254793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69999 w 302419"/>
              <a:gd name="connsiteY3" fmla="*/ 155067 h 559593"/>
              <a:gd name="connsiteX4" fmla="*/ 71438 w 302419"/>
              <a:gd name="connsiteY4" fmla="*/ 164306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1438 w 302419"/>
              <a:gd name="connsiteY3" fmla="*/ 164306 h 559593"/>
              <a:gd name="connsiteX4" fmla="*/ 72380 w 302419"/>
              <a:gd name="connsiteY4" fmla="*/ 174117 h 559593"/>
              <a:gd name="connsiteX5" fmla="*/ 0 w 302419"/>
              <a:gd name="connsiteY5" fmla="*/ 559593 h 559593"/>
              <a:gd name="connsiteX6" fmla="*/ 61913 w 302419"/>
              <a:gd name="connsiteY6" fmla="*/ 497681 h 559593"/>
              <a:gd name="connsiteX7" fmla="*/ 180976 w 302419"/>
              <a:gd name="connsiteY7" fmla="*/ 445293 h 559593"/>
              <a:gd name="connsiteX8" fmla="*/ 302419 w 302419"/>
              <a:gd name="connsiteY8" fmla="*/ 426243 h 559593"/>
              <a:gd name="connsiteX9" fmla="*/ 264319 w 302419"/>
              <a:gd name="connsiteY9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72380 w 302419"/>
              <a:gd name="connsiteY3" fmla="*/ 174117 h 559593"/>
              <a:gd name="connsiteX4" fmla="*/ 0 w 302419"/>
              <a:gd name="connsiteY4" fmla="*/ 559593 h 559593"/>
              <a:gd name="connsiteX5" fmla="*/ 61913 w 302419"/>
              <a:gd name="connsiteY5" fmla="*/ 497681 h 559593"/>
              <a:gd name="connsiteX6" fmla="*/ 180976 w 302419"/>
              <a:gd name="connsiteY6" fmla="*/ 445293 h 559593"/>
              <a:gd name="connsiteX7" fmla="*/ 302419 w 302419"/>
              <a:gd name="connsiteY7" fmla="*/ 426243 h 559593"/>
              <a:gd name="connsiteX8" fmla="*/ 264319 w 302419"/>
              <a:gd name="connsiteY8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61913 w 302419"/>
              <a:gd name="connsiteY4" fmla="*/ 497681 h 559593"/>
              <a:gd name="connsiteX5" fmla="*/ 180976 w 302419"/>
              <a:gd name="connsiteY5" fmla="*/ 445293 h 559593"/>
              <a:gd name="connsiteX6" fmla="*/ 302419 w 302419"/>
              <a:gd name="connsiteY6" fmla="*/ 426243 h 559593"/>
              <a:gd name="connsiteX7" fmla="*/ 264319 w 302419"/>
              <a:gd name="connsiteY7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180976 w 302419"/>
              <a:gd name="connsiteY4" fmla="*/ 445293 h 559593"/>
              <a:gd name="connsiteX5" fmla="*/ 302419 w 302419"/>
              <a:gd name="connsiteY5" fmla="*/ 426243 h 559593"/>
              <a:gd name="connsiteX6" fmla="*/ 264319 w 302419"/>
              <a:gd name="connsiteY6" fmla="*/ 0 h 559593"/>
              <a:gd name="connsiteX0" fmla="*/ 264319 w 302419"/>
              <a:gd name="connsiteY0" fmla="*/ 0 h 559593"/>
              <a:gd name="connsiteX1" fmla="*/ 128588 w 302419"/>
              <a:gd name="connsiteY1" fmla="*/ 14287 h 559593"/>
              <a:gd name="connsiteX2" fmla="*/ 45244 w 302419"/>
              <a:gd name="connsiteY2" fmla="*/ 38100 h 559593"/>
              <a:gd name="connsiteX3" fmla="*/ 0 w 302419"/>
              <a:gd name="connsiteY3" fmla="*/ 559593 h 559593"/>
              <a:gd name="connsiteX4" fmla="*/ 302419 w 302419"/>
              <a:gd name="connsiteY4" fmla="*/ 426243 h 559593"/>
              <a:gd name="connsiteX5" fmla="*/ 264319 w 302419"/>
              <a:gd name="connsiteY5" fmla="*/ 0 h 559593"/>
              <a:gd name="connsiteX0" fmla="*/ 264319 w 302419"/>
              <a:gd name="connsiteY0" fmla="*/ 0 h 559593"/>
              <a:gd name="connsiteX1" fmla="*/ 45244 w 302419"/>
              <a:gd name="connsiteY1" fmla="*/ 38100 h 559593"/>
              <a:gd name="connsiteX2" fmla="*/ 0 w 302419"/>
              <a:gd name="connsiteY2" fmla="*/ 559593 h 559593"/>
              <a:gd name="connsiteX3" fmla="*/ 302419 w 302419"/>
              <a:gd name="connsiteY3" fmla="*/ 426243 h 559593"/>
              <a:gd name="connsiteX4" fmla="*/ 264319 w 302419"/>
              <a:gd name="connsiteY4" fmla="*/ 0 h 559593"/>
              <a:gd name="connsiteX0" fmla="*/ 328612 w 366712"/>
              <a:gd name="connsiteY0" fmla="*/ 0 h 559593"/>
              <a:gd name="connsiteX1" fmla="*/ 0 w 366712"/>
              <a:gd name="connsiteY1" fmla="*/ 2381 h 559593"/>
              <a:gd name="connsiteX2" fmla="*/ 64293 w 366712"/>
              <a:gd name="connsiteY2" fmla="*/ 559593 h 559593"/>
              <a:gd name="connsiteX3" fmla="*/ 366712 w 366712"/>
              <a:gd name="connsiteY3" fmla="*/ 426243 h 559593"/>
              <a:gd name="connsiteX4" fmla="*/ 328612 w 366712"/>
              <a:gd name="connsiteY4" fmla="*/ 0 h 559593"/>
              <a:gd name="connsiteX0" fmla="*/ 328612 w 366712"/>
              <a:gd name="connsiteY0" fmla="*/ 0 h 564356"/>
              <a:gd name="connsiteX1" fmla="*/ 0 w 366712"/>
              <a:gd name="connsiteY1" fmla="*/ 2381 h 564356"/>
              <a:gd name="connsiteX2" fmla="*/ 2384 w 366712"/>
              <a:gd name="connsiteY2" fmla="*/ 564356 h 564356"/>
              <a:gd name="connsiteX3" fmla="*/ 366712 w 366712"/>
              <a:gd name="connsiteY3" fmla="*/ 426243 h 564356"/>
              <a:gd name="connsiteX4" fmla="*/ 328612 w 366712"/>
              <a:gd name="connsiteY4" fmla="*/ 0 h 564356"/>
              <a:gd name="connsiteX0" fmla="*/ 328612 w 328612"/>
              <a:gd name="connsiteY0" fmla="*/ 0 h 564356"/>
              <a:gd name="connsiteX1" fmla="*/ 0 w 328612"/>
              <a:gd name="connsiteY1" fmla="*/ 2381 h 564356"/>
              <a:gd name="connsiteX2" fmla="*/ 2384 w 328612"/>
              <a:gd name="connsiteY2" fmla="*/ 564356 h 564356"/>
              <a:gd name="connsiteX3" fmla="*/ 328612 w 328612"/>
              <a:gd name="connsiteY3" fmla="*/ 0 h 564356"/>
              <a:gd name="connsiteX0" fmla="*/ 230981 w 230981"/>
              <a:gd name="connsiteY0" fmla="*/ 0 h 561975"/>
              <a:gd name="connsiteX1" fmla="*/ 0 w 230981"/>
              <a:gd name="connsiteY1" fmla="*/ 0 h 561975"/>
              <a:gd name="connsiteX2" fmla="*/ 2384 w 230981"/>
              <a:gd name="connsiteY2" fmla="*/ 561975 h 561975"/>
              <a:gd name="connsiteX3" fmla="*/ 230981 w 230981"/>
              <a:gd name="connsiteY3" fmla="*/ 0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981" h="561975">
                <a:moveTo>
                  <a:pt x="230981" y="0"/>
                </a:moveTo>
                <a:lnTo>
                  <a:pt x="0" y="0"/>
                </a:lnTo>
                <a:cubicBezTo>
                  <a:pt x="795" y="187325"/>
                  <a:pt x="1589" y="374650"/>
                  <a:pt x="2384" y="561975"/>
                </a:cubicBezTo>
                <a:lnTo>
                  <a:pt x="230981" y="0"/>
                </a:lnTo>
                <a:close/>
              </a:path>
            </a:pathLst>
          </a:custGeom>
          <a:gradFill flip="none" rotWithShape="1">
            <a:gsLst>
              <a:gs pos="100000">
                <a:srgbClr val="413839">
                  <a:alpha val="30000"/>
                </a:srgbClr>
              </a:gs>
              <a:gs pos="55000">
                <a:srgbClr val="4C4241">
                  <a:alpha val="0"/>
                </a:srgbClr>
              </a:gs>
            </a:gsLst>
            <a:lin ang="120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 l="2766" r="7205" b="57680"/>
          <a:stretch>
            <a:fillRect/>
          </a:stretch>
        </p:blipFill>
        <p:spPr bwMode="auto">
          <a:xfrm rot="-10796103" flipH="1" flipV="1">
            <a:off x="5014058" y="2607991"/>
            <a:ext cx="1331912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796695" y="2322241"/>
            <a:ext cx="1943100" cy="795337"/>
            <a:chOff x="1043607" y="1228859"/>
            <a:chExt cx="3456386" cy="1414902"/>
          </a:xfrm>
        </p:grpSpPr>
        <p:sp>
          <p:nvSpPr>
            <p:cNvPr id="13" name="矩形 12"/>
            <p:cNvSpPr/>
            <p:nvPr/>
          </p:nvSpPr>
          <p:spPr>
            <a:xfrm rot="5400000">
              <a:off x="615717" y="1656749"/>
              <a:ext cx="1414902" cy="559121"/>
            </a:xfrm>
            <a:prstGeom prst="rect">
              <a:avLst/>
            </a:prstGeom>
            <a:solidFill>
              <a:srgbClr val="E5737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>
              <a:off x="2343910" y="1656749"/>
              <a:ext cx="1414902" cy="5591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3607" y="1228859"/>
              <a:ext cx="1728193" cy="559183"/>
            </a:xfrm>
            <a:prstGeom prst="rect">
              <a:avLst/>
            </a:prstGeom>
            <a:solidFill>
              <a:srgbClr val="E5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1206555" y="1624428"/>
              <a:ext cx="230981" cy="556877"/>
            </a:xfrm>
            <a:custGeom>
              <a:avLst/>
              <a:gdLst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2387 w 302419"/>
                <a:gd name="connsiteY2" fmla="*/ 35718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0 w 302419"/>
                <a:gd name="connsiteY6" fmla="*/ 559593 h 559593"/>
                <a:gd name="connsiteX7" fmla="*/ 61913 w 302419"/>
                <a:gd name="connsiteY7" fmla="*/ 497681 h 559593"/>
                <a:gd name="connsiteX8" fmla="*/ 180976 w 302419"/>
                <a:gd name="connsiteY8" fmla="*/ 445293 h 559593"/>
                <a:gd name="connsiteX9" fmla="*/ 302419 w 302419"/>
                <a:gd name="connsiteY9" fmla="*/ 426243 h 559593"/>
                <a:gd name="connsiteX10" fmla="*/ 264319 w 302419"/>
                <a:gd name="connsiteY10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69999 w 302419"/>
                <a:gd name="connsiteY3" fmla="*/ 155067 h 559593"/>
                <a:gd name="connsiteX4" fmla="*/ 71438 w 302419"/>
                <a:gd name="connsiteY4" fmla="*/ 164306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2380 w 302419"/>
                <a:gd name="connsiteY4" fmla="*/ 174117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2380 w 302419"/>
                <a:gd name="connsiteY3" fmla="*/ 174117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61913 w 302419"/>
                <a:gd name="connsiteY4" fmla="*/ 497681 h 559593"/>
                <a:gd name="connsiteX5" fmla="*/ 180976 w 302419"/>
                <a:gd name="connsiteY5" fmla="*/ 445293 h 559593"/>
                <a:gd name="connsiteX6" fmla="*/ 302419 w 302419"/>
                <a:gd name="connsiteY6" fmla="*/ 426243 h 559593"/>
                <a:gd name="connsiteX7" fmla="*/ 264319 w 302419"/>
                <a:gd name="connsiteY7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180976 w 302419"/>
                <a:gd name="connsiteY4" fmla="*/ 445293 h 559593"/>
                <a:gd name="connsiteX5" fmla="*/ 302419 w 302419"/>
                <a:gd name="connsiteY5" fmla="*/ 426243 h 559593"/>
                <a:gd name="connsiteX6" fmla="*/ 264319 w 302419"/>
                <a:gd name="connsiteY6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302419 w 302419"/>
                <a:gd name="connsiteY4" fmla="*/ 426243 h 559593"/>
                <a:gd name="connsiteX5" fmla="*/ 264319 w 302419"/>
                <a:gd name="connsiteY5" fmla="*/ 0 h 559593"/>
                <a:gd name="connsiteX0" fmla="*/ 264319 w 302419"/>
                <a:gd name="connsiteY0" fmla="*/ 0 h 559593"/>
                <a:gd name="connsiteX1" fmla="*/ 45244 w 302419"/>
                <a:gd name="connsiteY1" fmla="*/ 38100 h 559593"/>
                <a:gd name="connsiteX2" fmla="*/ 0 w 302419"/>
                <a:gd name="connsiteY2" fmla="*/ 559593 h 559593"/>
                <a:gd name="connsiteX3" fmla="*/ 302419 w 302419"/>
                <a:gd name="connsiteY3" fmla="*/ 426243 h 559593"/>
                <a:gd name="connsiteX4" fmla="*/ 264319 w 302419"/>
                <a:gd name="connsiteY4" fmla="*/ 0 h 559593"/>
                <a:gd name="connsiteX0" fmla="*/ 328612 w 366712"/>
                <a:gd name="connsiteY0" fmla="*/ 0 h 559593"/>
                <a:gd name="connsiteX1" fmla="*/ 0 w 366712"/>
                <a:gd name="connsiteY1" fmla="*/ 2381 h 559593"/>
                <a:gd name="connsiteX2" fmla="*/ 64293 w 366712"/>
                <a:gd name="connsiteY2" fmla="*/ 559593 h 559593"/>
                <a:gd name="connsiteX3" fmla="*/ 366712 w 366712"/>
                <a:gd name="connsiteY3" fmla="*/ 426243 h 559593"/>
                <a:gd name="connsiteX4" fmla="*/ 328612 w 366712"/>
                <a:gd name="connsiteY4" fmla="*/ 0 h 559593"/>
                <a:gd name="connsiteX0" fmla="*/ 328612 w 366712"/>
                <a:gd name="connsiteY0" fmla="*/ 0 h 564356"/>
                <a:gd name="connsiteX1" fmla="*/ 0 w 366712"/>
                <a:gd name="connsiteY1" fmla="*/ 2381 h 564356"/>
                <a:gd name="connsiteX2" fmla="*/ 2384 w 366712"/>
                <a:gd name="connsiteY2" fmla="*/ 564356 h 564356"/>
                <a:gd name="connsiteX3" fmla="*/ 366712 w 366712"/>
                <a:gd name="connsiteY3" fmla="*/ 426243 h 564356"/>
                <a:gd name="connsiteX4" fmla="*/ 328612 w 366712"/>
                <a:gd name="connsiteY4" fmla="*/ 0 h 564356"/>
                <a:gd name="connsiteX0" fmla="*/ 328612 w 328612"/>
                <a:gd name="connsiteY0" fmla="*/ 0 h 564356"/>
                <a:gd name="connsiteX1" fmla="*/ 0 w 328612"/>
                <a:gd name="connsiteY1" fmla="*/ 2381 h 564356"/>
                <a:gd name="connsiteX2" fmla="*/ 2384 w 328612"/>
                <a:gd name="connsiteY2" fmla="*/ 564356 h 564356"/>
                <a:gd name="connsiteX3" fmla="*/ 328612 w 328612"/>
                <a:gd name="connsiteY3" fmla="*/ 0 h 564356"/>
                <a:gd name="connsiteX0" fmla="*/ 230981 w 230981"/>
                <a:gd name="connsiteY0" fmla="*/ 0 h 561975"/>
                <a:gd name="connsiteX1" fmla="*/ 0 w 230981"/>
                <a:gd name="connsiteY1" fmla="*/ 0 h 561975"/>
                <a:gd name="connsiteX2" fmla="*/ 2384 w 230981"/>
                <a:gd name="connsiteY2" fmla="*/ 561975 h 561975"/>
                <a:gd name="connsiteX3" fmla="*/ 230981 w 230981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81" h="561975">
                  <a:moveTo>
                    <a:pt x="230981" y="0"/>
                  </a:moveTo>
                  <a:lnTo>
                    <a:pt x="0" y="0"/>
                  </a:lnTo>
                  <a:cubicBezTo>
                    <a:pt x="795" y="187325"/>
                    <a:pt x="1589" y="374650"/>
                    <a:pt x="2384" y="561975"/>
                  </a:cubicBezTo>
                  <a:lnTo>
                    <a:pt x="23098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413839">
                    <a:alpha val="30000"/>
                  </a:srgbClr>
                </a:gs>
                <a:gs pos="55000">
                  <a:srgbClr val="4C4241">
                    <a:alpha val="0"/>
                  </a:srgbClr>
                </a:gs>
              </a:gsLst>
              <a:lin ang="120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71800" y="1228859"/>
              <a:ext cx="1728193" cy="559183"/>
            </a:xfrm>
            <a:prstGeom prst="rect">
              <a:avLst/>
            </a:prstGeom>
            <a:gradFill flip="none" rotWithShape="1">
              <a:gsLst>
                <a:gs pos="6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5400000">
              <a:off x="2937131" y="1624428"/>
              <a:ext cx="230981" cy="556877"/>
            </a:xfrm>
            <a:custGeom>
              <a:avLst/>
              <a:gdLst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2387 w 302419"/>
                <a:gd name="connsiteY2" fmla="*/ 35718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0 w 302419"/>
                <a:gd name="connsiteY6" fmla="*/ 559593 h 559593"/>
                <a:gd name="connsiteX7" fmla="*/ 61913 w 302419"/>
                <a:gd name="connsiteY7" fmla="*/ 497681 h 559593"/>
                <a:gd name="connsiteX8" fmla="*/ 180976 w 302419"/>
                <a:gd name="connsiteY8" fmla="*/ 445293 h 559593"/>
                <a:gd name="connsiteX9" fmla="*/ 302419 w 302419"/>
                <a:gd name="connsiteY9" fmla="*/ 426243 h 559593"/>
                <a:gd name="connsiteX10" fmla="*/ 264319 w 302419"/>
                <a:gd name="connsiteY10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69999 w 302419"/>
                <a:gd name="connsiteY3" fmla="*/ 155067 h 559593"/>
                <a:gd name="connsiteX4" fmla="*/ 71438 w 302419"/>
                <a:gd name="connsiteY4" fmla="*/ 164306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2380 w 302419"/>
                <a:gd name="connsiteY4" fmla="*/ 174117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2380 w 302419"/>
                <a:gd name="connsiteY3" fmla="*/ 174117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61913 w 302419"/>
                <a:gd name="connsiteY4" fmla="*/ 497681 h 559593"/>
                <a:gd name="connsiteX5" fmla="*/ 180976 w 302419"/>
                <a:gd name="connsiteY5" fmla="*/ 445293 h 559593"/>
                <a:gd name="connsiteX6" fmla="*/ 302419 w 302419"/>
                <a:gd name="connsiteY6" fmla="*/ 426243 h 559593"/>
                <a:gd name="connsiteX7" fmla="*/ 264319 w 302419"/>
                <a:gd name="connsiteY7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180976 w 302419"/>
                <a:gd name="connsiteY4" fmla="*/ 445293 h 559593"/>
                <a:gd name="connsiteX5" fmla="*/ 302419 w 302419"/>
                <a:gd name="connsiteY5" fmla="*/ 426243 h 559593"/>
                <a:gd name="connsiteX6" fmla="*/ 264319 w 302419"/>
                <a:gd name="connsiteY6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302419 w 302419"/>
                <a:gd name="connsiteY4" fmla="*/ 426243 h 559593"/>
                <a:gd name="connsiteX5" fmla="*/ 264319 w 302419"/>
                <a:gd name="connsiteY5" fmla="*/ 0 h 559593"/>
                <a:gd name="connsiteX0" fmla="*/ 264319 w 302419"/>
                <a:gd name="connsiteY0" fmla="*/ 0 h 559593"/>
                <a:gd name="connsiteX1" fmla="*/ 45244 w 302419"/>
                <a:gd name="connsiteY1" fmla="*/ 38100 h 559593"/>
                <a:gd name="connsiteX2" fmla="*/ 0 w 302419"/>
                <a:gd name="connsiteY2" fmla="*/ 559593 h 559593"/>
                <a:gd name="connsiteX3" fmla="*/ 302419 w 302419"/>
                <a:gd name="connsiteY3" fmla="*/ 426243 h 559593"/>
                <a:gd name="connsiteX4" fmla="*/ 264319 w 302419"/>
                <a:gd name="connsiteY4" fmla="*/ 0 h 559593"/>
                <a:gd name="connsiteX0" fmla="*/ 328612 w 366712"/>
                <a:gd name="connsiteY0" fmla="*/ 0 h 559593"/>
                <a:gd name="connsiteX1" fmla="*/ 0 w 366712"/>
                <a:gd name="connsiteY1" fmla="*/ 2381 h 559593"/>
                <a:gd name="connsiteX2" fmla="*/ 64293 w 366712"/>
                <a:gd name="connsiteY2" fmla="*/ 559593 h 559593"/>
                <a:gd name="connsiteX3" fmla="*/ 366712 w 366712"/>
                <a:gd name="connsiteY3" fmla="*/ 426243 h 559593"/>
                <a:gd name="connsiteX4" fmla="*/ 328612 w 366712"/>
                <a:gd name="connsiteY4" fmla="*/ 0 h 559593"/>
                <a:gd name="connsiteX0" fmla="*/ 328612 w 366712"/>
                <a:gd name="connsiteY0" fmla="*/ 0 h 564356"/>
                <a:gd name="connsiteX1" fmla="*/ 0 w 366712"/>
                <a:gd name="connsiteY1" fmla="*/ 2381 h 564356"/>
                <a:gd name="connsiteX2" fmla="*/ 2384 w 366712"/>
                <a:gd name="connsiteY2" fmla="*/ 564356 h 564356"/>
                <a:gd name="connsiteX3" fmla="*/ 366712 w 366712"/>
                <a:gd name="connsiteY3" fmla="*/ 426243 h 564356"/>
                <a:gd name="connsiteX4" fmla="*/ 328612 w 366712"/>
                <a:gd name="connsiteY4" fmla="*/ 0 h 564356"/>
                <a:gd name="connsiteX0" fmla="*/ 328612 w 328612"/>
                <a:gd name="connsiteY0" fmla="*/ 0 h 564356"/>
                <a:gd name="connsiteX1" fmla="*/ 0 w 328612"/>
                <a:gd name="connsiteY1" fmla="*/ 2381 h 564356"/>
                <a:gd name="connsiteX2" fmla="*/ 2384 w 328612"/>
                <a:gd name="connsiteY2" fmla="*/ 564356 h 564356"/>
                <a:gd name="connsiteX3" fmla="*/ 328612 w 328612"/>
                <a:gd name="connsiteY3" fmla="*/ 0 h 564356"/>
                <a:gd name="connsiteX0" fmla="*/ 230981 w 230981"/>
                <a:gd name="connsiteY0" fmla="*/ 0 h 561975"/>
                <a:gd name="connsiteX1" fmla="*/ 0 w 230981"/>
                <a:gd name="connsiteY1" fmla="*/ 0 h 561975"/>
                <a:gd name="connsiteX2" fmla="*/ 2384 w 230981"/>
                <a:gd name="connsiteY2" fmla="*/ 561975 h 561975"/>
                <a:gd name="connsiteX3" fmla="*/ 230981 w 230981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81" h="561975">
                  <a:moveTo>
                    <a:pt x="230981" y="0"/>
                  </a:moveTo>
                  <a:lnTo>
                    <a:pt x="0" y="0"/>
                  </a:lnTo>
                  <a:cubicBezTo>
                    <a:pt x="795" y="187325"/>
                    <a:pt x="1589" y="374650"/>
                    <a:pt x="2384" y="561975"/>
                  </a:cubicBezTo>
                  <a:lnTo>
                    <a:pt x="23098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413839">
                    <a:alpha val="30000"/>
                  </a:srgbClr>
                </a:gs>
                <a:gs pos="55000">
                  <a:srgbClr val="4C4241">
                    <a:alpha val="0"/>
                  </a:srgbClr>
                </a:gs>
              </a:gsLst>
              <a:lin ang="120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 l="2766" r="7205" b="57680"/>
          <a:stretch>
            <a:fillRect/>
          </a:stretch>
        </p:blipFill>
        <p:spPr bwMode="auto">
          <a:xfrm rot="-10796103" flipH="1" flipV="1">
            <a:off x="4364770" y="3398566"/>
            <a:ext cx="1331913" cy="2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137882" y="3112817"/>
            <a:ext cx="1944687" cy="796926"/>
            <a:chOff x="1043606" y="1228859"/>
            <a:chExt cx="3456387" cy="1414903"/>
          </a:xfrm>
        </p:grpSpPr>
        <p:sp>
          <p:nvSpPr>
            <p:cNvPr id="21" name="矩形 20"/>
            <p:cNvSpPr/>
            <p:nvPr/>
          </p:nvSpPr>
          <p:spPr>
            <a:xfrm rot="5400000">
              <a:off x="615488" y="1656978"/>
              <a:ext cx="1414902" cy="558665"/>
            </a:xfrm>
            <a:prstGeom prst="rect">
              <a:avLst/>
            </a:prstGeom>
            <a:solidFill>
              <a:srgbClr val="FFCD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5400000">
              <a:off x="2345092" y="1656978"/>
              <a:ext cx="1414902" cy="558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43607" y="1228859"/>
              <a:ext cx="1729603" cy="558069"/>
            </a:xfrm>
            <a:prstGeom prst="rect">
              <a:avLst/>
            </a:prstGeom>
            <a:solidFill>
              <a:srgbClr val="FFCDC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5400000">
              <a:off x="1206555" y="1624428"/>
              <a:ext cx="230981" cy="556877"/>
            </a:xfrm>
            <a:custGeom>
              <a:avLst/>
              <a:gdLst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2387 w 302419"/>
                <a:gd name="connsiteY2" fmla="*/ 35718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0 w 302419"/>
                <a:gd name="connsiteY6" fmla="*/ 559593 h 559593"/>
                <a:gd name="connsiteX7" fmla="*/ 61913 w 302419"/>
                <a:gd name="connsiteY7" fmla="*/ 497681 h 559593"/>
                <a:gd name="connsiteX8" fmla="*/ 180976 w 302419"/>
                <a:gd name="connsiteY8" fmla="*/ 445293 h 559593"/>
                <a:gd name="connsiteX9" fmla="*/ 302419 w 302419"/>
                <a:gd name="connsiteY9" fmla="*/ 426243 h 559593"/>
                <a:gd name="connsiteX10" fmla="*/ 264319 w 302419"/>
                <a:gd name="connsiteY10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69999 w 302419"/>
                <a:gd name="connsiteY3" fmla="*/ 155067 h 559593"/>
                <a:gd name="connsiteX4" fmla="*/ 71438 w 302419"/>
                <a:gd name="connsiteY4" fmla="*/ 164306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2380 w 302419"/>
                <a:gd name="connsiteY4" fmla="*/ 174117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2380 w 302419"/>
                <a:gd name="connsiteY3" fmla="*/ 174117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61913 w 302419"/>
                <a:gd name="connsiteY4" fmla="*/ 497681 h 559593"/>
                <a:gd name="connsiteX5" fmla="*/ 180976 w 302419"/>
                <a:gd name="connsiteY5" fmla="*/ 445293 h 559593"/>
                <a:gd name="connsiteX6" fmla="*/ 302419 w 302419"/>
                <a:gd name="connsiteY6" fmla="*/ 426243 h 559593"/>
                <a:gd name="connsiteX7" fmla="*/ 264319 w 302419"/>
                <a:gd name="connsiteY7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180976 w 302419"/>
                <a:gd name="connsiteY4" fmla="*/ 445293 h 559593"/>
                <a:gd name="connsiteX5" fmla="*/ 302419 w 302419"/>
                <a:gd name="connsiteY5" fmla="*/ 426243 h 559593"/>
                <a:gd name="connsiteX6" fmla="*/ 264319 w 302419"/>
                <a:gd name="connsiteY6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302419 w 302419"/>
                <a:gd name="connsiteY4" fmla="*/ 426243 h 559593"/>
                <a:gd name="connsiteX5" fmla="*/ 264319 w 302419"/>
                <a:gd name="connsiteY5" fmla="*/ 0 h 559593"/>
                <a:gd name="connsiteX0" fmla="*/ 264319 w 302419"/>
                <a:gd name="connsiteY0" fmla="*/ 0 h 559593"/>
                <a:gd name="connsiteX1" fmla="*/ 45244 w 302419"/>
                <a:gd name="connsiteY1" fmla="*/ 38100 h 559593"/>
                <a:gd name="connsiteX2" fmla="*/ 0 w 302419"/>
                <a:gd name="connsiteY2" fmla="*/ 559593 h 559593"/>
                <a:gd name="connsiteX3" fmla="*/ 302419 w 302419"/>
                <a:gd name="connsiteY3" fmla="*/ 426243 h 559593"/>
                <a:gd name="connsiteX4" fmla="*/ 264319 w 302419"/>
                <a:gd name="connsiteY4" fmla="*/ 0 h 559593"/>
                <a:gd name="connsiteX0" fmla="*/ 328612 w 366712"/>
                <a:gd name="connsiteY0" fmla="*/ 0 h 559593"/>
                <a:gd name="connsiteX1" fmla="*/ 0 w 366712"/>
                <a:gd name="connsiteY1" fmla="*/ 2381 h 559593"/>
                <a:gd name="connsiteX2" fmla="*/ 64293 w 366712"/>
                <a:gd name="connsiteY2" fmla="*/ 559593 h 559593"/>
                <a:gd name="connsiteX3" fmla="*/ 366712 w 366712"/>
                <a:gd name="connsiteY3" fmla="*/ 426243 h 559593"/>
                <a:gd name="connsiteX4" fmla="*/ 328612 w 366712"/>
                <a:gd name="connsiteY4" fmla="*/ 0 h 559593"/>
                <a:gd name="connsiteX0" fmla="*/ 328612 w 366712"/>
                <a:gd name="connsiteY0" fmla="*/ 0 h 564356"/>
                <a:gd name="connsiteX1" fmla="*/ 0 w 366712"/>
                <a:gd name="connsiteY1" fmla="*/ 2381 h 564356"/>
                <a:gd name="connsiteX2" fmla="*/ 2384 w 366712"/>
                <a:gd name="connsiteY2" fmla="*/ 564356 h 564356"/>
                <a:gd name="connsiteX3" fmla="*/ 366712 w 366712"/>
                <a:gd name="connsiteY3" fmla="*/ 426243 h 564356"/>
                <a:gd name="connsiteX4" fmla="*/ 328612 w 366712"/>
                <a:gd name="connsiteY4" fmla="*/ 0 h 564356"/>
                <a:gd name="connsiteX0" fmla="*/ 328612 w 328612"/>
                <a:gd name="connsiteY0" fmla="*/ 0 h 564356"/>
                <a:gd name="connsiteX1" fmla="*/ 0 w 328612"/>
                <a:gd name="connsiteY1" fmla="*/ 2381 h 564356"/>
                <a:gd name="connsiteX2" fmla="*/ 2384 w 328612"/>
                <a:gd name="connsiteY2" fmla="*/ 564356 h 564356"/>
                <a:gd name="connsiteX3" fmla="*/ 328612 w 328612"/>
                <a:gd name="connsiteY3" fmla="*/ 0 h 564356"/>
                <a:gd name="connsiteX0" fmla="*/ 230981 w 230981"/>
                <a:gd name="connsiteY0" fmla="*/ 0 h 561975"/>
                <a:gd name="connsiteX1" fmla="*/ 0 w 230981"/>
                <a:gd name="connsiteY1" fmla="*/ 0 h 561975"/>
                <a:gd name="connsiteX2" fmla="*/ 2384 w 230981"/>
                <a:gd name="connsiteY2" fmla="*/ 561975 h 561975"/>
                <a:gd name="connsiteX3" fmla="*/ 230981 w 230981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81" h="561975">
                  <a:moveTo>
                    <a:pt x="230981" y="0"/>
                  </a:moveTo>
                  <a:lnTo>
                    <a:pt x="0" y="0"/>
                  </a:lnTo>
                  <a:cubicBezTo>
                    <a:pt x="795" y="187325"/>
                    <a:pt x="1589" y="374650"/>
                    <a:pt x="2384" y="561975"/>
                  </a:cubicBezTo>
                  <a:lnTo>
                    <a:pt x="23098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413839">
                    <a:alpha val="30000"/>
                  </a:srgbClr>
                </a:gs>
                <a:gs pos="55000">
                  <a:srgbClr val="4C4241">
                    <a:alpha val="0"/>
                  </a:srgbClr>
                </a:gs>
              </a:gsLst>
              <a:lin ang="120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773210" y="1228859"/>
              <a:ext cx="1726783" cy="558069"/>
            </a:xfrm>
            <a:prstGeom prst="rect">
              <a:avLst/>
            </a:prstGeom>
            <a:gradFill flip="none" rotWithShape="1">
              <a:gsLst>
                <a:gs pos="60000">
                  <a:schemeClr val="bg1">
                    <a:lumMod val="8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5400000">
              <a:off x="2937131" y="1624428"/>
              <a:ext cx="230981" cy="556877"/>
            </a:xfrm>
            <a:custGeom>
              <a:avLst/>
              <a:gdLst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5300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78594 w 302419"/>
                <a:gd name="connsiteY9" fmla="*/ 442912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7150 w 302419"/>
                <a:gd name="connsiteY2" fmla="*/ 40481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52387 w 302419"/>
                <a:gd name="connsiteY2" fmla="*/ 35718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38100 w 302419"/>
                <a:gd name="connsiteY6" fmla="*/ 461962 h 559593"/>
                <a:gd name="connsiteX7" fmla="*/ 0 w 302419"/>
                <a:gd name="connsiteY7" fmla="*/ 559593 h 559593"/>
                <a:gd name="connsiteX8" fmla="*/ 61913 w 302419"/>
                <a:gd name="connsiteY8" fmla="*/ 497681 h 559593"/>
                <a:gd name="connsiteX9" fmla="*/ 180976 w 302419"/>
                <a:gd name="connsiteY9" fmla="*/ 445293 h 559593"/>
                <a:gd name="connsiteX10" fmla="*/ 302419 w 302419"/>
                <a:gd name="connsiteY10" fmla="*/ 426243 h 559593"/>
                <a:gd name="connsiteX11" fmla="*/ 264319 w 302419"/>
                <a:gd name="connsiteY11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61913 w 302419"/>
                <a:gd name="connsiteY5" fmla="*/ 352425 h 559593"/>
                <a:gd name="connsiteX6" fmla="*/ 0 w 302419"/>
                <a:gd name="connsiteY6" fmla="*/ 559593 h 559593"/>
                <a:gd name="connsiteX7" fmla="*/ 61913 w 302419"/>
                <a:gd name="connsiteY7" fmla="*/ 497681 h 559593"/>
                <a:gd name="connsiteX8" fmla="*/ 180976 w 302419"/>
                <a:gd name="connsiteY8" fmla="*/ 445293 h 559593"/>
                <a:gd name="connsiteX9" fmla="*/ 302419 w 302419"/>
                <a:gd name="connsiteY9" fmla="*/ 426243 h 559593"/>
                <a:gd name="connsiteX10" fmla="*/ 264319 w 302419"/>
                <a:gd name="connsiteY10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1438 w 302419"/>
                <a:gd name="connsiteY4" fmla="*/ 254793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69999 w 302419"/>
                <a:gd name="connsiteY3" fmla="*/ 155067 h 559593"/>
                <a:gd name="connsiteX4" fmla="*/ 71438 w 302419"/>
                <a:gd name="connsiteY4" fmla="*/ 164306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1438 w 302419"/>
                <a:gd name="connsiteY3" fmla="*/ 164306 h 559593"/>
                <a:gd name="connsiteX4" fmla="*/ 72380 w 302419"/>
                <a:gd name="connsiteY4" fmla="*/ 174117 h 559593"/>
                <a:gd name="connsiteX5" fmla="*/ 0 w 302419"/>
                <a:gd name="connsiteY5" fmla="*/ 559593 h 559593"/>
                <a:gd name="connsiteX6" fmla="*/ 61913 w 302419"/>
                <a:gd name="connsiteY6" fmla="*/ 497681 h 559593"/>
                <a:gd name="connsiteX7" fmla="*/ 180976 w 302419"/>
                <a:gd name="connsiteY7" fmla="*/ 445293 h 559593"/>
                <a:gd name="connsiteX8" fmla="*/ 302419 w 302419"/>
                <a:gd name="connsiteY8" fmla="*/ 426243 h 559593"/>
                <a:gd name="connsiteX9" fmla="*/ 264319 w 302419"/>
                <a:gd name="connsiteY9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72380 w 302419"/>
                <a:gd name="connsiteY3" fmla="*/ 174117 h 559593"/>
                <a:gd name="connsiteX4" fmla="*/ 0 w 302419"/>
                <a:gd name="connsiteY4" fmla="*/ 559593 h 559593"/>
                <a:gd name="connsiteX5" fmla="*/ 61913 w 302419"/>
                <a:gd name="connsiteY5" fmla="*/ 497681 h 559593"/>
                <a:gd name="connsiteX6" fmla="*/ 180976 w 302419"/>
                <a:gd name="connsiteY6" fmla="*/ 445293 h 559593"/>
                <a:gd name="connsiteX7" fmla="*/ 302419 w 302419"/>
                <a:gd name="connsiteY7" fmla="*/ 426243 h 559593"/>
                <a:gd name="connsiteX8" fmla="*/ 264319 w 302419"/>
                <a:gd name="connsiteY8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61913 w 302419"/>
                <a:gd name="connsiteY4" fmla="*/ 497681 h 559593"/>
                <a:gd name="connsiteX5" fmla="*/ 180976 w 302419"/>
                <a:gd name="connsiteY5" fmla="*/ 445293 h 559593"/>
                <a:gd name="connsiteX6" fmla="*/ 302419 w 302419"/>
                <a:gd name="connsiteY6" fmla="*/ 426243 h 559593"/>
                <a:gd name="connsiteX7" fmla="*/ 264319 w 302419"/>
                <a:gd name="connsiteY7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180976 w 302419"/>
                <a:gd name="connsiteY4" fmla="*/ 445293 h 559593"/>
                <a:gd name="connsiteX5" fmla="*/ 302419 w 302419"/>
                <a:gd name="connsiteY5" fmla="*/ 426243 h 559593"/>
                <a:gd name="connsiteX6" fmla="*/ 264319 w 302419"/>
                <a:gd name="connsiteY6" fmla="*/ 0 h 559593"/>
                <a:gd name="connsiteX0" fmla="*/ 264319 w 302419"/>
                <a:gd name="connsiteY0" fmla="*/ 0 h 559593"/>
                <a:gd name="connsiteX1" fmla="*/ 128588 w 302419"/>
                <a:gd name="connsiteY1" fmla="*/ 14287 h 559593"/>
                <a:gd name="connsiteX2" fmla="*/ 45244 w 302419"/>
                <a:gd name="connsiteY2" fmla="*/ 38100 h 559593"/>
                <a:gd name="connsiteX3" fmla="*/ 0 w 302419"/>
                <a:gd name="connsiteY3" fmla="*/ 559593 h 559593"/>
                <a:gd name="connsiteX4" fmla="*/ 302419 w 302419"/>
                <a:gd name="connsiteY4" fmla="*/ 426243 h 559593"/>
                <a:gd name="connsiteX5" fmla="*/ 264319 w 302419"/>
                <a:gd name="connsiteY5" fmla="*/ 0 h 559593"/>
                <a:gd name="connsiteX0" fmla="*/ 264319 w 302419"/>
                <a:gd name="connsiteY0" fmla="*/ 0 h 559593"/>
                <a:gd name="connsiteX1" fmla="*/ 45244 w 302419"/>
                <a:gd name="connsiteY1" fmla="*/ 38100 h 559593"/>
                <a:gd name="connsiteX2" fmla="*/ 0 w 302419"/>
                <a:gd name="connsiteY2" fmla="*/ 559593 h 559593"/>
                <a:gd name="connsiteX3" fmla="*/ 302419 w 302419"/>
                <a:gd name="connsiteY3" fmla="*/ 426243 h 559593"/>
                <a:gd name="connsiteX4" fmla="*/ 264319 w 302419"/>
                <a:gd name="connsiteY4" fmla="*/ 0 h 559593"/>
                <a:gd name="connsiteX0" fmla="*/ 328612 w 366712"/>
                <a:gd name="connsiteY0" fmla="*/ 0 h 559593"/>
                <a:gd name="connsiteX1" fmla="*/ 0 w 366712"/>
                <a:gd name="connsiteY1" fmla="*/ 2381 h 559593"/>
                <a:gd name="connsiteX2" fmla="*/ 64293 w 366712"/>
                <a:gd name="connsiteY2" fmla="*/ 559593 h 559593"/>
                <a:gd name="connsiteX3" fmla="*/ 366712 w 366712"/>
                <a:gd name="connsiteY3" fmla="*/ 426243 h 559593"/>
                <a:gd name="connsiteX4" fmla="*/ 328612 w 366712"/>
                <a:gd name="connsiteY4" fmla="*/ 0 h 559593"/>
                <a:gd name="connsiteX0" fmla="*/ 328612 w 366712"/>
                <a:gd name="connsiteY0" fmla="*/ 0 h 564356"/>
                <a:gd name="connsiteX1" fmla="*/ 0 w 366712"/>
                <a:gd name="connsiteY1" fmla="*/ 2381 h 564356"/>
                <a:gd name="connsiteX2" fmla="*/ 2384 w 366712"/>
                <a:gd name="connsiteY2" fmla="*/ 564356 h 564356"/>
                <a:gd name="connsiteX3" fmla="*/ 366712 w 366712"/>
                <a:gd name="connsiteY3" fmla="*/ 426243 h 564356"/>
                <a:gd name="connsiteX4" fmla="*/ 328612 w 366712"/>
                <a:gd name="connsiteY4" fmla="*/ 0 h 564356"/>
                <a:gd name="connsiteX0" fmla="*/ 328612 w 328612"/>
                <a:gd name="connsiteY0" fmla="*/ 0 h 564356"/>
                <a:gd name="connsiteX1" fmla="*/ 0 w 328612"/>
                <a:gd name="connsiteY1" fmla="*/ 2381 h 564356"/>
                <a:gd name="connsiteX2" fmla="*/ 2384 w 328612"/>
                <a:gd name="connsiteY2" fmla="*/ 564356 h 564356"/>
                <a:gd name="connsiteX3" fmla="*/ 328612 w 328612"/>
                <a:gd name="connsiteY3" fmla="*/ 0 h 564356"/>
                <a:gd name="connsiteX0" fmla="*/ 230981 w 230981"/>
                <a:gd name="connsiteY0" fmla="*/ 0 h 561975"/>
                <a:gd name="connsiteX1" fmla="*/ 0 w 230981"/>
                <a:gd name="connsiteY1" fmla="*/ 0 h 561975"/>
                <a:gd name="connsiteX2" fmla="*/ 2384 w 230981"/>
                <a:gd name="connsiteY2" fmla="*/ 561975 h 561975"/>
                <a:gd name="connsiteX3" fmla="*/ 230981 w 230981"/>
                <a:gd name="connsiteY3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81" h="561975">
                  <a:moveTo>
                    <a:pt x="230981" y="0"/>
                  </a:moveTo>
                  <a:lnTo>
                    <a:pt x="0" y="0"/>
                  </a:lnTo>
                  <a:cubicBezTo>
                    <a:pt x="795" y="187325"/>
                    <a:pt x="1589" y="374650"/>
                    <a:pt x="2384" y="561975"/>
                  </a:cubicBezTo>
                  <a:lnTo>
                    <a:pt x="23098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413839">
                    <a:alpha val="30000"/>
                  </a:srgbClr>
                </a:gs>
                <a:gs pos="55000">
                  <a:srgbClr val="4C4241">
                    <a:alpha val="0"/>
                  </a:srgbClr>
                </a:gs>
              </a:gsLst>
              <a:lin ang="12000000" scaled="0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 l="2766" r="7205" b="57680"/>
          <a:stretch>
            <a:fillRect/>
          </a:stretch>
        </p:blipFill>
        <p:spPr bwMode="auto">
          <a:xfrm rot="21596103" flipH="1">
            <a:off x="4237770" y="3843066"/>
            <a:ext cx="3132138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 l="41714" t="-29054" r="7205" b="57677"/>
          <a:stretch>
            <a:fillRect/>
          </a:stretch>
        </p:blipFill>
        <p:spPr bwMode="auto">
          <a:xfrm rot="5403897" flipH="1" flipV="1">
            <a:off x="8016814" y="1465785"/>
            <a:ext cx="714375" cy="4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93"/>
          <p:cNvSpPr txBox="1"/>
          <p:nvPr/>
        </p:nvSpPr>
        <p:spPr>
          <a:xfrm>
            <a:off x="3213560" y="2717528"/>
            <a:ext cx="2576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账户服务</a:t>
            </a:r>
            <a:endParaRPr lang="zh-CN" altLang="en-US" sz="16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TextBox 95"/>
          <p:cNvSpPr txBox="1"/>
          <p:nvPr/>
        </p:nvSpPr>
        <p:spPr>
          <a:xfrm>
            <a:off x="5891945" y="1504678"/>
            <a:ext cx="490538" cy="368300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11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2" name="TextBox 96"/>
          <p:cNvSpPr txBox="1"/>
          <p:nvPr/>
        </p:nvSpPr>
        <p:spPr>
          <a:xfrm>
            <a:off x="5244245" y="2296841"/>
            <a:ext cx="492125" cy="369887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E57373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1100" b="1" dirty="0">
              <a:solidFill>
                <a:srgbClr val="E57373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3" name="TextBox 97"/>
          <p:cNvSpPr txBox="1"/>
          <p:nvPr/>
        </p:nvSpPr>
        <p:spPr>
          <a:xfrm>
            <a:off x="4580670" y="3085828"/>
            <a:ext cx="492125" cy="369888"/>
          </a:xfrm>
          <a:prstGeom prst="rect">
            <a:avLst/>
          </a:prstGeom>
          <a:noFill/>
        </p:spPr>
        <p:txBody>
          <a:bodyPr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FFCDCD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1100" b="1" dirty="0">
              <a:solidFill>
                <a:srgbClr val="FFCDCD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 flipH="1">
            <a:off x="5699858" y="3543028"/>
            <a:ext cx="207962" cy="207963"/>
            <a:chOff x="3202546" y="2792701"/>
            <a:chExt cx="397794" cy="397156"/>
          </a:xfrm>
          <a:solidFill>
            <a:srgbClr val="FFCDCD"/>
          </a:solidFill>
        </p:grpSpPr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3202546" y="2792701"/>
              <a:ext cx="397794" cy="397156"/>
            </a:xfrm>
            <a:custGeom>
              <a:avLst/>
              <a:gdLst>
                <a:gd name="T0" fmla="*/ 242 w 264"/>
                <a:gd name="T1" fmla="*/ 145 h 264"/>
                <a:gd name="T2" fmla="*/ 239 w 264"/>
                <a:gd name="T3" fmla="*/ 104 h 264"/>
                <a:gd name="T4" fmla="*/ 262 w 264"/>
                <a:gd name="T5" fmla="*/ 84 h 264"/>
                <a:gd name="T6" fmla="*/ 240 w 264"/>
                <a:gd name="T7" fmla="*/ 51 h 264"/>
                <a:gd name="T8" fmla="*/ 213 w 264"/>
                <a:gd name="T9" fmla="*/ 56 h 264"/>
                <a:gd name="T10" fmla="*/ 178 w 264"/>
                <a:gd name="T11" fmla="*/ 33 h 264"/>
                <a:gd name="T12" fmla="*/ 177 w 264"/>
                <a:gd name="T13" fmla="*/ 4 h 264"/>
                <a:gd name="T14" fmla="*/ 137 w 264"/>
                <a:gd name="T15" fmla="*/ 0 h 264"/>
                <a:gd name="T16" fmla="*/ 124 w 264"/>
                <a:gd name="T17" fmla="*/ 24 h 264"/>
                <a:gd name="T18" fmla="*/ 85 w 264"/>
                <a:gd name="T19" fmla="*/ 36 h 264"/>
                <a:gd name="T20" fmla="*/ 60 w 264"/>
                <a:gd name="T21" fmla="*/ 19 h 264"/>
                <a:gd name="T22" fmla="*/ 32 w 264"/>
                <a:gd name="T23" fmla="*/ 48 h 264"/>
                <a:gd name="T24" fmla="*/ 44 w 264"/>
                <a:gd name="T25" fmla="*/ 72 h 264"/>
                <a:gd name="T26" fmla="*/ 29 w 264"/>
                <a:gd name="T27" fmla="*/ 111 h 264"/>
                <a:gd name="T28" fmla="*/ 0 w 264"/>
                <a:gd name="T29" fmla="*/ 119 h 264"/>
                <a:gd name="T30" fmla="*/ 5 w 264"/>
                <a:gd name="T31" fmla="*/ 158 h 264"/>
                <a:gd name="T32" fmla="*/ 32 w 264"/>
                <a:gd name="T33" fmla="*/ 165 h 264"/>
                <a:gd name="T34" fmla="*/ 53 w 264"/>
                <a:gd name="T35" fmla="*/ 201 h 264"/>
                <a:gd name="T36" fmla="*/ 41 w 264"/>
                <a:gd name="T37" fmla="*/ 228 h 264"/>
                <a:gd name="T38" fmla="*/ 75 w 264"/>
                <a:gd name="T39" fmla="*/ 249 h 264"/>
                <a:gd name="T40" fmla="*/ 97 w 264"/>
                <a:gd name="T41" fmla="*/ 232 h 264"/>
                <a:gd name="T42" fmla="*/ 138 w 264"/>
                <a:gd name="T43" fmla="*/ 238 h 264"/>
                <a:gd name="T44" fmla="*/ 153 w 264"/>
                <a:gd name="T45" fmla="*/ 264 h 264"/>
                <a:gd name="T46" fmla="*/ 191 w 264"/>
                <a:gd name="T47" fmla="*/ 251 h 264"/>
                <a:gd name="T48" fmla="*/ 191 w 264"/>
                <a:gd name="T49" fmla="*/ 223 h 264"/>
                <a:gd name="T50" fmla="*/ 221 w 264"/>
                <a:gd name="T51" fmla="*/ 195 h 264"/>
                <a:gd name="T52" fmla="*/ 251 w 264"/>
                <a:gd name="T53" fmla="*/ 200 h 264"/>
                <a:gd name="T54" fmla="*/ 264 w 264"/>
                <a:gd name="T55" fmla="*/ 162 h 264"/>
                <a:gd name="T56" fmla="*/ 242 w 264"/>
                <a:gd name="T57" fmla="*/ 145 h 264"/>
                <a:gd name="T58" fmla="*/ 132 w 264"/>
                <a:gd name="T59" fmla="*/ 217 h 264"/>
                <a:gd name="T60" fmla="*/ 46 w 264"/>
                <a:gd name="T61" fmla="*/ 132 h 264"/>
                <a:gd name="T62" fmla="*/ 132 w 264"/>
                <a:gd name="T63" fmla="*/ 46 h 264"/>
                <a:gd name="T64" fmla="*/ 217 w 264"/>
                <a:gd name="T65" fmla="*/ 132 h 264"/>
                <a:gd name="T66" fmla="*/ 132 w 264"/>
                <a:gd name="T67" fmla="*/ 21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4" h="264">
                  <a:moveTo>
                    <a:pt x="242" y="145"/>
                  </a:moveTo>
                  <a:cubicBezTo>
                    <a:pt x="239" y="104"/>
                    <a:pt x="239" y="104"/>
                    <a:pt x="239" y="104"/>
                  </a:cubicBezTo>
                  <a:cubicBezTo>
                    <a:pt x="262" y="84"/>
                    <a:pt x="262" y="84"/>
                    <a:pt x="262" y="84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1" y="228"/>
                    <a:pt x="41" y="228"/>
                    <a:pt x="41" y="22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8" y="238"/>
                    <a:pt x="138" y="238"/>
                    <a:pt x="138" y="238"/>
                  </a:cubicBezTo>
                  <a:cubicBezTo>
                    <a:pt x="153" y="264"/>
                    <a:pt x="153" y="264"/>
                    <a:pt x="153" y="264"/>
                  </a:cubicBezTo>
                  <a:cubicBezTo>
                    <a:pt x="191" y="251"/>
                    <a:pt x="191" y="251"/>
                    <a:pt x="191" y="251"/>
                  </a:cubicBezTo>
                  <a:cubicBezTo>
                    <a:pt x="191" y="223"/>
                    <a:pt x="191" y="223"/>
                    <a:pt x="191" y="223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64" y="162"/>
                    <a:pt x="264" y="162"/>
                    <a:pt x="264" y="162"/>
                  </a:cubicBezTo>
                  <a:lnTo>
                    <a:pt x="242" y="145"/>
                  </a:lnTo>
                  <a:close/>
                  <a:moveTo>
                    <a:pt x="132" y="217"/>
                  </a:moveTo>
                  <a:cubicBezTo>
                    <a:pt x="85" y="217"/>
                    <a:pt x="46" y="179"/>
                    <a:pt x="46" y="132"/>
                  </a:cubicBezTo>
                  <a:cubicBezTo>
                    <a:pt x="46" y="85"/>
                    <a:pt x="85" y="46"/>
                    <a:pt x="132" y="46"/>
                  </a:cubicBezTo>
                  <a:cubicBezTo>
                    <a:pt x="179" y="46"/>
                    <a:pt x="217" y="85"/>
                    <a:pt x="217" y="132"/>
                  </a:cubicBezTo>
                  <a:cubicBezTo>
                    <a:pt x="217" y="179"/>
                    <a:pt x="179" y="217"/>
                    <a:pt x="132" y="21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/>
          </p:nvSpPr>
          <p:spPr bwMode="auto">
            <a:xfrm>
              <a:off x="3296680" y="2886685"/>
              <a:ext cx="209527" cy="209188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18 h 140"/>
                <a:gd name="T12" fmla="*/ 57 w 140"/>
                <a:gd name="T13" fmla="*/ 102 h 140"/>
                <a:gd name="T14" fmla="*/ 83 w 140"/>
                <a:gd name="T15" fmla="*/ 102 h 140"/>
                <a:gd name="T16" fmla="*/ 70 w 140"/>
                <a:gd name="T17" fmla="*/ 118 h 140"/>
                <a:gd name="T18" fmla="*/ 52 w 140"/>
                <a:gd name="T19" fmla="*/ 93 h 140"/>
                <a:gd name="T20" fmla="*/ 47 w 140"/>
                <a:gd name="T21" fmla="*/ 74 h 140"/>
                <a:gd name="T22" fmla="*/ 93 w 140"/>
                <a:gd name="T23" fmla="*/ 74 h 140"/>
                <a:gd name="T24" fmla="*/ 88 w 140"/>
                <a:gd name="T25" fmla="*/ 93 h 140"/>
                <a:gd name="T26" fmla="*/ 52 w 140"/>
                <a:gd name="T27" fmla="*/ 93 h 140"/>
                <a:gd name="T28" fmla="*/ 122 w 140"/>
                <a:gd name="T29" fmla="*/ 65 h 140"/>
                <a:gd name="T30" fmla="*/ 102 w 140"/>
                <a:gd name="T31" fmla="*/ 65 h 140"/>
                <a:gd name="T32" fmla="*/ 100 w 140"/>
                <a:gd name="T33" fmla="*/ 46 h 140"/>
                <a:gd name="T34" fmla="*/ 117 w 140"/>
                <a:gd name="T35" fmla="*/ 46 h 140"/>
                <a:gd name="T36" fmla="*/ 122 w 140"/>
                <a:gd name="T37" fmla="*/ 65 h 140"/>
                <a:gd name="T38" fmla="*/ 93 w 140"/>
                <a:gd name="T39" fmla="*/ 65 h 140"/>
                <a:gd name="T40" fmla="*/ 47 w 140"/>
                <a:gd name="T41" fmla="*/ 65 h 140"/>
                <a:gd name="T42" fmla="*/ 49 w 140"/>
                <a:gd name="T43" fmla="*/ 46 h 140"/>
                <a:gd name="T44" fmla="*/ 91 w 140"/>
                <a:gd name="T45" fmla="*/ 46 h 140"/>
                <a:gd name="T46" fmla="*/ 93 w 140"/>
                <a:gd name="T47" fmla="*/ 65 h 140"/>
                <a:gd name="T48" fmla="*/ 37 w 140"/>
                <a:gd name="T49" fmla="*/ 65 h 140"/>
                <a:gd name="T50" fmla="*/ 18 w 140"/>
                <a:gd name="T51" fmla="*/ 65 h 140"/>
                <a:gd name="T52" fmla="*/ 23 w 140"/>
                <a:gd name="T53" fmla="*/ 46 h 140"/>
                <a:gd name="T54" fmla="*/ 39 w 140"/>
                <a:gd name="T55" fmla="*/ 46 h 140"/>
                <a:gd name="T56" fmla="*/ 37 w 140"/>
                <a:gd name="T57" fmla="*/ 65 h 140"/>
                <a:gd name="T58" fmla="*/ 38 w 140"/>
                <a:gd name="T59" fmla="*/ 74 h 140"/>
                <a:gd name="T60" fmla="*/ 42 w 140"/>
                <a:gd name="T61" fmla="*/ 93 h 140"/>
                <a:gd name="T62" fmla="*/ 23 w 140"/>
                <a:gd name="T63" fmla="*/ 93 h 140"/>
                <a:gd name="T64" fmla="*/ 18 w 140"/>
                <a:gd name="T65" fmla="*/ 74 h 140"/>
                <a:gd name="T66" fmla="*/ 38 w 140"/>
                <a:gd name="T67" fmla="*/ 74 h 140"/>
                <a:gd name="T68" fmla="*/ 102 w 140"/>
                <a:gd name="T69" fmla="*/ 74 h 140"/>
                <a:gd name="T70" fmla="*/ 122 w 140"/>
                <a:gd name="T71" fmla="*/ 74 h 140"/>
                <a:gd name="T72" fmla="*/ 117 w 140"/>
                <a:gd name="T73" fmla="*/ 93 h 140"/>
                <a:gd name="T74" fmla="*/ 98 w 140"/>
                <a:gd name="T75" fmla="*/ 93 h 140"/>
                <a:gd name="T76" fmla="*/ 102 w 140"/>
                <a:gd name="T77" fmla="*/ 74 h 140"/>
                <a:gd name="T78" fmla="*/ 111 w 140"/>
                <a:gd name="T79" fmla="*/ 37 h 140"/>
                <a:gd name="T80" fmla="*/ 98 w 140"/>
                <a:gd name="T81" fmla="*/ 37 h 140"/>
                <a:gd name="T82" fmla="*/ 90 w 140"/>
                <a:gd name="T83" fmla="*/ 21 h 140"/>
                <a:gd name="T84" fmla="*/ 111 w 140"/>
                <a:gd name="T85" fmla="*/ 37 h 140"/>
                <a:gd name="T86" fmla="*/ 75 w 140"/>
                <a:gd name="T87" fmla="*/ 18 h 140"/>
                <a:gd name="T88" fmla="*/ 88 w 140"/>
                <a:gd name="T89" fmla="*/ 37 h 140"/>
                <a:gd name="T90" fmla="*/ 52 w 140"/>
                <a:gd name="T91" fmla="*/ 37 h 140"/>
                <a:gd name="T92" fmla="*/ 64 w 140"/>
                <a:gd name="T93" fmla="*/ 18 h 140"/>
                <a:gd name="T94" fmla="*/ 70 w 140"/>
                <a:gd name="T95" fmla="*/ 17 h 140"/>
                <a:gd name="T96" fmla="*/ 75 w 140"/>
                <a:gd name="T97" fmla="*/ 18 h 140"/>
                <a:gd name="T98" fmla="*/ 50 w 140"/>
                <a:gd name="T99" fmla="*/ 21 h 140"/>
                <a:gd name="T100" fmla="*/ 42 w 140"/>
                <a:gd name="T101" fmla="*/ 37 h 140"/>
                <a:gd name="T102" fmla="*/ 29 w 140"/>
                <a:gd name="T103" fmla="*/ 37 h 140"/>
                <a:gd name="T104" fmla="*/ 50 w 140"/>
                <a:gd name="T105" fmla="*/ 21 h 140"/>
                <a:gd name="T106" fmla="*/ 29 w 140"/>
                <a:gd name="T107" fmla="*/ 102 h 140"/>
                <a:gd name="T108" fmla="*/ 46 w 140"/>
                <a:gd name="T109" fmla="*/ 102 h 140"/>
                <a:gd name="T110" fmla="*/ 60 w 140"/>
                <a:gd name="T111" fmla="*/ 121 h 140"/>
                <a:gd name="T112" fmla="*/ 29 w 140"/>
                <a:gd name="T113" fmla="*/ 102 h 140"/>
                <a:gd name="T114" fmla="*/ 80 w 140"/>
                <a:gd name="T115" fmla="*/ 121 h 140"/>
                <a:gd name="T116" fmla="*/ 94 w 140"/>
                <a:gd name="T117" fmla="*/ 102 h 140"/>
                <a:gd name="T118" fmla="*/ 111 w 140"/>
                <a:gd name="T119" fmla="*/ 102 h 140"/>
                <a:gd name="T120" fmla="*/ 80 w 140"/>
                <a:gd name="T121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8"/>
                    <a:pt x="31" y="140"/>
                    <a:pt x="70" y="140"/>
                  </a:cubicBezTo>
                  <a:cubicBezTo>
                    <a:pt x="108" y="140"/>
                    <a:pt x="140" y="108"/>
                    <a:pt x="140" y="70"/>
                  </a:cubicBezTo>
                  <a:cubicBezTo>
                    <a:pt x="140" y="31"/>
                    <a:pt x="108" y="0"/>
                    <a:pt x="70" y="0"/>
                  </a:cubicBezTo>
                  <a:close/>
                  <a:moveTo>
                    <a:pt x="70" y="118"/>
                  </a:moveTo>
                  <a:cubicBezTo>
                    <a:pt x="65" y="114"/>
                    <a:pt x="60" y="108"/>
                    <a:pt x="57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79" y="108"/>
                    <a:pt x="75" y="114"/>
                    <a:pt x="70" y="118"/>
                  </a:cubicBezTo>
                  <a:close/>
                  <a:moveTo>
                    <a:pt x="52" y="93"/>
                  </a:moveTo>
                  <a:cubicBezTo>
                    <a:pt x="50" y="87"/>
                    <a:pt x="48" y="81"/>
                    <a:pt x="4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2" y="81"/>
                    <a:pt x="90" y="87"/>
                    <a:pt x="88" y="93"/>
                  </a:cubicBezTo>
                  <a:lnTo>
                    <a:pt x="52" y="93"/>
                  </a:lnTo>
                  <a:close/>
                  <a:moveTo>
                    <a:pt x="122" y="65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2" y="59"/>
                    <a:pt x="102" y="52"/>
                    <a:pt x="100" y="46"/>
                  </a:cubicBezTo>
                  <a:cubicBezTo>
                    <a:pt x="117" y="46"/>
                    <a:pt x="117" y="46"/>
                    <a:pt x="117" y="46"/>
                  </a:cubicBezTo>
                  <a:cubicBezTo>
                    <a:pt x="120" y="52"/>
                    <a:pt x="121" y="59"/>
                    <a:pt x="122" y="65"/>
                  </a:cubicBezTo>
                  <a:close/>
                  <a:moveTo>
                    <a:pt x="93" y="65"/>
                  </a:moveTo>
                  <a:cubicBezTo>
                    <a:pt x="47" y="65"/>
                    <a:pt x="47" y="65"/>
                    <a:pt x="47" y="65"/>
                  </a:cubicBezTo>
                  <a:cubicBezTo>
                    <a:pt x="47" y="59"/>
                    <a:pt x="47" y="52"/>
                    <a:pt x="49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2" y="52"/>
                    <a:pt x="93" y="59"/>
                    <a:pt x="93" y="65"/>
                  </a:cubicBezTo>
                  <a:close/>
                  <a:moveTo>
                    <a:pt x="37" y="65"/>
                  </a:moveTo>
                  <a:cubicBezTo>
                    <a:pt x="18" y="65"/>
                    <a:pt x="18" y="65"/>
                    <a:pt x="18" y="65"/>
                  </a:cubicBezTo>
                  <a:cubicBezTo>
                    <a:pt x="18" y="59"/>
                    <a:pt x="20" y="52"/>
                    <a:pt x="23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52"/>
                    <a:pt x="37" y="59"/>
                    <a:pt x="37" y="65"/>
                  </a:cubicBezTo>
                  <a:close/>
                  <a:moveTo>
                    <a:pt x="38" y="74"/>
                  </a:moveTo>
                  <a:cubicBezTo>
                    <a:pt x="38" y="81"/>
                    <a:pt x="40" y="87"/>
                    <a:pt x="42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0" y="87"/>
                    <a:pt x="18" y="81"/>
                    <a:pt x="18" y="74"/>
                  </a:cubicBezTo>
                  <a:lnTo>
                    <a:pt x="38" y="74"/>
                  </a:lnTo>
                  <a:close/>
                  <a:moveTo>
                    <a:pt x="102" y="74"/>
                  </a:moveTo>
                  <a:cubicBezTo>
                    <a:pt x="122" y="74"/>
                    <a:pt x="122" y="74"/>
                    <a:pt x="122" y="74"/>
                  </a:cubicBezTo>
                  <a:cubicBezTo>
                    <a:pt x="121" y="81"/>
                    <a:pt x="120" y="87"/>
                    <a:pt x="117" y="93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0" y="87"/>
                    <a:pt x="101" y="81"/>
                    <a:pt x="102" y="74"/>
                  </a:cubicBezTo>
                  <a:close/>
                  <a:moveTo>
                    <a:pt x="11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6" y="31"/>
                    <a:pt x="93" y="26"/>
                    <a:pt x="90" y="21"/>
                  </a:cubicBezTo>
                  <a:cubicBezTo>
                    <a:pt x="98" y="25"/>
                    <a:pt x="105" y="30"/>
                    <a:pt x="111" y="37"/>
                  </a:cubicBezTo>
                  <a:close/>
                  <a:moveTo>
                    <a:pt x="75" y="18"/>
                  </a:moveTo>
                  <a:cubicBezTo>
                    <a:pt x="80" y="23"/>
                    <a:pt x="85" y="30"/>
                    <a:pt x="88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5" y="30"/>
                    <a:pt x="59" y="23"/>
                    <a:pt x="64" y="18"/>
                  </a:cubicBezTo>
                  <a:cubicBezTo>
                    <a:pt x="66" y="17"/>
                    <a:pt x="68" y="17"/>
                    <a:pt x="70" y="17"/>
                  </a:cubicBezTo>
                  <a:cubicBezTo>
                    <a:pt x="72" y="17"/>
                    <a:pt x="74" y="17"/>
                    <a:pt x="75" y="18"/>
                  </a:cubicBezTo>
                  <a:close/>
                  <a:moveTo>
                    <a:pt x="50" y="21"/>
                  </a:moveTo>
                  <a:cubicBezTo>
                    <a:pt x="47" y="26"/>
                    <a:pt x="44" y="31"/>
                    <a:pt x="42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4" y="30"/>
                    <a:pt x="42" y="25"/>
                    <a:pt x="50" y="21"/>
                  </a:cubicBezTo>
                  <a:close/>
                  <a:moveTo>
                    <a:pt x="29" y="102"/>
                  </a:moveTo>
                  <a:cubicBezTo>
                    <a:pt x="46" y="102"/>
                    <a:pt x="46" y="102"/>
                    <a:pt x="46" y="102"/>
                  </a:cubicBezTo>
                  <a:cubicBezTo>
                    <a:pt x="50" y="110"/>
                    <a:pt x="54" y="116"/>
                    <a:pt x="60" y="121"/>
                  </a:cubicBezTo>
                  <a:cubicBezTo>
                    <a:pt x="47" y="119"/>
                    <a:pt x="36" y="112"/>
                    <a:pt x="29" y="102"/>
                  </a:cubicBezTo>
                  <a:close/>
                  <a:moveTo>
                    <a:pt x="80" y="121"/>
                  </a:moveTo>
                  <a:cubicBezTo>
                    <a:pt x="85" y="116"/>
                    <a:pt x="90" y="110"/>
                    <a:pt x="94" y="102"/>
                  </a:cubicBezTo>
                  <a:cubicBezTo>
                    <a:pt x="111" y="102"/>
                    <a:pt x="111" y="102"/>
                    <a:pt x="111" y="102"/>
                  </a:cubicBezTo>
                  <a:cubicBezTo>
                    <a:pt x="103" y="112"/>
                    <a:pt x="92" y="119"/>
                    <a:pt x="80" y="12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7" name="组合 36"/>
          <p:cNvGrpSpPr>
            <a:grpSpLocks/>
          </p:cNvGrpSpPr>
          <p:nvPr/>
        </p:nvGrpSpPr>
        <p:grpSpPr bwMode="auto">
          <a:xfrm>
            <a:off x="6385658" y="2796903"/>
            <a:ext cx="192087" cy="177800"/>
            <a:chOff x="4378714" y="1388949"/>
            <a:chExt cx="365920" cy="339145"/>
          </a:xfrm>
          <a:solidFill>
            <a:srgbClr val="E57373"/>
          </a:solidFill>
        </p:grpSpPr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378714" y="1388949"/>
              <a:ext cx="229835" cy="248303"/>
            </a:xfrm>
            <a:custGeom>
              <a:avLst/>
              <a:gdLst>
                <a:gd name="T0" fmla="*/ 152 w 152"/>
                <a:gd name="T1" fmla="*/ 28 h 164"/>
                <a:gd name="T2" fmla="*/ 152 w 152"/>
                <a:gd name="T3" fmla="*/ 28 h 164"/>
                <a:gd name="T4" fmla="*/ 124 w 152"/>
                <a:gd name="T5" fmla="*/ 0 h 164"/>
                <a:gd name="T6" fmla="*/ 28 w 152"/>
                <a:gd name="T7" fmla="*/ 0 h 164"/>
                <a:gd name="T8" fmla="*/ 0 w 152"/>
                <a:gd name="T9" fmla="*/ 28 h 164"/>
                <a:gd name="T10" fmla="*/ 0 w 152"/>
                <a:gd name="T11" fmla="*/ 91 h 164"/>
                <a:gd name="T12" fmla="*/ 28 w 152"/>
                <a:gd name="T13" fmla="*/ 119 h 164"/>
                <a:gd name="T14" fmla="*/ 30 w 152"/>
                <a:gd name="T15" fmla="*/ 119 h 164"/>
                <a:gd name="T16" fmla="*/ 30 w 152"/>
                <a:gd name="T17" fmla="*/ 164 h 164"/>
                <a:gd name="T18" fmla="*/ 61 w 152"/>
                <a:gd name="T19" fmla="*/ 134 h 164"/>
                <a:gd name="T20" fmla="*/ 61 w 152"/>
                <a:gd name="T21" fmla="*/ 58 h 164"/>
                <a:gd name="T22" fmla="*/ 91 w 152"/>
                <a:gd name="T23" fmla="*/ 28 h 164"/>
                <a:gd name="T24" fmla="*/ 152 w 152"/>
                <a:gd name="T25" fmla="*/ 2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64">
                  <a:moveTo>
                    <a:pt x="152" y="28"/>
                  </a:moveTo>
                  <a:cubicBezTo>
                    <a:pt x="152" y="28"/>
                    <a:pt x="152" y="28"/>
                    <a:pt x="152" y="28"/>
                  </a:cubicBezTo>
                  <a:cubicBezTo>
                    <a:pt x="152" y="12"/>
                    <a:pt x="140" y="0"/>
                    <a:pt x="12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06"/>
                    <a:pt x="12" y="119"/>
                    <a:pt x="28" y="119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41"/>
                    <a:pt x="74" y="28"/>
                    <a:pt x="91" y="28"/>
                  </a:cubicBezTo>
                  <a:lnTo>
                    <a:pt x="152" y="28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493631" y="1452540"/>
              <a:ext cx="251003" cy="275554"/>
            </a:xfrm>
            <a:custGeom>
              <a:avLst/>
              <a:gdLst>
                <a:gd name="T0" fmla="*/ 137 w 167"/>
                <a:gd name="T1" fmla="*/ 0 h 182"/>
                <a:gd name="T2" fmla="*/ 30 w 167"/>
                <a:gd name="T3" fmla="*/ 0 h 182"/>
                <a:gd name="T4" fmla="*/ 0 w 167"/>
                <a:gd name="T5" fmla="*/ 30 h 182"/>
                <a:gd name="T6" fmla="*/ 0 w 167"/>
                <a:gd name="T7" fmla="*/ 106 h 182"/>
                <a:gd name="T8" fmla="*/ 30 w 167"/>
                <a:gd name="T9" fmla="*/ 136 h 182"/>
                <a:gd name="T10" fmla="*/ 61 w 167"/>
                <a:gd name="T11" fmla="*/ 136 h 182"/>
                <a:gd name="T12" fmla="*/ 61 w 167"/>
                <a:gd name="T13" fmla="*/ 182 h 182"/>
                <a:gd name="T14" fmla="*/ 106 w 167"/>
                <a:gd name="T15" fmla="*/ 136 h 182"/>
                <a:gd name="T16" fmla="*/ 137 w 167"/>
                <a:gd name="T17" fmla="*/ 136 h 182"/>
                <a:gd name="T18" fmla="*/ 167 w 167"/>
                <a:gd name="T19" fmla="*/ 106 h 182"/>
                <a:gd name="T20" fmla="*/ 167 w 167"/>
                <a:gd name="T21" fmla="*/ 30 h 182"/>
                <a:gd name="T22" fmla="*/ 137 w 167"/>
                <a:gd name="T23" fmla="*/ 0 h 182"/>
                <a:gd name="T24" fmla="*/ 30 w 167"/>
                <a:gd name="T25" fmla="*/ 106 h 182"/>
                <a:gd name="T26" fmla="*/ 30 w 167"/>
                <a:gd name="T27" fmla="*/ 91 h 182"/>
                <a:gd name="T28" fmla="*/ 91 w 167"/>
                <a:gd name="T29" fmla="*/ 91 h 182"/>
                <a:gd name="T30" fmla="*/ 91 w 167"/>
                <a:gd name="T31" fmla="*/ 106 h 182"/>
                <a:gd name="T32" fmla="*/ 30 w 167"/>
                <a:gd name="T33" fmla="*/ 106 h 182"/>
                <a:gd name="T34" fmla="*/ 137 w 167"/>
                <a:gd name="T35" fmla="*/ 76 h 182"/>
                <a:gd name="T36" fmla="*/ 30 w 167"/>
                <a:gd name="T37" fmla="*/ 76 h 182"/>
                <a:gd name="T38" fmla="*/ 30 w 167"/>
                <a:gd name="T39" fmla="*/ 60 h 182"/>
                <a:gd name="T40" fmla="*/ 137 w 167"/>
                <a:gd name="T41" fmla="*/ 60 h 182"/>
                <a:gd name="T42" fmla="*/ 137 w 167"/>
                <a:gd name="T43" fmla="*/ 76 h 182"/>
                <a:gd name="T44" fmla="*/ 137 w 167"/>
                <a:gd name="T45" fmla="*/ 45 h 182"/>
                <a:gd name="T46" fmla="*/ 30 w 167"/>
                <a:gd name="T47" fmla="*/ 45 h 182"/>
                <a:gd name="T48" fmla="*/ 30 w 167"/>
                <a:gd name="T49" fmla="*/ 30 h 182"/>
                <a:gd name="T50" fmla="*/ 137 w 167"/>
                <a:gd name="T51" fmla="*/ 30 h 182"/>
                <a:gd name="T52" fmla="*/ 137 w 167"/>
                <a:gd name="T53" fmla="*/ 4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7" h="182">
                  <a:moveTo>
                    <a:pt x="137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23"/>
                    <a:pt x="14" y="136"/>
                    <a:pt x="30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82"/>
                    <a:pt x="61" y="182"/>
                    <a:pt x="61" y="182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54" y="136"/>
                    <a:pt x="167" y="123"/>
                    <a:pt x="167" y="106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13"/>
                    <a:pt x="154" y="0"/>
                    <a:pt x="137" y="0"/>
                  </a:cubicBezTo>
                  <a:close/>
                  <a:moveTo>
                    <a:pt x="30" y="106"/>
                  </a:moveTo>
                  <a:cubicBezTo>
                    <a:pt x="30" y="91"/>
                    <a:pt x="30" y="91"/>
                    <a:pt x="30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1" y="106"/>
                    <a:pt x="91" y="106"/>
                    <a:pt x="91" y="106"/>
                  </a:cubicBezTo>
                  <a:lnTo>
                    <a:pt x="30" y="106"/>
                  </a:lnTo>
                  <a:close/>
                  <a:moveTo>
                    <a:pt x="137" y="76"/>
                  </a:moveTo>
                  <a:cubicBezTo>
                    <a:pt x="30" y="76"/>
                    <a:pt x="30" y="76"/>
                    <a:pt x="30" y="76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137" y="60"/>
                    <a:pt x="137" y="60"/>
                    <a:pt x="137" y="60"/>
                  </a:cubicBezTo>
                  <a:lnTo>
                    <a:pt x="137" y="76"/>
                  </a:lnTo>
                  <a:close/>
                  <a:moveTo>
                    <a:pt x="137" y="45"/>
                  </a:moveTo>
                  <a:cubicBezTo>
                    <a:pt x="30" y="45"/>
                    <a:pt x="30" y="45"/>
                    <a:pt x="30" y="45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137" y="30"/>
                    <a:pt x="137" y="30"/>
                    <a:pt x="137" y="30"/>
                  </a:cubicBezTo>
                  <a:lnTo>
                    <a:pt x="137" y="4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0" name="Freeform 61"/>
          <p:cNvSpPr>
            <a:spLocks noEditPoints="1"/>
          </p:cNvSpPr>
          <p:nvPr/>
        </p:nvSpPr>
        <p:spPr bwMode="auto">
          <a:xfrm>
            <a:off x="7019070" y="1965053"/>
            <a:ext cx="174625" cy="200025"/>
          </a:xfrm>
          <a:custGeom>
            <a:avLst/>
            <a:gdLst>
              <a:gd name="T0" fmla="*/ 94 w 222"/>
              <a:gd name="T1" fmla="*/ 16 h 253"/>
              <a:gd name="T2" fmla="*/ 110 w 222"/>
              <a:gd name="T3" fmla="*/ 0 h 253"/>
              <a:gd name="T4" fmla="*/ 126 w 222"/>
              <a:gd name="T5" fmla="*/ 16 h 253"/>
              <a:gd name="T6" fmla="*/ 127 w 222"/>
              <a:gd name="T7" fmla="*/ 110 h 253"/>
              <a:gd name="T8" fmla="*/ 111 w 222"/>
              <a:gd name="T9" fmla="*/ 126 h 253"/>
              <a:gd name="T10" fmla="*/ 95 w 222"/>
              <a:gd name="T11" fmla="*/ 111 h 253"/>
              <a:gd name="T12" fmla="*/ 94 w 222"/>
              <a:gd name="T13" fmla="*/ 16 h 253"/>
              <a:gd name="T14" fmla="*/ 112 w 222"/>
              <a:gd name="T15" fmla="*/ 252 h 253"/>
              <a:gd name="T16" fmla="*/ 1 w 222"/>
              <a:gd name="T17" fmla="*/ 143 h 253"/>
              <a:gd name="T18" fmla="*/ 79 w 222"/>
              <a:gd name="T19" fmla="*/ 37 h 253"/>
              <a:gd name="T20" fmla="*/ 79 w 222"/>
              <a:gd name="T21" fmla="*/ 70 h 253"/>
              <a:gd name="T22" fmla="*/ 32 w 222"/>
              <a:gd name="T23" fmla="*/ 143 h 253"/>
              <a:gd name="T24" fmla="*/ 112 w 222"/>
              <a:gd name="T25" fmla="*/ 221 h 253"/>
              <a:gd name="T26" fmla="*/ 190 w 222"/>
              <a:gd name="T27" fmla="*/ 141 h 253"/>
              <a:gd name="T28" fmla="*/ 142 w 222"/>
              <a:gd name="T29" fmla="*/ 70 h 253"/>
              <a:gd name="T30" fmla="*/ 142 w 222"/>
              <a:gd name="T31" fmla="*/ 36 h 253"/>
              <a:gd name="T32" fmla="*/ 222 w 222"/>
              <a:gd name="T33" fmla="*/ 141 h 253"/>
              <a:gd name="T34" fmla="*/ 112 w 222"/>
              <a:gd name="T35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" h="253">
                <a:moveTo>
                  <a:pt x="94" y="16"/>
                </a:moveTo>
                <a:cubicBezTo>
                  <a:pt x="94" y="7"/>
                  <a:pt x="101" y="0"/>
                  <a:pt x="110" y="0"/>
                </a:cubicBezTo>
                <a:cubicBezTo>
                  <a:pt x="119" y="0"/>
                  <a:pt x="126" y="7"/>
                  <a:pt x="126" y="16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7" y="119"/>
                  <a:pt x="120" y="126"/>
                  <a:pt x="111" y="126"/>
                </a:cubicBezTo>
                <a:cubicBezTo>
                  <a:pt x="102" y="126"/>
                  <a:pt x="95" y="119"/>
                  <a:pt x="95" y="111"/>
                </a:cubicBezTo>
                <a:lnTo>
                  <a:pt x="94" y="16"/>
                </a:lnTo>
                <a:close/>
                <a:moveTo>
                  <a:pt x="112" y="252"/>
                </a:moveTo>
                <a:cubicBezTo>
                  <a:pt x="51" y="253"/>
                  <a:pt x="1" y="204"/>
                  <a:pt x="1" y="143"/>
                </a:cubicBezTo>
                <a:cubicBezTo>
                  <a:pt x="0" y="93"/>
                  <a:pt x="33" y="51"/>
                  <a:pt x="79" y="37"/>
                </a:cubicBezTo>
                <a:cubicBezTo>
                  <a:pt x="79" y="70"/>
                  <a:pt x="79" y="70"/>
                  <a:pt x="79" y="70"/>
                </a:cubicBezTo>
                <a:cubicBezTo>
                  <a:pt x="51" y="83"/>
                  <a:pt x="32" y="110"/>
                  <a:pt x="32" y="143"/>
                </a:cubicBezTo>
                <a:cubicBezTo>
                  <a:pt x="33" y="186"/>
                  <a:pt x="68" y="221"/>
                  <a:pt x="112" y="221"/>
                </a:cubicBezTo>
                <a:cubicBezTo>
                  <a:pt x="155" y="220"/>
                  <a:pt x="190" y="185"/>
                  <a:pt x="190" y="141"/>
                </a:cubicBezTo>
                <a:cubicBezTo>
                  <a:pt x="190" y="109"/>
                  <a:pt x="170" y="82"/>
                  <a:pt x="142" y="70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87" y="49"/>
                  <a:pt x="221" y="91"/>
                  <a:pt x="222" y="141"/>
                </a:cubicBezTo>
                <a:cubicBezTo>
                  <a:pt x="222" y="202"/>
                  <a:pt x="173" y="252"/>
                  <a:pt x="112" y="252"/>
                </a:cubicBezTo>
                <a:close/>
              </a:path>
            </a:pathLst>
          </a:custGeom>
          <a:gradFill flip="none" rotWithShape="1">
            <a:gsLst>
              <a:gs pos="56000">
                <a:srgbClr val="009999"/>
              </a:gs>
              <a:gs pos="100000">
                <a:srgbClr val="00504E"/>
              </a:gs>
            </a:gsLst>
            <a:lin ang="6000000" scaled="0"/>
            <a:tileRect/>
          </a:gra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4364754" y="1934891"/>
            <a:ext cx="2098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业务延展</a:t>
            </a:r>
            <a:endParaRPr lang="zh-CN" altLang="en-US" sz="16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3033540" y="3495403"/>
            <a:ext cx="21043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支付服务</a:t>
            </a:r>
            <a:endParaRPr lang="zh-CN" altLang="en-US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9850" y="3166398"/>
            <a:ext cx="3176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支付全面</a:t>
            </a:r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提供线上</a:t>
            </a:r>
            <a:r>
              <a:rPr lang="en-US" altLang="zh-CN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向线下一卡通充值和移动支付交易的成熟解决方案</a:t>
            </a:r>
            <a:endParaRPr lang="zh-CN" altLang="en-US" sz="1400" b="1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89851" y="2280778"/>
            <a:ext cx="38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账户配套</a:t>
            </a:r>
            <a:r>
              <a:rPr lang="zh-CN" altLang="en-US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：提供完善的账户结算、分账体系和交易系统</a:t>
            </a:r>
            <a:endParaRPr lang="zh-CN" altLang="en-US" sz="1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91098" y="1329030"/>
            <a:ext cx="4417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业务叠加</a:t>
            </a:r>
            <a:r>
              <a:rPr lang="zh-CN" altLang="en-US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：</a:t>
            </a:r>
            <a:r>
              <a:rPr lang="zh-CN" altLang="en-US" sz="1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提供灵活的业务扩展模块，可方便延伸叠加各种服务</a:t>
            </a:r>
            <a:endParaRPr lang="zh-CN" altLang="en-US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37486" y="1536027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37486" y="2441728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E5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37486" y="3310730"/>
            <a:ext cx="450000" cy="450000"/>
          </a:xfrm>
          <a:prstGeom prst="ellipse">
            <a:avLst/>
          </a:prstGeom>
          <a:solidFill>
            <a:schemeClr val="bg1"/>
          </a:solidFill>
          <a:ln w="88900">
            <a:solidFill>
              <a:srgbClr val="FFC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2" grpId="0"/>
      <p:bldP spid="33" grpId="0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176464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优势总结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8" name="Picture 125"/>
          <p:cNvPicPr>
            <a:picLocks noChangeAspect="1" noChangeArrowheads="1"/>
          </p:cNvPicPr>
          <p:nvPr/>
        </p:nvPicPr>
        <p:blipFill>
          <a:blip r:embed="rId3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7894"/>
            <a:ext cx="4110037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oup 166"/>
          <p:cNvGrpSpPr>
            <a:grpSpLocks/>
          </p:cNvGrpSpPr>
          <p:nvPr/>
        </p:nvGrpSpPr>
        <p:grpSpPr bwMode="auto">
          <a:xfrm>
            <a:off x="3033167" y="888157"/>
            <a:ext cx="3471862" cy="3467100"/>
            <a:chOff x="1749" y="1113"/>
            <a:chExt cx="2187" cy="2184"/>
          </a:xfrm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50" name="Oval 6"/>
            <p:cNvSpPr>
              <a:spLocks noChangeArrowheads="1"/>
            </p:cNvSpPr>
            <p:nvPr/>
          </p:nvSpPr>
          <p:spPr bwMode="gray">
            <a:xfrm>
              <a:off x="1749" y="1113"/>
              <a:ext cx="2187" cy="2184"/>
            </a:xfrm>
            <a:prstGeom prst="ellipse">
              <a:avLst/>
            </a:prstGeom>
            <a:solidFill>
              <a:srgbClr val="777777"/>
            </a:soli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>
              <a:flatTx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gray">
            <a:xfrm>
              <a:off x="1756" y="1119"/>
              <a:ext cx="2173" cy="2172"/>
            </a:xfrm>
            <a:prstGeom prst="ellipse">
              <a:avLst/>
            </a:prstGeom>
            <a:gradFill rotWithShape="1">
              <a:gsLst>
                <a:gs pos="0">
                  <a:srgbClr val="B6B6B6"/>
                </a:gs>
                <a:gs pos="75000">
                  <a:srgbClr val="9F9F9F">
                    <a:gamma/>
                    <a:tint val="28235"/>
                    <a:invGamma/>
                  </a:srgbClr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2" name="Oval 9"/>
            <p:cNvSpPr>
              <a:spLocks noChangeArrowheads="1"/>
            </p:cNvSpPr>
            <p:nvPr/>
          </p:nvSpPr>
          <p:spPr bwMode="gray">
            <a:xfrm>
              <a:off x="1980" y="1343"/>
              <a:ext cx="1726" cy="17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gray">
            <a:xfrm>
              <a:off x="2196" y="1558"/>
              <a:ext cx="1293" cy="1294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100000">
                  <a:srgbClr val="333333">
                    <a:gamma/>
                    <a:tint val="38431"/>
                    <a:invGamma/>
                  </a:srgbClr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gray">
            <a:xfrm>
              <a:off x="2400" y="1763"/>
              <a:ext cx="887" cy="88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5" name="Oval 12"/>
            <p:cNvSpPr>
              <a:spLocks noChangeArrowheads="1"/>
            </p:cNvSpPr>
            <p:nvPr/>
          </p:nvSpPr>
          <p:spPr bwMode="gray">
            <a:xfrm flipV="1">
              <a:off x="2577" y="1939"/>
              <a:ext cx="533" cy="53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txBody>
            <a:bodyPr rot="10800000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GB"/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gray">
            <a:xfrm>
              <a:off x="2769" y="1209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GB" dirty="0"/>
                <a:t>1</a:t>
              </a:r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gray">
            <a:xfrm>
              <a:off x="2769" y="1423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GB" dirty="0"/>
                <a:t>2</a:t>
              </a:r>
            </a:p>
          </p:txBody>
        </p:sp>
        <p:sp>
          <p:nvSpPr>
            <p:cNvPr id="58" name="Text Box 67"/>
            <p:cNvSpPr txBox="1">
              <a:spLocks noChangeArrowheads="1"/>
            </p:cNvSpPr>
            <p:nvPr/>
          </p:nvSpPr>
          <p:spPr bwMode="gray">
            <a:xfrm>
              <a:off x="2769" y="1628"/>
              <a:ext cx="167" cy="18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Text Box 67"/>
            <p:cNvSpPr txBox="1">
              <a:spLocks noChangeArrowheads="1"/>
            </p:cNvSpPr>
            <p:nvPr/>
          </p:nvSpPr>
          <p:spPr bwMode="gray">
            <a:xfrm>
              <a:off x="2769" y="1850"/>
              <a:ext cx="167" cy="17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GB" dirty="0"/>
                <a:t>4</a:t>
              </a:r>
            </a:p>
          </p:txBody>
        </p:sp>
      </p:grpSp>
      <p:grpSp>
        <p:nvGrpSpPr>
          <p:cNvPr id="60" name="Group 117"/>
          <p:cNvGrpSpPr>
            <a:grpSpLocks/>
          </p:cNvGrpSpPr>
          <p:nvPr/>
        </p:nvGrpSpPr>
        <p:grpSpPr bwMode="auto">
          <a:xfrm>
            <a:off x="4009479" y="2007344"/>
            <a:ext cx="609600" cy="609600"/>
            <a:chOff x="-180" y="2946"/>
            <a:chExt cx="384" cy="384"/>
          </a:xfrm>
        </p:grpSpPr>
        <p:sp>
          <p:nvSpPr>
            <p:cNvPr id="61" name="Oval 113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Oval 115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BCBCB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Oval 116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4" name="Group 135"/>
          <p:cNvGrpSpPr>
            <a:grpSpLocks/>
          </p:cNvGrpSpPr>
          <p:nvPr/>
        </p:nvGrpSpPr>
        <p:grpSpPr bwMode="auto">
          <a:xfrm>
            <a:off x="5136604" y="1797794"/>
            <a:ext cx="609600" cy="609600"/>
            <a:chOff x="-180" y="2946"/>
            <a:chExt cx="384" cy="384"/>
          </a:xfrm>
        </p:grpSpPr>
        <p:sp>
          <p:nvSpPr>
            <p:cNvPr id="65" name="Oval 136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Oval 137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7" name="Oval 138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8" name="Group 139"/>
          <p:cNvGrpSpPr>
            <a:grpSpLocks/>
          </p:cNvGrpSpPr>
          <p:nvPr/>
        </p:nvGrpSpPr>
        <p:grpSpPr bwMode="auto">
          <a:xfrm>
            <a:off x="4517479" y="2491532"/>
            <a:ext cx="609600" cy="609600"/>
            <a:chOff x="-180" y="2946"/>
            <a:chExt cx="384" cy="384"/>
          </a:xfrm>
        </p:grpSpPr>
        <p:sp>
          <p:nvSpPr>
            <p:cNvPr id="69" name="Oval 140"/>
            <p:cNvSpPr>
              <a:spLocks noChangeArrowheads="1"/>
            </p:cNvSpPr>
            <p:nvPr/>
          </p:nvSpPr>
          <p:spPr bwMode="auto">
            <a:xfrm>
              <a:off x="-120" y="3006"/>
              <a:ext cx="264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Oval 141"/>
            <p:cNvSpPr>
              <a:spLocks noChangeArrowheads="1"/>
            </p:cNvSpPr>
            <p:nvPr/>
          </p:nvSpPr>
          <p:spPr bwMode="auto">
            <a:xfrm>
              <a:off x="-44" y="3082"/>
              <a:ext cx="112" cy="112"/>
            </a:xfrm>
            <a:prstGeom prst="ellipse">
              <a:avLst/>
            </a:prstGeom>
            <a:solidFill>
              <a:srgbClr val="6D03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Oval 142"/>
            <p:cNvSpPr>
              <a:spLocks noChangeArrowheads="1"/>
            </p:cNvSpPr>
            <p:nvPr/>
          </p:nvSpPr>
          <p:spPr bwMode="auto">
            <a:xfrm>
              <a:off x="-180" y="294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2" name="Rectangle 7"/>
          <p:cNvSpPr>
            <a:spLocks noChangeArrowheads="1"/>
          </p:cNvSpPr>
          <p:nvPr/>
        </p:nvSpPr>
        <p:spPr bwMode="gray">
          <a:xfrm>
            <a:off x="580479" y="846882"/>
            <a:ext cx="230187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F9F9F">
                        <a:gamma/>
                        <a:shade val="46275"/>
                        <a:invGamma/>
                      </a:srgbClr>
                    </a:gs>
                    <a:gs pos="50000">
                      <a:srgbClr val="9F9F9F"/>
                    </a:gs>
                    <a:gs pos="100000">
                      <a:srgbClr val="9F9F9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DDDD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defTabSz="801688" eaLnBrk="0" hangingPunct="0"/>
            <a:r>
              <a:rPr lang="en-GB" sz="1600" b="1" dirty="0">
                <a:solidFill>
                  <a:schemeClr val="bg1"/>
                </a:solidFill>
              </a:rPr>
              <a:t>Fast and effective creation of your presentation</a:t>
            </a:r>
          </a:p>
        </p:txBody>
      </p:sp>
      <p:grpSp>
        <p:nvGrpSpPr>
          <p:cNvPr id="73" name="Group 203"/>
          <p:cNvGrpSpPr>
            <a:grpSpLocks/>
          </p:cNvGrpSpPr>
          <p:nvPr/>
        </p:nvGrpSpPr>
        <p:grpSpPr bwMode="auto">
          <a:xfrm rot="30600762">
            <a:off x="2377533" y="1277091"/>
            <a:ext cx="1655762" cy="1571625"/>
            <a:chOff x="3097" y="1092"/>
            <a:chExt cx="788" cy="748"/>
          </a:xfrm>
        </p:grpSpPr>
        <p:grpSp>
          <p:nvGrpSpPr>
            <p:cNvPr id="74" name="Group 204"/>
            <p:cNvGrpSpPr>
              <a:grpSpLocks/>
            </p:cNvGrpSpPr>
            <p:nvPr/>
          </p:nvGrpSpPr>
          <p:grpSpPr bwMode="auto">
            <a:xfrm>
              <a:off x="3146" y="1103"/>
              <a:ext cx="739" cy="737"/>
              <a:chOff x="3146" y="1103"/>
              <a:chExt cx="739" cy="737"/>
            </a:xfrm>
          </p:grpSpPr>
          <p:sp>
            <p:nvSpPr>
              <p:cNvPr id="85" name="Freeform 205"/>
              <p:cNvSpPr>
                <a:spLocks/>
              </p:cNvSpPr>
              <p:nvPr/>
            </p:nvSpPr>
            <p:spPr bwMode="gray">
              <a:xfrm rot="10521890">
                <a:off x="3146" y="1103"/>
                <a:ext cx="371" cy="414"/>
              </a:xfrm>
              <a:custGeom>
                <a:avLst/>
                <a:gdLst>
                  <a:gd name="T0" fmla="*/ 306 w 365"/>
                  <a:gd name="T1" fmla="*/ 321 h 456"/>
                  <a:gd name="T2" fmla="*/ 210 w 365"/>
                  <a:gd name="T3" fmla="*/ 212 h 456"/>
                  <a:gd name="T4" fmla="*/ 23 w 365"/>
                  <a:gd name="T5" fmla="*/ 42 h 456"/>
                  <a:gd name="T6" fmla="*/ 23 w 365"/>
                  <a:gd name="T7" fmla="*/ 86 h 456"/>
                  <a:gd name="T8" fmla="*/ 145 w 365"/>
                  <a:gd name="T9" fmla="*/ 276 h 456"/>
                  <a:gd name="T10" fmla="*/ 238 w 365"/>
                  <a:gd name="T11" fmla="*/ 382 h 456"/>
                  <a:gd name="T12" fmla="*/ 326 w 365"/>
                  <a:gd name="T13" fmla="*/ 451 h 456"/>
                  <a:gd name="T14" fmla="*/ 365 w 365"/>
                  <a:gd name="T15" fmla="*/ 412 h 456"/>
                  <a:gd name="T16" fmla="*/ 306 w 365"/>
                  <a:gd name="T17" fmla="*/ 32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6275"/>
                      <a:invGamma/>
                    </a:srgbClr>
                  </a:gs>
                  <a:gs pos="100000">
                    <a:srgbClr val="0061B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206"/>
              <p:cNvSpPr>
                <a:spLocks/>
              </p:cNvSpPr>
              <p:nvPr/>
            </p:nvSpPr>
            <p:spPr bwMode="gray">
              <a:xfrm rot="10521890">
                <a:off x="3376" y="1238"/>
                <a:ext cx="509" cy="347"/>
              </a:xfrm>
              <a:custGeom>
                <a:avLst/>
                <a:gdLst>
                  <a:gd name="T0" fmla="*/ 201 w 501"/>
                  <a:gd name="T1" fmla="*/ 0 h 383"/>
                  <a:gd name="T2" fmla="*/ 27 w 501"/>
                  <a:gd name="T3" fmla="*/ 50 h 383"/>
                  <a:gd name="T4" fmla="*/ 431 w 501"/>
                  <a:gd name="T5" fmla="*/ 383 h 383"/>
                  <a:gd name="T6" fmla="*/ 501 w 501"/>
                  <a:gd name="T7" fmla="*/ 317 h 383"/>
                  <a:gd name="T8" fmla="*/ 201 w 501"/>
                  <a:gd name="T9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A2E1"/>
                  </a:gs>
                  <a:gs pos="100000">
                    <a:srgbClr val="69A2E1">
                      <a:gamma/>
                      <a:tint val="6078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Freeform 207"/>
              <p:cNvSpPr>
                <a:spLocks/>
              </p:cNvSpPr>
              <p:nvPr/>
            </p:nvSpPr>
            <p:spPr bwMode="gray">
              <a:xfrm rot="10521890">
                <a:off x="3304" y="1309"/>
                <a:ext cx="389" cy="531"/>
              </a:xfrm>
              <a:custGeom>
                <a:avLst/>
                <a:gdLst>
                  <a:gd name="T0" fmla="*/ 126 w 383"/>
                  <a:gd name="T1" fmla="*/ 5 h 586"/>
                  <a:gd name="T2" fmla="*/ 0 w 383"/>
                  <a:gd name="T3" fmla="*/ 269 h 586"/>
                  <a:gd name="T4" fmla="*/ 300 w 383"/>
                  <a:gd name="T5" fmla="*/ 586 h 586"/>
                  <a:gd name="T6" fmla="*/ 383 w 383"/>
                  <a:gd name="T7" fmla="*/ 442 h 586"/>
                  <a:gd name="T8" fmla="*/ 126 w 383"/>
                  <a:gd name="T9" fmla="*/ 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69A2E1">
                      <a:gamma/>
                      <a:tint val="76863"/>
                      <a:invGamma/>
                    </a:srgbClr>
                  </a:gs>
                  <a:gs pos="100000">
                    <a:srgbClr val="69A2E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Freeform 208"/>
              <p:cNvSpPr>
                <a:spLocks/>
              </p:cNvSpPr>
              <p:nvPr/>
            </p:nvSpPr>
            <p:spPr bwMode="gray">
              <a:xfrm rot="10521890">
                <a:off x="3374" y="1172"/>
                <a:ext cx="305" cy="422"/>
              </a:xfrm>
              <a:custGeom>
                <a:avLst/>
                <a:gdLst>
                  <a:gd name="T0" fmla="*/ 0 w 300"/>
                  <a:gd name="T1" fmla="*/ 0 h 466"/>
                  <a:gd name="T2" fmla="*/ 40 w 300"/>
                  <a:gd name="T3" fmla="*/ 280 h 466"/>
                  <a:gd name="T4" fmla="*/ 269 w 300"/>
                  <a:gd name="T5" fmla="*/ 466 h 466"/>
                  <a:gd name="T6" fmla="*/ 300 w 300"/>
                  <a:gd name="T7" fmla="*/ 317 h 466"/>
                  <a:gd name="T8" fmla="*/ 0 w 300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/>
                  </a:gs>
                  <a:gs pos="100000">
                    <a:srgbClr val="0061B2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Freeform 209"/>
              <p:cNvSpPr>
                <a:spLocks/>
              </p:cNvSpPr>
              <p:nvPr/>
            </p:nvSpPr>
            <p:spPr bwMode="gray">
              <a:xfrm rot="10521890">
                <a:off x="3244" y="1312"/>
                <a:ext cx="441" cy="321"/>
              </a:xfrm>
              <a:custGeom>
                <a:avLst/>
                <a:gdLst>
                  <a:gd name="T0" fmla="*/ 0 w 435"/>
                  <a:gd name="T1" fmla="*/ 37 h 354"/>
                  <a:gd name="T2" fmla="*/ 279 w 435"/>
                  <a:gd name="T3" fmla="*/ 35 h 354"/>
                  <a:gd name="T4" fmla="*/ 435 w 435"/>
                  <a:gd name="T5" fmla="*/ 300 h 354"/>
                  <a:gd name="T6" fmla="*/ 300 w 435"/>
                  <a:gd name="T7" fmla="*/ 354 h 354"/>
                  <a:gd name="T8" fmla="*/ 0 w 435"/>
                  <a:gd name="T9" fmla="*/ 3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100000">
                    <a:srgbClr val="0061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3097" y="1092"/>
              <a:ext cx="141" cy="122"/>
              <a:chOff x="3097" y="1092"/>
              <a:chExt cx="141" cy="122"/>
            </a:xfrm>
          </p:grpSpPr>
          <p:sp>
            <p:nvSpPr>
              <p:cNvPr id="83" name="Freeform 211"/>
              <p:cNvSpPr>
                <a:spLocks/>
              </p:cNvSpPr>
              <p:nvPr/>
            </p:nvSpPr>
            <p:spPr bwMode="gray">
              <a:xfrm rot="10521890">
                <a:off x="3097" y="1092"/>
                <a:ext cx="62" cy="61"/>
              </a:xfrm>
              <a:custGeom>
                <a:avLst/>
                <a:gdLst>
                  <a:gd name="T0" fmla="*/ 61 w 61"/>
                  <a:gd name="T1" fmla="*/ 68 h 68"/>
                  <a:gd name="T2" fmla="*/ 3 w 61"/>
                  <a:gd name="T3" fmla="*/ 16 h 68"/>
                  <a:gd name="T4" fmla="*/ 0 w 61"/>
                  <a:gd name="T5" fmla="*/ 13 h 68"/>
                  <a:gd name="T6" fmla="*/ 8 w 61"/>
                  <a:gd name="T7" fmla="*/ 0 h 68"/>
                  <a:gd name="T8" fmla="*/ 10 w 61"/>
                  <a:gd name="T9" fmla="*/ 3 h 68"/>
                  <a:gd name="T10" fmla="*/ 61 w 61"/>
                  <a:gd name="T11" fmla="*/ 67 h 68"/>
                  <a:gd name="T12" fmla="*/ 61 w 61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EA501">
                      <a:gamma/>
                      <a:shade val="46275"/>
                      <a:invGamma/>
                    </a:srgbClr>
                  </a:gs>
                  <a:gs pos="100000">
                    <a:srgbClr val="FEA5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212"/>
              <p:cNvSpPr>
                <a:spLocks/>
              </p:cNvSpPr>
              <p:nvPr/>
            </p:nvSpPr>
            <p:spPr bwMode="gray">
              <a:xfrm rot="10521890">
                <a:off x="3131" y="1112"/>
                <a:ext cx="107" cy="102"/>
              </a:xfrm>
              <a:custGeom>
                <a:avLst/>
                <a:gdLst>
                  <a:gd name="T0" fmla="*/ 60 w 106"/>
                  <a:gd name="T1" fmla="*/ 0 h 113"/>
                  <a:gd name="T2" fmla="*/ 41 w 106"/>
                  <a:gd name="T3" fmla="*/ 41 h 113"/>
                  <a:gd name="T4" fmla="*/ 0 w 106"/>
                  <a:gd name="T5" fmla="*/ 56 h 113"/>
                  <a:gd name="T6" fmla="*/ 64 w 106"/>
                  <a:gd name="T7" fmla="*/ 106 h 113"/>
                  <a:gd name="T8" fmla="*/ 103 w 106"/>
                  <a:gd name="T9" fmla="*/ 67 h 113"/>
                  <a:gd name="T10" fmla="*/ 60 w 106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EA501">
                      <a:gamma/>
                      <a:shade val="0"/>
                      <a:invGamma/>
                    </a:srgbClr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6" name="Group 213"/>
            <p:cNvGrpSpPr>
              <a:grpSpLocks/>
            </p:cNvGrpSpPr>
            <p:nvPr/>
          </p:nvGrpSpPr>
          <p:grpSpPr bwMode="auto">
            <a:xfrm rot="10521890">
              <a:off x="3136" y="1122"/>
              <a:ext cx="96" cy="86"/>
              <a:chOff x="2760" y="2156"/>
              <a:chExt cx="224" cy="225"/>
            </a:xfrm>
          </p:grpSpPr>
          <p:sp>
            <p:nvSpPr>
              <p:cNvPr id="77" name="Freeform 214"/>
              <p:cNvSpPr>
                <a:spLocks/>
              </p:cNvSpPr>
              <p:nvPr/>
            </p:nvSpPr>
            <p:spPr bwMode="gray">
              <a:xfrm>
                <a:off x="2781" y="2180"/>
                <a:ext cx="142" cy="130"/>
              </a:xfrm>
              <a:custGeom>
                <a:avLst/>
                <a:gdLst>
                  <a:gd name="T0" fmla="*/ 57 w 60"/>
                  <a:gd name="T1" fmla="*/ 0 h 55"/>
                  <a:gd name="T2" fmla="*/ 41 w 60"/>
                  <a:gd name="T3" fmla="*/ 41 h 55"/>
                  <a:gd name="T4" fmla="*/ 0 w 60"/>
                  <a:gd name="T5" fmla="*/ 50 h 55"/>
                  <a:gd name="T6" fmla="*/ 43 w 60"/>
                  <a:gd name="T7" fmla="*/ 42 h 55"/>
                  <a:gd name="T8" fmla="*/ 57 w 6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215"/>
              <p:cNvSpPr>
                <a:spLocks/>
              </p:cNvSpPr>
              <p:nvPr/>
            </p:nvSpPr>
            <p:spPr bwMode="gray">
              <a:xfrm>
                <a:off x="2760" y="2156"/>
                <a:ext cx="148" cy="137"/>
              </a:xfrm>
              <a:custGeom>
                <a:avLst/>
                <a:gdLst>
                  <a:gd name="T0" fmla="*/ 60 w 63"/>
                  <a:gd name="T1" fmla="*/ 0 h 58"/>
                  <a:gd name="T2" fmla="*/ 43 w 63"/>
                  <a:gd name="T3" fmla="*/ 43 h 58"/>
                  <a:gd name="T4" fmla="*/ 0 w 63"/>
                  <a:gd name="T5" fmla="*/ 53 h 58"/>
                  <a:gd name="T6" fmla="*/ 45 w 63"/>
                  <a:gd name="T7" fmla="*/ 45 h 58"/>
                  <a:gd name="T8" fmla="*/ 60 w 6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Freeform 216"/>
              <p:cNvSpPr>
                <a:spLocks/>
              </p:cNvSpPr>
              <p:nvPr/>
            </p:nvSpPr>
            <p:spPr bwMode="gray">
              <a:xfrm>
                <a:off x="2800" y="2201"/>
                <a:ext cx="137" cy="123"/>
              </a:xfrm>
              <a:custGeom>
                <a:avLst/>
                <a:gdLst>
                  <a:gd name="T0" fmla="*/ 55 w 58"/>
                  <a:gd name="T1" fmla="*/ 0 h 52"/>
                  <a:gd name="T2" fmla="*/ 40 w 58"/>
                  <a:gd name="T3" fmla="*/ 39 h 52"/>
                  <a:gd name="T4" fmla="*/ 0 w 58"/>
                  <a:gd name="T5" fmla="*/ 48 h 52"/>
                  <a:gd name="T6" fmla="*/ 41 w 58"/>
                  <a:gd name="T7" fmla="*/ 40 h 52"/>
                  <a:gd name="T8" fmla="*/ 55 w 5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217"/>
              <p:cNvSpPr>
                <a:spLocks/>
              </p:cNvSpPr>
              <p:nvPr/>
            </p:nvSpPr>
            <p:spPr bwMode="gray">
              <a:xfrm>
                <a:off x="2856" y="2262"/>
                <a:ext cx="116" cy="104"/>
              </a:xfrm>
              <a:custGeom>
                <a:avLst/>
                <a:gdLst>
                  <a:gd name="T0" fmla="*/ 47 w 49"/>
                  <a:gd name="T1" fmla="*/ 0 h 44"/>
                  <a:gd name="T2" fmla="*/ 34 w 49"/>
                  <a:gd name="T3" fmla="*/ 33 h 44"/>
                  <a:gd name="T4" fmla="*/ 0 w 49"/>
                  <a:gd name="T5" fmla="*/ 40 h 44"/>
                  <a:gd name="T6" fmla="*/ 35 w 49"/>
                  <a:gd name="T7" fmla="*/ 34 h 44"/>
                  <a:gd name="T8" fmla="*/ 47 w 4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Freeform 218"/>
              <p:cNvSpPr>
                <a:spLocks/>
              </p:cNvSpPr>
              <p:nvPr/>
            </p:nvSpPr>
            <p:spPr bwMode="gray">
              <a:xfrm>
                <a:off x="2840" y="2244"/>
                <a:ext cx="120" cy="111"/>
              </a:xfrm>
              <a:custGeom>
                <a:avLst/>
                <a:gdLst>
                  <a:gd name="T0" fmla="*/ 49 w 51"/>
                  <a:gd name="T1" fmla="*/ 0 h 47"/>
                  <a:gd name="T2" fmla="*/ 35 w 51"/>
                  <a:gd name="T3" fmla="*/ 35 h 47"/>
                  <a:gd name="T4" fmla="*/ 0 w 51"/>
                  <a:gd name="T5" fmla="*/ 42 h 47"/>
                  <a:gd name="T6" fmla="*/ 37 w 51"/>
                  <a:gd name="T7" fmla="*/ 36 h 47"/>
                  <a:gd name="T8" fmla="*/ 49 w 5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Freeform 219"/>
              <p:cNvSpPr>
                <a:spLocks/>
              </p:cNvSpPr>
              <p:nvPr/>
            </p:nvSpPr>
            <p:spPr bwMode="gray">
              <a:xfrm>
                <a:off x="2873" y="2279"/>
                <a:ext cx="111" cy="102"/>
              </a:xfrm>
              <a:custGeom>
                <a:avLst/>
                <a:gdLst>
                  <a:gd name="T0" fmla="*/ 45 w 47"/>
                  <a:gd name="T1" fmla="*/ 0 h 43"/>
                  <a:gd name="T2" fmla="*/ 33 w 47"/>
                  <a:gd name="T3" fmla="*/ 32 h 43"/>
                  <a:gd name="T4" fmla="*/ 0 w 47"/>
                  <a:gd name="T5" fmla="*/ 39 h 43"/>
                  <a:gd name="T6" fmla="*/ 34 w 47"/>
                  <a:gd name="T7" fmla="*/ 33 h 43"/>
                  <a:gd name="T8" fmla="*/ 45 w 4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90" name="Group 257"/>
          <p:cNvGrpSpPr>
            <a:grpSpLocks/>
          </p:cNvGrpSpPr>
          <p:nvPr/>
        </p:nvGrpSpPr>
        <p:grpSpPr bwMode="auto">
          <a:xfrm>
            <a:off x="5458870" y="1034208"/>
            <a:ext cx="1846263" cy="1365251"/>
            <a:chOff x="3295" y="1211"/>
            <a:chExt cx="1163" cy="860"/>
          </a:xfrm>
        </p:grpSpPr>
        <p:grpSp>
          <p:nvGrpSpPr>
            <p:cNvPr id="91" name="Group 254"/>
            <p:cNvGrpSpPr>
              <a:grpSpLocks/>
            </p:cNvGrpSpPr>
            <p:nvPr/>
          </p:nvGrpSpPr>
          <p:grpSpPr bwMode="auto">
            <a:xfrm>
              <a:off x="3420" y="1211"/>
              <a:ext cx="1038" cy="860"/>
              <a:chOff x="3420" y="1211"/>
              <a:chExt cx="1038" cy="860"/>
            </a:xfrm>
          </p:grpSpPr>
          <p:sp>
            <p:nvSpPr>
              <p:cNvPr id="102" name="Freeform 239"/>
              <p:cNvSpPr>
                <a:spLocks/>
              </p:cNvSpPr>
              <p:nvPr/>
            </p:nvSpPr>
            <p:spPr bwMode="gray">
              <a:xfrm rot="28823090">
                <a:off x="3448" y="1520"/>
                <a:ext cx="491" cy="548"/>
              </a:xfrm>
              <a:custGeom>
                <a:avLst/>
                <a:gdLst>
                  <a:gd name="T0" fmla="*/ 306 w 365"/>
                  <a:gd name="T1" fmla="*/ 321 h 456"/>
                  <a:gd name="T2" fmla="*/ 210 w 365"/>
                  <a:gd name="T3" fmla="*/ 212 h 456"/>
                  <a:gd name="T4" fmla="*/ 23 w 365"/>
                  <a:gd name="T5" fmla="*/ 42 h 456"/>
                  <a:gd name="T6" fmla="*/ 23 w 365"/>
                  <a:gd name="T7" fmla="*/ 86 h 456"/>
                  <a:gd name="T8" fmla="*/ 145 w 365"/>
                  <a:gd name="T9" fmla="*/ 276 h 456"/>
                  <a:gd name="T10" fmla="*/ 238 w 365"/>
                  <a:gd name="T11" fmla="*/ 382 h 456"/>
                  <a:gd name="T12" fmla="*/ 326 w 365"/>
                  <a:gd name="T13" fmla="*/ 451 h 456"/>
                  <a:gd name="T14" fmla="*/ 365 w 365"/>
                  <a:gd name="T15" fmla="*/ 412 h 456"/>
                  <a:gd name="T16" fmla="*/ 306 w 365"/>
                  <a:gd name="T17" fmla="*/ 32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6275"/>
                      <a:invGamma/>
                    </a:srgbClr>
                  </a:gs>
                  <a:gs pos="100000">
                    <a:srgbClr val="0061B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240"/>
              <p:cNvSpPr>
                <a:spLocks/>
              </p:cNvSpPr>
              <p:nvPr/>
            </p:nvSpPr>
            <p:spPr bwMode="gray">
              <a:xfrm rot="28823090">
                <a:off x="3694" y="1318"/>
                <a:ext cx="674" cy="459"/>
              </a:xfrm>
              <a:custGeom>
                <a:avLst/>
                <a:gdLst>
                  <a:gd name="T0" fmla="*/ 201 w 501"/>
                  <a:gd name="T1" fmla="*/ 0 h 383"/>
                  <a:gd name="T2" fmla="*/ 27 w 501"/>
                  <a:gd name="T3" fmla="*/ 50 h 383"/>
                  <a:gd name="T4" fmla="*/ 431 w 501"/>
                  <a:gd name="T5" fmla="*/ 383 h 383"/>
                  <a:gd name="T6" fmla="*/ 501 w 501"/>
                  <a:gd name="T7" fmla="*/ 317 h 383"/>
                  <a:gd name="T8" fmla="*/ 201 w 501"/>
                  <a:gd name="T9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9A2E1"/>
                  </a:gs>
                  <a:gs pos="100000">
                    <a:srgbClr val="69A2E1">
                      <a:gamma/>
                      <a:tint val="60784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241"/>
              <p:cNvSpPr>
                <a:spLocks/>
              </p:cNvSpPr>
              <p:nvPr/>
            </p:nvSpPr>
            <p:spPr bwMode="gray">
              <a:xfrm rot="28823090">
                <a:off x="3849" y="1463"/>
                <a:ext cx="515" cy="702"/>
              </a:xfrm>
              <a:custGeom>
                <a:avLst/>
                <a:gdLst>
                  <a:gd name="T0" fmla="*/ 126 w 383"/>
                  <a:gd name="T1" fmla="*/ 5 h 586"/>
                  <a:gd name="T2" fmla="*/ 0 w 383"/>
                  <a:gd name="T3" fmla="*/ 269 h 586"/>
                  <a:gd name="T4" fmla="*/ 300 w 383"/>
                  <a:gd name="T5" fmla="*/ 586 h 586"/>
                  <a:gd name="T6" fmla="*/ 383 w 383"/>
                  <a:gd name="T7" fmla="*/ 442 h 586"/>
                  <a:gd name="T8" fmla="*/ 126 w 383"/>
                  <a:gd name="T9" fmla="*/ 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69A2E1">
                      <a:gamma/>
                      <a:tint val="76863"/>
                      <a:invGamma/>
                    </a:srgbClr>
                  </a:gs>
                  <a:gs pos="100000">
                    <a:srgbClr val="69A2E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Freeform 242"/>
              <p:cNvSpPr>
                <a:spLocks/>
              </p:cNvSpPr>
              <p:nvPr/>
            </p:nvSpPr>
            <p:spPr bwMode="gray">
              <a:xfrm rot="28823090">
                <a:off x="3719" y="1358"/>
                <a:ext cx="403" cy="559"/>
              </a:xfrm>
              <a:custGeom>
                <a:avLst/>
                <a:gdLst>
                  <a:gd name="T0" fmla="*/ 0 w 300"/>
                  <a:gd name="T1" fmla="*/ 0 h 466"/>
                  <a:gd name="T2" fmla="*/ 40 w 300"/>
                  <a:gd name="T3" fmla="*/ 280 h 466"/>
                  <a:gd name="T4" fmla="*/ 269 w 300"/>
                  <a:gd name="T5" fmla="*/ 466 h 466"/>
                  <a:gd name="T6" fmla="*/ 300 w 300"/>
                  <a:gd name="T7" fmla="*/ 317 h 466"/>
                  <a:gd name="T8" fmla="*/ 0 w 300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/>
                  </a:gs>
                  <a:gs pos="100000">
                    <a:srgbClr val="0061B2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243"/>
              <p:cNvSpPr>
                <a:spLocks/>
              </p:cNvSpPr>
              <p:nvPr/>
            </p:nvSpPr>
            <p:spPr bwMode="gray">
              <a:xfrm rot="28823090">
                <a:off x="3679" y="1560"/>
                <a:ext cx="583" cy="425"/>
              </a:xfrm>
              <a:custGeom>
                <a:avLst/>
                <a:gdLst>
                  <a:gd name="T0" fmla="*/ 0 w 435"/>
                  <a:gd name="T1" fmla="*/ 37 h 354"/>
                  <a:gd name="T2" fmla="*/ 279 w 435"/>
                  <a:gd name="T3" fmla="*/ 35 h 354"/>
                  <a:gd name="T4" fmla="*/ 435 w 435"/>
                  <a:gd name="T5" fmla="*/ 300 h 354"/>
                  <a:gd name="T6" fmla="*/ 300 w 435"/>
                  <a:gd name="T7" fmla="*/ 354 h 354"/>
                  <a:gd name="T8" fmla="*/ 0 w 435"/>
                  <a:gd name="T9" fmla="*/ 3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100000">
                    <a:srgbClr val="0061B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2" name="Group 256"/>
            <p:cNvGrpSpPr>
              <a:grpSpLocks/>
            </p:cNvGrpSpPr>
            <p:nvPr/>
          </p:nvGrpSpPr>
          <p:grpSpPr bwMode="auto">
            <a:xfrm>
              <a:off x="3295" y="1770"/>
              <a:ext cx="195" cy="143"/>
              <a:chOff x="3295" y="1770"/>
              <a:chExt cx="195" cy="143"/>
            </a:xfrm>
          </p:grpSpPr>
          <p:sp>
            <p:nvSpPr>
              <p:cNvPr id="100" name="Freeform 245"/>
              <p:cNvSpPr>
                <a:spLocks/>
              </p:cNvSpPr>
              <p:nvPr/>
            </p:nvSpPr>
            <p:spPr bwMode="gray">
              <a:xfrm rot="28823090">
                <a:off x="3295" y="1831"/>
                <a:ext cx="82" cy="81"/>
              </a:xfrm>
              <a:custGeom>
                <a:avLst/>
                <a:gdLst>
                  <a:gd name="T0" fmla="*/ 61 w 61"/>
                  <a:gd name="T1" fmla="*/ 68 h 68"/>
                  <a:gd name="T2" fmla="*/ 3 w 61"/>
                  <a:gd name="T3" fmla="*/ 16 h 68"/>
                  <a:gd name="T4" fmla="*/ 0 w 61"/>
                  <a:gd name="T5" fmla="*/ 13 h 68"/>
                  <a:gd name="T6" fmla="*/ 8 w 61"/>
                  <a:gd name="T7" fmla="*/ 0 h 68"/>
                  <a:gd name="T8" fmla="*/ 10 w 61"/>
                  <a:gd name="T9" fmla="*/ 3 h 68"/>
                  <a:gd name="T10" fmla="*/ 61 w 61"/>
                  <a:gd name="T11" fmla="*/ 67 h 68"/>
                  <a:gd name="T12" fmla="*/ 61 w 61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EA501">
                      <a:gamma/>
                      <a:shade val="46275"/>
                      <a:invGamma/>
                    </a:srgbClr>
                  </a:gs>
                  <a:gs pos="100000">
                    <a:srgbClr val="FEA5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246"/>
              <p:cNvSpPr>
                <a:spLocks/>
              </p:cNvSpPr>
              <p:nvPr/>
            </p:nvSpPr>
            <p:spPr bwMode="gray">
              <a:xfrm rot="28823090">
                <a:off x="3352" y="1773"/>
                <a:ext cx="142" cy="135"/>
              </a:xfrm>
              <a:custGeom>
                <a:avLst/>
                <a:gdLst>
                  <a:gd name="T0" fmla="*/ 60 w 106"/>
                  <a:gd name="T1" fmla="*/ 0 h 113"/>
                  <a:gd name="T2" fmla="*/ 41 w 106"/>
                  <a:gd name="T3" fmla="*/ 41 h 113"/>
                  <a:gd name="T4" fmla="*/ 0 w 106"/>
                  <a:gd name="T5" fmla="*/ 56 h 113"/>
                  <a:gd name="T6" fmla="*/ 64 w 106"/>
                  <a:gd name="T7" fmla="*/ 106 h 113"/>
                  <a:gd name="T8" fmla="*/ 103 w 106"/>
                  <a:gd name="T9" fmla="*/ 67 h 113"/>
                  <a:gd name="T10" fmla="*/ 60 w 106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EA501">
                      <a:gamma/>
                      <a:shade val="0"/>
                      <a:invGamma/>
                    </a:srgbClr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3" name="Group 255"/>
            <p:cNvGrpSpPr>
              <a:grpSpLocks/>
            </p:cNvGrpSpPr>
            <p:nvPr/>
          </p:nvGrpSpPr>
          <p:grpSpPr bwMode="auto">
            <a:xfrm>
              <a:off x="3357" y="1793"/>
              <a:ext cx="133" cy="92"/>
              <a:chOff x="3357" y="1793"/>
              <a:chExt cx="133" cy="92"/>
            </a:xfrm>
          </p:grpSpPr>
          <p:sp>
            <p:nvSpPr>
              <p:cNvPr id="94" name="Freeform 248"/>
              <p:cNvSpPr>
                <a:spLocks/>
              </p:cNvSpPr>
              <p:nvPr/>
            </p:nvSpPr>
            <p:spPr bwMode="gray">
              <a:xfrm rot="28823090">
                <a:off x="3402" y="1805"/>
                <a:ext cx="80" cy="66"/>
              </a:xfrm>
              <a:custGeom>
                <a:avLst/>
                <a:gdLst>
                  <a:gd name="T0" fmla="*/ 57 w 60"/>
                  <a:gd name="T1" fmla="*/ 0 h 55"/>
                  <a:gd name="T2" fmla="*/ 41 w 60"/>
                  <a:gd name="T3" fmla="*/ 41 h 55"/>
                  <a:gd name="T4" fmla="*/ 0 w 60"/>
                  <a:gd name="T5" fmla="*/ 50 h 55"/>
                  <a:gd name="T6" fmla="*/ 43 w 60"/>
                  <a:gd name="T7" fmla="*/ 42 h 55"/>
                  <a:gd name="T8" fmla="*/ 57 w 6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249"/>
              <p:cNvSpPr>
                <a:spLocks/>
              </p:cNvSpPr>
              <p:nvPr/>
            </p:nvSpPr>
            <p:spPr bwMode="gray">
              <a:xfrm rot="28823090">
                <a:off x="3414" y="1800"/>
                <a:ext cx="84" cy="69"/>
              </a:xfrm>
              <a:custGeom>
                <a:avLst/>
                <a:gdLst>
                  <a:gd name="T0" fmla="*/ 60 w 63"/>
                  <a:gd name="T1" fmla="*/ 0 h 58"/>
                  <a:gd name="T2" fmla="*/ 43 w 63"/>
                  <a:gd name="T3" fmla="*/ 43 h 58"/>
                  <a:gd name="T4" fmla="*/ 0 w 63"/>
                  <a:gd name="T5" fmla="*/ 53 h 58"/>
                  <a:gd name="T6" fmla="*/ 45 w 63"/>
                  <a:gd name="T7" fmla="*/ 45 h 58"/>
                  <a:gd name="T8" fmla="*/ 60 w 6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250"/>
              <p:cNvSpPr>
                <a:spLocks/>
              </p:cNvSpPr>
              <p:nvPr/>
            </p:nvSpPr>
            <p:spPr bwMode="gray">
              <a:xfrm rot="28823090">
                <a:off x="3390" y="1811"/>
                <a:ext cx="77" cy="62"/>
              </a:xfrm>
              <a:custGeom>
                <a:avLst/>
                <a:gdLst>
                  <a:gd name="T0" fmla="*/ 55 w 58"/>
                  <a:gd name="T1" fmla="*/ 0 h 52"/>
                  <a:gd name="T2" fmla="*/ 40 w 58"/>
                  <a:gd name="T3" fmla="*/ 39 h 52"/>
                  <a:gd name="T4" fmla="*/ 0 w 58"/>
                  <a:gd name="T5" fmla="*/ 48 h 52"/>
                  <a:gd name="T6" fmla="*/ 41 w 58"/>
                  <a:gd name="T7" fmla="*/ 40 h 52"/>
                  <a:gd name="T8" fmla="*/ 55 w 5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251"/>
              <p:cNvSpPr>
                <a:spLocks/>
              </p:cNvSpPr>
              <p:nvPr/>
            </p:nvSpPr>
            <p:spPr bwMode="gray">
              <a:xfrm rot="28823090">
                <a:off x="3361" y="1825"/>
                <a:ext cx="66" cy="52"/>
              </a:xfrm>
              <a:custGeom>
                <a:avLst/>
                <a:gdLst>
                  <a:gd name="T0" fmla="*/ 47 w 49"/>
                  <a:gd name="T1" fmla="*/ 0 h 44"/>
                  <a:gd name="T2" fmla="*/ 34 w 49"/>
                  <a:gd name="T3" fmla="*/ 33 h 44"/>
                  <a:gd name="T4" fmla="*/ 0 w 49"/>
                  <a:gd name="T5" fmla="*/ 40 h 44"/>
                  <a:gd name="T6" fmla="*/ 35 w 49"/>
                  <a:gd name="T7" fmla="*/ 34 h 44"/>
                  <a:gd name="T8" fmla="*/ 47 w 4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252"/>
              <p:cNvSpPr>
                <a:spLocks/>
              </p:cNvSpPr>
              <p:nvPr/>
            </p:nvSpPr>
            <p:spPr bwMode="gray">
              <a:xfrm rot="28823090">
                <a:off x="3370" y="1819"/>
                <a:ext cx="68" cy="56"/>
              </a:xfrm>
              <a:custGeom>
                <a:avLst/>
                <a:gdLst>
                  <a:gd name="T0" fmla="*/ 49 w 51"/>
                  <a:gd name="T1" fmla="*/ 0 h 47"/>
                  <a:gd name="T2" fmla="*/ 35 w 51"/>
                  <a:gd name="T3" fmla="*/ 35 h 47"/>
                  <a:gd name="T4" fmla="*/ 0 w 51"/>
                  <a:gd name="T5" fmla="*/ 42 h 47"/>
                  <a:gd name="T6" fmla="*/ 37 w 51"/>
                  <a:gd name="T7" fmla="*/ 36 h 47"/>
                  <a:gd name="T8" fmla="*/ 49 w 5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253"/>
              <p:cNvSpPr>
                <a:spLocks/>
              </p:cNvSpPr>
              <p:nvPr/>
            </p:nvSpPr>
            <p:spPr bwMode="gray">
              <a:xfrm rot="28823090">
                <a:off x="3351" y="1828"/>
                <a:ext cx="63" cy="52"/>
              </a:xfrm>
              <a:custGeom>
                <a:avLst/>
                <a:gdLst>
                  <a:gd name="T0" fmla="*/ 45 w 47"/>
                  <a:gd name="T1" fmla="*/ 0 h 43"/>
                  <a:gd name="T2" fmla="*/ 33 w 47"/>
                  <a:gd name="T3" fmla="*/ 32 h 43"/>
                  <a:gd name="T4" fmla="*/ 0 w 47"/>
                  <a:gd name="T5" fmla="*/ 39 h 43"/>
                  <a:gd name="T6" fmla="*/ 34 w 47"/>
                  <a:gd name="T7" fmla="*/ 33 h 43"/>
                  <a:gd name="T8" fmla="*/ 45 w 4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61B2">
                      <a:gamma/>
                      <a:shade val="30196"/>
                      <a:invGamma/>
                    </a:srgbClr>
                  </a:gs>
                  <a:gs pos="50000">
                    <a:srgbClr val="0061B2"/>
                  </a:gs>
                  <a:gs pos="100000">
                    <a:srgbClr val="0061B2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07" name="Group 295"/>
          <p:cNvGrpSpPr>
            <a:grpSpLocks/>
          </p:cNvGrpSpPr>
          <p:nvPr/>
        </p:nvGrpSpPr>
        <p:grpSpPr bwMode="auto">
          <a:xfrm>
            <a:off x="4819104" y="2794744"/>
            <a:ext cx="1547813" cy="1592263"/>
            <a:chOff x="2860" y="2298"/>
            <a:chExt cx="975" cy="1003"/>
          </a:xfrm>
        </p:grpSpPr>
        <p:grpSp>
          <p:nvGrpSpPr>
            <p:cNvPr id="108" name="Group 292"/>
            <p:cNvGrpSpPr>
              <a:grpSpLocks/>
            </p:cNvGrpSpPr>
            <p:nvPr/>
          </p:nvGrpSpPr>
          <p:grpSpPr bwMode="auto">
            <a:xfrm>
              <a:off x="2900" y="2334"/>
              <a:ext cx="935" cy="967"/>
              <a:chOff x="2900" y="2334"/>
              <a:chExt cx="935" cy="967"/>
            </a:xfrm>
          </p:grpSpPr>
          <p:sp>
            <p:nvSpPr>
              <p:cNvPr id="119" name="Freeform 277"/>
              <p:cNvSpPr>
                <a:spLocks/>
              </p:cNvSpPr>
              <p:nvPr/>
            </p:nvSpPr>
            <p:spPr bwMode="gray">
              <a:xfrm rot="10843907">
                <a:off x="2900" y="2334"/>
                <a:ext cx="476" cy="532"/>
              </a:xfrm>
              <a:custGeom>
                <a:avLst/>
                <a:gdLst>
                  <a:gd name="T0" fmla="*/ 306 w 365"/>
                  <a:gd name="T1" fmla="*/ 321 h 456"/>
                  <a:gd name="T2" fmla="*/ 210 w 365"/>
                  <a:gd name="T3" fmla="*/ 212 h 456"/>
                  <a:gd name="T4" fmla="*/ 23 w 365"/>
                  <a:gd name="T5" fmla="*/ 42 h 456"/>
                  <a:gd name="T6" fmla="*/ 23 w 365"/>
                  <a:gd name="T7" fmla="*/ 86 h 456"/>
                  <a:gd name="T8" fmla="*/ 145 w 365"/>
                  <a:gd name="T9" fmla="*/ 276 h 456"/>
                  <a:gd name="T10" fmla="*/ 238 w 365"/>
                  <a:gd name="T11" fmla="*/ 382 h 456"/>
                  <a:gd name="T12" fmla="*/ 326 w 365"/>
                  <a:gd name="T13" fmla="*/ 451 h 456"/>
                  <a:gd name="T14" fmla="*/ 365 w 365"/>
                  <a:gd name="T15" fmla="*/ 412 h 456"/>
                  <a:gd name="T16" fmla="*/ 306 w 365"/>
                  <a:gd name="T17" fmla="*/ 32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B0505"/>
                  </a:gs>
                  <a:gs pos="100000">
                    <a:srgbClr val="AB0505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0" name="Freeform 278"/>
              <p:cNvSpPr>
                <a:spLocks/>
              </p:cNvSpPr>
              <p:nvPr/>
            </p:nvSpPr>
            <p:spPr bwMode="gray">
              <a:xfrm rot="10843907">
                <a:off x="3181" y="2543"/>
                <a:ext cx="654" cy="446"/>
              </a:xfrm>
              <a:custGeom>
                <a:avLst/>
                <a:gdLst>
                  <a:gd name="T0" fmla="*/ 201 w 501"/>
                  <a:gd name="T1" fmla="*/ 0 h 383"/>
                  <a:gd name="T2" fmla="*/ 27 w 501"/>
                  <a:gd name="T3" fmla="*/ 50 h 383"/>
                  <a:gd name="T4" fmla="*/ 431 w 501"/>
                  <a:gd name="T5" fmla="*/ 383 h 383"/>
                  <a:gd name="T6" fmla="*/ 501 w 501"/>
                  <a:gd name="T7" fmla="*/ 317 h 383"/>
                  <a:gd name="T8" fmla="*/ 201 w 501"/>
                  <a:gd name="T9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1" name="Freeform 279"/>
              <p:cNvSpPr>
                <a:spLocks/>
              </p:cNvSpPr>
              <p:nvPr/>
            </p:nvSpPr>
            <p:spPr bwMode="gray">
              <a:xfrm rot="10843907">
                <a:off x="3070" y="2619"/>
                <a:ext cx="499" cy="682"/>
              </a:xfrm>
              <a:custGeom>
                <a:avLst/>
                <a:gdLst>
                  <a:gd name="T0" fmla="*/ 126 w 383"/>
                  <a:gd name="T1" fmla="*/ 5 h 586"/>
                  <a:gd name="T2" fmla="*/ 0 w 383"/>
                  <a:gd name="T3" fmla="*/ 269 h 586"/>
                  <a:gd name="T4" fmla="*/ 300 w 383"/>
                  <a:gd name="T5" fmla="*/ 586 h 586"/>
                  <a:gd name="T6" fmla="*/ 383 w 383"/>
                  <a:gd name="T7" fmla="*/ 442 h 586"/>
                  <a:gd name="T8" fmla="*/ 126 w 383"/>
                  <a:gd name="T9" fmla="*/ 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Freeform 280"/>
              <p:cNvSpPr>
                <a:spLocks/>
              </p:cNvSpPr>
              <p:nvPr/>
            </p:nvSpPr>
            <p:spPr bwMode="gray">
              <a:xfrm rot="10843907">
                <a:off x="3183" y="2446"/>
                <a:ext cx="391" cy="542"/>
              </a:xfrm>
              <a:custGeom>
                <a:avLst/>
                <a:gdLst>
                  <a:gd name="T0" fmla="*/ 0 w 300"/>
                  <a:gd name="T1" fmla="*/ 0 h 466"/>
                  <a:gd name="T2" fmla="*/ 40 w 300"/>
                  <a:gd name="T3" fmla="*/ 280 h 466"/>
                  <a:gd name="T4" fmla="*/ 269 w 300"/>
                  <a:gd name="T5" fmla="*/ 466 h 466"/>
                  <a:gd name="T6" fmla="*/ 300 w 300"/>
                  <a:gd name="T7" fmla="*/ 317 h 466"/>
                  <a:gd name="T8" fmla="*/ 0 w 300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40505"/>
                  </a:gs>
                  <a:gs pos="100000">
                    <a:srgbClr val="C40505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Freeform 281"/>
              <p:cNvSpPr>
                <a:spLocks/>
              </p:cNvSpPr>
              <p:nvPr/>
            </p:nvSpPr>
            <p:spPr bwMode="gray">
              <a:xfrm rot="10843907">
                <a:off x="3006" y="2617"/>
                <a:ext cx="566" cy="413"/>
              </a:xfrm>
              <a:custGeom>
                <a:avLst/>
                <a:gdLst>
                  <a:gd name="T0" fmla="*/ 0 w 435"/>
                  <a:gd name="T1" fmla="*/ 37 h 354"/>
                  <a:gd name="T2" fmla="*/ 279 w 435"/>
                  <a:gd name="T3" fmla="*/ 35 h 354"/>
                  <a:gd name="T4" fmla="*/ 435 w 435"/>
                  <a:gd name="T5" fmla="*/ 300 h 354"/>
                  <a:gd name="T6" fmla="*/ 300 w 435"/>
                  <a:gd name="T7" fmla="*/ 354 h 354"/>
                  <a:gd name="T8" fmla="*/ 0 w 435"/>
                  <a:gd name="T9" fmla="*/ 37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D0303"/>
                  </a:gs>
                  <a:gs pos="100000">
                    <a:srgbClr val="6D0303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9" name="Group 294"/>
            <p:cNvGrpSpPr>
              <a:grpSpLocks/>
            </p:cNvGrpSpPr>
            <p:nvPr/>
          </p:nvGrpSpPr>
          <p:grpSpPr bwMode="auto">
            <a:xfrm>
              <a:off x="2860" y="2298"/>
              <a:ext cx="176" cy="164"/>
              <a:chOff x="2860" y="2298"/>
              <a:chExt cx="176" cy="164"/>
            </a:xfrm>
          </p:grpSpPr>
          <p:sp>
            <p:nvSpPr>
              <p:cNvPr id="117" name="Freeform 283"/>
              <p:cNvSpPr>
                <a:spLocks/>
              </p:cNvSpPr>
              <p:nvPr/>
            </p:nvSpPr>
            <p:spPr bwMode="gray">
              <a:xfrm rot="10843907">
                <a:off x="2860" y="2298"/>
                <a:ext cx="80" cy="79"/>
              </a:xfrm>
              <a:custGeom>
                <a:avLst/>
                <a:gdLst>
                  <a:gd name="T0" fmla="*/ 61 w 61"/>
                  <a:gd name="T1" fmla="*/ 68 h 68"/>
                  <a:gd name="T2" fmla="*/ 3 w 61"/>
                  <a:gd name="T3" fmla="*/ 16 h 68"/>
                  <a:gd name="T4" fmla="*/ 0 w 61"/>
                  <a:gd name="T5" fmla="*/ 13 h 68"/>
                  <a:gd name="T6" fmla="*/ 8 w 61"/>
                  <a:gd name="T7" fmla="*/ 0 h 68"/>
                  <a:gd name="T8" fmla="*/ 10 w 61"/>
                  <a:gd name="T9" fmla="*/ 3 h 68"/>
                  <a:gd name="T10" fmla="*/ 61 w 61"/>
                  <a:gd name="T11" fmla="*/ 67 h 68"/>
                  <a:gd name="T12" fmla="*/ 61 w 61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gamma/>
                      <a:shade val="46275"/>
                      <a:invGamma/>
                    </a:srgbClr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8" name="Freeform 284"/>
              <p:cNvSpPr>
                <a:spLocks/>
              </p:cNvSpPr>
              <p:nvPr/>
            </p:nvSpPr>
            <p:spPr bwMode="gray">
              <a:xfrm rot="10843907">
                <a:off x="2899" y="2331"/>
                <a:ext cx="137" cy="131"/>
              </a:xfrm>
              <a:custGeom>
                <a:avLst/>
                <a:gdLst>
                  <a:gd name="T0" fmla="*/ 60 w 106"/>
                  <a:gd name="T1" fmla="*/ 0 h 113"/>
                  <a:gd name="T2" fmla="*/ 41 w 106"/>
                  <a:gd name="T3" fmla="*/ 41 h 113"/>
                  <a:gd name="T4" fmla="*/ 0 w 106"/>
                  <a:gd name="T5" fmla="*/ 56 h 113"/>
                  <a:gd name="T6" fmla="*/ 64 w 106"/>
                  <a:gd name="T7" fmla="*/ 106 h 113"/>
                  <a:gd name="T8" fmla="*/ 103 w 106"/>
                  <a:gd name="T9" fmla="*/ 67 h 113"/>
                  <a:gd name="T10" fmla="*/ 60 w 106"/>
                  <a:gd name="T1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vert="eaVert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10" name="Group 293"/>
            <p:cNvGrpSpPr>
              <a:grpSpLocks/>
            </p:cNvGrpSpPr>
            <p:nvPr/>
          </p:nvGrpSpPr>
          <p:grpSpPr bwMode="auto">
            <a:xfrm>
              <a:off x="2905" y="2343"/>
              <a:ext cx="124" cy="110"/>
              <a:chOff x="2905" y="2343"/>
              <a:chExt cx="124" cy="110"/>
            </a:xfrm>
          </p:grpSpPr>
          <p:sp>
            <p:nvSpPr>
              <p:cNvPr id="111" name="Freeform 286"/>
              <p:cNvSpPr>
                <a:spLocks/>
              </p:cNvSpPr>
              <p:nvPr/>
            </p:nvSpPr>
            <p:spPr bwMode="gray">
              <a:xfrm rot="10843907">
                <a:off x="2939" y="2378"/>
                <a:ext cx="78" cy="63"/>
              </a:xfrm>
              <a:custGeom>
                <a:avLst/>
                <a:gdLst>
                  <a:gd name="T0" fmla="*/ 57 w 60"/>
                  <a:gd name="T1" fmla="*/ 0 h 55"/>
                  <a:gd name="T2" fmla="*/ 41 w 60"/>
                  <a:gd name="T3" fmla="*/ 41 h 55"/>
                  <a:gd name="T4" fmla="*/ 0 w 60"/>
                  <a:gd name="T5" fmla="*/ 50 h 55"/>
                  <a:gd name="T6" fmla="*/ 43 w 60"/>
                  <a:gd name="T7" fmla="*/ 42 h 55"/>
                  <a:gd name="T8" fmla="*/ 57 w 6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2" name="Freeform 287"/>
              <p:cNvSpPr>
                <a:spLocks/>
              </p:cNvSpPr>
              <p:nvPr/>
            </p:nvSpPr>
            <p:spPr bwMode="gray">
              <a:xfrm rot="10843907">
                <a:off x="2947" y="2386"/>
                <a:ext cx="82" cy="67"/>
              </a:xfrm>
              <a:custGeom>
                <a:avLst/>
                <a:gdLst>
                  <a:gd name="T0" fmla="*/ 60 w 63"/>
                  <a:gd name="T1" fmla="*/ 0 h 58"/>
                  <a:gd name="T2" fmla="*/ 43 w 63"/>
                  <a:gd name="T3" fmla="*/ 43 h 58"/>
                  <a:gd name="T4" fmla="*/ 0 w 63"/>
                  <a:gd name="T5" fmla="*/ 53 h 58"/>
                  <a:gd name="T6" fmla="*/ 45 w 63"/>
                  <a:gd name="T7" fmla="*/ 45 h 58"/>
                  <a:gd name="T8" fmla="*/ 60 w 63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3" name="Freeform 288"/>
              <p:cNvSpPr>
                <a:spLocks/>
              </p:cNvSpPr>
              <p:nvPr/>
            </p:nvSpPr>
            <p:spPr bwMode="gray">
              <a:xfrm rot="10843907">
                <a:off x="2931" y="2372"/>
                <a:ext cx="76" cy="60"/>
              </a:xfrm>
              <a:custGeom>
                <a:avLst/>
                <a:gdLst>
                  <a:gd name="T0" fmla="*/ 55 w 58"/>
                  <a:gd name="T1" fmla="*/ 0 h 52"/>
                  <a:gd name="T2" fmla="*/ 40 w 58"/>
                  <a:gd name="T3" fmla="*/ 39 h 52"/>
                  <a:gd name="T4" fmla="*/ 0 w 58"/>
                  <a:gd name="T5" fmla="*/ 48 h 52"/>
                  <a:gd name="T6" fmla="*/ 41 w 58"/>
                  <a:gd name="T7" fmla="*/ 40 h 52"/>
                  <a:gd name="T8" fmla="*/ 55 w 5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4" name="Freeform 289"/>
              <p:cNvSpPr>
                <a:spLocks/>
              </p:cNvSpPr>
              <p:nvPr/>
            </p:nvSpPr>
            <p:spPr bwMode="gray">
              <a:xfrm rot="10843907">
                <a:off x="2913" y="2349"/>
                <a:ext cx="64" cy="51"/>
              </a:xfrm>
              <a:custGeom>
                <a:avLst/>
                <a:gdLst>
                  <a:gd name="T0" fmla="*/ 47 w 49"/>
                  <a:gd name="T1" fmla="*/ 0 h 44"/>
                  <a:gd name="T2" fmla="*/ 34 w 49"/>
                  <a:gd name="T3" fmla="*/ 33 h 44"/>
                  <a:gd name="T4" fmla="*/ 0 w 49"/>
                  <a:gd name="T5" fmla="*/ 40 h 44"/>
                  <a:gd name="T6" fmla="*/ 35 w 49"/>
                  <a:gd name="T7" fmla="*/ 34 h 44"/>
                  <a:gd name="T8" fmla="*/ 47 w 49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5" name="Freeform 290"/>
              <p:cNvSpPr>
                <a:spLocks/>
              </p:cNvSpPr>
              <p:nvPr/>
            </p:nvSpPr>
            <p:spPr bwMode="gray">
              <a:xfrm rot="10843907">
                <a:off x="2918" y="2356"/>
                <a:ext cx="67" cy="54"/>
              </a:xfrm>
              <a:custGeom>
                <a:avLst/>
                <a:gdLst>
                  <a:gd name="T0" fmla="*/ 49 w 51"/>
                  <a:gd name="T1" fmla="*/ 0 h 47"/>
                  <a:gd name="T2" fmla="*/ 35 w 51"/>
                  <a:gd name="T3" fmla="*/ 35 h 47"/>
                  <a:gd name="T4" fmla="*/ 0 w 51"/>
                  <a:gd name="T5" fmla="*/ 42 h 47"/>
                  <a:gd name="T6" fmla="*/ 37 w 51"/>
                  <a:gd name="T7" fmla="*/ 36 h 47"/>
                  <a:gd name="T8" fmla="*/ 49 w 5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6" name="Freeform 291"/>
              <p:cNvSpPr>
                <a:spLocks/>
              </p:cNvSpPr>
              <p:nvPr/>
            </p:nvSpPr>
            <p:spPr bwMode="gray">
              <a:xfrm rot="10843907">
                <a:off x="2905" y="2343"/>
                <a:ext cx="61" cy="50"/>
              </a:xfrm>
              <a:custGeom>
                <a:avLst/>
                <a:gdLst>
                  <a:gd name="T0" fmla="*/ 45 w 47"/>
                  <a:gd name="T1" fmla="*/ 0 h 43"/>
                  <a:gd name="T2" fmla="*/ 33 w 47"/>
                  <a:gd name="T3" fmla="*/ 32 h 43"/>
                  <a:gd name="T4" fmla="*/ 0 w 47"/>
                  <a:gd name="T5" fmla="*/ 39 h 43"/>
                  <a:gd name="T6" fmla="*/ 34 w 47"/>
                  <a:gd name="T7" fmla="*/ 33 h 43"/>
                  <a:gd name="T8" fmla="*/ 45 w 4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03737">
                      <a:gamma/>
                      <a:shade val="30196"/>
                      <a:invGamma/>
                    </a:srgbClr>
                  </a:gs>
                  <a:gs pos="50000">
                    <a:srgbClr val="D03737"/>
                  </a:gs>
                  <a:gs pos="100000">
                    <a:srgbClr val="D03737">
                      <a:gamma/>
                      <a:shade val="30196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25" name="TextBox 122"/>
          <p:cNvSpPr txBox="1"/>
          <p:nvPr/>
        </p:nvSpPr>
        <p:spPr>
          <a:xfrm>
            <a:off x="374451" y="853862"/>
            <a:ext cx="189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移动终端优势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4"/>
          <p:cNvSpPr txBox="1"/>
          <p:nvPr/>
        </p:nvSpPr>
        <p:spPr>
          <a:xfrm>
            <a:off x="6683214" y="2376906"/>
            <a:ext cx="163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业务扩展无忧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5"/>
          <p:cNvSpPr txBox="1"/>
          <p:nvPr/>
        </p:nvSpPr>
        <p:spPr>
          <a:xfrm>
            <a:off x="371760" y="1159168"/>
            <a:ext cx="251059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移动终端全覆盖，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IOS/ANDROID/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6"/>
          <p:cNvSpPr txBox="1"/>
          <p:nvPr/>
        </p:nvSpPr>
        <p:spPr>
          <a:xfrm>
            <a:off x="371761" y="3261382"/>
            <a:ext cx="189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支付体系可靠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任意多边形 129"/>
          <p:cNvSpPr/>
          <p:nvPr/>
        </p:nvSpPr>
        <p:spPr>
          <a:xfrm>
            <a:off x="2195736" y="2830938"/>
            <a:ext cx="2583043" cy="599721"/>
          </a:xfrm>
          <a:custGeom>
            <a:avLst/>
            <a:gdLst>
              <a:gd name="connsiteX0" fmla="*/ 1140031 w 1140031"/>
              <a:gd name="connsiteY0" fmla="*/ 0 h 1615044"/>
              <a:gd name="connsiteX1" fmla="*/ 0 w 1140031"/>
              <a:gd name="connsiteY1" fmla="*/ 1615044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0031" h="1615044">
                <a:moveTo>
                  <a:pt x="1140031" y="0"/>
                </a:moveTo>
                <a:lnTo>
                  <a:pt x="0" y="1615044"/>
                </a:lnTo>
              </a:path>
            </a:pathLst>
          </a:custGeom>
          <a:noFill/>
          <a:ln w="19050">
            <a:solidFill>
              <a:srgbClr val="DF3A07"/>
            </a:solidFill>
            <a:prstDash val="dash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>
          <a:xfrm>
            <a:off x="5431920" y="2165918"/>
            <a:ext cx="1235034" cy="368135"/>
          </a:xfrm>
          <a:custGeom>
            <a:avLst/>
            <a:gdLst>
              <a:gd name="connsiteX0" fmla="*/ 0 w 1235034"/>
              <a:gd name="connsiteY0" fmla="*/ 0 h 368135"/>
              <a:gd name="connsiteX1" fmla="*/ 0 w 1235034"/>
              <a:gd name="connsiteY1" fmla="*/ 368135 h 368135"/>
              <a:gd name="connsiteX2" fmla="*/ 1235034 w 1235034"/>
              <a:gd name="connsiteY2" fmla="*/ 368135 h 36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034" h="368135">
                <a:moveTo>
                  <a:pt x="0" y="0"/>
                </a:moveTo>
                <a:lnTo>
                  <a:pt x="0" y="368135"/>
                </a:lnTo>
                <a:lnTo>
                  <a:pt x="1235034" y="368135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>
            <a:off x="2326035" y="1039328"/>
            <a:ext cx="1989605" cy="1209717"/>
          </a:xfrm>
          <a:custGeom>
            <a:avLst/>
            <a:gdLst>
              <a:gd name="connsiteX0" fmla="*/ 1662546 w 1662546"/>
              <a:gd name="connsiteY0" fmla="*/ 1769423 h 1769423"/>
              <a:gd name="connsiteX1" fmla="*/ 1662546 w 1662546"/>
              <a:gd name="connsiteY1" fmla="*/ 0 h 1769423"/>
              <a:gd name="connsiteX2" fmla="*/ 0 w 1662546"/>
              <a:gd name="connsiteY2" fmla="*/ 0 h 176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546" h="1769423">
                <a:moveTo>
                  <a:pt x="1662546" y="1769423"/>
                </a:moveTo>
                <a:lnTo>
                  <a:pt x="166254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B0F0"/>
            </a:solidFill>
            <a:prstDash val="dash"/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25"/>
          <p:cNvSpPr txBox="1"/>
          <p:nvPr/>
        </p:nvSpPr>
        <p:spPr>
          <a:xfrm>
            <a:off x="6516216" y="2687768"/>
            <a:ext cx="244827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系统架构支持服务叠加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账户支持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基本账户、计息账户、信用账户、专用账户等多种账户功能的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分账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清算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25"/>
          <p:cNvSpPr txBox="1"/>
          <p:nvPr/>
        </p:nvSpPr>
        <p:spPr>
          <a:xfrm>
            <a:off x="375035" y="3607816"/>
            <a:ext cx="281410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支付清算体系经过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家支付公司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年升级优化的运营考验，系统稳定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充值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交易模式全覆盖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25" grpId="0"/>
      <p:bldP spid="127" grpId="0"/>
      <p:bldP spid="128" grpId="0"/>
      <p:bldP spid="129" grpId="0"/>
      <p:bldP spid="130" grpId="0" animBg="1"/>
      <p:bldP spid="131" grpId="0" animBg="1"/>
      <p:bldP spid="132" grpId="0" animBg="1"/>
      <p:bldP spid="134" grpId="0"/>
      <p:bldP spid="1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>
            <a:spLocks/>
          </p:cNvSpPr>
          <p:nvPr/>
        </p:nvSpPr>
        <p:spPr>
          <a:xfrm>
            <a:off x="0" y="2143122"/>
            <a:ext cx="4071998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THANKS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贝壳简介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906297"/>
            <a:ext cx="9076378" cy="2740742"/>
            <a:chOff x="-1282888" y="803783"/>
            <a:chExt cx="11709777" cy="3535935"/>
          </a:xfrm>
        </p:grpSpPr>
        <p:grpSp>
          <p:nvGrpSpPr>
            <p:cNvPr id="3" name="组合 2"/>
            <p:cNvGrpSpPr/>
            <p:nvPr/>
          </p:nvGrpSpPr>
          <p:grpSpPr>
            <a:xfrm>
              <a:off x="-1282888" y="947239"/>
              <a:ext cx="7011943" cy="3313745"/>
              <a:chOff x="-10647" y="2089229"/>
              <a:chExt cx="5929027" cy="307965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" name="组合 5"/>
              <p:cNvGrpSpPr/>
              <p:nvPr/>
            </p:nvGrpSpPr>
            <p:grpSpPr>
              <a:xfrm>
                <a:off x="4731398" y="2089229"/>
                <a:ext cx="304320" cy="3079656"/>
                <a:chOff x="4731398" y="2089229"/>
                <a:chExt cx="304320" cy="3079656"/>
              </a:xfrm>
            </p:grpSpPr>
            <p:sp>
              <p:nvSpPr>
                <p:cNvPr id="8" name="等腰三角形 7"/>
                <p:cNvSpPr/>
                <p:nvPr/>
              </p:nvSpPr>
              <p:spPr>
                <a:xfrm flipV="1">
                  <a:off x="4732293" y="5004772"/>
                  <a:ext cx="303425" cy="164113"/>
                </a:xfrm>
                <a:prstGeom prst="triangle">
                  <a:avLst/>
                </a:prstGeom>
                <a:solidFill>
                  <a:srgbClr val="EE550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等腰三角形 8"/>
                <p:cNvSpPr/>
                <p:nvPr/>
              </p:nvSpPr>
              <p:spPr>
                <a:xfrm rot="10800000" flipH="1" flipV="1">
                  <a:off x="4731398" y="2089229"/>
                  <a:ext cx="302556" cy="163643"/>
                </a:xfrm>
                <a:prstGeom prst="triangle">
                  <a:avLst/>
                </a:prstGeom>
                <a:solidFill>
                  <a:srgbClr val="EE550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微软雅黑"/>
                    <a:cs typeface="+mn-cs"/>
                  </a:endParaRPr>
                </a:p>
              </p:txBody>
            </p:sp>
          </p:grpSp>
          <p:pic>
            <p:nvPicPr>
              <p:cNvPr id="7" name="Picture 2" descr="旅游目的地,办公大楼,建筑,天空,多云_d44c4283c_上海城市风光大数据概念_创意图片_Getty Images China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647" y="2252870"/>
                <a:ext cx="5929027" cy="2739211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圆角矩形 3"/>
            <p:cNvSpPr/>
            <p:nvPr/>
          </p:nvSpPr>
          <p:spPr>
            <a:xfrm>
              <a:off x="4435523" y="803783"/>
              <a:ext cx="5991366" cy="3535935"/>
            </a:xfrm>
            <a:prstGeom prst="roundRect">
              <a:avLst>
                <a:gd name="adj" fmla="val 9204"/>
              </a:avLst>
            </a:prstGeom>
            <a:solidFill>
              <a:schemeClr val="bg1">
                <a:lumMod val="95000"/>
              </a:schemeClr>
            </a:solid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83092" y="1109662"/>
              <a:ext cx="5609219" cy="28589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5404"/>
                  </a:solidFill>
                  <a:effectLst/>
                  <a:uLnTx/>
                  <a:uFillTx/>
                  <a:ea typeface="微软雅黑"/>
                </a:rPr>
                <a:t>贝壳数据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A5404"/>
                  </a:solidFill>
                  <a:effectLst/>
                  <a:uLnTx/>
                  <a:uFillTx/>
                  <a:ea typeface="微软雅黑"/>
                </a:rPr>
                <a:t>www.paykee.cn</a:t>
              </a:r>
              <a:endParaRPr lang="en-US" altLang="zh-CN" sz="1200" kern="0" dirty="0">
                <a:solidFill>
                  <a:prstClr val="black">
                    <a:lumMod val="85000"/>
                    <a:lumOff val="15000"/>
                  </a:prstClr>
                </a:solidFill>
                <a:ea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         天风证券旗下一家综合互联网金融服务供应商。    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/>
                </a:rPr>
                <a:t> </a:t>
              </a:r>
              <a:r>
                <a:rPr lang="en-US" altLang="zh-CN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/>
                </a:rPr>
                <a:t>        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致力于整合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支付、金融服务、互联网、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IT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技术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等纬度，为企业及个人客户提供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收支、理财、消费、融资、信贷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等一体化金融服务解决方案。</a:t>
              </a:r>
              <a:endPara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微软雅黑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/>
                </a:rPr>
                <a:t> </a:t>
              </a:r>
              <a:r>
                <a:rPr lang="en-US" altLang="zh-CN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微软雅黑"/>
                </a:rPr>
                <a:t>        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微软雅黑"/>
                </a:rPr>
                <a:t>力求通过系统化、平台化、差异化的产品技术满足企业和个人需求。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4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股东介绍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1579597" y="-668610"/>
            <a:ext cx="10723597" cy="5285600"/>
            <a:chOff x="-1579597" y="-265578"/>
            <a:chExt cx="10723597" cy="52856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1579597" y="-265578"/>
              <a:ext cx="10180690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572358" y="4150261"/>
              <a:ext cx="4571642" cy="869761"/>
            </a:xfrm>
            <a:prstGeom prst="rect">
              <a:avLst/>
            </a:prstGeom>
            <a:solidFill>
              <a:srgbClr val="EA540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总资产：</a:t>
              </a:r>
              <a:r>
                <a:rPr kumimoji="0" lang="en-US" altLang="zh-CN" sz="4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180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亿元</a:t>
              </a:r>
            </a:p>
          </p:txBody>
        </p:sp>
        <p:sp>
          <p:nvSpPr>
            <p:cNvPr id="5" name="文本框 43"/>
            <p:cNvSpPr txBox="1"/>
            <p:nvPr/>
          </p:nvSpPr>
          <p:spPr>
            <a:xfrm>
              <a:off x="4713000" y="1821661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37.48</a:t>
              </a:r>
              <a:r>
                <a:rPr lang="zh-CN" altLang="en-US" sz="14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亿元</a:t>
              </a:r>
              <a:endParaRPr lang="zh-CN" altLang="en-US" sz="1400" b="1" dirty="0">
                <a:solidFill>
                  <a:srgbClr val="EA54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文本框 44"/>
            <p:cNvSpPr txBox="1"/>
            <p:nvPr/>
          </p:nvSpPr>
          <p:spPr>
            <a:xfrm>
              <a:off x="4716206" y="3003798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19.12</a:t>
              </a:r>
              <a:r>
                <a:rPr lang="zh-CN" altLang="en-US" sz="14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亿</a:t>
              </a:r>
              <a:r>
                <a:rPr lang="zh-CN" altLang="en-US" sz="1400" b="1" dirty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111418" y="2859782"/>
              <a:ext cx="5032582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" name="文本框 47"/>
            <p:cNvSpPr txBox="1"/>
            <p:nvPr/>
          </p:nvSpPr>
          <p:spPr>
            <a:xfrm>
              <a:off x="4716206" y="1309305"/>
              <a:ext cx="3125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注册资本</a:t>
              </a:r>
              <a:endParaRPr lang="zh-CN" altLang="en-US" sz="1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文本框 48"/>
            <p:cNvSpPr txBox="1"/>
            <p:nvPr/>
          </p:nvSpPr>
          <p:spPr>
            <a:xfrm>
              <a:off x="4716206" y="2512130"/>
              <a:ext cx="3125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净资产，增幅约为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9.5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倍</a:t>
              </a:r>
              <a:endParaRPr lang="zh-CN" altLang="en-US" sz="1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文本框 49"/>
            <p:cNvSpPr txBox="1"/>
            <p:nvPr/>
          </p:nvSpPr>
          <p:spPr>
            <a:xfrm>
              <a:off x="4716206" y="3649773"/>
              <a:ext cx="3125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净资本，增幅约为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18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倍</a:t>
              </a:r>
              <a:endParaRPr lang="zh-CN" altLang="en-US" sz="1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579978" y="4017734"/>
              <a:ext cx="4564022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肘形连接符 14"/>
            <p:cNvCxnSpPr/>
            <p:nvPr/>
          </p:nvCxnSpPr>
          <p:spPr>
            <a:xfrm rot="5400000" flipH="1" flipV="1">
              <a:off x="4227217" y="3557255"/>
              <a:ext cx="805883" cy="115596"/>
            </a:xfrm>
            <a:prstGeom prst="bentConnector2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" name="文本框 54"/>
            <p:cNvSpPr txBox="1"/>
            <p:nvPr/>
          </p:nvSpPr>
          <p:spPr>
            <a:xfrm>
              <a:off x="4687955" y="672191"/>
              <a:ext cx="1749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46.64</a:t>
              </a:r>
              <a:r>
                <a:rPr lang="zh-CN" altLang="en-US" sz="1400" b="1" dirty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亿元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-1" y="1287434"/>
              <a:ext cx="4472291" cy="3069879"/>
            </a:xfrm>
            <a:prstGeom prst="roundRect">
              <a:avLst>
                <a:gd name="adj" fmla="val 9204"/>
              </a:avLst>
            </a:prstGeom>
            <a:solidFill>
              <a:schemeClr val="bg2"/>
            </a:solid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文本框 15"/>
            <p:cNvSpPr txBox="1"/>
            <p:nvPr/>
          </p:nvSpPr>
          <p:spPr>
            <a:xfrm>
              <a:off x="116315" y="1469579"/>
              <a:ext cx="435597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2800" b="1" kern="0" dirty="0" smtClean="0">
                  <a:solidFill>
                    <a:srgbClr val="EA54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天风证券</a:t>
              </a:r>
              <a:endParaRPr lang="en-US" altLang="zh-CN" sz="16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一家全国性证券公司。</a:t>
              </a:r>
              <a:endParaRPr lang="en-US" altLang="zh-CN" sz="1600" dirty="0" smtClean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在全国多个省市设有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32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家证券营业部，在北京、上海和四川等多地设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5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家分公司、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家控股子公司、</a:t>
              </a:r>
              <a:r>
                <a:rPr lang="en-US" altLang="zh-CN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r>
                <a:rPr lang="zh-CN" altLang="en-US" sz="1600" dirty="0" smtClean="0">
                  <a:solidFill>
                    <a:prstClr val="black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家全资子公司，为全国广大投资者提供专业细致的咨询与服务。</a:t>
              </a:r>
              <a:endParaRPr lang="zh-CN" altLang="en-US" sz="1600" dirty="0">
                <a:solidFill>
                  <a:prstClr val="black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579979" y="1678637"/>
              <a:ext cx="4564021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0" name="肘形连接符 19"/>
            <p:cNvCxnSpPr/>
            <p:nvPr/>
          </p:nvCxnSpPr>
          <p:spPr>
            <a:xfrm rot="5400000" flipH="1" flipV="1">
              <a:off x="4227216" y="1217898"/>
              <a:ext cx="805883" cy="115596"/>
            </a:xfrm>
            <a:prstGeom prst="bentConnector2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1" name="肘形连接符 20"/>
            <p:cNvCxnSpPr/>
            <p:nvPr/>
          </p:nvCxnSpPr>
          <p:spPr>
            <a:xfrm rot="5400000" flipH="1" flipV="1">
              <a:off x="4227217" y="2384789"/>
              <a:ext cx="805883" cy="115596"/>
            </a:xfrm>
            <a:prstGeom prst="bentConnector2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0973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坐标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906297"/>
            <a:ext cx="8576351" cy="3260550"/>
            <a:chOff x="728524" y="1143792"/>
            <a:chExt cx="12334382" cy="4689276"/>
          </a:xfrm>
        </p:grpSpPr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728524" y="1143792"/>
              <a:ext cx="5338984" cy="4270840"/>
              <a:chOff x="340" y="623"/>
              <a:chExt cx="3084" cy="2467"/>
            </a:xfrm>
            <a:solidFill>
              <a:srgbClr val="0070C0">
                <a:alpha val="65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Freeform 6"/>
              <p:cNvSpPr>
                <a:spLocks/>
              </p:cNvSpPr>
              <p:nvPr/>
            </p:nvSpPr>
            <p:spPr bwMode="invGray">
              <a:xfrm>
                <a:off x="2138" y="2948"/>
                <a:ext cx="169" cy="142"/>
              </a:xfrm>
              <a:custGeom>
                <a:avLst/>
                <a:gdLst>
                  <a:gd name="T0" fmla="*/ 46 w 177"/>
                  <a:gd name="T1" fmla="*/ 14 h 161"/>
                  <a:gd name="T2" fmla="*/ 61 w 177"/>
                  <a:gd name="T3" fmla="*/ 14 h 161"/>
                  <a:gd name="T4" fmla="*/ 76 w 177"/>
                  <a:gd name="T5" fmla="*/ 7 h 161"/>
                  <a:gd name="T6" fmla="*/ 92 w 177"/>
                  <a:gd name="T7" fmla="*/ 14 h 161"/>
                  <a:gd name="T8" fmla="*/ 115 w 177"/>
                  <a:gd name="T9" fmla="*/ 0 h 161"/>
                  <a:gd name="T10" fmla="*/ 145 w 177"/>
                  <a:gd name="T11" fmla="*/ 7 h 161"/>
                  <a:gd name="T12" fmla="*/ 160 w 177"/>
                  <a:gd name="T13" fmla="*/ 0 h 161"/>
                  <a:gd name="T14" fmla="*/ 168 w 177"/>
                  <a:gd name="T15" fmla="*/ 28 h 161"/>
                  <a:gd name="T16" fmla="*/ 145 w 177"/>
                  <a:gd name="T17" fmla="*/ 42 h 161"/>
                  <a:gd name="T18" fmla="*/ 137 w 177"/>
                  <a:gd name="T19" fmla="*/ 92 h 161"/>
                  <a:gd name="T20" fmla="*/ 122 w 177"/>
                  <a:gd name="T21" fmla="*/ 106 h 161"/>
                  <a:gd name="T22" fmla="*/ 122 w 177"/>
                  <a:gd name="T23" fmla="*/ 127 h 161"/>
                  <a:gd name="T24" fmla="*/ 99 w 177"/>
                  <a:gd name="T25" fmla="*/ 120 h 161"/>
                  <a:gd name="T26" fmla="*/ 92 w 177"/>
                  <a:gd name="T27" fmla="*/ 127 h 161"/>
                  <a:gd name="T28" fmla="*/ 92 w 177"/>
                  <a:gd name="T29" fmla="*/ 141 h 161"/>
                  <a:gd name="T30" fmla="*/ 76 w 177"/>
                  <a:gd name="T31" fmla="*/ 141 h 161"/>
                  <a:gd name="T32" fmla="*/ 46 w 177"/>
                  <a:gd name="T33" fmla="*/ 127 h 161"/>
                  <a:gd name="T34" fmla="*/ 8 w 177"/>
                  <a:gd name="T35" fmla="*/ 120 h 161"/>
                  <a:gd name="T36" fmla="*/ 0 w 177"/>
                  <a:gd name="T37" fmla="*/ 78 h 161"/>
                  <a:gd name="T38" fmla="*/ 0 w 177"/>
                  <a:gd name="T39" fmla="*/ 56 h 161"/>
                  <a:gd name="T40" fmla="*/ 38 w 177"/>
                  <a:gd name="T41" fmla="*/ 28 h 161"/>
                  <a:gd name="T42" fmla="*/ 46 w 177"/>
                  <a:gd name="T43" fmla="*/ 14 h 16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77" h="161">
                    <a:moveTo>
                      <a:pt x="48" y="16"/>
                    </a:moveTo>
                    <a:lnTo>
                      <a:pt x="64" y="16"/>
                    </a:lnTo>
                    <a:lnTo>
                      <a:pt x="80" y="8"/>
                    </a:lnTo>
                    <a:lnTo>
                      <a:pt x="96" y="16"/>
                    </a:lnTo>
                    <a:lnTo>
                      <a:pt x="120" y="0"/>
                    </a:lnTo>
                    <a:lnTo>
                      <a:pt x="152" y="8"/>
                    </a:lnTo>
                    <a:lnTo>
                      <a:pt x="168" y="0"/>
                    </a:lnTo>
                    <a:lnTo>
                      <a:pt x="176" y="32"/>
                    </a:lnTo>
                    <a:lnTo>
                      <a:pt x="152" y="48"/>
                    </a:lnTo>
                    <a:lnTo>
                      <a:pt x="144" y="104"/>
                    </a:lnTo>
                    <a:lnTo>
                      <a:pt x="128" y="120"/>
                    </a:lnTo>
                    <a:lnTo>
                      <a:pt x="128" y="144"/>
                    </a:lnTo>
                    <a:lnTo>
                      <a:pt x="104" y="136"/>
                    </a:lnTo>
                    <a:lnTo>
                      <a:pt x="96" y="144"/>
                    </a:lnTo>
                    <a:lnTo>
                      <a:pt x="96" y="160"/>
                    </a:lnTo>
                    <a:lnTo>
                      <a:pt x="80" y="160"/>
                    </a:lnTo>
                    <a:lnTo>
                      <a:pt x="48" y="144"/>
                    </a:lnTo>
                    <a:lnTo>
                      <a:pt x="8" y="136"/>
                    </a:lnTo>
                    <a:lnTo>
                      <a:pt x="0" y="88"/>
                    </a:lnTo>
                    <a:lnTo>
                      <a:pt x="0" y="64"/>
                    </a:lnTo>
                    <a:lnTo>
                      <a:pt x="40" y="32"/>
                    </a:lnTo>
                    <a:lnTo>
                      <a:pt x="48" y="16"/>
                    </a:lnTo>
                  </a:path>
                </a:pathLst>
              </a:custGeom>
              <a:grpFill/>
              <a:ln w="254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invGray">
              <a:xfrm>
                <a:off x="2747" y="623"/>
                <a:ext cx="677" cy="618"/>
              </a:xfrm>
              <a:custGeom>
                <a:avLst/>
                <a:gdLst>
                  <a:gd name="T0" fmla="*/ 15 w 705"/>
                  <a:gd name="T1" fmla="*/ 57 h 697"/>
                  <a:gd name="T2" fmla="*/ 31 w 705"/>
                  <a:gd name="T3" fmla="*/ 92 h 697"/>
                  <a:gd name="T4" fmla="*/ 69 w 705"/>
                  <a:gd name="T5" fmla="*/ 92 h 697"/>
                  <a:gd name="T6" fmla="*/ 100 w 705"/>
                  <a:gd name="T7" fmla="*/ 156 h 697"/>
                  <a:gd name="T8" fmla="*/ 154 w 705"/>
                  <a:gd name="T9" fmla="*/ 142 h 697"/>
                  <a:gd name="T10" fmla="*/ 223 w 705"/>
                  <a:gd name="T11" fmla="*/ 149 h 697"/>
                  <a:gd name="T12" fmla="*/ 207 w 705"/>
                  <a:gd name="T13" fmla="*/ 277 h 697"/>
                  <a:gd name="T14" fmla="*/ 184 w 705"/>
                  <a:gd name="T15" fmla="*/ 348 h 697"/>
                  <a:gd name="T16" fmla="*/ 100 w 705"/>
                  <a:gd name="T17" fmla="*/ 411 h 697"/>
                  <a:gd name="T18" fmla="*/ 146 w 705"/>
                  <a:gd name="T19" fmla="*/ 433 h 697"/>
                  <a:gd name="T20" fmla="*/ 131 w 705"/>
                  <a:gd name="T21" fmla="*/ 461 h 697"/>
                  <a:gd name="T22" fmla="*/ 169 w 705"/>
                  <a:gd name="T23" fmla="*/ 482 h 697"/>
                  <a:gd name="T24" fmla="*/ 184 w 705"/>
                  <a:gd name="T25" fmla="*/ 511 h 697"/>
                  <a:gd name="T26" fmla="*/ 277 w 705"/>
                  <a:gd name="T27" fmla="*/ 518 h 697"/>
                  <a:gd name="T28" fmla="*/ 307 w 705"/>
                  <a:gd name="T29" fmla="*/ 525 h 697"/>
                  <a:gd name="T30" fmla="*/ 369 w 705"/>
                  <a:gd name="T31" fmla="*/ 567 h 697"/>
                  <a:gd name="T32" fmla="*/ 407 w 705"/>
                  <a:gd name="T33" fmla="*/ 589 h 697"/>
                  <a:gd name="T34" fmla="*/ 415 w 705"/>
                  <a:gd name="T35" fmla="*/ 553 h 697"/>
                  <a:gd name="T36" fmla="*/ 461 w 705"/>
                  <a:gd name="T37" fmla="*/ 617 h 697"/>
                  <a:gd name="T38" fmla="*/ 476 w 705"/>
                  <a:gd name="T39" fmla="*/ 603 h 697"/>
                  <a:gd name="T40" fmla="*/ 530 w 705"/>
                  <a:gd name="T41" fmla="*/ 603 h 697"/>
                  <a:gd name="T42" fmla="*/ 568 w 705"/>
                  <a:gd name="T43" fmla="*/ 560 h 697"/>
                  <a:gd name="T44" fmla="*/ 576 w 705"/>
                  <a:gd name="T45" fmla="*/ 468 h 697"/>
                  <a:gd name="T46" fmla="*/ 638 w 705"/>
                  <a:gd name="T47" fmla="*/ 475 h 697"/>
                  <a:gd name="T48" fmla="*/ 653 w 705"/>
                  <a:gd name="T49" fmla="*/ 305 h 697"/>
                  <a:gd name="T50" fmla="*/ 668 w 705"/>
                  <a:gd name="T51" fmla="*/ 262 h 697"/>
                  <a:gd name="T52" fmla="*/ 676 w 705"/>
                  <a:gd name="T53" fmla="*/ 227 h 697"/>
                  <a:gd name="T54" fmla="*/ 584 w 705"/>
                  <a:gd name="T55" fmla="*/ 284 h 697"/>
                  <a:gd name="T56" fmla="*/ 538 w 705"/>
                  <a:gd name="T57" fmla="*/ 319 h 697"/>
                  <a:gd name="T58" fmla="*/ 469 w 705"/>
                  <a:gd name="T59" fmla="*/ 270 h 697"/>
                  <a:gd name="T60" fmla="*/ 423 w 705"/>
                  <a:gd name="T61" fmla="*/ 248 h 697"/>
                  <a:gd name="T62" fmla="*/ 361 w 705"/>
                  <a:gd name="T63" fmla="*/ 227 h 697"/>
                  <a:gd name="T64" fmla="*/ 346 w 705"/>
                  <a:gd name="T65" fmla="*/ 213 h 697"/>
                  <a:gd name="T66" fmla="*/ 323 w 705"/>
                  <a:gd name="T67" fmla="*/ 220 h 697"/>
                  <a:gd name="T68" fmla="*/ 254 w 705"/>
                  <a:gd name="T69" fmla="*/ 113 h 697"/>
                  <a:gd name="T70" fmla="*/ 238 w 705"/>
                  <a:gd name="T71" fmla="*/ 78 h 697"/>
                  <a:gd name="T72" fmla="*/ 138 w 705"/>
                  <a:gd name="T73" fmla="*/ 21 h 697"/>
                  <a:gd name="T74" fmla="*/ 15 w 705"/>
                  <a:gd name="T75" fmla="*/ 14 h 69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705" h="697">
                    <a:moveTo>
                      <a:pt x="8" y="32"/>
                    </a:moveTo>
                    <a:lnTo>
                      <a:pt x="16" y="64"/>
                    </a:lnTo>
                    <a:lnTo>
                      <a:pt x="0" y="96"/>
                    </a:lnTo>
                    <a:lnTo>
                      <a:pt x="32" y="104"/>
                    </a:lnTo>
                    <a:lnTo>
                      <a:pt x="48" y="88"/>
                    </a:lnTo>
                    <a:lnTo>
                      <a:pt x="72" y="104"/>
                    </a:lnTo>
                    <a:lnTo>
                      <a:pt x="88" y="152"/>
                    </a:lnTo>
                    <a:lnTo>
                      <a:pt x="104" y="176"/>
                    </a:lnTo>
                    <a:lnTo>
                      <a:pt x="144" y="160"/>
                    </a:lnTo>
                    <a:lnTo>
                      <a:pt x="160" y="160"/>
                    </a:lnTo>
                    <a:lnTo>
                      <a:pt x="192" y="128"/>
                    </a:lnTo>
                    <a:lnTo>
                      <a:pt x="232" y="168"/>
                    </a:lnTo>
                    <a:lnTo>
                      <a:pt x="208" y="248"/>
                    </a:lnTo>
                    <a:lnTo>
                      <a:pt x="216" y="312"/>
                    </a:lnTo>
                    <a:lnTo>
                      <a:pt x="192" y="336"/>
                    </a:lnTo>
                    <a:lnTo>
                      <a:pt x="192" y="392"/>
                    </a:lnTo>
                    <a:lnTo>
                      <a:pt x="176" y="368"/>
                    </a:lnTo>
                    <a:lnTo>
                      <a:pt x="104" y="464"/>
                    </a:lnTo>
                    <a:lnTo>
                      <a:pt x="128" y="504"/>
                    </a:lnTo>
                    <a:lnTo>
                      <a:pt x="152" y="488"/>
                    </a:lnTo>
                    <a:lnTo>
                      <a:pt x="160" y="504"/>
                    </a:lnTo>
                    <a:lnTo>
                      <a:pt x="136" y="520"/>
                    </a:lnTo>
                    <a:lnTo>
                      <a:pt x="136" y="544"/>
                    </a:lnTo>
                    <a:lnTo>
                      <a:pt x="176" y="544"/>
                    </a:lnTo>
                    <a:lnTo>
                      <a:pt x="192" y="536"/>
                    </a:lnTo>
                    <a:lnTo>
                      <a:pt x="192" y="576"/>
                    </a:lnTo>
                    <a:lnTo>
                      <a:pt x="232" y="600"/>
                    </a:lnTo>
                    <a:lnTo>
                      <a:pt x="288" y="584"/>
                    </a:lnTo>
                    <a:lnTo>
                      <a:pt x="288" y="608"/>
                    </a:lnTo>
                    <a:lnTo>
                      <a:pt x="320" y="592"/>
                    </a:lnTo>
                    <a:lnTo>
                      <a:pt x="368" y="640"/>
                    </a:lnTo>
                    <a:lnTo>
                      <a:pt x="384" y="640"/>
                    </a:lnTo>
                    <a:lnTo>
                      <a:pt x="400" y="672"/>
                    </a:lnTo>
                    <a:lnTo>
                      <a:pt x="424" y="664"/>
                    </a:lnTo>
                    <a:lnTo>
                      <a:pt x="424" y="632"/>
                    </a:lnTo>
                    <a:lnTo>
                      <a:pt x="432" y="624"/>
                    </a:lnTo>
                    <a:lnTo>
                      <a:pt x="432" y="664"/>
                    </a:lnTo>
                    <a:lnTo>
                      <a:pt x="480" y="696"/>
                    </a:lnTo>
                    <a:lnTo>
                      <a:pt x="488" y="672"/>
                    </a:lnTo>
                    <a:lnTo>
                      <a:pt x="496" y="680"/>
                    </a:lnTo>
                    <a:lnTo>
                      <a:pt x="528" y="648"/>
                    </a:lnTo>
                    <a:lnTo>
                      <a:pt x="552" y="680"/>
                    </a:lnTo>
                    <a:lnTo>
                      <a:pt x="600" y="680"/>
                    </a:lnTo>
                    <a:lnTo>
                      <a:pt x="592" y="632"/>
                    </a:lnTo>
                    <a:lnTo>
                      <a:pt x="568" y="576"/>
                    </a:lnTo>
                    <a:lnTo>
                      <a:pt x="600" y="528"/>
                    </a:lnTo>
                    <a:lnTo>
                      <a:pt x="632" y="520"/>
                    </a:lnTo>
                    <a:lnTo>
                      <a:pt x="664" y="536"/>
                    </a:lnTo>
                    <a:lnTo>
                      <a:pt x="688" y="424"/>
                    </a:lnTo>
                    <a:lnTo>
                      <a:pt x="680" y="344"/>
                    </a:lnTo>
                    <a:lnTo>
                      <a:pt x="696" y="328"/>
                    </a:lnTo>
                    <a:lnTo>
                      <a:pt x="696" y="296"/>
                    </a:lnTo>
                    <a:lnTo>
                      <a:pt x="680" y="288"/>
                    </a:lnTo>
                    <a:lnTo>
                      <a:pt x="704" y="256"/>
                    </a:lnTo>
                    <a:lnTo>
                      <a:pt x="680" y="256"/>
                    </a:lnTo>
                    <a:lnTo>
                      <a:pt x="608" y="320"/>
                    </a:lnTo>
                    <a:lnTo>
                      <a:pt x="608" y="336"/>
                    </a:lnTo>
                    <a:lnTo>
                      <a:pt x="560" y="360"/>
                    </a:lnTo>
                    <a:lnTo>
                      <a:pt x="520" y="360"/>
                    </a:lnTo>
                    <a:lnTo>
                      <a:pt x="488" y="304"/>
                    </a:lnTo>
                    <a:lnTo>
                      <a:pt x="488" y="280"/>
                    </a:lnTo>
                    <a:lnTo>
                      <a:pt x="440" y="280"/>
                    </a:lnTo>
                    <a:lnTo>
                      <a:pt x="416" y="256"/>
                    </a:lnTo>
                    <a:lnTo>
                      <a:pt x="376" y="256"/>
                    </a:lnTo>
                    <a:lnTo>
                      <a:pt x="376" y="240"/>
                    </a:lnTo>
                    <a:lnTo>
                      <a:pt x="360" y="240"/>
                    </a:lnTo>
                    <a:lnTo>
                      <a:pt x="360" y="256"/>
                    </a:lnTo>
                    <a:lnTo>
                      <a:pt x="336" y="248"/>
                    </a:lnTo>
                    <a:lnTo>
                      <a:pt x="296" y="176"/>
                    </a:lnTo>
                    <a:lnTo>
                      <a:pt x="264" y="128"/>
                    </a:lnTo>
                    <a:lnTo>
                      <a:pt x="248" y="104"/>
                    </a:lnTo>
                    <a:lnTo>
                      <a:pt x="248" y="88"/>
                    </a:lnTo>
                    <a:lnTo>
                      <a:pt x="200" y="24"/>
                    </a:lnTo>
                    <a:lnTo>
                      <a:pt x="144" y="24"/>
                    </a:lnTo>
                    <a:lnTo>
                      <a:pt x="104" y="0"/>
                    </a:lnTo>
                    <a:lnTo>
                      <a:pt x="16" y="16"/>
                    </a:lnTo>
                    <a:lnTo>
                      <a:pt x="8" y="32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invGray">
              <a:xfrm>
                <a:off x="2815" y="1098"/>
                <a:ext cx="508" cy="356"/>
              </a:xfrm>
              <a:custGeom>
                <a:avLst/>
                <a:gdLst>
                  <a:gd name="T0" fmla="*/ 507 w 529"/>
                  <a:gd name="T1" fmla="*/ 128 h 401"/>
                  <a:gd name="T2" fmla="*/ 461 w 529"/>
                  <a:gd name="T3" fmla="*/ 128 h 401"/>
                  <a:gd name="T4" fmla="*/ 438 w 529"/>
                  <a:gd name="T5" fmla="*/ 107 h 401"/>
                  <a:gd name="T6" fmla="*/ 407 w 529"/>
                  <a:gd name="T7" fmla="*/ 135 h 401"/>
                  <a:gd name="T8" fmla="*/ 399 w 529"/>
                  <a:gd name="T9" fmla="*/ 121 h 401"/>
                  <a:gd name="T10" fmla="*/ 392 w 529"/>
                  <a:gd name="T11" fmla="*/ 142 h 401"/>
                  <a:gd name="T12" fmla="*/ 346 w 529"/>
                  <a:gd name="T13" fmla="*/ 114 h 401"/>
                  <a:gd name="T14" fmla="*/ 346 w 529"/>
                  <a:gd name="T15" fmla="*/ 78 h 401"/>
                  <a:gd name="T16" fmla="*/ 330 w 529"/>
                  <a:gd name="T17" fmla="*/ 85 h 401"/>
                  <a:gd name="T18" fmla="*/ 338 w 529"/>
                  <a:gd name="T19" fmla="*/ 114 h 401"/>
                  <a:gd name="T20" fmla="*/ 315 w 529"/>
                  <a:gd name="T21" fmla="*/ 114 h 401"/>
                  <a:gd name="T22" fmla="*/ 300 w 529"/>
                  <a:gd name="T23" fmla="*/ 92 h 401"/>
                  <a:gd name="T24" fmla="*/ 284 w 529"/>
                  <a:gd name="T25" fmla="*/ 92 h 401"/>
                  <a:gd name="T26" fmla="*/ 238 w 529"/>
                  <a:gd name="T27" fmla="*/ 50 h 401"/>
                  <a:gd name="T28" fmla="*/ 207 w 529"/>
                  <a:gd name="T29" fmla="*/ 64 h 401"/>
                  <a:gd name="T30" fmla="*/ 207 w 529"/>
                  <a:gd name="T31" fmla="*/ 50 h 401"/>
                  <a:gd name="T32" fmla="*/ 154 w 529"/>
                  <a:gd name="T33" fmla="*/ 57 h 401"/>
                  <a:gd name="T34" fmla="*/ 115 w 529"/>
                  <a:gd name="T35" fmla="*/ 36 h 401"/>
                  <a:gd name="T36" fmla="*/ 115 w 529"/>
                  <a:gd name="T37" fmla="*/ 0 h 401"/>
                  <a:gd name="T38" fmla="*/ 100 w 529"/>
                  <a:gd name="T39" fmla="*/ 7 h 401"/>
                  <a:gd name="T40" fmla="*/ 61 w 529"/>
                  <a:gd name="T41" fmla="*/ 7 h 401"/>
                  <a:gd name="T42" fmla="*/ 69 w 529"/>
                  <a:gd name="T43" fmla="*/ 50 h 401"/>
                  <a:gd name="T44" fmla="*/ 46 w 529"/>
                  <a:gd name="T45" fmla="*/ 50 h 401"/>
                  <a:gd name="T46" fmla="*/ 8 w 529"/>
                  <a:gd name="T47" fmla="*/ 28 h 401"/>
                  <a:gd name="T48" fmla="*/ 0 w 529"/>
                  <a:gd name="T49" fmla="*/ 50 h 401"/>
                  <a:gd name="T50" fmla="*/ 31 w 529"/>
                  <a:gd name="T51" fmla="*/ 78 h 401"/>
                  <a:gd name="T52" fmla="*/ 23 w 529"/>
                  <a:gd name="T53" fmla="*/ 107 h 401"/>
                  <a:gd name="T54" fmla="*/ 46 w 529"/>
                  <a:gd name="T55" fmla="*/ 142 h 401"/>
                  <a:gd name="T56" fmla="*/ 85 w 529"/>
                  <a:gd name="T57" fmla="*/ 121 h 401"/>
                  <a:gd name="T58" fmla="*/ 108 w 529"/>
                  <a:gd name="T59" fmla="*/ 163 h 401"/>
                  <a:gd name="T60" fmla="*/ 108 w 529"/>
                  <a:gd name="T61" fmla="*/ 199 h 401"/>
                  <a:gd name="T62" fmla="*/ 146 w 529"/>
                  <a:gd name="T63" fmla="*/ 199 h 401"/>
                  <a:gd name="T64" fmla="*/ 161 w 529"/>
                  <a:gd name="T65" fmla="*/ 234 h 401"/>
                  <a:gd name="T66" fmla="*/ 169 w 529"/>
                  <a:gd name="T67" fmla="*/ 206 h 401"/>
                  <a:gd name="T68" fmla="*/ 200 w 529"/>
                  <a:gd name="T69" fmla="*/ 249 h 401"/>
                  <a:gd name="T70" fmla="*/ 223 w 529"/>
                  <a:gd name="T71" fmla="*/ 284 h 401"/>
                  <a:gd name="T72" fmla="*/ 223 w 529"/>
                  <a:gd name="T73" fmla="*/ 305 h 401"/>
                  <a:gd name="T74" fmla="*/ 254 w 529"/>
                  <a:gd name="T75" fmla="*/ 355 h 401"/>
                  <a:gd name="T76" fmla="*/ 277 w 529"/>
                  <a:gd name="T77" fmla="*/ 334 h 401"/>
                  <a:gd name="T78" fmla="*/ 292 w 529"/>
                  <a:gd name="T79" fmla="*/ 291 h 401"/>
                  <a:gd name="T80" fmla="*/ 307 w 529"/>
                  <a:gd name="T81" fmla="*/ 284 h 401"/>
                  <a:gd name="T82" fmla="*/ 323 w 529"/>
                  <a:gd name="T83" fmla="*/ 291 h 401"/>
                  <a:gd name="T84" fmla="*/ 315 w 529"/>
                  <a:gd name="T85" fmla="*/ 305 h 401"/>
                  <a:gd name="T86" fmla="*/ 361 w 529"/>
                  <a:gd name="T87" fmla="*/ 305 h 401"/>
                  <a:gd name="T88" fmla="*/ 376 w 529"/>
                  <a:gd name="T89" fmla="*/ 291 h 401"/>
                  <a:gd name="T90" fmla="*/ 376 w 529"/>
                  <a:gd name="T91" fmla="*/ 277 h 401"/>
                  <a:gd name="T92" fmla="*/ 369 w 529"/>
                  <a:gd name="T93" fmla="*/ 263 h 401"/>
                  <a:gd name="T94" fmla="*/ 415 w 529"/>
                  <a:gd name="T95" fmla="*/ 241 h 401"/>
                  <a:gd name="T96" fmla="*/ 423 w 529"/>
                  <a:gd name="T97" fmla="*/ 234 h 401"/>
                  <a:gd name="T98" fmla="*/ 423 w 529"/>
                  <a:gd name="T99" fmla="*/ 220 h 401"/>
                  <a:gd name="T100" fmla="*/ 438 w 529"/>
                  <a:gd name="T101" fmla="*/ 213 h 401"/>
                  <a:gd name="T102" fmla="*/ 438 w 529"/>
                  <a:gd name="T103" fmla="*/ 170 h 401"/>
                  <a:gd name="T104" fmla="*/ 453 w 529"/>
                  <a:gd name="T105" fmla="*/ 170 h 401"/>
                  <a:gd name="T106" fmla="*/ 461 w 529"/>
                  <a:gd name="T107" fmla="*/ 192 h 401"/>
                  <a:gd name="T108" fmla="*/ 484 w 529"/>
                  <a:gd name="T109" fmla="*/ 206 h 401"/>
                  <a:gd name="T110" fmla="*/ 492 w 529"/>
                  <a:gd name="T111" fmla="*/ 199 h 401"/>
                  <a:gd name="T112" fmla="*/ 484 w 529"/>
                  <a:gd name="T113" fmla="*/ 185 h 401"/>
                  <a:gd name="T114" fmla="*/ 484 w 529"/>
                  <a:gd name="T115" fmla="*/ 170 h 401"/>
                  <a:gd name="T116" fmla="*/ 507 w 529"/>
                  <a:gd name="T117" fmla="*/ 163 h 401"/>
                  <a:gd name="T118" fmla="*/ 507 w 529"/>
                  <a:gd name="T119" fmla="*/ 128 h 40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29" h="401">
                    <a:moveTo>
                      <a:pt x="528" y="144"/>
                    </a:moveTo>
                    <a:lnTo>
                      <a:pt x="480" y="144"/>
                    </a:lnTo>
                    <a:lnTo>
                      <a:pt x="456" y="120"/>
                    </a:lnTo>
                    <a:lnTo>
                      <a:pt x="424" y="152"/>
                    </a:lnTo>
                    <a:lnTo>
                      <a:pt x="416" y="136"/>
                    </a:lnTo>
                    <a:lnTo>
                      <a:pt x="408" y="160"/>
                    </a:lnTo>
                    <a:lnTo>
                      <a:pt x="360" y="128"/>
                    </a:lnTo>
                    <a:lnTo>
                      <a:pt x="360" y="88"/>
                    </a:lnTo>
                    <a:lnTo>
                      <a:pt x="344" y="96"/>
                    </a:lnTo>
                    <a:lnTo>
                      <a:pt x="352" y="128"/>
                    </a:lnTo>
                    <a:lnTo>
                      <a:pt x="328" y="128"/>
                    </a:lnTo>
                    <a:lnTo>
                      <a:pt x="312" y="104"/>
                    </a:lnTo>
                    <a:lnTo>
                      <a:pt x="296" y="104"/>
                    </a:lnTo>
                    <a:lnTo>
                      <a:pt x="248" y="56"/>
                    </a:lnTo>
                    <a:lnTo>
                      <a:pt x="216" y="72"/>
                    </a:lnTo>
                    <a:lnTo>
                      <a:pt x="216" y="56"/>
                    </a:lnTo>
                    <a:lnTo>
                      <a:pt x="160" y="64"/>
                    </a:lnTo>
                    <a:lnTo>
                      <a:pt x="120" y="40"/>
                    </a:lnTo>
                    <a:lnTo>
                      <a:pt x="120" y="0"/>
                    </a:lnTo>
                    <a:lnTo>
                      <a:pt x="104" y="8"/>
                    </a:lnTo>
                    <a:lnTo>
                      <a:pt x="64" y="8"/>
                    </a:lnTo>
                    <a:lnTo>
                      <a:pt x="72" y="56"/>
                    </a:lnTo>
                    <a:lnTo>
                      <a:pt x="48" y="56"/>
                    </a:lnTo>
                    <a:lnTo>
                      <a:pt x="8" y="32"/>
                    </a:lnTo>
                    <a:lnTo>
                      <a:pt x="0" y="56"/>
                    </a:lnTo>
                    <a:lnTo>
                      <a:pt x="32" y="88"/>
                    </a:lnTo>
                    <a:lnTo>
                      <a:pt x="24" y="120"/>
                    </a:lnTo>
                    <a:lnTo>
                      <a:pt x="48" y="160"/>
                    </a:lnTo>
                    <a:lnTo>
                      <a:pt x="88" y="136"/>
                    </a:lnTo>
                    <a:lnTo>
                      <a:pt x="112" y="184"/>
                    </a:lnTo>
                    <a:lnTo>
                      <a:pt x="112" y="224"/>
                    </a:lnTo>
                    <a:lnTo>
                      <a:pt x="152" y="224"/>
                    </a:lnTo>
                    <a:lnTo>
                      <a:pt x="168" y="264"/>
                    </a:lnTo>
                    <a:lnTo>
                      <a:pt x="176" y="232"/>
                    </a:lnTo>
                    <a:lnTo>
                      <a:pt x="208" y="280"/>
                    </a:lnTo>
                    <a:lnTo>
                      <a:pt x="232" y="320"/>
                    </a:lnTo>
                    <a:lnTo>
                      <a:pt x="232" y="344"/>
                    </a:lnTo>
                    <a:lnTo>
                      <a:pt x="264" y="400"/>
                    </a:lnTo>
                    <a:lnTo>
                      <a:pt x="288" y="376"/>
                    </a:lnTo>
                    <a:lnTo>
                      <a:pt x="304" y="328"/>
                    </a:lnTo>
                    <a:lnTo>
                      <a:pt x="320" y="320"/>
                    </a:lnTo>
                    <a:lnTo>
                      <a:pt x="336" y="328"/>
                    </a:lnTo>
                    <a:lnTo>
                      <a:pt x="328" y="344"/>
                    </a:lnTo>
                    <a:lnTo>
                      <a:pt x="376" y="344"/>
                    </a:lnTo>
                    <a:lnTo>
                      <a:pt x="392" y="328"/>
                    </a:lnTo>
                    <a:lnTo>
                      <a:pt x="392" y="312"/>
                    </a:lnTo>
                    <a:lnTo>
                      <a:pt x="384" y="296"/>
                    </a:lnTo>
                    <a:lnTo>
                      <a:pt x="432" y="272"/>
                    </a:lnTo>
                    <a:lnTo>
                      <a:pt x="440" y="264"/>
                    </a:lnTo>
                    <a:lnTo>
                      <a:pt x="440" y="248"/>
                    </a:lnTo>
                    <a:lnTo>
                      <a:pt x="456" y="240"/>
                    </a:lnTo>
                    <a:lnTo>
                      <a:pt x="456" y="192"/>
                    </a:lnTo>
                    <a:lnTo>
                      <a:pt x="472" y="192"/>
                    </a:lnTo>
                    <a:lnTo>
                      <a:pt x="480" y="216"/>
                    </a:lnTo>
                    <a:lnTo>
                      <a:pt x="504" y="232"/>
                    </a:lnTo>
                    <a:lnTo>
                      <a:pt x="512" y="224"/>
                    </a:lnTo>
                    <a:lnTo>
                      <a:pt x="504" y="208"/>
                    </a:lnTo>
                    <a:lnTo>
                      <a:pt x="504" y="192"/>
                    </a:lnTo>
                    <a:lnTo>
                      <a:pt x="528" y="184"/>
                    </a:lnTo>
                    <a:lnTo>
                      <a:pt x="528" y="144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3" name="Freeform 9"/>
              <p:cNvSpPr>
                <a:spLocks/>
              </p:cNvSpPr>
              <p:nvPr/>
            </p:nvSpPr>
            <p:spPr bwMode="gray">
              <a:xfrm>
                <a:off x="2708" y="1296"/>
                <a:ext cx="362" cy="349"/>
              </a:xfrm>
              <a:custGeom>
                <a:avLst/>
                <a:gdLst>
                  <a:gd name="T0" fmla="*/ 361 w 377"/>
                  <a:gd name="T1" fmla="*/ 156 h 393"/>
                  <a:gd name="T2" fmla="*/ 323 w 377"/>
                  <a:gd name="T3" fmla="*/ 107 h 393"/>
                  <a:gd name="T4" fmla="*/ 330 w 377"/>
                  <a:gd name="T5" fmla="*/ 85 h 393"/>
                  <a:gd name="T6" fmla="*/ 300 w 377"/>
                  <a:gd name="T7" fmla="*/ 36 h 393"/>
                  <a:gd name="T8" fmla="*/ 277 w 377"/>
                  <a:gd name="T9" fmla="*/ 7 h 393"/>
                  <a:gd name="T10" fmla="*/ 269 w 377"/>
                  <a:gd name="T11" fmla="*/ 36 h 393"/>
                  <a:gd name="T12" fmla="*/ 253 w 377"/>
                  <a:gd name="T13" fmla="*/ 0 h 393"/>
                  <a:gd name="T14" fmla="*/ 223 w 377"/>
                  <a:gd name="T15" fmla="*/ 0 h 393"/>
                  <a:gd name="T16" fmla="*/ 230 w 377"/>
                  <a:gd name="T17" fmla="*/ 21 h 393"/>
                  <a:gd name="T18" fmla="*/ 192 w 377"/>
                  <a:gd name="T19" fmla="*/ 50 h 393"/>
                  <a:gd name="T20" fmla="*/ 169 w 377"/>
                  <a:gd name="T21" fmla="*/ 50 h 393"/>
                  <a:gd name="T22" fmla="*/ 46 w 377"/>
                  <a:gd name="T23" fmla="*/ 128 h 393"/>
                  <a:gd name="T24" fmla="*/ 23 w 377"/>
                  <a:gd name="T25" fmla="*/ 99 h 393"/>
                  <a:gd name="T26" fmla="*/ 8 w 377"/>
                  <a:gd name="T27" fmla="*/ 99 h 393"/>
                  <a:gd name="T28" fmla="*/ 15 w 377"/>
                  <a:gd name="T29" fmla="*/ 121 h 393"/>
                  <a:gd name="T30" fmla="*/ 15 w 377"/>
                  <a:gd name="T31" fmla="*/ 142 h 393"/>
                  <a:gd name="T32" fmla="*/ 23 w 377"/>
                  <a:gd name="T33" fmla="*/ 163 h 393"/>
                  <a:gd name="T34" fmla="*/ 8 w 377"/>
                  <a:gd name="T35" fmla="*/ 163 h 393"/>
                  <a:gd name="T36" fmla="*/ 8 w 377"/>
                  <a:gd name="T37" fmla="*/ 192 h 393"/>
                  <a:gd name="T38" fmla="*/ 0 w 377"/>
                  <a:gd name="T39" fmla="*/ 206 h 393"/>
                  <a:gd name="T40" fmla="*/ 31 w 377"/>
                  <a:gd name="T41" fmla="*/ 213 h 393"/>
                  <a:gd name="T42" fmla="*/ 61 w 377"/>
                  <a:gd name="T43" fmla="*/ 263 h 393"/>
                  <a:gd name="T44" fmla="*/ 100 w 377"/>
                  <a:gd name="T45" fmla="*/ 213 h 393"/>
                  <a:gd name="T46" fmla="*/ 115 w 377"/>
                  <a:gd name="T47" fmla="*/ 185 h 393"/>
                  <a:gd name="T48" fmla="*/ 154 w 377"/>
                  <a:gd name="T49" fmla="*/ 178 h 393"/>
                  <a:gd name="T50" fmla="*/ 177 w 377"/>
                  <a:gd name="T51" fmla="*/ 192 h 393"/>
                  <a:gd name="T52" fmla="*/ 177 w 377"/>
                  <a:gd name="T53" fmla="*/ 199 h 393"/>
                  <a:gd name="T54" fmla="*/ 184 w 377"/>
                  <a:gd name="T55" fmla="*/ 199 h 393"/>
                  <a:gd name="T56" fmla="*/ 161 w 377"/>
                  <a:gd name="T57" fmla="*/ 249 h 393"/>
                  <a:gd name="T58" fmla="*/ 146 w 377"/>
                  <a:gd name="T59" fmla="*/ 249 h 393"/>
                  <a:gd name="T60" fmla="*/ 154 w 377"/>
                  <a:gd name="T61" fmla="*/ 277 h 393"/>
                  <a:gd name="T62" fmla="*/ 146 w 377"/>
                  <a:gd name="T63" fmla="*/ 284 h 393"/>
                  <a:gd name="T64" fmla="*/ 161 w 377"/>
                  <a:gd name="T65" fmla="*/ 284 h 393"/>
                  <a:gd name="T66" fmla="*/ 131 w 377"/>
                  <a:gd name="T67" fmla="*/ 334 h 393"/>
                  <a:gd name="T68" fmla="*/ 138 w 377"/>
                  <a:gd name="T69" fmla="*/ 348 h 393"/>
                  <a:gd name="T70" fmla="*/ 154 w 377"/>
                  <a:gd name="T71" fmla="*/ 334 h 393"/>
                  <a:gd name="T72" fmla="*/ 161 w 377"/>
                  <a:gd name="T73" fmla="*/ 313 h 393"/>
                  <a:gd name="T74" fmla="*/ 177 w 377"/>
                  <a:gd name="T75" fmla="*/ 313 h 393"/>
                  <a:gd name="T76" fmla="*/ 192 w 377"/>
                  <a:gd name="T77" fmla="*/ 298 h 393"/>
                  <a:gd name="T78" fmla="*/ 192 w 377"/>
                  <a:gd name="T79" fmla="*/ 277 h 393"/>
                  <a:gd name="T80" fmla="*/ 246 w 377"/>
                  <a:gd name="T81" fmla="*/ 249 h 393"/>
                  <a:gd name="T82" fmla="*/ 292 w 377"/>
                  <a:gd name="T83" fmla="*/ 234 h 393"/>
                  <a:gd name="T84" fmla="*/ 300 w 377"/>
                  <a:gd name="T85" fmla="*/ 199 h 393"/>
                  <a:gd name="T86" fmla="*/ 330 w 377"/>
                  <a:gd name="T87" fmla="*/ 178 h 393"/>
                  <a:gd name="T88" fmla="*/ 353 w 377"/>
                  <a:gd name="T89" fmla="*/ 171 h 393"/>
                  <a:gd name="T90" fmla="*/ 361 w 377"/>
                  <a:gd name="T91" fmla="*/ 156 h 39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77" h="393">
                    <a:moveTo>
                      <a:pt x="376" y="176"/>
                    </a:moveTo>
                    <a:lnTo>
                      <a:pt x="336" y="120"/>
                    </a:lnTo>
                    <a:lnTo>
                      <a:pt x="344" y="96"/>
                    </a:lnTo>
                    <a:lnTo>
                      <a:pt x="312" y="40"/>
                    </a:lnTo>
                    <a:lnTo>
                      <a:pt x="288" y="8"/>
                    </a:lnTo>
                    <a:lnTo>
                      <a:pt x="280" y="40"/>
                    </a:lnTo>
                    <a:lnTo>
                      <a:pt x="264" y="0"/>
                    </a:lnTo>
                    <a:lnTo>
                      <a:pt x="232" y="0"/>
                    </a:lnTo>
                    <a:lnTo>
                      <a:pt x="240" y="24"/>
                    </a:lnTo>
                    <a:lnTo>
                      <a:pt x="200" y="56"/>
                    </a:lnTo>
                    <a:lnTo>
                      <a:pt x="176" y="56"/>
                    </a:lnTo>
                    <a:lnTo>
                      <a:pt x="48" y="144"/>
                    </a:lnTo>
                    <a:lnTo>
                      <a:pt x="24" y="112"/>
                    </a:lnTo>
                    <a:lnTo>
                      <a:pt x="8" y="112"/>
                    </a:lnTo>
                    <a:lnTo>
                      <a:pt x="16" y="136"/>
                    </a:lnTo>
                    <a:lnTo>
                      <a:pt x="16" y="160"/>
                    </a:lnTo>
                    <a:lnTo>
                      <a:pt x="24" y="184"/>
                    </a:lnTo>
                    <a:lnTo>
                      <a:pt x="8" y="184"/>
                    </a:lnTo>
                    <a:lnTo>
                      <a:pt x="8" y="216"/>
                    </a:lnTo>
                    <a:lnTo>
                      <a:pt x="0" y="232"/>
                    </a:lnTo>
                    <a:lnTo>
                      <a:pt x="32" y="240"/>
                    </a:lnTo>
                    <a:lnTo>
                      <a:pt x="64" y="296"/>
                    </a:lnTo>
                    <a:lnTo>
                      <a:pt x="104" y="240"/>
                    </a:lnTo>
                    <a:lnTo>
                      <a:pt x="120" y="208"/>
                    </a:lnTo>
                    <a:lnTo>
                      <a:pt x="160" y="200"/>
                    </a:lnTo>
                    <a:lnTo>
                      <a:pt x="184" y="216"/>
                    </a:lnTo>
                    <a:lnTo>
                      <a:pt x="184" y="224"/>
                    </a:lnTo>
                    <a:lnTo>
                      <a:pt x="192" y="224"/>
                    </a:lnTo>
                    <a:lnTo>
                      <a:pt x="168" y="280"/>
                    </a:lnTo>
                    <a:lnTo>
                      <a:pt x="152" y="280"/>
                    </a:lnTo>
                    <a:lnTo>
                      <a:pt x="160" y="312"/>
                    </a:lnTo>
                    <a:lnTo>
                      <a:pt x="152" y="320"/>
                    </a:lnTo>
                    <a:lnTo>
                      <a:pt x="168" y="320"/>
                    </a:lnTo>
                    <a:lnTo>
                      <a:pt x="136" y="376"/>
                    </a:lnTo>
                    <a:lnTo>
                      <a:pt x="144" y="392"/>
                    </a:lnTo>
                    <a:lnTo>
                      <a:pt x="160" y="376"/>
                    </a:lnTo>
                    <a:lnTo>
                      <a:pt x="168" y="352"/>
                    </a:lnTo>
                    <a:lnTo>
                      <a:pt x="184" y="352"/>
                    </a:lnTo>
                    <a:lnTo>
                      <a:pt x="200" y="336"/>
                    </a:lnTo>
                    <a:lnTo>
                      <a:pt x="200" y="312"/>
                    </a:lnTo>
                    <a:lnTo>
                      <a:pt x="256" y="280"/>
                    </a:lnTo>
                    <a:lnTo>
                      <a:pt x="304" y="264"/>
                    </a:lnTo>
                    <a:lnTo>
                      <a:pt x="312" y="224"/>
                    </a:lnTo>
                    <a:lnTo>
                      <a:pt x="344" y="200"/>
                    </a:lnTo>
                    <a:lnTo>
                      <a:pt x="368" y="192"/>
                    </a:lnTo>
                    <a:lnTo>
                      <a:pt x="376" y="176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gray">
              <a:xfrm>
                <a:off x="2432" y="1375"/>
                <a:ext cx="338" cy="476"/>
              </a:xfrm>
              <a:custGeom>
                <a:avLst/>
                <a:gdLst>
                  <a:gd name="T0" fmla="*/ 306 w 353"/>
                  <a:gd name="T1" fmla="*/ 142 h 537"/>
                  <a:gd name="T2" fmla="*/ 283 w 353"/>
                  <a:gd name="T3" fmla="*/ 85 h 537"/>
                  <a:gd name="T4" fmla="*/ 237 w 353"/>
                  <a:gd name="T5" fmla="*/ 78 h 537"/>
                  <a:gd name="T6" fmla="*/ 214 w 353"/>
                  <a:gd name="T7" fmla="*/ 0 h 537"/>
                  <a:gd name="T8" fmla="*/ 169 w 353"/>
                  <a:gd name="T9" fmla="*/ 57 h 537"/>
                  <a:gd name="T10" fmla="*/ 130 w 353"/>
                  <a:gd name="T11" fmla="*/ 71 h 537"/>
                  <a:gd name="T12" fmla="*/ 77 w 353"/>
                  <a:gd name="T13" fmla="*/ 92 h 537"/>
                  <a:gd name="T14" fmla="*/ 31 w 353"/>
                  <a:gd name="T15" fmla="*/ 64 h 537"/>
                  <a:gd name="T16" fmla="*/ 8 w 353"/>
                  <a:gd name="T17" fmla="*/ 106 h 537"/>
                  <a:gd name="T18" fmla="*/ 54 w 353"/>
                  <a:gd name="T19" fmla="*/ 177 h 537"/>
                  <a:gd name="T20" fmla="*/ 23 w 353"/>
                  <a:gd name="T21" fmla="*/ 206 h 537"/>
                  <a:gd name="T22" fmla="*/ 61 w 353"/>
                  <a:gd name="T23" fmla="*/ 241 h 537"/>
                  <a:gd name="T24" fmla="*/ 31 w 353"/>
                  <a:gd name="T25" fmla="*/ 255 h 537"/>
                  <a:gd name="T26" fmla="*/ 15 w 353"/>
                  <a:gd name="T27" fmla="*/ 291 h 537"/>
                  <a:gd name="T28" fmla="*/ 31 w 353"/>
                  <a:gd name="T29" fmla="*/ 355 h 537"/>
                  <a:gd name="T30" fmla="*/ 23 w 353"/>
                  <a:gd name="T31" fmla="*/ 454 h 537"/>
                  <a:gd name="T32" fmla="*/ 84 w 353"/>
                  <a:gd name="T33" fmla="*/ 468 h 537"/>
                  <a:gd name="T34" fmla="*/ 107 w 353"/>
                  <a:gd name="T35" fmla="*/ 454 h 537"/>
                  <a:gd name="T36" fmla="*/ 146 w 353"/>
                  <a:gd name="T37" fmla="*/ 376 h 537"/>
                  <a:gd name="T38" fmla="*/ 222 w 353"/>
                  <a:gd name="T39" fmla="*/ 333 h 537"/>
                  <a:gd name="T40" fmla="*/ 230 w 353"/>
                  <a:gd name="T41" fmla="*/ 305 h 537"/>
                  <a:gd name="T42" fmla="*/ 184 w 353"/>
                  <a:gd name="T43" fmla="*/ 284 h 537"/>
                  <a:gd name="T44" fmla="*/ 176 w 353"/>
                  <a:gd name="T45" fmla="*/ 255 h 537"/>
                  <a:gd name="T46" fmla="*/ 153 w 353"/>
                  <a:gd name="T47" fmla="*/ 234 h 537"/>
                  <a:gd name="T48" fmla="*/ 100 w 353"/>
                  <a:gd name="T49" fmla="*/ 227 h 537"/>
                  <a:gd name="T50" fmla="*/ 130 w 353"/>
                  <a:gd name="T51" fmla="*/ 149 h 537"/>
                  <a:gd name="T52" fmla="*/ 153 w 353"/>
                  <a:gd name="T53" fmla="*/ 121 h 537"/>
                  <a:gd name="T54" fmla="*/ 184 w 353"/>
                  <a:gd name="T55" fmla="*/ 135 h 537"/>
                  <a:gd name="T56" fmla="*/ 199 w 353"/>
                  <a:gd name="T57" fmla="*/ 163 h 537"/>
                  <a:gd name="T58" fmla="*/ 214 w 353"/>
                  <a:gd name="T59" fmla="*/ 177 h 537"/>
                  <a:gd name="T60" fmla="*/ 245 w 353"/>
                  <a:gd name="T61" fmla="*/ 227 h 537"/>
                  <a:gd name="T62" fmla="*/ 260 w 353"/>
                  <a:gd name="T63" fmla="*/ 255 h 537"/>
                  <a:gd name="T64" fmla="*/ 314 w 353"/>
                  <a:gd name="T65" fmla="*/ 191 h 5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53" h="537">
                    <a:moveTo>
                      <a:pt x="352" y="208"/>
                    </a:moveTo>
                    <a:lnTo>
                      <a:pt x="320" y="160"/>
                    </a:lnTo>
                    <a:lnTo>
                      <a:pt x="288" y="152"/>
                    </a:lnTo>
                    <a:lnTo>
                      <a:pt x="296" y="96"/>
                    </a:lnTo>
                    <a:lnTo>
                      <a:pt x="264" y="104"/>
                    </a:lnTo>
                    <a:lnTo>
                      <a:pt x="248" y="88"/>
                    </a:lnTo>
                    <a:lnTo>
                      <a:pt x="248" y="48"/>
                    </a:lnTo>
                    <a:lnTo>
                      <a:pt x="224" y="0"/>
                    </a:lnTo>
                    <a:lnTo>
                      <a:pt x="176" y="24"/>
                    </a:lnTo>
                    <a:lnTo>
                      <a:pt x="176" y="64"/>
                    </a:lnTo>
                    <a:lnTo>
                      <a:pt x="144" y="56"/>
                    </a:lnTo>
                    <a:lnTo>
                      <a:pt x="136" y="80"/>
                    </a:lnTo>
                    <a:lnTo>
                      <a:pt x="112" y="72"/>
                    </a:lnTo>
                    <a:lnTo>
                      <a:pt x="80" y="104"/>
                    </a:lnTo>
                    <a:lnTo>
                      <a:pt x="56" y="56"/>
                    </a:lnTo>
                    <a:lnTo>
                      <a:pt x="32" y="72"/>
                    </a:lnTo>
                    <a:lnTo>
                      <a:pt x="24" y="112"/>
                    </a:lnTo>
                    <a:lnTo>
                      <a:pt x="8" y="120"/>
                    </a:lnTo>
                    <a:lnTo>
                      <a:pt x="32" y="184"/>
                    </a:lnTo>
                    <a:lnTo>
                      <a:pt x="56" y="200"/>
                    </a:lnTo>
                    <a:lnTo>
                      <a:pt x="32" y="216"/>
                    </a:lnTo>
                    <a:lnTo>
                      <a:pt x="24" y="232"/>
                    </a:lnTo>
                    <a:lnTo>
                      <a:pt x="56" y="232"/>
                    </a:lnTo>
                    <a:lnTo>
                      <a:pt x="64" y="272"/>
                    </a:lnTo>
                    <a:lnTo>
                      <a:pt x="48" y="304"/>
                    </a:lnTo>
                    <a:lnTo>
                      <a:pt x="32" y="288"/>
                    </a:lnTo>
                    <a:lnTo>
                      <a:pt x="16" y="304"/>
                    </a:lnTo>
                    <a:lnTo>
                      <a:pt x="16" y="328"/>
                    </a:lnTo>
                    <a:lnTo>
                      <a:pt x="0" y="344"/>
                    </a:lnTo>
                    <a:lnTo>
                      <a:pt x="32" y="400"/>
                    </a:lnTo>
                    <a:lnTo>
                      <a:pt x="8" y="488"/>
                    </a:lnTo>
                    <a:lnTo>
                      <a:pt x="24" y="512"/>
                    </a:lnTo>
                    <a:lnTo>
                      <a:pt x="72" y="512"/>
                    </a:lnTo>
                    <a:lnTo>
                      <a:pt x="88" y="528"/>
                    </a:lnTo>
                    <a:lnTo>
                      <a:pt x="128" y="536"/>
                    </a:lnTo>
                    <a:lnTo>
                      <a:pt x="112" y="512"/>
                    </a:lnTo>
                    <a:lnTo>
                      <a:pt x="120" y="480"/>
                    </a:lnTo>
                    <a:lnTo>
                      <a:pt x="152" y="424"/>
                    </a:lnTo>
                    <a:lnTo>
                      <a:pt x="192" y="384"/>
                    </a:lnTo>
                    <a:lnTo>
                      <a:pt x="232" y="376"/>
                    </a:lnTo>
                    <a:lnTo>
                      <a:pt x="248" y="360"/>
                    </a:lnTo>
                    <a:lnTo>
                      <a:pt x="240" y="344"/>
                    </a:lnTo>
                    <a:lnTo>
                      <a:pt x="224" y="312"/>
                    </a:lnTo>
                    <a:lnTo>
                      <a:pt x="192" y="320"/>
                    </a:lnTo>
                    <a:lnTo>
                      <a:pt x="176" y="312"/>
                    </a:lnTo>
                    <a:lnTo>
                      <a:pt x="184" y="288"/>
                    </a:lnTo>
                    <a:lnTo>
                      <a:pt x="184" y="248"/>
                    </a:lnTo>
                    <a:lnTo>
                      <a:pt x="160" y="264"/>
                    </a:lnTo>
                    <a:lnTo>
                      <a:pt x="128" y="256"/>
                    </a:lnTo>
                    <a:lnTo>
                      <a:pt x="104" y="256"/>
                    </a:lnTo>
                    <a:lnTo>
                      <a:pt x="104" y="224"/>
                    </a:lnTo>
                    <a:lnTo>
                      <a:pt x="136" y="168"/>
                    </a:lnTo>
                    <a:lnTo>
                      <a:pt x="152" y="168"/>
                    </a:lnTo>
                    <a:lnTo>
                      <a:pt x="160" y="136"/>
                    </a:lnTo>
                    <a:lnTo>
                      <a:pt x="176" y="136"/>
                    </a:lnTo>
                    <a:lnTo>
                      <a:pt x="192" y="152"/>
                    </a:lnTo>
                    <a:lnTo>
                      <a:pt x="216" y="152"/>
                    </a:lnTo>
                    <a:lnTo>
                      <a:pt x="208" y="184"/>
                    </a:lnTo>
                    <a:lnTo>
                      <a:pt x="208" y="200"/>
                    </a:lnTo>
                    <a:lnTo>
                      <a:pt x="224" y="200"/>
                    </a:lnTo>
                    <a:lnTo>
                      <a:pt x="224" y="232"/>
                    </a:lnTo>
                    <a:lnTo>
                      <a:pt x="256" y="256"/>
                    </a:lnTo>
                    <a:lnTo>
                      <a:pt x="264" y="280"/>
                    </a:lnTo>
                    <a:lnTo>
                      <a:pt x="272" y="288"/>
                    </a:lnTo>
                    <a:lnTo>
                      <a:pt x="312" y="256"/>
                    </a:lnTo>
                    <a:lnTo>
                      <a:pt x="328" y="216"/>
                    </a:lnTo>
                    <a:lnTo>
                      <a:pt x="352" y="20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gray">
              <a:xfrm>
                <a:off x="2530" y="1496"/>
                <a:ext cx="109" cy="113"/>
              </a:xfrm>
              <a:custGeom>
                <a:avLst/>
                <a:gdLst>
                  <a:gd name="T0" fmla="*/ 108 w 113"/>
                  <a:gd name="T1" fmla="*/ 56 h 129"/>
                  <a:gd name="T2" fmla="*/ 93 w 113"/>
                  <a:gd name="T3" fmla="*/ 35 h 129"/>
                  <a:gd name="T4" fmla="*/ 108 w 113"/>
                  <a:gd name="T5" fmla="*/ 14 h 129"/>
                  <a:gd name="T6" fmla="*/ 77 w 113"/>
                  <a:gd name="T7" fmla="*/ 14 h 129"/>
                  <a:gd name="T8" fmla="*/ 69 w 113"/>
                  <a:gd name="T9" fmla="*/ 0 h 129"/>
                  <a:gd name="T10" fmla="*/ 54 w 113"/>
                  <a:gd name="T11" fmla="*/ 0 h 129"/>
                  <a:gd name="T12" fmla="*/ 46 w 113"/>
                  <a:gd name="T13" fmla="*/ 28 h 129"/>
                  <a:gd name="T14" fmla="*/ 31 w 113"/>
                  <a:gd name="T15" fmla="*/ 28 h 129"/>
                  <a:gd name="T16" fmla="*/ 0 w 113"/>
                  <a:gd name="T17" fmla="*/ 77 h 129"/>
                  <a:gd name="T18" fmla="*/ 0 w 113"/>
                  <a:gd name="T19" fmla="*/ 105 h 129"/>
                  <a:gd name="T20" fmla="*/ 31 w 113"/>
                  <a:gd name="T21" fmla="*/ 105 h 129"/>
                  <a:gd name="T22" fmla="*/ 46 w 113"/>
                  <a:gd name="T23" fmla="*/ 112 h 129"/>
                  <a:gd name="T24" fmla="*/ 77 w 113"/>
                  <a:gd name="T25" fmla="*/ 98 h 129"/>
                  <a:gd name="T26" fmla="*/ 77 w 113"/>
                  <a:gd name="T27" fmla="*/ 84 h 129"/>
                  <a:gd name="T28" fmla="*/ 69 w 113"/>
                  <a:gd name="T29" fmla="*/ 70 h 129"/>
                  <a:gd name="T30" fmla="*/ 93 w 113"/>
                  <a:gd name="T31" fmla="*/ 70 h 129"/>
                  <a:gd name="T32" fmla="*/ 108 w 113"/>
                  <a:gd name="T33" fmla="*/ 56 h 12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3" h="129">
                    <a:moveTo>
                      <a:pt x="112" y="64"/>
                    </a:moveTo>
                    <a:lnTo>
                      <a:pt x="96" y="40"/>
                    </a:lnTo>
                    <a:lnTo>
                      <a:pt x="112" y="16"/>
                    </a:lnTo>
                    <a:lnTo>
                      <a:pt x="80" y="16"/>
                    </a:lnTo>
                    <a:lnTo>
                      <a:pt x="72" y="0"/>
                    </a:lnTo>
                    <a:lnTo>
                      <a:pt x="56" y="0"/>
                    </a:lnTo>
                    <a:lnTo>
                      <a:pt x="48" y="32"/>
                    </a:lnTo>
                    <a:lnTo>
                      <a:pt x="32" y="32"/>
                    </a:lnTo>
                    <a:lnTo>
                      <a:pt x="0" y="88"/>
                    </a:lnTo>
                    <a:lnTo>
                      <a:pt x="0" y="120"/>
                    </a:lnTo>
                    <a:lnTo>
                      <a:pt x="32" y="120"/>
                    </a:lnTo>
                    <a:lnTo>
                      <a:pt x="48" y="128"/>
                    </a:lnTo>
                    <a:lnTo>
                      <a:pt x="80" y="112"/>
                    </a:lnTo>
                    <a:lnTo>
                      <a:pt x="80" y="96"/>
                    </a:lnTo>
                    <a:lnTo>
                      <a:pt x="72" y="80"/>
                    </a:lnTo>
                    <a:lnTo>
                      <a:pt x="96" y="80"/>
                    </a:lnTo>
                    <a:lnTo>
                      <a:pt x="112" y="64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gray">
              <a:xfrm>
                <a:off x="2600" y="1552"/>
                <a:ext cx="86" cy="107"/>
              </a:xfrm>
              <a:custGeom>
                <a:avLst/>
                <a:gdLst>
                  <a:gd name="T0" fmla="*/ 85 w 89"/>
                  <a:gd name="T1" fmla="*/ 71 h 121"/>
                  <a:gd name="T2" fmla="*/ 77 w 89"/>
                  <a:gd name="T3" fmla="*/ 50 h 121"/>
                  <a:gd name="T4" fmla="*/ 54 w 89"/>
                  <a:gd name="T5" fmla="*/ 35 h 121"/>
                  <a:gd name="T6" fmla="*/ 46 w 89"/>
                  <a:gd name="T7" fmla="*/ 7 h 121"/>
                  <a:gd name="T8" fmla="*/ 31 w 89"/>
                  <a:gd name="T9" fmla="*/ 0 h 121"/>
                  <a:gd name="T10" fmla="*/ 23 w 89"/>
                  <a:gd name="T11" fmla="*/ 7 h 121"/>
                  <a:gd name="T12" fmla="*/ 31 w 89"/>
                  <a:gd name="T13" fmla="*/ 42 h 121"/>
                  <a:gd name="T14" fmla="*/ 8 w 89"/>
                  <a:gd name="T15" fmla="*/ 42 h 121"/>
                  <a:gd name="T16" fmla="*/ 0 w 89"/>
                  <a:gd name="T17" fmla="*/ 99 h 121"/>
                  <a:gd name="T18" fmla="*/ 15 w 89"/>
                  <a:gd name="T19" fmla="*/ 106 h 121"/>
                  <a:gd name="T20" fmla="*/ 54 w 89"/>
                  <a:gd name="T21" fmla="*/ 99 h 121"/>
                  <a:gd name="T22" fmla="*/ 54 w 89"/>
                  <a:gd name="T23" fmla="*/ 71 h 121"/>
                  <a:gd name="T24" fmla="*/ 85 w 89"/>
                  <a:gd name="T25" fmla="*/ 71 h 1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9" h="121">
                    <a:moveTo>
                      <a:pt x="88" y="80"/>
                    </a:moveTo>
                    <a:lnTo>
                      <a:pt x="80" y="56"/>
                    </a:lnTo>
                    <a:lnTo>
                      <a:pt x="56" y="40"/>
                    </a:lnTo>
                    <a:lnTo>
                      <a:pt x="48" y="8"/>
                    </a:lnTo>
                    <a:lnTo>
                      <a:pt x="32" y="0"/>
                    </a:lnTo>
                    <a:lnTo>
                      <a:pt x="24" y="8"/>
                    </a:lnTo>
                    <a:lnTo>
                      <a:pt x="32" y="48"/>
                    </a:lnTo>
                    <a:lnTo>
                      <a:pt x="8" y="48"/>
                    </a:lnTo>
                    <a:lnTo>
                      <a:pt x="0" y="112"/>
                    </a:lnTo>
                    <a:lnTo>
                      <a:pt x="16" y="120"/>
                    </a:lnTo>
                    <a:lnTo>
                      <a:pt x="56" y="112"/>
                    </a:lnTo>
                    <a:lnTo>
                      <a:pt x="56" y="80"/>
                    </a:lnTo>
                    <a:lnTo>
                      <a:pt x="88" y="8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7" name="Freeform 13"/>
              <p:cNvSpPr>
                <a:spLocks/>
              </p:cNvSpPr>
              <p:nvPr/>
            </p:nvSpPr>
            <p:spPr bwMode="gray">
              <a:xfrm>
                <a:off x="2600" y="1559"/>
                <a:ext cx="33" cy="36"/>
              </a:xfrm>
              <a:custGeom>
                <a:avLst/>
                <a:gdLst>
                  <a:gd name="T0" fmla="*/ 32 w 33"/>
                  <a:gd name="T1" fmla="*/ 35 h 41"/>
                  <a:gd name="T2" fmla="*/ 8 w 33"/>
                  <a:gd name="T3" fmla="*/ 35 h 41"/>
                  <a:gd name="T4" fmla="*/ 8 w 33"/>
                  <a:gd name="T5" fmla="*/ 21 h 41"/>
                  <a:gd name="T6" fmla="*/ 0 w 33"/>
                  <a:gd name="T7" fmla="*/ 0 h 41"/>
                  <a:gd name="T8" fmla="*/ 24 w 33"/>
                  <a:gd name="T9" fmla="*/ 7 h 41"/>
                  <a:gd name="T10" fmla="*/ 32 w 33"/>
                  <a:gd name="T11" fmla="*/ 35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41">
                    <a:moveTo>
                      <a:pt x="32" y="40"/>
                    </a:moveTo>
                    <a:lnTo>
                      <a:pt x="8" y="40"/>
                    </a:lnTo>
                    <a:lnTo>
                      <a:pt x="8" y="24"/>
                    </a:lnTo>
                    <a:lnTo>
                      <a:pt x="0" y="0"/>
                    </a:lnTo>
                    <a:lnTo>
                      <a:pt x="24" y="8"/>
                    </a:lnTo>
                    <a:lnTo>
                      <a:pt x="32" y="4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8" name="Freeform 14"/>
              <p:cNvSpPr>
                <a:spLocks/>
              </p:cNvSpPr>
              <p:nvPr/>
            </p:nvSpPr>
            <p:spPr bwMode="gray">
              <a:xfrm>
                <a:off x="2523" y="1687"/>
                <a:ext cx="417" cy="257"/>
              </a:xfrm>
              <a:custGeom>
                <a:avLst/>
                <a:gdLst>
                  <a:gd name="T0" fmla="*/ 146 w 433"/>
                  <a:gd name="T1" fmla="*/ 7 h 289"/>
                  <a:gd name="T2" fmla="*/ 131 w 433"/>
                  <a:gd name="T3" fmla="*/ 21 h 289"/>
                  <a:gd name="T4" fmla="*/ 92 w 433"/>
                  <a:gd name="T5" fmla="*/ 28 h 289"/>
                  <a:gd name="T6" fmla="*/ 54 w 433"/>
                  <a:gd name="T7" fmla="*/ 64 h 289"/>
                  <a:gd name="T8" fmla="*/ 15 w 433"/>
                  <a:gd name="T9" fmla="*/ 114 h 289"/>
                  <a:gd name="T10" fmla="*/ 15 w 433"/>
                  <a:gd name="T11" fmla="*/ 142 h 289"/>
                  <a:gd name="T12" fmla="*/ 31 w 433"/>
                  <a:gd name="T13" fmla="*/ 164 h 289"/>
                  <a:gd name="T14" fmla="*/ 46 w 433"/>
                  <a:gd name="T15" fmla="*/ 157 h 289"/>
                  <a:gd name="T16" fmla="*/ 62 w 433"/>
                  <a:gd name="T17" fmla="*/ 157 h 289"/>
                  <a:gd name="T18" fmla="*/ 8 w 433"/>
                  <a:gd name="T19" fmla="*/ 199 h 289"/>
                  <a:gd name="T20" fmla="*/ 0 w 433"/>
                  <a:gd name="T21" fmla="*/ 221 h 289"/>
                  <a:gd name="T22" fmla="*/ 15 w 433"/>
                  <a:gd name="T23" fmla="*/ 228 h 289"/>
                  <a:gd name="T24" fmla="*/ 46 w 433"/>
                  <a:gd name="T25" fmla="*/ 256 h 289"/>
                  <a:gd name="T26" fmla="*/ 77 w 433"/>
                  <a:gd name="T27" fmla="*/ 256 h 289"/>
                  <a:gd name="T28" fmla="*/ 92 w 433"/>
                  <a:gd name="T29" fmla="*/ 242 h 289"/>
                  <a:gd name="T30" fmla="*/ 92 w 433"/>
                  <a:gd name="T31" fmla="*/ 228 h 289"/>
                  <a:gd name="T32" fmla="*/ 108 w 433"/>
                  <a:gd name="T33" fmla="*/ 235 h 289"/>
                  <a:gd name="T34" fmla="*/ 116 w 433"/>
                  <a:gd name="T35" fmla="*/ 242 h 289"/>
                  <a:gd name="T36" fmla="*/ 146 w 433"/>
                  <a:gd name="T37" fmla="*/ 256 h 289"/>
                  <a:gd name="T38" fmla="*/ 162 w 433"/>
                  <a:gd name="T39" fmla="*/ 242 h 289"/>
                  <a:gd name="T40" fmla="*/ 185 w 433"/>
                  <a:gd name="T41" fmla="*/ 242 h 289"/>
                  <a:gd name="T42" fmla="*/ 185 w 433"/>
                  <a:gd name="T43" fmla="*/ 256 h 289"/>
                  <a:gd name="T44" fmla="*/ 200 w 433"/>
                  <a:gd name="T45" fmla="*/ 249 h 289"/>
                  <a:gd name="T46" fmla="*/ 231 w 433"/>
                  <a:gd name="T47" fmla="*/ 206 h 289"/>
                  <a:gd name="T48" fmla="*/ 247 w 433"/>
                  <a:gd name="T49" fmla="*/ 206 h 289"/>
                  <a:gd name="T50" fmla="*/ 285 w 433"/>
                  <a:gd name="T51" fmla="*/ 149 h 289"/>
                  <a:gd name="T52" fmla="*/ 285 w 433"/>
                  <a:gd name="T53" fmla="*/ 128 h 289"/>
                  <a:gd name="T54" fmla="*/ 293 w 433"/>
                  <a:gd name="T55" fmla="*/ 121 h 289"/>
                  <a:gd name="T56" fmla="*/ 300 w 433"/>
                  <a:gd name="T57" fmla="*/ 135 h 289"/>
                  <a:gd name="T58" fmla="*/ 331 w 433"/>
                  <a:gd name="T59" fmla="*/ 85 h 289"/>
                  <a:gd name="T60" fmla="*/ 362 w 433"/>
                  <a:gd name="T61" fmla="*/ 71 h 289"/>
                  <a:gd name="T62" fmla="*/ 362 w 433"/>
                  <a:gd name="T63" fmla="*/ 78 h 289"/>
                  <a:gd name="T64" fmla="*/ 385 w 433"/>
                  <a:gd name="T65" fmla="*/ 57 h 289"/>
                  <a:gd name="T66" fmla="*/ 401 w 433"/>
                  <a:gd name="T67" fmla="*/ 64 h 289"/>
                  <a:gd name="T68" fmla="*/ 416 w 433"/>
                  <a:gd name="T69" fmla="*/ 21 h 289"/>
                  <a:gd name="T70" fmla="*/ 408 w 433"/>
                  <a:gd name="T71" fmla="*/ 14 h 289"/>
                  <a:gd name="T72" fmla="*/ 385 w 433"/>
                  <a:gd name="T73" fmla="*/ 14 h 289"/>
                  <a:gd name="T74" fmla="*/ 370 w 433"/>
                  <a:gd name="T75" fmla="*/ 21 h 289"/>
                  <a:gd name="T76" fmla="*/ 331 w 433"/>
                  <a:gd name="T77" fmla="*/ 21 h 289"/>
                  <a:gd name="T78" fmla="*/ 316 w 433"/>
                  <a:gd name="T79" fmla="*/ 0 h 289"/>
                  <a:gd name="T80" fmla="*/ 262 w 433"/>
                  <a:gd name="T81" fmla="*/ 36 h 289"/>
                  <a:gd name="T82" fmla="*/ 254 w 433"/>
                  <a:gd name="T83" fmla="*/ 57 h 289"/>
                  <a:gd name="T84" fmla="*/ 239 w 433"/>
                  <a:gd name="T85" fmla="*/ 57 h 289"/>
                  <a:gd name="T86" fmla="*/ 193 w 433"/>
                  <a:gd name="T87" fmla="*/ 57 h 289"/>
                  <a:gd name="T88" fmla="*/ 193 w 433"/>
                  <a:gd name="T89" fmla="*/ 43 h 289"/>
                  <a:gd name="T90" fmla="*/ 208 w 433"/>
                  <a:gd name="T91" fmla="*/ 28 h 289"/>
                  <a:gd name="T92" fmla="*/ 193 w 433"/>
                  <a:gd name="T93" fmla="*/ 0 h 289"/>
                  <a:gd name="T94" fmla="*/ 169 w 433"/>
                  <a:gd name="T95" fmla="*/ 0 h 289"/>
                  <a:gd name="T96" fmla="*/ 162 w 433"/>
                  <a:gd name="T97" fmla="*/ 0 h 289"/>
                  <a:gd name="T98" fmla="*/ 154 w 433"/>
                  <a:gd name="T99" fmla="*/ 14 h 289"/>
                  <a:gd name="T100" fmla="*/ 146 w 433"/>
                  <a:gd name="T101" fmla="*/ 7 h 28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33" h="289">
                    <a:moveTo>
                      <a:pt x="152" y="8"/>
                    </a:moveTo>
                    <a:lnTo>
                      <a:pt x="136" y="24"/>
                    </a:lnTo>
                    <a:lnTo>
                      <a:pt x="96" y="32"/>
                    </a:lnTo>
                    <a:lnTo>
                      <a:pt x="56" y="72"/>
                    </a:lnTo>
                    <a:lnTo>
                      <a:pt x="16" y="128"/>
                    </a:lnTo>
                    <a:lnTo>
                      <a:pt x="16" y="160"/>
                    </a:lnTo>
                    <a:lnTo>
                      <a:pt x="32" y="184"/>
                    </a:lnTo>
                    <a:lnTo>
                      <a:pt x="48" y="176"/>
                    </a:lnTo>
                    <a:lnTo>
                      <a:pt x="64" y="176"/>
                    </a:lnTo>
                    <a:lnTo>
                      <a:pt x="8" y="224"/>
                    </a:lnTo>
                    <a:lnTo>
                      <a:pt x="0" y="248"/>
                    </a:lnTo>
                    <a:lnTo>
                      <a:pt x="16" y="256"/>
                    </a:lnTo>
                    <a:lnTo>
                      <a:pt x="48" y="288"/>
                    </a:lnTo>
                    <a:lnTo>
                      <a:pt x="80" y="288"/>
                    </a:lnTo>
                    <a:lnTo>
                      <a:pt x="96" y="272"/>
                    </a:lnTo>
                    <a:lnTo>
                      <a:pt x="96" y="256"/>
                    </a:lnTo>
                    <a:lnTo>
                      <a:pt x="112" y="264"/>
                    </a:lnTo>
                    <a:lnTo>
                      <a:pt x="120" y="272"/>
                    </a:lnTo>
                    <a:lnTo>
                      <a:pt x="152" y="288"/>
                    </a:lnTo>
                    <a:lnTo>
                      <a:pt x="168" y="272"/>
                    </a:lnTo>
                    <a:lnTo>
                      <a:pt x="192" y="272"/>
                    </a:lnTo>
                    <a:lnTo>
                      <a:pt x="192" y="288"/>
                    </a:lnTo>
                    <a:lnTo>
                      <a:pt x="208" y="280"/>
                    </a:lnTo>
                    <a:lnTo>
                      <a:pt x="240" y="232"/>
                    </a:lnTo>
                    <a:lnTo>
                      <a:pt x="256" y="232"/>
                    </a:lnTo>
                    <a:lnTo>
                      <a:pt x="296" y="168"/>
                    </a:lnTo>
                    <a:lnTo>
                      <a:pt x="296" y="144"/>
                    </a:lnTo>
                    <a:lnTo>
                      <a:pt x="304" y="136"/>
                    </a:lnTo>
                    <a:lnTo>
                      <a:pt x="312" y="152"/>
                    </a:lnTo>
                    <a:lnTo>
                      <a:pt x="344" y="96"/>
                    </a:lnTo>
                    <a:lnTo>
                      <a:pt x="376" y="80"/>
                    </a:lnTo>
                    <a:lnTo>
                      <a:pt x="376" y="88"/>
                    </a:lnTo>
                    <a:lnTo>
                      <a:pt x="400" y="64"/>
                    </a:lnTo>
                    <a:lnTo>
                      <a:pt x="416" y="72"/>
                    </a:lnTo>
                    <a:lnTo>
                      <a:pt x="432" y="24"/>
                    </a:lnTo>
                    <a:lnTo>
                      <a:pt x="424" y="16"/>
                    </a:lnTo>
                    <a:lnTo>
                      <a:pt x="400" y="16"/>
                    </a:lnTo>
                    <a:lnTo>
                      <a:pt x="384" y="24"/>
                    </a:lnTo>
                    <a:lnTo>
                      <a:pt x="344" y="24"/>
                    </a:lnTo>
                    <a:lnTo>
                      <a:pt x="328" y="0"/>
                    </a:lnTo>
                    <a:lnTo>
                      <a:pt x="272" y="40"/>
                    </a:lnTo>
                    <a:lnTo>
                      <a:pt x="264" y="64"/>
                    </a:lnTo>
                    <a:lnTo>
                      <a:pt x="248" y="64"/>
                    </a:lnTo>
                    <a:lnTo>
                      <a:pt x="200" y="64"/>
                    </a:lnTo>
                    <a:lnTo>
                      <a:pt x="200" y="48"/>
                    </a:lnTo>
                    <a:lnTo>
                      <a:pt x="216" y="32"/>
                    </a:lnTo>
                    <a:lnTo>
                      <a:pt x="200" y="0"/>
                    </a:lnTo>
                    <a:lnTo>
                      <a:pt x="176" y="0"/>
                    </a:lnTo>
                    <a:lnTo>
                      <a:pt x="168" y="0"/>
                    </a:lnTo>
                    <a:lnTo>
                      <a:pt x="160" y="16"/>
                    </a:lnTo>
                    <a:lnTo>
                      <a:pt x="152" y="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9" name="Freeform 15"/>
              <p:cNvSpPr>
                <a:spLocks/>
              </p:cNvSpPr>
              <p:nvPr/>
            </p:nvSpPr>
            <p:spPr bwMode="gray">
              <a:xfrm>
                <a:off x="2609" y="1892"/>
                <a:ext cx="345" cy="284"/>
              </a:xfrm>
              <a:custGeom>
                <a:avLst/>
                <a:gdLst>
                  <a:gd name="T0" fmla="*/ 161 w 361"/>
                  <a:gd name="T1" fmla="*/ 0 h 321"/>
                  <a:gd name="T2" fmla="*/ 145 w 361"/>
                  <a:gd name="T3" fmla="*/ 0 h 321"/>
                  <a:gd name="T4" fmla="*/ 115 w 361"/>
                  <a:gd name="T5" fmla="*/ 42 h 321"/>
                  <a:gd name="T6" fmla="*/ 92 w 361"/>
                  <a:gd name="T7" fmla="*/ 50 h 321"/>
                  <a:gd name="T8" fmla="*/ 92 w 361"/>
                  <a:gd name="T9" fmla="*/ 35 h 321"/>
                  <a:gd name="T10" fmla="*/ 76 w 361"/>
                  <a:gd name="T11" fmla="*/ 35 h 321"/>
                  <a:gd name="T12" fmla="*/ 61 w 361"/>
                  <a:gd name="T13" fmla="*/ 50 h 321"/>
                  <a:gd name="T14" fmla="*/ 31 w 361"/>
                  <a:gd name="T15" fmla="*/ 35 h 321"/>
                  <a:gd name="T16" fmla="*/ 23 w 361"/>
                  <a:gd name="T17" fmla="*/ 28 h 321"/>
                  <a:gd name="T18" fmla="*/ 8 w 361"/>
                  <a:gd name="T19" fmla="*/ 21 h 321"/>
                  <a:gd name="T20" fmla="*/ 8 w 361"/>
                  <a:gd name="T21" fmla="*/ 35 h 321"/>
                  <a:gd name="T22" fmla="*/ 0 w 361"/>
                  <a:gd name="T23" fmla="*/ 42 h 321"/>
                  <a:gd name="T24" fmla="*/ 31 w 361"/>
                  <a:gd name="T25" fmla="*/ 50 h 321"/>
                  <a:gd name="T26" fmla="*/ 38 w 361"/>
                  <a:gd name="T27" fmla="*/ 71 h 321"/>
                  <a:gd name="T28" fmla="*/ 54 w 361"/>
                  <a:gd name="T29" fmla="*/ 71 h 321"/>
                  <a:gd name="T30" fmla="*/ 76 w 361"/>
                  <a:gd name="T31" fmla="*/ 99 h 321"/>
                  <a:gd name="T32" fmla="*/ 99 w 361"/>
                  <a:gd name="T33" fmla="*/ 92 h 321"/>
                  <a:gd name="T34" fmla="*/ 99 w 361"/>
                  <a:gd name="T35" fmla="*/ 127 h 321"/>
                  <a:gd name="T36" fmla="*/ 130 w 361"/>
                  <a:gd name="T37" fmla="*/ 163 h 321"/>
                  <a:gd name="T38" fmla="*/ 145 w 361"/>
                  <a:gd name="T39" fmla="*/ 163 h 321"/>
                  <a:gd name="T40" fmla="*/ 153 w 361"/>
                  <a:gd name="T41" fmla="*/ 149 h 321"/>
                  <a:gd name="T42" fmla="*/ 176 w 361"/>
                  <a:gd name="T43" fmla="*/ 170 h 321"/>
                  <a:gd name="T44" fmla="*/ 161 w 361"/>
                  <a:gd name="T45" fmla="*/ 184 h 321"/>
                  <a:gd name="T46" fmla="*/ 153 w 361"/>
                  <a:gd name="T47" fmla="*/ 177 h 321"/>
                  <a:gd name="T48" fmla="*/ 138 w 361"/>
                  <a:gd name="T49" fmla="*/ 170 h 321"/>
                  <a:gd name="T50" fmla="*/ 138 w 361"/>
                  <a:gd name="T51" fmla="*/ 198 h 321"/>
                  <a:gd name="T52" fmla="*/ 130 w 361"/>
                  <a:gd name="T53" fmla="*/ 212 h 321"/>
                  <a:gd name="T54" fmla="*/ 153 w 361"/>
                  <a:gd name="T55" fmla="*/ 241 h 321"/>
                  <a:gd name="T56" fmla="*/ 153 w 361"/>
                  <a:gd name="T57" fmla="*/ 262 h 321"/>
                  <a:gd name="T58" fmla="*/ 191 w 361"/>
                  <a:gd name="T59" fmla="*/ 262 h 321"/>
                  <a:gd name="T60" fmla="*/ 206 w 361"/>
                  <a:gd name="T61" fmla="*/ 276 h 321"/>
                  <a:gd name="T62" fmla="*/ 229 w 361"/>
                  <a:gd name="T63" fmla="*/ 269 h 321"/>
                  <a:gd name="T64" fmla="*/ 260 w 361"/>
                  <a:gd name="T65" fmla="*/ 283 h 321"/>
                  <a:gd name="T66" fmla="*/ 283 w 361"/>
                  <a:gd name="T67" fmla="*/ 262 h 321"/>
                  <a:gd name="T68" fmla="*/ 306 w 361"/>
                  <a:gd name="T69" fmla="*/ 226 h 321"/>
                  <a:gd name="T70" fmla="*/ 275 w 361"/>
                  <a:gd name="T71" fmla="*/ 212 h 321"/>
                  <a:gd name="T72" fmla="*/ 306 w 361"/>
                  <a:gd name="T73" fmla="*/ 205 h 321"/>
                  <a:gd name="T74" fmla="*/ 313 w 361"/>
                  <a:gd name="T75" fmla="*/ 212 h 321"/>
                  <a:gd name="T76" fmla="*/ 344 w 361"/>
                  <a:gd name="T77" fmla="*/ 205 h 321"/>
                  <a:gd name="T78" fmla="*/ 344 w 361"/>
                  <a:gd name="T79" fmla="*/ 198 h 321"/>
                  <a:gd name="T80" fmla="*/ 306 w 361"/>
                  <a:gd name="T81" fmla="*/ 177 h 321"/>
                  <a:gd name="T82" fmla="*/ 306 w 361"/>
                  <a:gd name="T83" fmla="*/ 163 h 321"/>
                  <a:gd name="T84" fmla="*/ 291 w 361"/>
                  <a:gd name="T85" fmla="*/ 156 h 321"/>
                  <a:gd name="T86" fmla="*/ 275 w 361"/>
                  <a:gd name="T87" fmla="*/ 149 h 321"/>
                  <a:gd name="T88" fmla="*/ 260 w 361"/>
                  <a:gd name="T89" fmla="*/ 113 h 321"/>
                  <a:gd name="T90" fmla="*/ 222 w 361"/>
                  <a:gd name="T91" fmla="*/ 57 h 321"/>
                  <a:gd name="T92" fmla="*/ 222 w 361"/>
                  <a:gd name="T93" fmla="*/ 35 h 321"/>
                  <a:gd name="T94" fmla="*/ 183 w 361"/>
                  <a:gd name="T95" fmla="*/ 28 h 321"/>
                  <a:gd name="T96" fmla="*/ 168 w 361"/>
                  <a:gd name="T97" fmla="*/ 21 h 321"/>
                  <a:gd name="T98" fmla="*/ 161 w 361"/>
                  <a:gd name="T99" fmla="*/ 0 h 32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61" h="321">
                    <a:moveTo>
                      <a:pt x="168" y="0"/>
                    </a:moveTo>
                    <a:lnTo>
                      <a:pt x="152" y="0"/>
                    </a:lnTo>
                    <a:lnTo>
                      <a:pt x="120" y="48"/>
                    </a:lnTo>
                    <a:lnTo>
                      <a:pt x="96" y="56"/>
                    </a:lnTo>
                    <a:lnTo>
                      <a:pt x="96" y="40"/>
                    </a:lnTo>
                    <a:lnTo>
                      <a:pt x="80" y="40"/>
                    </a:lnTo>
                    <a:lnTo>
                      <a:pt x="64" y="56"/>
                    </a:lnTo>
                    <a:lnTo>
                      <a:pt x="32" y="40"/>
                    </a:lnTo>
                    <a:lnTo>
                      <a:pt x="24" y="32"/>
                    </a:lnTo>
                    <a:lnTo>
                      <a:pt x="8" y="24"/>
                    </a:lnTo>
                    <a:lnTo>
                      <a:pt x="8" y="40"/>
                    </a:lnTo>
                    <a:lnTo>
                      <a:pt x="0" y="48"/>
                    </a:lnTo>
                    <a:lnTo>
                      <a:pt x="32" y="56"/>
                    </a:lnTo>
                    <a:lnTo>
                      <a:pt x="40" y="80"/>
                    </a:lnTo>
                    <a:lnTo>
                      <a:pt x="56" y="80"/>
                    </a:lnTo>
                    <a:lnTo>
                      <a:pt x="80" y="112"/>
                    </a:lnTo>
                    <a:lnTo>
                      <a:pt x="104" y="104"/>
                    </a:lnTo>
                    <a:lnTo>
                      <a:pt x="104" y="144"/>
                    </a:lnTo>
                    <a:lnTo>
                      <a:pt x="136" y="184"/>
                    </a:lnTo>
                    <a:lnTo>
                      <a:pt x="152" y="184"/>
                    </a:lnTo>
                    <a:lnTo>
                      <a:pt x="160" y="168"/>
                    </a:lnTo>
                    <a:lnTo>
                      <a:pt x="184" y="192"/>
                    </a:lnTo>
                    <a:lnTo>
                      <a:pt x="168" y="208"/>
                    </a:lnTo>
                    <a:lnTo>
                      <a:pt x="160" y="200"/>
                    </a:lnTo>
                    <a:lnTo>
                      <a:pt x="144" y="192"/>
                    </a:lnTo>
                    <a:lnTo>
                      <a:pt x="144" y="224"/>
                    </a:lnTo>
                    <a:lnTo>
                      <a:pt x="136" y="240"/>
                    </a:lnTo>
                    <a:lnTo>
                      <a:pt x="160" y="272"/>
                    </a:lnTo>
                    <a:lnTo>
                      <a:pt x="160" y="296"/>
                    </a:lnTo>
                    <a:lnTo>
                      <a:pt x="200" y="296"/>
                    </a:lnTo>
                    <a:lnTo>
                      <a:pt x="216" y="312"/>
                    </a:lnTo>
                    <a:lnTo>
                      <a:pt x="240" y="304"/>
                    </a:lnTo>
                    <a:lnTo>
                      <a:pt x="272" y="320"/>
                    </a:lnTo>
                    <a:lnTo>
                      <a:pt x="296" y="296"/>
                    </a:lnTo>
                    <a:lnTo>
                      <a:pt x="320" y="256"/>
                    </a:lnTo>
                    <a:lnTo>
                      <a:pt x="288" y="240"/>
                    </a:lnTo>
                    <a:lnTo>
                      <a:pt x="320" y="232"/>
                    </a:lnTo>
                    <a:lnTo>
                      <a:pt x="328" y="240"/>
                    </a:lnTo>
                    <a:lnTo>
                      <a:pt x="360" y="232"/>
                    </a:lnTo>
                    <a:lnTo>
                      <a:pt x="360" y="224"/>
                    </a:lnTo>
                    <a:lnTo>
                      <a:pt x="320" y="200"/>
                    </a:lnTo>
                    <a:lnTo>
                      <a:pt x="320" y="184"/>
                    </a:lnTo>
                    <a:lnTo>
                      <a:pt x="304" y="176"/>
                    </a:lnTo>
                    <a:lnTo>
                      <a:pt x="288" y="168"/>
                    </a:lnTo>
                    <a:lnTo>
                      <a:pt x="272" y="128"/>
                    </a:lnTo>
                    <a:lnTo>
                      <a:pt x="232" y="64"/>
                    </a:lnTo>
                    <a:lnTo>
                      <a:pt x="232" y="40"/>
                    </a:lnTo>
                    <a:lnTo>
                      <a:pt x="192" y="32"/>
                    </a:lnTo>
                    <a:lnTo>
                      <a:pt x="176" y="24"/>
                    </a:lnTo>
                    <a:lnTo>
                      <a:pt x="168" y="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invGray">
              <a:xfrm>
                <a:off x="2893" y="2120"/>
                <a:ext cx="61" cy="48"/>
              </a:xfrm>
              <a:custGeom>
                <a:avLst/>
                <a:gdLst>
                  <a:gd name="T0" fmla="*/ 23 w 65"/>
                  <a:gd name="T1" fmla="*/ 0 h 57"/>
                  <a:gd name="T2" fmla="*/ 0 w 65"/>
                  <a:gd name="T3" fmla="*/ 34 h 57"/>
                  <a:gd name="T4" fmla="*/ 23 w 65"/>
                  <a:gd name="T5" fmla="*/ 47 h 57"/>
                  <a:gd name="T6" fmla="*/ 60 w 65"/>
                  <a:gd name="T7" fmla="*/ 34 h 57"/>
                  <a:gd name="T8" fmla="*/ 60 w 65"/>
                  <a:gd name="T9" fmla="*/ 20 h 57"/>
                  <a:gd name="T10" fmla="*/ 23 w 65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5" h="57">
                    <a:moveTo>
                      <a:pt x="24" y="0"/>
                    </a:moveTo>
                    <a:lnTo>
                      <a:pt x="0" y="40"/>
                    </a:lnTo>
                    <a:lnTo>
                      <a:pt x="24" y="56"/>
                    </a:lnTo>
                    <a:lnTo>
                      <a:pt x="64" y="40"/>
                    </a:lnTo>
                    <a:lnTo>
                      <a:pt x="64" y="24"/>
                    </a:lnTo>
                    <a:lnTo>
                      <a:pt x="24" y="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gray">
              <a:xfrm>
                <a:off x="2739" y="2154"/>
                <a:ext cx="231" cy="263"/>
              </a:xfrm>
              <a:custGeom>
                <a:avLst/>
                <a:gdLst>
                  <a:gd name="T0" fmla="*/ 176 w 241"/>
                  <a:gd name="T1" fmla="*/ 14 h 297"/>
                  <a:gd name="T2" fmla="*/ 153 w 241"/>
                  <a:gd name="T3" fmla="*/ 0 h 297"/>
                  <a:gd name="T4" fmla="*/ 130 w 241"/>
                  <a:gd name="T5" fmla="*/ 21 h 297"/>
                  <a:gd name="T6" fmla="*/ 100 w 241"/>
                  <a:gd name="T7" fmla="*/ 7 h 297"/>
                  <a:gd name="T8" fmla="*/ 77 w 241"/>
                  <a:gd name="T9" fmla="*/ 14 h 297"/>
                  <a:gd name="T10" fmla="*/ 69 w 241"/>
                  <a:gd name="T11" fmla="*/ 28 h 297"/>
                  <a:gd name="T12" fmla="*/ 61 w 241"/>
                  <a:gd name="T13" fmla="*/ 43 h 297"/>
                  <a:gd name="T14" fmla="*/ 69 w 241"/>
                  <a:gd name="T15" fmla="*/ 64 h 297"/>
                  <a:gd name="T16" fmla="*/ 54 w 241"/>
                  <a:gd name="T17" fmla="*/ 64 h 297"/>
                  <a:gd name="T18" fmla="*/ 46 w 241"/>
                  <a:gd name="T19" fmla="*/ 57 h 297"/>
                  <a:gd name="T20" fmla="*/ 38 w 241"/>
                  <a:gd name="T21" fmla="*/ 57 h 297"/>
                  <a:gd name="T22" fmla="*/ 38 w 241"/>
                  <a:gd name="T23" fmla="*/ 71 h 297"/>
                  <a:gd name="T24" fmla="*/ 38 w 241"/>
                  <a:gd name="T25" fmla="*/ 85 h 297"/>
                  <a:gd name="T26" fmla="*/ 38 w 241"/>
                  <a:gd name="T27" fmla="*/ 85 h 297"/>
                  <a:gd name="T28" fmla="*/ 38 w 241"/>
                  <a:gd name="T29" fmla="*/ 99 h 297"/>
                  <a:gd name="T30" fmla="*/ 8 w 241"/>
                  <a:gd name="T31" fmla="*/ 120 h 297"/>
                  <a:gd name="T32" fmla="*/ 0 w 241"/>
                  <a:gd name="T33" fmla="*/ 128 h 297"/>
                  <a:gd name="T34" fmla="*/ 0 w 241"/>
                  <a:gd name="T35" fmla="*/ 156 h 297"/>
                  <a:gd name="T36" fmla="*/ 23 w 241"/>
                  <a:gd name="T37" fmla="*/ 170 h 297"/>
                  <a:gd name="T38" fmla="*/ 23 w 241"/>
                  <a:gd name="T39" fmla="*/ 205 h 297"/>
                  <a:gd name="T40" fmla="*/ 46 w 241"/>
                  <a:gd name="T41" fmla="*/ 205 h 297"/>
                  <a:gd name="T42" fmla="*/ 46 w 241"/>
                  <a:gd name="T43" fmla="*/ 220 h 297"/>
                  <a:gd name="T44" fmla="*/ 54 w 241"/>
                  <a:gd name="T45" fmla="*/ 234 h 297"/>
                  <a:gd name="T46" fmla="*/ 61 w 241"/>
                  <a:gd name="T47" fmla="*/ 255 h 297"/>
                  <a:gd name="T48" fmla="*/ 84 w 241"/>
                  <a:gd name="T49" fmla="*/ 255 h 297"/>
                  <a:gd name="T50" fmla="*/ 100 w 241"/>
                  <a:gd name="T51" fmla="*/ 234 h 297"/>
                  <a:gd name="T52" fmla="*/ 107 w 241"/>
                  <a:gd name="T53" fmla="*/ 234 h 297"/>
                  <a:gd name="T54" fmla="*/ 107 w 241"/>
                  <a:gd name="T55" fmla="*/ 248 h 297"/>
                  <a:gd name="T56" fmla="*/ 115 w 241"/>
                  <a:gd name="T57" fmla="*/ 255 h 297"/>
                  <a:gd name="T58" fmla="*/ 130 w 241"/>
                  <a:gd name="T59" fmla="*/ 255 h 297"/>
                  <a:gd name="T60" fmla="*/ 130 w 241"/>
                  <a:gd name="T61" fmla="*/ 248 h 297"/>
                  <a:gd name="T62" fmla="*/ 146 w 241"/>
                  <a:gd name="T63" fmla="*/ 248 h 297"/>
                  <a:gd name="T64" fmla="*/ 146 w 241"/>
                  <a:gd name="T65" fmla="*/ 255 h 297"/>
                  <a:gd name="T66" fmla="*/ 153 w 241"/>
                  <a:gd name="T67" fmla="*/ 262 h 297"/>
                  <a:gd name="T68" fmla="*/ 169 w 241"/>
                  <a:gd name="T69" fmla="*/ 255 h 297"/>
                  <a:gd name="T70" fmla="*/ 176 w 241"/>
                  <a:gd name="T71" fmla="*/ 227 h 297"/>
                  <a:gd name="T72" fmla="*/ 176 w 241"/>
                  <a:gd name="T73" fmla="*/ 198 h 297"/>
                  <a:gd name="T74" fmla="*/ 192 w 241"/>
                  <a:gd name="T75" fmla="*/ 198 h 297"/>
                  <a:gd name="T76" fmla="*/ 192 w 241"/>
                  <a:gd name="T77" fmla="*/ 191 h 297"/>
                  <a:gd name="T78" fmla="*/ 192 w 241"/>
                  <a:gd name="T79" fmla="*/ 177 h 297"/>
                  <a:gd name="T80" fmla="*/ 207 w 241"/>
                  <a:gd name="T81" fmla="*/ 191 h 297"/>
                  <a:gd name="T82" fmla="*/ 222 w 241"/>
                  <a:gd name="T83" fmla="*/ 170 h 297"/>
                  <a:gd name="T84" fmla="*/ 207 w 241"/>
                  <a:gd name="T85" fmla="*/ 156 h 297"/>
                  <a:gd name="T86" fmla="*/ 207 w 241"/>
                  <a:gd name="T87" fmla="*/ 149 h 297"/>
                  <a:gd name="T88" fmla="*/ 222 w 241"/>
                  <a:gd name="T89" fmla="*/ 142 h 297"/>
                  <a:gd name="T90" fmla="*/ 215 w 241"/>
                  <a:gd name="T91" fmla="*/ 120 h 297"/>
                  <a:gd name="T92" fmla="*/ 207 w 241"/>
                  <a:gd name="T93" fmla="*/ 113 h 297"/>
                  <a:gd name="T94" fmla="*/ 230 w 241"/>
                  <a:gd name="T95" fmla="*/ 120 h 297"/>
                  <a:gd name="T96" fmla="*/ 230 w 241"/>
                  <a:gd name="T97" fmla="*/ 92 h 297"/>
                  <a:gd name="T98" fmla="*/ 207 w 241"/>
                  <a:gd name="T99" fmla="*/ 106 h 297"/>
                  <a:gd name="T100" fmla="*/ 230 w 241"/>
                  <a:gd name="T101" fmla="*/ 71 h 297"/>
                  <a:gd name="T102" fmla="*/ 192 w 241"/>
                  <a:gd name="T103" fmla="*/ 50 h 297"/>
                  <a:gd name="T104" fmla="*/ 169 w 241"/>
                  <a:gd name="T105" fmla="*/ 50 h 297"/>
                  <a:gd name="T106" fmla="*/ 153 w 241"/>
                  <a:gd name="T107" fmla="*/ 64 h 297"/>
                  <a:gd name="T108" fmla="*/ 146 w 241"/>
                  <a:gd name="T109" fmla="*/ 43 h 297"/>
                  <a:gd name="T110" fmla="*/ 153 w 241"/>
                  <a:gd name="T111" fmla="*/ 35 h 297"/>
                  <a:gd name="T112" fmla="*/ 176 w 241"/>
                  <a:gd name="T113" fmla="*/ 14 h 29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41" h="297">
                    <a:moveTo>
                      <a:pt x="184" y="16"/>
                    </a:moveTo>
                    <a:lnTo>
                      <a:pt x="160" y="0"/>
                    </a:lnTo>
                    <a:lnTo>
                      <a:pt x="136" y="24"/>
                    </a:lnTo>
                    <a:lnTo>
                      <a:pt x="104" y="8"/>
                    </a:lnTo>
                    <a:lnTo>
                      <a:pt x="80" y="16"/>
                    </a:lnTo>
                    <a:lnTo>
                      <a:pt x="72" y="32"/>
                    </a:lnTo>
                    <a:lnTo>
                      <a:pt x="64" y="48"/>
                    </a:lnTo>
                    <a:lnTo>
                      <a:pt x="72" y="72"/>
                    </a:lnTo>
                    <a:lnTo>
                      <a:pt x="56" y="72"/>
                    </a:lnTo>
                    <a:lnTo>
                      <a:pt x="48" y="64"/>
                    </a:lnTo>
                    <a:lnTo>
                      <a:pt x="40" y="64"/>
                    </a:lnTo>
                    <a:lnTo>
                      <a:pt x="40" y="80"/>
                    </a:lnTo>
                    <a:lnTo>
                      <a:pt x="40" y="96"/>
                    </a:lnTo>
                    <a:lnTo>
                      <a:pt x="40" y="112"/>
                    </a:lnTo>
                    <a:lnTo>
                      <a:pt x="8" y="136"/>
                    </a:lnTo>
                    <a:lnTo>
                      <a:pt x="0" y="144"/>
                    </a:lnTo>
                    <a:lnTo>
                      <a:pt x="0" y="176"/>
                    </a:lnTo>
                    <a:lnTo>
                      <a:pt x="24" y="192"/>
                    </a:lnTo>
                    <a:lnTo>
                      <a:pt x="24" y="232"/>
                    </a:lnTo>
                    <a:lnTo>
                      <a:pt x="48" y="232"/>
                    </a:lnTo>
                    <a:lnTo>
                      <a:pt x="48" y="248"/>
                    </a:lnTo>
                    <a:lnTo>
                      <a:pt x="56" y="264"/>
                    </a:lnTo>
                    <a:lnTo>
                      <a:pt x="64" y="288"/>
                    </a:lnTo>
                    <a:lnTo>
                      <a:pt x="88" y="288"/>
                    </a:lnTo>
                    <a:lnTo>
                      <a:pt x="104" y="264"/>
                    </a:lnTo>
                    <a:lnTo>
                      <a:pt x="112" y="264"/>
                    </a:lnTo>
                    <a:lnTo>
                      <a:pt x="112" y="280"/>
                    </a:lnTo>
                    <a:lnTo>
                      <a:pt x="120" y="288"/>
                    </a:lnTo>
                    <a:lnTo>
                      <a:pt x="136" y="288"/>
                    </a:lnTo>
                    <a:lnTo>
                      <a:pt x="136" y="280"/>
                    </a:lnTo>
                    <a:lnTo>
                      <a:pt x="152" y="280"/>
                    </a:lnTo>
                    <a:lnTo>
                      <a:pt x="152" y="288"/>
                    </a:lnTo>
                    <a:lnTo>
                      <a:pt x="160" y="296"/>
                    </a:lnTo>
                    <a:lnTo>
                      <a:pt x="176" y="288"/>
                    </a:lnTo>
                    <a:lnTo>
                      <a:pt x="184" y="256"/>
                    </a:lnTo>
                    <a:lnTo>
                      <a:pt x="184" y="224"/>
                    </a:lnTo>
                    <a:lnTo>
                      <a:pt x="200" y="224"/>
                    </a:lnTo>
                    <a:lnTo>
                      <a:pt x="200" y="216"/>
                    </a:lnTo>
                    <a:lnTo>
                      <a:pt x="200" y="200"/>
                    </a:lnTo>
                    <a:lnTo>
                      <a:pt x="216" y="216"/>
                    </a:lnTo>
                    <a:lnTo>
                      <a:pt x="232" y="192"/>
                    </a:lnTo>
                    <a:lnTo>
                      <a:pt x="216" y="176"/>
                    </a:lnTo>
                    <a:lnTo>
                      <a:pt x="216" y="168"/>
                    </a:lnTo>
                    <a:lnTo>
                      <a:pt x="232" y="160"/>
                    </a:lnTo>
                    <a:lnTo>
                      <a:pt x="224" y="136"/>
                    </a:lnTo>
                    <a:lnTo>
                      <a:pt x="216" y="128"/>
                    </a:lnTo>
                    <a:lnTo>
                      <a:pt x="240" y="136"/>
                    </a:lnTo>
                    <a:lnTo>
                      <a:pt x="240" y="104"/>
                    </a:lnTo>
                    <a:lnTo>
                      <a:pt x="216" y="120"/>
                    </a:lnTo>
                    <a:lnTo>
                      <a:pt x="240" y="80"/>
                    </a:lnTo>
                    <a:lnTo>
                      <a:pt x="200" y="56"/>
                    </a:lnTo>
                    <a:lnTo>
                      <a:pt x="176" y="56"/>
                    </a:lnTo>
                    <a:lnTo>
                      <a:pt x="160" y="72"/>
                    </a:lnTo>
                    <a:lnTo>
                      <a:pt x="152" y="48"/>
                    </a:lnTo>
                    <a:lnTo>
                      <a:pt x="160" y="40"/>
                    </a:lnTo>
                    <a:lnTo>
                      <a:pt x="184" y="16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2" name="Freeform 18"/>
              <p:cNvSpPr>
                <a:spLocks/>
              </p:cNvSpPr>
              <p:nvPr/>
            </p:nvSpPr>
            <p:spPr bwMode="gray">
              <a:xfrm>
                <a:off x="2623" y="2360"/>
                <a:ext cx="263" cy="328"/>
              </a:xfrm>
              <a:custGeom>
                <a:avLst/>
                <a:gdLst>
                  <a:gd name="T0" fmla="*/ 262 w 273"/>
                  <a:gd name="T1" fmla="*/ 50 h 369"/>
                  <a:gd name="T2" fmla="*/ 262 w 273"/>
                  <a:gd name="T3" fmla="*/ 43 h 369"/>
                  <a:gd name="T4" fmla="*/ 247 w 273"/>
                  <a:gd name="T5" fmla="*/ 43 h 369"/>
                  <a:gd name="T6" fmla="*/ 247 w 273"/>
                  <a:gd name="T7" fmla="*/ 50 h 369"/>
                  <a:gd name="T8" fmla="*/ 231 w 273"/>
                  <a:gd name="T9" fmla="*/ 50 h 369"/>
                  <a:gd name="T10" fmla="*/ 224 w 273"/>
                  <a:gd name="T11" fmla="*/ 50 h 369"/>
                  <a:gd name="T12" fmla="*/ 224 w 273"/>
                  <a:gd name="T13" fmla="*/ 28 h 369"/>
                  <a:gd name="T14" fmla="*/ 216 w 273"/>
                  <a:gd name="T15" fmla="*/ 28 h 369"/>
                  <a:gd name="T16" fmla="*/ 200 w 273"/>
                  <a:gd name="T17" fmla="*/ 50 h 369"/>
                  <a:gd name="T18" fmla="*/ 177 w 273"/>
                  <a:gd name="T19" fmla="*/ 50 h 369"/>
                  <a:gd name="T20" fmla="*/ 170 w 273"/>
                  <a:gd name="T21" fmla="*/ 28 h 369"/>
                  <a:gd name="T22" fmla="*/ 162 w 273"/>
                  <a:gd name="T23" fmla="*/ 14 h 369"/>
                  <a:gd name="T24" fmla="*/ 154 w 273"/>
                  <a:gd name="T25" fmla="*/ 0 h 369"/>
                  <a:gd name="T26" fmla="*/ 139 w 273"/>
                  <a:gd name="T27" fmla="*/ 0 h 369"/>
                  <a:gd name="T28" fmla="*/ 139 w 273"/>
                  <a:gd name="T29" fmla="*/ 7 h 369"/>
                  <a:gd name="T30" fmla="*/ 108 w 273"/>
                  <a:gd name="T31" fmla="*/ 14 h 369"/>
                  <a:gd name="T32" fmla="*/ 108 w 273"/>
                  <a:gd name="T33" fmla="*/ 28 h 369"/>
                  <a:gd name="T34" fmla="*/ 77 w 273"/>
                  <a:gd name="T35" fmla="*/ 28 h 369"/>
                  <a:gd name="T36" fmla="*/ 62 w 273"/>
                  <a:gd name="T37" fmla="*/ 43 h 369"/>
                  <a:gd name="T38" fmla="*/ 62 w 273"/>
                  <a:gd name="T39" fmla="*/ 64 h 369"/>
                  <a:gd name="T40" fmla="*/ 69 w 273"/>
                  <a:gd name="T41" fmla="*/ 78 h 369"/>
                  <a:gd name="T42" fmla="*/ 46 w 273"/>
                  <a:gd name="T43" fmla="*/ 100 h 369"/>
                  <a:gd name="T44" fmla="*/ 39 w 273"/>
                  <a:gd name="T45" fmla="*/ 100 h 369"/>
                  <a:gd name="T46" fmla="*/ 31 w 273"/>
                  <a:gd name="T47" fmla="*/ 128 h 369"/>
                  <a:gd name="T48" fmla="*/ 31 w 273"/>
                  <a:gd name="T49" fmla="*/ 142 h 369"/>
                  <a:gd name="T50" fmla="*/ 31 w 273"/>
                  <a:gd name="T51" fmla="*/ 156 h 369"/>
                  <a:gd name="T52" fmla="*/ 15 w 273"/>
                  <a:gd name="T53" fmla="*/ 178 h 369"/>
                  <a:gd name="T54" fmla="*/ 8 w 273"/>
                  <a:gd name="T55" fmla="*/ 192 h 369"/>
                  <a:gd name="T56" fmla="*/ 0 w 273"/>
                  <a:gd name="T57" fmla="*/ 228 h 369"/>
                  <a:gd name="T58" fmla="*/ 8 w 273"/>
                  <a:gd name="T59" fmla="*/ 242 h 369"/>
                  <a:gd name="T60" fmla="*/ 54 w 273"/>
                  <a:gd name="T61" fmla="*/ 242 h 369"/>
                  <a:gd name="T62" fmla="*/ 77 w 273"/>
                  <a:gd name="T63" fmla="*/ 292 h 369"/>
                  <a:gd name="T64" fmla="*/ 85 w 273"/>
                  <a:gd name="T65" fmla="*/ 327 h 369"/>
                  <a:gd name="T66" fmla="*/ 108 w 273"/>
                  <a:gd name="T67" fmla="*/ 292 h 369"/>
                  <a:gd name="T68" fmla="*/ 116 w 273"/>
                  <a:gd name="T69" fmla="*/ 299 h 369"/>
                  <a:gd name="T70" fmla="*/ 146 w 273"/>
                  <a:gd name="T71" fmla="*/ 270 h 369"/>
                  <a:gd name="T72" fmla="*/ 146 w 273"/>
                  <a:gd name="T73" fmla="*/ 249 h 369"/>
                  <a:gd name="T74" fmla="*/ 177 w 273"/>
                  <a:gd name="T75" fmla="*/ 242 h 369"/>
                  <a:gd name="T76" fmla="*/ 193 w 273"/>
                  <a:gd name="T77" fmla="*/ 206 h 369"/>
                  <a:gd name="T78" fmla="*/ 208 w 273"/>
                  <a:gd name="T79" fmla="*/ 199 h 369"/>
                  <a:gd name="T80" fmla="*/ 208 w 273"/>
                  <a:gd name="T81" fmla="*/ 178 h 369"/>
                  <a:gd name="T82" fmla="*/ 231 w 273"/>
                  <a:gd name="T83" fmla="*/ 178 h 369"/>
                  <a:gd name="T84" fmla="*/ 239 w 273"/>
                  <a:gd name="T85" fmla="*/ 142 h 369"/>
                  <a:gd name="T86" fmla="*/ 231 w 273"/>
                  <a:gd name="T87" fmla="*/ 114 h 369"/>
                  <a:gd name="T88" fmla="*/ 239 w 273"/>
                  <a:gd name="T89" fmla="*/ 107 h 369"/>
                  <a:gd name="T90" fmla="*/ 224 w 273"/>
                  <a:gd name="T91" fmla="*/ 92 h 369"/>
                  <a:gd name="T92" fmla="*/ 239 w 273"/>
                  <a:gd name="T93" fmla="*/ 85 h 369"/>
                  <a:gd name="T94" fmla="*/ 247 w 273"/>
                  <a:gd name="T95" fmla="*/ 92 h 369"/>
                  <a:gd name="T96" fmla="*/ 262 w 273"/>
                  <a:gd name="T97" fmla="*/ 71 h 369"/>
                  <a:gd name="T98" fmla="*/ 262 w 273"/>
                  <a:gd name="T99" fmla="*/ 50 h 3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73" h="369">
                    <a:moveTo>
                      <a:pt x="272" y="56"/>
                    </a:moveTo>
                    <a:lnTo>
                      <a:pt x="272" y="48"/>
                    </a:lnTo>
                    <a:lnTo>
                      <a:pt x="256" y="48"/>
                    </a:lnTo>
                    <a:lnTo>
                      <a:pt x="256" y="56"/>
                    </a:lnTo>
                    <a:lnTo>
                      <a:pt x="240" y="56"/>
                    </a:lnTo>
                    <a:lnTo>
                      <a:pt x="232" y="56"/>
                    </a:lnTo>
                    <a:lnTo>
                      <a:pt x="232" y="32"/>
                    </a:lnTo>
                    <a:lnTo>
                      <a:pt x="224" y="32"/>
                    </a:lnTo>
                    <a:lnTo>
                      <a:pt x="208" y="56"/>
                    </a:lnTo>
                    <a:lnTo>
                      <a:pt x="184" y="56"/>
                    </a:lnTo>
                    <a:lnTo>
                      <a:pt x="176" y="32"/>
                    </a:lnTo>
                    <a:lnTo>
                      <a:pt x="168" y="16"/>
                    </a:lnTo>
                    <a:lnTo>
                      <a:pt x="160" y="0"/>
                    </a:lnTo>
                    <a:lnTo>
                      <a:pt x="144" y="0"/>
                    </a:lnTo>
                    <a:lnTo>
                      <a:pt x="144" y="8"/>
                    </a:lnTo>
                    <a:lnTo>
                      <a:pt x="112" y="16"/>
                    </a:lnTo>
                    <a:lnTo>
                      <a:pt x="112" y="32"/>
                    </a:lnTo>
                    <a:lnTo>
                      <a:pt x="80" y="32"/>
                    </a:lnTo>
                    <a:lnTo>
                      <a:pt x="64" y="48"/>
                    </a:lnTo>
                    <a:lnTo>
                      <a:pt x="64" y="72"/>
                    </a:lnTo>
                    <a:lnTo>
                      <a:pt x="72" y="88"/>
                    </a:lnTo>
                    <a:lnTo>
                      <a:pt x="48" y="112"/>
                    </a:lnTo>
                    <a:lnTo>
                      <a:pt x="40" y="112"/>
                    </a:lnTo>
                    <a:lnTo>
                      <a:pt x="32" y="144"/>
                    </a:lnTo>
                    <a:lnTo>
                      <a:pt x="32" y="160"/>
                    </a:lnTo>
                    <a:lnTo>
                      <a:pt x="32" y="176"/>
                    </a:lnTo>
                    <a:lnTo>
                      <a:pt x="16" y="200"/>
                    </a:lnTo>
                    <a:lnTo>
                      <a:pt x="8" y="216"/>
                    </a:lnTo>
                    <a:lnTo>
                      <a:pt x="0" y="256"/>
                    </a:lnTo>
                    <a:lnTo>
                      <a:pt x="8" y="272"/>
                    </a:lnTo>
                    <a:lnTo>
                      <a:pt x="56" y="272"/>
                    </a:lnTo>
                    <a:lnTo>
                      <a:pt x="80" y="328"/>
                    </a:lnTo>
                    <a:lnTo>
                      <a:pt x="88" y="368"/>
                    </a:lnTo>
                    <a:lnTo>
                      <a:pt x="112" y="328"/>
                    </a:lnTo>
                    <a:lnTo>
                      <a:pt x="120" y="336"/>
                    </a:lnTo>
                    <a:lnTo>
                      <a:pt x="152" y="304"/>
                    </a:lnTo>
                    <a:lnTo>
                      <a:pt x="152" y="280"/>
                    </a:lnTo>
                    <a:lnTo>
                      <a:pt x="184" y="272"/>
                    </a:lnTo>
                    <a:lnTo>
                      <a:pt x="200" y="232"/>
                    </a:lnTo>
                    <a:lnTo>
                      <a:pt x="216" y="224"/>
                    </a:lnTo>
                    <a:lnTo>
                      <a:pt x="216" y="200"/>
                    </a:lnTo>
                    <a:lnTo>
                      <a:pt x="240" y="200"/>
                    </a:lnTo>
                    <a:lnTo>
                      <a:pt x="248" y="160"/>
                    </a:lnTo>
                    <a:lnTo>
                      <a:pt x="240" y="128"/>
                    </a:lnTo>
                    <a:lnTo>
                      <a:pt x="248" y="120"/>
                    </a:lnTo>
                    <a:lnTo>
                      <a:pt x="232" y="104"/>
                    </a:lnTo>
                    <a:lnTo>
                      <a:pt x="248" y="96"/>
                    </a:lnTo>
                    <a:lnTo>
                      <a:pt x="256" y="104"/>
                    </a:lnTo>
                    <a:lnTo>
                      <a:pt x="272" y="80"/>
                    </a:lnTo>
                    <a:lnTo>
                      <a:pt x="272" y="56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gray">
              <a:xfrm>
                <a:off x="2223" y="2566"/>
                <a:ext cx="486" cy="341"/>
              </a:xfrm>
              <a:custGeom>
                <a:avLst/>
                <a:gdLst>
                  <a:gd name="T0" fmla="*/ 477 w 505"/>
                  <a:gd name="T1" fmla="*/ 85 h 385"/>
                  <a:gd name="T2" fmla="*/ 408 w 505"/>
                  <a:gd name="T3" fmla="*/ 35 h 385"/>
                  <a:gd name="T4" fmla="*/ 393 w 505"/>
                  <a:gd name="T5" fmla="*/ 50 h 385"/>
                  <a:gd name="T6" fmla="*/ 362 w 505"/>
                  <a:gd name="T7" fmla="*/ 35 h 385"/>
                  <a:gd name="T8" fmla="*/ 300 w 505"/>
                  <a:gd name="T9" fmla="*/ 50 h 385"/>
                  <a:gd name="T10" fmla="*/ 300 w 505"/>
                  <a:gd name="T11" fmla="*/ 0 h 385"/>
                  <a:gd name="T12" fmla="*/ 269 w 505"/>
                  <a:gd name="T13" fmla="*/ 0 h 385"/>
                  <a:gd name="T14" fmla="*/ 208 w 505"/>
                  <a:gd name="T15" fmla="*/ 7 h 385"/>
                  <a:gd name="T16" fmla="*/ 200 w 505"/>
                  <a:gd name="T17" fmla="*/ 35 h 385"/>
                  <a:gd name="T18" fmla="*/ 162 w 505"/>
                  <a:gd name="T19" fmla="*/ 21 h 385"/>
                  <a:gd name="T20" fmla="*/ 139 w 505"/>
                  <a:gd name="T21" fmla="*/ 43 h 385"/>
                  <a:gd name="T22" fmla="*/ 146 w 505"/>
                  <a:gd name="T23" fmla="*/ 78 h 385"/>
                  <a:gd name="T24" fmla="*/ 139 w 505"/>
                  <a:gd name="T25" fmla="*/ 99 h 385"/>
                  <a:gd name="T26" fmla="*/ 108 w 505"/>
                  <a:gd name="T27" fmla="*/ 149 h 385"/>
                  <a:gd name="T28" fmla="*/ 69 w 505"/>
                  <a:gd name="T29" fmla="*/ 198 h 385"/>
                  <a:gd name="T30" fmla="*/ 31 w 505"/>
                  <a:gd name="T31" fmla="*/ 241 h 385"/>
                  <a:gd name="T32" fmla="*/ 0 w 505"/>
                  <a:gd name="T33" fmla="*/ 262 h 385"/>
                  <a:gd name="T34" fmla="*/ 8 w 505"/>
                  <a:gd name="T35" fmla="*/ 276 h 385"/>
                  <a:gd name="T36" fmla="*/ 15 w 505"/>
                  <a:gd name="T37" fmla="*/ 319 h 385"/>
                  <a:gd name="T38" fmla="*/ 54 w 505"/>
                  <a:gd name="T39" fmla="*/ 340 h 385"/>
                  <a:gd name="T40" fmla="*/ 38 w 505"/>
                  <a:gd name="T41" fmla="*/ 305 h 385"/>
                  <a:gd name="T42" fmla="*/ 77 w 505"/>
                  <a:gd name="T43" fmla="*/ 269 h 385"/>
                  <a:gd name="T44" fmla="*/ 146 w 505"/>
                  <a:gd name="T45" fmla="*/ 248 h 385"/>
                  <a:gd name="T46" fmla="*/ 185 w 505"/>
                  <a:gd name="T47" fmla="*/ 262 h 385"/>
                  <a:gd name="T48" fmla="*/ 231 w 505"/>
                  <a:gd name="T49" fmla="*/ 220 h 385"/>
                  <a:gd name="T50" fmla="*/ 254 w 505"/>
                  <a:gd name="T51" fmla="*/ 213 h 385"/>
                  <a:gd name="T52" fmla="*/ 254 w 505"/>
                  <a:gd name="T53" fmla="*/ 191 h 385"/>
                  <a:gd name="T54" fmla="*/ 269 w 505"/>
                  <a:gd name="T55" fmla="*/ 184 h 385"/>
                  <a:gd name="T56" fmla="*/ 323 w 505"/>
                  <a:gd name="T57" fmla="*/ 205 h 385"/>
                  <a:gd name="T58" fmla="*/ 323 w 505"/>
                  <a:gd name="T59" fmla="*/ 177 h 385"/>
                  <a:gd name="T60" fmla="*/ 362 w 505"/>
                  <a:gd name="T61" fmla="*/ 170 h 385"/>
                  <a:gd name="T62" fmla="*/ 377 w 505"/>
                  <a:gd name="T63" fmla="*/ 177 h 385"/>
                  <a:gd name="T64" fmla="*/ 385 w 505"/>
                  <a:gd name="T65" fmla="*/ 163 h 385"/>
                  <a:gd name="T66" fmla="*/ 431 w 505"/>
                  <a:gd name="T67" fmla="*/ 156 h 385"/>
                  <a:gd name="T68" fmla="*/ 462 w 505"/>
                  <a:gd name="T69" fmla="*/ 120 h 3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05" h="385">
                    <a:moveTo>
                      <a:pt x="504" y="128"/>
                    </a:moveTo>
                    <a:lnTo>
                      <a:pt x="496" y="96"/>
                    </a:lnTo>
                    <a:lnTo>
                      <a:pt x="472" y="40"/>
                    </a:lnTo>
                    <a:lnTo>
                      <a:pt x="424" y="40"/>
                    </a:lnTo>
                    <a:lnTo>
                      <a:pt x="416" y="32"/>
                    </a:lnTo>
                    <a:lnTo>
                      <a:pt x="408" y="56"/>
                    </a:lnTo>
                    <a:lnTo>
                      <a:pt x="392" y="56"/>
                    </a:lnTo>
                    <a:lnTo>
                      <a:pt x="376" y="40"/>
                    </a:lnTo>
                    <a:lnTo>
                      <a:pt x="320" y="64"/>
                    </a:lnTo>
                    <a:lnTo>
                      <a:pt x="312" y="56"/>
                    </a:lnTo>
                    <a:lnTo>
                      <a:pt x="336" y="8"/>
                    </a:lnTo>
                    <a:lnTo>
                      <a:pt x="312" y="0"/>
                    </a:lnTo>
                    <a:lnTo>
                      <a:pt x="296" y="16"/>
                    </a:lnTo>
                    <a:lnTo>
                      <a:pt x="280" y="0"/>
                    </a:lnTo>
                    <a:lnTo>
                      <a:pt x="272" y="8"/>
                    </a:lnTo>
                    <a:lnTo>
                      <a:pt x="216" y="8"/>
                    </a:lnTo>
                    <a:lnTo>
                      <a:pt x="224" y="40"/>
                    </a:lnTo>
                    <a:lnTo>
                      <a:pt x="208" y="40"/>
                    </a:lnTo>
                    <a:lnTo>
                      <a:pt x="176" y="16"/>
                    </a:lnTo>
                    <a:lnTo>
                      <a:pt x="168" y="24"/>
                    </a:lnTo>
                    <a:lnTo>
                      <a:pt x="168" y="48"/>
                    </a:lnTo>
                    <a:lnTo>
                      <a:pt x="144" y="48"/>
                    </a:lnTo>
                    <a:lnTo>
                      <a:pt x="144" y="72"/>
                    </a:lnTo>
                    <a:lnTo>
                      <a:pt x="152" y="88"/>
                    </a:lnTo>
                    <a:lnTo>
                      <a:pt x="144" y="96"/>
                    </a:lnTo>
                    <a:lnTo>
                      <a:pt x="144" y="112"/>
                    </a:lnTo>
                    <a:lnTo>
                      <a:pt x="112" y="144"/>
                    </a:lnTo>
                    <a:lnTo>
                      <a:pt x="112" y="168"/>
                    </a:lnTo>
                    <a:lnTo>
                      <a:pt x="104" y="200"/>
                    </a:lnTo>
                    <a:lnTo>
                      <a:pt x="72" y="224"/>
                    </a:lnTo>
                    <a:lnTo>
                      <a:pt x="48" y="256"/>
                    </a:lnTo>
                    <a:lnTo>
                      <a:pt x="32" y="272"/>
                    </a:lnTo>
                    <a:lnTo>
                      <a:pt x="8" y="280"/>
                    </a:lnTo>
                    <a:lnTo>
                      <a:pt x="0" y="296"/>
                    </a:lnTo>
                    <a:lnTo>
                      <a:pt x="16" y="304"/>
                    </a:lnTo>
                    <a:lnTo>
                      <a:pt x="8" y="312"/>
                    </a:lnTo>
                    <a:lnTo>
                      <a:pt x="8" y="352"/>
                    </a:lnTo>
                    <a:lnTo>
                      <a:pt x="16" y="360"/>
                    </a:lnTo>
                    <a:lnTo>
                      <a:pt x="16" y="384"/>
                    </a:lnTo>
                    <a:lnTo>
                      <a:pt x="56" y="384"/>
                    </a:lnTo>
                    <a:lnTo>
                      <a:pt x="56" y="360"/>
                    </a:lnTo>
                    <a:lnTo>
                      <a:pt x="40" y="344"/>
                    </a:lnTo>
                    <a:lnTo>
                      <a:pt x="48" y="312"/>
                    </a:lnTo>
                    <a:lnTo>
                      <a:pt x="80" y="304"/>
                    </a:lnTo>
                    <a:lnTo>
                      <a:pt x="104" y="304"/>
                    </a:lnTo>
                    <a:lnTo>
                      <a:pt x="152" y="280"/>
                    </a:lnTo>
                    <a:lnTo>
                      <a:pt x="184" y="280"/>
                    </a:lnTo>
                    <a:lnTo>
                      <a:pt x="192" y="296"/>
                    </a:lnTo>
                    <a:lnTo>
                      <a:pt x="208" y="264"/>
                    </a:lnTo>
                    <a:lnTo>
                      <a:pt x="240" y="248"/>
                    </a:lnTo>
                    <a:lnTo>
                      <a:pt x="248" y="224"/>
                    </a:lnTo>
                    <a:lnTo>
                      <a:pt x="264" y="240"/>
                    </a:lnTo>
                    <a:lnTo>
                      <a:pt x="272" y="240"/>
                    </a:lnTo>
                    <a:lnTo>
                      <a:pt x="264" y="216"/>
                    </a:lnTo>
                    <a:lnTo>
                      <a:pt x="264" y="184"/>
                    </a:lnTo>
                    <a:lnTo>
                      <a:pt x="280" y="208"/>
                    </a:lnTo>
                    <a:lnTo>
                      <a:pt x="288" y="232"/>
                    </a:lnTo>
                    <a:lnTo>
                      <a:pt x="336" y="232"/>
                    </a:lnTo>
                    <a:lnTo>
                      <a:pt x="320" y="216"/>
                    </a:lnTo>
                    <a:lnTo>
                      <a:pt x="336" y="200"/>
                    </a:lnTo>
                    <a:lnTo>
                      <a:pt x="360" y="208"/>
                    </a:lnTo>
                    <a:lnTo>
                      <a:pt x="376" y="192"/>
                    </a:lnTo>
                    <a:lnTo>
                      <a:pt x="392" y="192"/>
                    </a:lnTo>
                    <a:lnTo>
                      <a:pt x="392" y="200"/>
                    </a:lnTo>
                    <a:lnTo>
                      <a:pt x="400" y="200"/>
                    </a:lnTo>
                    <a:lnTo>
                      <a:pt x="400" y="184"/>
                    </a:lnTo>
                    <a:lnTo>
                      <a:pt x="424" y="192"/>
                    </a:lnTo>
                    <a:lnTo>
                      <a:pt x="448" y="176"/>
                    </a:lnTo>
                    <a:lnTo>
                      <a:pt x="472" y="168"/>
                    </a:lnTo>
                    <a:lnTo>
                      <a:pt x="480" y="136"/>
                    </a:lnTo>
                    <a:lnTo>
                      <a:pt x="504" y="12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gray">
              <a:xfrm>
                <a:off x="1900" y="2502"/>
                <a:ext cx="478" cy="341"/>
              </a:xfrm>
              <a:custGeom>
                <a:avLst/>
                <a:gdLst>
                  <a:gd name="T0" fmla="*/ 331 w 497"/>
                  <a:gd name="T1" fmla="*/ 305 h 385"/>
                  <a:gd name="T2" fmla="*/ 400 w 497"/>
                  <a:gd name="T3" fmla="*/ 262 h 385"/>
                  <a:gd name="T4" fmla="*/ 431 w 497"/>
                  <a:gd name="T5" fmla="*/ 213 h 385"/>
                  <a:gd name="T6" fmla="*/ 462 w 497"/>
                  <a:gd name="T7" fmla="*/ 163 h 385"/>
                  <a:gd name="T8" fmla="*/ 477 w 497"/>
                  <a:gd name="T9" fmla="*/ 142 h 385"/>
                  <a:gd name="T10" fmla="*/ 462 w 497"/>
                  <a:gd name="T11" fmla="*/ 113 h 385"/>
                  <a:gd name="T12" fmla="*/ 439 w 497"/>
                  <a:gd name="T13" fmla="*/ 85 h 385"/>
                  <a:gd name="T14" fmla="*/ 423 w 497"/>
                  <a:gd name="T15" fmla="*/ 99 h 385"/>
                  <a:gd name="T16" fmla="*/ 408 w 497"/>
                  <a:gd name="T17" fmla="*/ 92 h 385"/>
                  <a:gd name="T18" fmla="*/ 423 w 497"/>
                  <a:gd name="T19" fmla="*/ 50 h 385"/>
                  <a:gd name="T20" fmla="*/ 423 w 497"/>
                  <a:gd name="T21" fmla="*/ 14 h 385"/>
                  <a:gd name="T22" fmla="*/ 392 w 497"/>
                  <a:gd name="T23" fmla="*/ 7 h 385"/>
                  <a:gd name="T24" fmla="*/ 362 w 497"/>
                  <a:gd name="T25" fmla="*/ 21 h 385"/>
                  <a:gd name="T26" fmla="*/ 346 w 497"/>
                  <a:gd name="T27" fmla="*/ 21 h 385"/>
                  <a:gd name="T28" fmla="*/ 308 w 497"/>
                  <a:gd name="T29" fmla="*/ 28 h 385"/>
                  <a:gd name="T30" fmla="*/ 277 w 497"/>
                  <a:gd name="T31" fmla="*/ 57 h 385"/>
                  <a:gd name="T32" fmla="*/ 254 w 497"/>
                  <a:gd name="T33" fmla="*/ 64 h 385"/>
                  <a:gd name="T34" fmla="*/ 215 w 497"/>
                  <a:gd name="T35" fmla="*/ 85 h 385"/>
                  <a:gd name="T36" fmla="*/ 177 w 497"/>
                  <a:gd name="T37" fmla="*/ 78 h 385"/>
                  <a:gd name="T38" fmla="*/ 154 w 497"/>
                  <a:gd name="T39" fmla="*/ 64 h 385"/>
                  <a:gd name="T40" fmla="*/ 138 w 497"/>
                  <a:gd name="T41" fmla="*/ 78 h 385"/>
                  <a:gd name="T42" fmla="*/ 92 w 497"/>
                  <a:gd name="T43" fmla="*/ 113 h 385"/>
                  <a:gd name="T44" fmla="*/ 31 w 497"/>
                  <a:gd name="T45" fmla="*/ 99 h 385"/>
                  <a:gd name="T46" fmla="*/ 0 w 497"/>
                  <a:gd name="T47" fmla="*/ 113 h 385"/>
                  <a:gd name="T48" fmla="*/ 31 w 497"/>
                  <a:gd name="T49" fmla="*/ 128 h 385"/>
                  <a:gd name="T50" fmla="*/ 85 w 497"/>
                  <a:gd name="T51" fmla="*/ 149 h 385"/>
                  <a:gd name="T52" fmla="*/ 100 w 497"/>
                  <a:gd name="T53" fmla="*/ 184 h 385"/>
                  <a:gd name="T54" fmla="*/ 54 w 497"/>
                  <a:gd name="T55" fmla="*/ 198 h 385"/>
                  <a:gd name="T56" fmla="*/ 85 w 497"/>
                  <a:gd name="T57" fmla="*/ 220 h 385"/>
                  <a:gd name="T58" fmla="*/ 131 w 497"/>
                  <a:gd name="T59" fmla="*/ 248 h 385"/>
                  <a:gd name="T60" fmla="*/ 131 w 497"/>
                  <a:gd name="T61" fmla="*/ 269 h 385"/>
                  <a:gd name="T62" fmla="*/ 200 w 497"/>
                  <a:gd name="T63" fmla="*/ 319 h 385"/>
                  <a:gd name="T64" fmla="*/ 239 w 497"/>
                  <a:gd name="T65" fmla="*/ 319 h 385"/>
                  <a:gd name="T66" fmla="*/ 246 w 497"/>
                  <a:gd name="T67" fmla="*/ 305 h 385"/>
                  <a:gd name="T68" fmla="*/ 285 w 497"/>
                  <a:gd name="T69" fmla="*/ 333 h 385"/>
                  <a:gd name="T70" fmla="*/ 323 w 497"/>
                  <a:gd name="T71" fmla="*/ 326 h 38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497" h="385">
                    <a:moveTo>
                      <a:pt x="336" y="368"/>
                    </a:moveTo>
                    <a:lnTo>
                      <a:pt x="344" y="344"/>
                    </a:lnTo>
                    <a:lnTo>
                      <a:pt x="368" y="344"/>
                    </a:lnTo>
                    <a:lnTo>
                      <a:pt x="416" y="296"/>
                    </a:lnTo>
                    <a:lnTo>
                      <a:pt x="440" y="272"/>
                    </a:lnTo>
                    <a:lnTo>
                      <a:pt x="448" y="240"/>
                    </a:lnTo>
                    <a:lnTo>
                      <a:pt x="448" y="216"/>
                    </a:lnTo>
                    <a:lnTo>
                      <a:pt x="480" y="184"/>
                    </a:lnTo>
                    <a:lnTo>
                      <a:pt x="480" y="168"/>
                    </a:lnTo>
                    <a:lnTo>
                      <a:pt x="496" y="160"/>
                    </a:lnTo>
                    <a:lnTo>
                      <a:pt x="480" y="152"/>
                    </a:lnTo>
                    <a:lnTo>
                      <a:pt x="480" y="128"/>
                    </a:lnTo>
                    <a:lnTo>
                      <a:pt x="456" y="128"/>
                    </a:lnTo>
                    <a:lnTo>
                      <a:pt x="456" y="96"/>
                    </a:lnTo>
                    <a:lnTo>
                      <a:pt x="440" y="96"/>
                    </a:lnTo>
                    <a:lnTo>
                      <a:pt x="440" y="112"/>
                    </a:lnTo>
                    <a:lnTo>
                      <a:pt x="424" y="112"/>
                    </a:lnTo>
                    <a:lnTo>
                      <a:pt x="424" y="104"/>
                    </a:lnTo>
                    <a:lnTo>
                      <a:pt x="432" y="64"/>
                    </a:lnTo>
                    <a:lnTo>
                      <a:pt x="440" y="56"/>
                    </a:lnTo>
                    <a:lnTo>
                      <a:pt x="440" y="40"/>
                    </a:lnTo>
                    <a:lnTo>
                      <a:pt x="440" y="16"/>
                    </a:lnTo>
                    <a:lnTo>
                      <a:pt x="432" y="0"/>
                    </a:lnTo>
                    <a:lnTo>
                      <a:pt x="408" y="8"/>
                    </a:lnTo>
                    <a:lnTo>
                      <a:pt x="392" y="8"/>
                    </a:lnTo>
                    <a:lnTo>
                      <a:pt x="376" y="24"/>
                    </a:lnTo>
                    <a:lnTo>
                      <a:pt x="360" y="32"/>
                    </a:lnTo>
                    <a:lnTo>
                      <a:pt x="360" y="24"/>
                    </a:lnTo>
                    <a:lnTo>
                      <a:pt x="344" y="32"/>
                    </a:lnTo>
                    <a:lnTo>
                      <a:pt x="320" y="32"/>
                    </a:lnTo>
                    <a:lnTo>
                      <a:pt x="304" y="40"/>
                    </a:lnTo>
                    <a:lnTo>
                      <a:pt x="288" y="64"/>
                    </a:lnTo>
                    <a:lnTo>
                      <a:pt x="272" y="56"/>
                    </a:lnTo>
                    <a:lnTo>
                      <a:pt x="264" y="72"/>
                    </a:lnTo>
                    <a:lnTo>
                      <a:pt x="232" y="72"/>
                    </a:lnTo>
                    <a:lnTo>
                      <a:pt x="224" y="96"/>
                    </a:lnTo>
                    <a:lnTo>
                      <a:pt x="200" y="104"/>
                    </a:lnTo>
                    <a:lnTo>
                      <a:pt x="184" y="88"/>
                    </a:lnTo>
                    <a:lnTo>
                      <a:pt x="176" y="64"/>
                    </a:lnTo>
                    <a:lnTo>
                      <a:pt x="160" y="72"/>
                    </a:lnTo>
                    <a:lnTo>
                      <a:pt x="160" y="88"/>
                    </a:lnTo>
                    <a:lnTo>
                      <a:pt x="144" y="88"/>
                    </a:lnTo>
                    <a:lnTo>
                      <a:pt x="104" y="112"/>
                    </a:lnTo>
                    <a:lnTo>
                      <a:pt x="96" y="128"/>
                    </a:lnTo>
                    <a:lnTo>
                      <a:pt x="48" y="112"/>
                    </a:lnTo>
                    <a:lnTo>
                      <a:pt x="32" y="112"/>
                    </a:lnTo>
                    <a:lnTo>
                      <a:pt x="24" y="120"/>
                    </a:lnTo>
                    <a:lnTo>
                      <a:pt x="0" y="128"/>
                    </a:lnTo>
                    <a:lnTo>
                      <a:pt x="0" y="144"/>
                    </a:lnTo>
                    <a:lnTo>
                      <a:pt x="32" y="144"/>
                    </a:lnTo>
                    <a:lnTo>
                      <a:pt x="40" y="160"/>
                    </a:lnTo>
                    <a:lnTo>
                      <a:pt x="88" y="168"/>
                    </a:lnTo>
                    <a:lnTo>
                      <a:pt x="96" y="176"/>
                    </a:lnTo>
                    <a:lnTo>
                      <a:pt x="104" y="208"/>
                    </a:lnTo>
                    <a:lnTo>
                      <a:pt x="64" y="208"/>
                    </a:lnTo>
                    <a:lnTo>
                      <a:pt x="56" y="224"/>
                    </a:lnTo>
                    <a:lnTo>
                      <a:pt x="64" y="240"/>
                    </a:lnTo>
                    <a:lnTo>
                      <a:pt x="88" y="248"/>
                    </a:lnTo>
                    <a:lnTo>
                      <a:pt x="136" y="264"/>
                    </a:lnTo>
                    <a:lnTo>
                      <a:pt x="136" y="280"/>
                    </a:lnTo>
                    <a:lnTo>
                      <a:pt x="120" y="288"/>
                    </a:lnTo>
                    <a:lnTo>
                      <a:pt x="136" y="304"/>
                    </a:lnTo>
                    <a:lnTo>
                      <a:pt x="136" y="328"/>
                    </a:lnTo>
                    <a:lnTo>
                      <a:pt x="208" y="360"/>
                    </a:lnTo>
                    <a:lnTo>
                      <a:pt x="224" y="360"/>
                    </a:lnTo>
                    <a:lnTo>
                      <a:pt x="248" y="360"/>
                    </a:lnTo>
                    <a:lnTo>
                      <a:pt x="256" y="368"/>
                    </a:lnTo>
                    <a:lnTo>
                      <a:pt x="256" y="344"/>
                    </a:lnTo>
                    <a:lnTo>
                      <a:pt x="288" y="352"/>
                    </a:lnTo>
                    <a:lnTo>
                      <a:pt x="296" y="376"/>
                    </a:lnTo>
                    <a:lnTo>
                      <a:pt x="312" y="384"/>
                    </a:lnTo>
                    <a:lnTo>
                      <a:pt x="336" y="36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invGray">
              <a:xfrm>
                <a:off x="1854" y="2311"/>
                <a:ext cx="356" cy="313"/>
              </a:xfrm>
              <a:custGeom>
                <a:avLst/>
                <a:gdLst>
                  <a:gd name="T0" fmla="*/ 46 w 369"/>
                  <a:gd name="T1" fmla="*/ 284 h 353"/>
                  <a:gd name="T2" fmla="*/ 31 w 369"/>
                  <a:gd name="T3" fmla="*/ 234 h 353"/>
                  <a:gd name="T4" fmla="*/ 54 w 369"/>
                  <a:gd name="T5" fmla="*/ 170 h 353"/>
                  <a:gd name="T6" fmla="*/ 8 w 369"/>
                  <a:gd name="T7" fmla="*/ 142 h 353"/>
                  <a:gd name="T8" fmla="*/ 15 w 369"/>
                  <a:gd name="T9" fmla="*/ 121 h 353"/>
                  <a:gd name="T10" fmla="*/ 46 w 369"/>
                  <a:gd name="T11" fmla="*/ 121 h 353"/>
                  <a:gd name="T12" fmla="*/ 100 w 369"/>
                  <a:gd name="T13" fmla="*/ 106 h 353"/>
                  <a:gd name="T14" fmla="*/ 162 w 369"/>
                  <a:gd name="T15" fmla="*/ 99 h 353"/>
                  <a:gd name="T16" fmla="*/ 131 w 369"/>
                  <a:gd name="T17" fmla="*/ 71 h 353"/>
                  <a:gd name="T18" fmla="*/ 139 w 369"/>
                  <a:gd name="T19" fmla="*/ 35 h 353"/>
                  <a:gd name="T20" fmla="*/ 178 w 369"/>
                  <a:gd name="T21" fmla="*/ 35 h 353"/>
                  <a:gd name="T22" fmla="*/ 201 w 369"/>
                  <a:gd name="T23" fmla="*/ 43 h 353"/>
                  <a:gd name="T24" fmla="*/ 224 w 369"/>
                  <a:gd name="T25" fmla="*/ 35 h 353"/>
                  <a:gd name="T26" fmla="*/ 239 w 369"/>
                  <a:gd name="T27" fmla="*/ 0 h 353"/>
                  <a:gd name="T28" fmla="*/ 278 w 369"/>
                  <a:gd name="T29" fmla="*/ 14 h 353"/>
                  <a:gd name="T30" fmla="*/ 309 w 369"/>
                  <a:gd name="T31" fmla="*/ 64 h 353"/>
                  <a:gd name="T32" fmla="*/ 332 w 369"/>
                  <a:gd name="T33" fmla="*/ 78 h 353"/>
                  <a:gd name="T34" fmla="*/ 347 w 369"/>
                  <a:gd name="T35" fmla="*/ 57 h 353"/>
                  <a:gd name="T36" fmla="*/ 347 w 369"/>
                  <a:gd name="T37" fmla="*/ 85 h 353"/>
                  <a:gd name="T38" fmla="*/ 347 w 369"/>
                  <a:gd name="T39" fmla="*/ 113 h 353"/>
                  <a:gd name="T40" fmla="*/ 324 w 369"/>
                  <a:gd name="T41" fmla="*/ 149 h 353"/>
                  <a:gd name="T42" fmla="*/ 355 w 369"/>
                  <a:gd name="T43" fmla="*/ 163 h 353"/>
                  <a:gd name="T44" fmla="*/ 347 w 369"/>
                  <a:gd name="T45" fmla="*/ 184 h 353"/>
                  <a:gd name="T46" fmla="*/ 355 w 369"/>
                  <a:gd name="T47" fmla="*/ 206 h 353"/>
                  <a:gd name="T48" fmla="*/ 332 w 369"/>
                  <a:gd name="T49" fmla="*/ 227 h 353"/>
                  <a:gd name="T50" fmla="*/ 332 w 369"/>
                  <a:gd name="T51" fmla="*/ 248 h 353"/>
                  <a:gd name="T52" fmla="*/ 301 w 369"/>
                  <a:gd name="T53" fmla="*/ 255 h 353"/>
                  <a:gd name="T54" fmla="*/ 262 w 369"/>
                  <a:gd name="T55" fmla="*/ 277 h 353"/>
                  <a:gd name="T56" fmla="*/ 224 w 369"/>
                  <a:gd name="T57" fmla="*/ 270 h 353"/>
                  <a:gd name="T58" fmla="*/ 201 w 369"/>
                  <a:gd name="T59" fmla="*/ 255 h 353"/>
                  <a:gd name="T60" fmla="*/ 185 w 369"/>
                  <a:gd name="T61" fmla="*/ 270 h 353"/>
                  <a:gd name="T62" fmla="*/ 139 w 369"/>
                  <a:gd name="T63" fmla="*/ 312 h 353"/>
                  <a:gd name="T64" fmla="*/ 77 w 369"/>
                  <a:gd name="T65" fmla="*/ 291 h 3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69" h="353">
                    <a:moveTo>
                      <a:pt x="48" y="344"/>
                    </a:moveTo>
                    <a:lnTo>
                      <a:pt x="48" y="320"/>
                    </a:lnTo>
                    <a:lnTo>
                      <a:pt x="64" y="296"/>
                    </a:lnTo>
                    <a:lnTo>
                      <a:pt x="32" y="264"/>
                    </a:lnTo>
                    <a:lnTo>
                      <a:pt x="56" y="224"/>
                    </a:lnTo>
                    <a:lnTo>
                      <a:pt x="56" y="192"/>
                    </a:lnTo>
                    <a:lnTo>
                      <a:pt x="8" y="200"/>
                    </a:lnTo>
                    <a:lnTo>
                      <a:pt x="8" y="160"/>
                    </a:lnTo>
                    <a:lnTo>
                      <a:pt x="0" y="152"/>
                    </a:lnTo>
                    <a:lnTo>
                      <a:pt x="16" y="136"/>
                    </a:lnTo>
                    <a:lnTo>
                      <a:pt x="32" y="144"/>
                    </a:lnTo>
                    <a:lnTo>
                      <a:pt x="48" y="136"/>
                    </a:lnTo>
                    <a:lnTo>
                      <a:pt x="96" y="136"/>
                    </a:lnTo>
                    <a:lnTo>
                      <a:pt x="104" y="120"/>
                    </a:lnTo>
                    <a:lnTo>
                      <a:pt x="112" y="112"/>
                    </a:lnTo>
                    <a:lnTo>
                      <a:pt x="168" y="112"/>
                    </a:lnTo>
                    <a:lnTo>
                      <a:pt x="160" y="80"/>
                    </a:lnTo>
                    <a:lnTo>
                      <a:pt x="136" y="80"/>
                    </a:lnTo>
                    <a:lnTo>
                      <a:pt x="128" y="56"/>
                    </a:lnTo>
                    <a:lnTo>
                      <a:pt x="144" y="40"/>
                    </a:lnTo>
                    <a:lnTo>
                      <a:pt x="168" y="48"/>
                    </a:lnTo>
                    <a:lnTo>
                      <a:pt x="184" y="40"/>
                    </a:lnTo>
                    <a:lnTo>
                      <a:pt x="192" y="56"/>
                    </a:lnTo>
                    <a:lnTo>
                      <a:pt x="208" y="48"/>
                    </a:lnTo>
                    <a:lnTo>
                      <a:pt x="208" y="24"/>
                    </a:lnTo>
                    <a:lnTo>
                      <a:pt x="232" y="40"/>
                    </a:lnTo>
                    <a:lnTo>
                      <a:pt x="240" y="8"/>
                    </a:lnTo>
                    <a:lnTo>
                      <a:pt x="248" y="0"/>
                    </a:lnTo>
                    <a:lnTo>
                      <a:pt x="264" y="16"/>
                    </a:lnTo>
                    <a:lnTo>
                      <a:pt x="288" y="16"/>
                    </a:lnTo>
                    <a:lnTo>
                      <a:pt x="312" y="72"/>
                    </a:lnTo>
                    <a:lnTo>
                      <a:pt x="320" y="72"/>
                    </a:lnTo>
                    <a:lnTo>
                      <a:pt x="328" y="88"/>
                    </a:lnTo>
                    <a:lnTo>
                      <a:pt x="344" y="88"/>
                    </a:lnTo>
                    <a:lnTo>
                      <a:pt x="352" y="72"/>
                    </a:lnTo>
                    <a:lnTo>
                      <a:pt x="360" y="64"/>
                    </a:lnTo>
                    <a:lnTo>
                      <a:pt x="368" y="88"/>
                    </a:lnTo>
                    <a:lnTo>
                      <a:pt x="360" y="96"/>
                    </a:lnTo>
                    <a:lnTo>
                      <a:pt x="360" y="112"/>
                    </a:lnTo>
                    <a:lnTo>
                      <a:pt x="360" y="128"/>
                    </a:lnTo>
                    <a:lnTo>
                      <a:pt x="336" y="152"/>
                    </a:lnTo>
                    <a:lnTo>
                      <a:pt x="336" y="168"/>
                    </a:lnTo>
                    <a:lnTo>
                      <a:pt x="360" y="168"/>
                    </a:lnTo>
                    <a:lnTo>
                      <a:pt x="368" y="184"/>
                    </a:lnTo>
                    <a:lnTo>
                      <a:pt x="360" y="192"/>
                    </a:lnTo>
                    <a:lnTo>
                      <a:pt x="360" y="208"/>
                    </a:lnTo>
                    <a:lnTo>
                      <a:pt x="360" y="232"/>
                    </a:lnTo>
                    <a:lnTo>
                      <a:pt x="368" y="232"/>
                    </a:lnTo>
                    <a:lnTo>
                      <a:pt x="368" y="248"/>
                    </a:lnTo>
                    <a:lnTo>
                      <a:pt x="344" y="256"/>
                    </a:lnTo>
                    <a:lnTo>
                      <a:pt x="344" y="272"/>
                    </a:lnTo>
                    <a:lnTo>
                      <a:pt x="344" y="280"/>
                    </a:lnTo>
                    <a:lnTo>
                      <a:pt x="320" y="272"/>
                    </a:lnTo>
                    <a:lnTo>
                      <a:pt x="312" y="288"/>
                    </a:lnTo>
                    <a:lnTo>
                      <a:pt x="280" y="288"/>
                    </a:lnTo>
                    <a:lnTo>
                      <a:pt x="272" y="312"/>
                    </a:lnTo>
                    <a:lnTo>
                      <a:pt x="248" y="320"/>
                    </a:lnTo>
                    <a:lnTo>
                      <a:pt x="232" y="304"/>
                    </a:lnTo>
                    <a:lnTo>
                      <a:pt x="224" y="280"/>
                    </a:lnTo>
                    <a:lnTo>
                      <a:pt x="208" y="288"/>
                    </a:lnTo>
                    <a:lnTo>
                      <a:pt x="208" y="304"/>
                    </a:lnTo>
                    <a:lnTo>
                      <a:pt x="192" y="304"/>
                    </a:lnTo>
                    <a:lnTo>
                      <a:pt x="152" y="328"/>
                    </a:lnTo>
                    <a:lnTo>
                      <a:pt x="144" y="352"/>
                    </a:lnTo>
                    <a:lnTo>
                      <a:pt x="96" y="328"/>
                    </a:lnTo>
                    <a:lnTo>
                      <a:pt x="80" y="328"/>
                    </a:lnTo>
                    <a:lnTo>
                      <a:pt x="48" y="344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6" name="Freeform 22"/>
              <p:cNvSpPr>
                <a:spLocks/>
              </p:cNvSpPr>
              <p:nvPr/>
            </p:nvSpPr>
            <p:spPr bwMode="invGray">
              <a:xfrm>
                <a:off x="1454" y="2289"/>
                <a:ext cx="547" cy="547"/>
              </a:xfrm>
              <a:custGeom>
                <a:avLst/>
                <a:gdLst>
                  <a:gd name="T0" fmla="*/ 508 w 569"/>
                  <a:gd name="T1" fmla="*/ 397 h 617"/>
                  <a:gd name="T2" fmla="*/ 538 w 569"/>
                  <a:gd name="T3" fmla="*/ 369 h 617"/>
                  <a:gd name="T4" fmla="*/ 508 w 569"/>
                  <a:gd name="T5" fmla="*/ 362 h 617"/>
                  <a:gd name="T6" fmla="*/ 477 w 569"/>
                  <a:gd name="T7" fmla="*/ 340 h 617"/>
                  <a:gd name="T8" fmla="*/ 446 w 569"/>
                  <a:gd name="T9" fmla="*/ 319 h 617"/>
                  <a:gd name="T10" fmla="*/ 461 w 569"/>
                  <a:gd name="T11" fmla="*/ 284 h 617"/>
                  <a:gd name="T12" fmla="*/ 454 w 569"/>
                  <a:gd name="T13" fmla="*/ 220 h 617"/>
                  <a:gd name="T14" fmla="*/ 408 w 569"/>
                  <a:gd name="T15" fmla="*/ 199 h 617"/>
                  <a:gd name="T16" fmla="*/ 400 w 569"/>
                  <a:gd name="T17" fmla="*/ 156 h 617"/>
                  <a:gd name="T18" fmla="*/ 431 w 569"/>
                  <a:gd name="T19" fmla="*/ 149 h 617"/>
                  <a:gd name="T20" fmla="*/ 492 w 569"/>
                  <a:gd name="T21" fmla="*/ 142 h 617"/>
                  <a:gd name="T22" fmla="*/ 492 w 569"/>
                  <a:gd name="T23" fmla="*/ 99 h 617"/>
                  <a:gd name="T24" fmla="*/ 446 w 569"/>
                  <a:gd name="T25" fmla="*/ 99 h 617"/>
                  <a:gd name="T26" fmla="*/ 415 w 569"/>
                  <a:gd name="T27" fmla="*/ 57 h 617"/>
                  <a:gd name="T28" fmla="*/ 392 w 569"/>
                  <a:gd name="T29" fmla="*/ 85 h 617"/>
                  <a:gd name="T30" fmla="*/ 369 w 569"/>
                  <a:gd name="T31" fmla="*/ 128 h 617"/>
                  <a:gd name="T32" fmla="*/ 354 w 569"/>
                  <a:gd name="T33" fmla="*/ 213 h 617"/>
                  <a:gd name="T34" fmla="*/ 323 w 569"/>
                  <a:gd name="T35" fmla="*/ 199 h 617"/>
                  <a:gd name="T36" fmla="*/ 277 w 569"/>
                  <a:gd name="T37" fmla="*/ 213 h 617"/>
                  <a:gd name="T38" fmla="*/ 261 w 569"/>
                  <a:gd name="T39" fmla="*/ 199 h 617"/>
                  <a:gd name="T40" fmla="*/ 223 w 569"/>
                  <a:gd name="T41" fmla="*/ 92 h 617"/>
                  <a:gd name="T42" fmla="*/ 208 w 569"/>
                  <a:gd name="T43" fmla="*/ 99 h 617"/>
                  <a:gd name="T44" fmla="*/ 200 w 569"/>
                  <a:gd name="T45" fmla="*/ 64 h 617"/>
                  <a:gd name="T46" fmla="*/ 154 w 569"/>
                  <a:gd name="T47" fmla="*/ 35 h 617"/>
                  <a:gd name="T48" fmla="*/ 131 w 569"/>
                  <a:gd name="T49" fmla="*/ 71 h 617"/>
                  <a:gd name="T50" fmla="*/ 131 w 569"/>
                  <a:gd name="T51" fmla="*/ 0 h 617"/>
                  <a:gd name="T52" fmla="*/ 108 w 569"/>
                  <a:gd name="T53" fmla="*/ 0 h 617"/>
                  <a:gd name="T54" fmla="*/ 92 w 569"/>
                  <a:gd name="T55" fmla="*/ 28 h 617"/>
                  <a:gd name="T56" fmla="*/ 85 w 569"/>
                  <a:gd name="T57" fmla="*/ 57 h 617"/>
                  <a:gd name="T58" fmla="*/ 77 w 569"/>
                  <a:gd name="T59" fmla="*/ 85 h 617"/>
                  <a:gd name="T60" fmla="*/ 100 w 569"/>
                  <a:gd name="T61" fmla="*/ 99 h 617"/>
                  <a:gd name="T62" fmla="*/ 85 w 569"/>
                  <a:gd name="T63" fmla="*/ 213 h 617"/>
                  <a:gd name="T64" fmla="*/ 23 w 569"/>
                  <a:gd name="T65" fmla="*/ 248 h 617"/>
                  <a:gd name="T66" fmla="*/ 8 w 569"/>
                  <a:gd name="T67" fmla="*/ 277 h 617"/>
                  <a:gd name="T68" fmla="*/ 0 w 569"/>
                  <a:gd name="T69" fmla="*/ 333 h 617"/>
                  <a:gd name="T70" fmla="*/ 46 w 569"/>
                  <a:gd name="T71" fmla="*/ 326 h 617"/>
                  <a:gd name="T72" fmla="*/ 77 w 569"/>
                  <a:gd name="T73" fmla="*/ 348 h 617"/>
                  <a:gd name="T74" fmla="*/ 85 w 569"/>
                  <a:gd name="T75" fmla="*/ 362 h 617"/>
                  <a:gd name="T76" fmla="*/ 92 w 569"/>
                  <a:gd name="T77" fmla="*/ 397 h 617"/>
                  <a:gd name="T78" fmla="*/ 115 w 569"/>
                  <a:gd name="T79" fmla="*/ 411 h 617"/>
                  <a:gd name="T80" fmla="*/ 108 w 569"/>
                  <a:gd name="T81" fmla="*/ 447 h 617"/>
                  <a:gd name="T82" fmla="*/ 100 w 569"/>
                  <a:gd name="T83" fmla="*/ 468 h 617"/>
                  <a:gd name="T84" fmla="*/ 138 w 569"/>
                  <a:gd name="T85" fmla="*/ 496 h 617"/>
                  <a:gd name="T86" fmla="*/ 192 w 569"/>
                  <a:gd name="T87" fmla="*/ 511 h 617"/>
                  <a:gd name="T88" fmla="*/ 215 w 569"/>
                  <a:gd name="T89" fmla="*/ 504 h 617"/>
                  <a:gd name="T90" fmla="*/ 223 w 569"/>
                  <a:gd name="T91" fmla="*/ 532 h 617"/>
                  <a:gd name="T92" fmla="*/ 254 w 569"/>
                  <a:gd name="T93" fmla="*/ 525 h 617"/>
                  <a:gd name="T94" fmla="*/ 261 w 569"/>
                  <a:gd name="T95" fmla="*/ 454 h 617"/>
                  <a:gd name="T96" fmla="*/ 315 w 569"/>
                  <a:gd name="T97" fmla="*/ 447 h 617"/>
                  <a:gd name="T98" fmla="*/ 338 w 569"/>
                  <a:gd name="T99" fmla="*/ 454 h 617"/>
                  <a:gd name="T100" fmla="*/ 369 w 569"/>
                  <a:gd name="T101" fmla="*/ 454 h 617"/>
                  <a:gd name="T102" fmla="*/ 400 w 569"/>
                  <a:gd name="T103" fmla="*/ 461 h 617"/>
                  <a:gd name="T104" fmla="*/ 423 w 569"/>
                  <a:gd name="T105" fmla="*/ 447 h 617"/>
                  <a:gd name="T106" fmla="*/ 469 w 569"/>
                  <a:gd name="T107" fmla="*/ 418 h 617"/>
                  <a:gd name="T108" fmla="*/ 500 w 569"/>
                  <a:gd name="T109" fmla="*/ 411 h 61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69" h="617">
                    <a:moveTo>
                      <a:pt x="520" y="464"/>
                    </a:moveTo>
                    <a:lnTo>
                      <a:pt x="528" y="448"/>
                    </a:lnTo>
                    <a:lnTo>
                      <a:pt x="568" y="448"/>
                    </a:lnTo>
                    <a:lnTo>
                      <a:pt x="560" y="416"/>
                    </a:lnTo>
                    <a:lnTo>
                      <a:pt x="552" y="400"/>
                    </a:lnTo>
                    <a:lnTo>
                      <a:pt x="528" y="408"/>
                    </a:lnTo>
                    <a:lnTo>
                      <a:pt x="504" y="400"/>
                    </a:lnTo>
                    <a:lnTo>
                      <a:pt x="496" y="384"/>
                    </a:lnTo>
                    <a:lnTo>
                      <a:pt x="464" y="384"/>
                    </a:lnTo>
                    <a:lnTo>
                      <a:pt x="464" y="360"/>
                    </a:lnTo>
                    <a:lnTo>
                      <a:pt x="464" y="344"/>
                    </a:lnTo>
                    <a:lnTo>
                      <a:pt x="480" y="320"/>
                    </a:lnTo>
                    <a:lnTo>
                      <a:pt x="448" y="288"/>
                    </a:lnTo>
                    <a:lnTo>
                      <a:pt x="472" y="248"/>
                    </a:lnTo>
                    <a:lnTo>
                      <a:pt x="472" y="216"/>
                    </a:lnTo>
                    <a:lnTo>
                      <a:pt x="424" y="224"/>
                    </a:lnTo>
                    <a:lnTo>
                      <a:pt x="424" y="184"/>
                    </a:lnTo>
                    <a:lnTo>
                      <a:pt x="416" y="176"/>
                    </a:lnTo>
                    <a:lnTo>
                      <a:pt x="432" y="160"/>
                    </a:lnTo>
                    <a:lnTo>
                      <a:pt x="448" y="168"/>
                    </a:lnTo>
                    <a:lnTo>
                      <a:pt x="464" y="152"/>
                    </a:lnTo>
                    <a:lnTo>
                      <a:pt x="512" y="160"/>
                    </a:lnTo>
                    <a:lnTo>
                      <a:pt x="528" y="136"/>
                    </a:lnTo>
                    <a:lnTo>
                      <a:pt x="512" y="112"/>
                    </a:lnTo>
                    <a:lnTo>
                      <a:pt x="488" y="128"/>
                    </a:lnTo>
                    <a:lnTo>
                      <a:pt x="464" y="112"/>
                    </a:lnTo>
                    <a:lnTo>
                      <a:pt x="464" y="64"/>
                    </a:lnTo>
                    <a:lnTo>
                      <a:pt x="432" y="64"/>
                    </a:lnTo>
                    <a:lnTo>
                      <a:pt x="424" y="96"/>
                    </a:lnTo>
                    <a:lnTo>
                      <a:pt x="408" y="96"/>
                    </a:lnTo>
                    <a:lnTo>
                      <a:pt x="408" y="120"/>
                    </a:lnTo>
                    <a:lnTo>
                      <a:pt x="384" y="144"/>
                    </a:lnTo>
                    <a:lnTo>
                      <a:pt x="368" y="144"/>
                    </a:lnTo>
                    <a:lnTo>
                      <a:pt x="368" y="240"/>
                    </a:lnTo>
                    <a:lnTo>
                      <a:pt x="344" y="240"/>
                    </a:lnTo>
                    <a:lnTo>
                      <a:pt x="336" y="224"/>
                    </a:lnTo>
                    <a:lnTo>
                      <a:pt x="320" y="240"/>
                    </a:lnTo>
                    <a:lnTo>
                      <a:pt x="288" y="240"/>
                    </a:lnTo>
                    <a:lnTo>
                      <a:pt x="288" y="232"/>
                    </a:lnTo>
                    <a:lnTo>
                      <a:pt x="272" y="224"/>
                    </a:lnTo>
                    <a:lnTo>
                      <a:pt x="272" y="192"/>
                    </a:lnTo>
                    <a:lnTo>
                      <a:pt x="232" y="104"/>
                    </a:lnTo>
                    <a:lnTo>
                      <a:pt x="216" y="104"/>
                    </a:lnTo>
                    <a:lnTo>
                      <a:pt x="216" y="112"/>
                    </a:lnTo>
                    <a:lnTo>
                      <a:pt x="200" y="88"/>
                    </a:lnTo>
                    <a:lnTo>
                      <a:pt x="208" y="72"/>
                    </a:lnTo>
                    <a:lnTo>
                      <a:pt x="176" y="32"/>
                    </a:lnTo>
                    <a:lnTo>
                      <a:pt x="160" y="40"/>
                    </a:lnTo>
                    <a:lnTo>
                      <a:pt x="152" y="80"/>
                    </a:lnTo>
                    <a:lnTo>
                      <a:pt x="136" y="80"/>
                    </a:lnTo>
                    <a:lnTo>
                      <a:pt x="136" y="64"/>
                    </a:lnTo>
                    <a:lnTo>
                      <a:pt x="136" y="0"/>
                    </a:lnTo>
                    <a:lnTo>
                      <a:pt x="120" y="16"/>
                    </a:lnTo>
                    <a:lnTo>
                      <a:pt x="112" y="0"/>
                    </a:lnTo>
                    <a:lnTo>
                      <a:pt x="96" y="16"/>
                    </a:lnTo>
                    <a:lnTo>
                      <a:pt x="96" y="32"/>
                    </a:lnTo>
                    <a:lnTo>
                      <a:pt x="104" y="64"/>
                    </a:lnTo>
                    <a:lnTo>
                      <a:pt x="88" y="64"/>
                    </a:lnTo>
                    <a:lnTo>
                      <a:pt x="72" y="64"/>
                    </a:lnTo>
                    <a:lnTo>
                      <a:pt x="80" y="96"/>
                    </a:lnTo>
                    <a:lnTo>
                      <a:pt x="80" y="112"/>
                    </a:lnTo>
                    <a:lnTo>
                      <a:pt x="104" y="112"/>
                    </a:lnTo>
                    <a:lnTo>
                      <a:pt x="104" y="168"/>
                    </a:lnTo>
                    <a:lnTo>
                      <a:pt x="88" y="240"/>
                    </a:lnTo>
                    <a:lnTo>
                      <a:pt x="40" y="272"/>
                    </a:lnTo>
                    <a:lnTo>
                      <a:pt x="24" y="280"/>
                    </a:lnTo>
                    <a:lnTo>
                      <a:pt x="16" y="288"/>
                    </a:lnTo>
                    <a:lnTo>
                      <a:pt x="8" y="312"/>
                    </a:lnTo>
                    <a:lnTo>
                      <a:pt x="8" y="360"/>
                    </a:lnTo>
                    <a:lnTo>
                      <a:pt x="0" y="376"/>
                    </a:lnTo>
                    <a:lnTo>
                      <a:pt x="32" y="376"/>
                    </a:lnTo>
                    <a:lnTo>
                      <a:pt x="48" y="368"/>
                    </a:lnTo>
                    <a:lnTo>
                      <a:pt x="88" y="376"/>
                    </a:lnTo>
                    <a:lnTo>
                      <a:pt x="80" y="392"/>
                    </a:lnTo>
                    <a:lnTo>
                      <a:pt x="72" y="392"/>
                    </a:lnTo>
                    <a:lnTo>
                      <a:pt x="88" y="408"/>
                    </a:lnTo>
                    <a:lnTo>
                      <a:pt x="80" y="432"/>
                    </a:lnTo>
                    <a:lnTo>
                      <a:pt x="96" y="448"/>
                    </a:lnTo>
                    <a:lnTo>
                      <a:pt x="120" y="448"/>
                    </a:lnTo>
                    <a:lnTo>
                      <a:pt x="120" y="464"/>
                    </a:lnTo>
                    <a:lnTo>
                      <a:pt x="112" y="472"/>
                    </a:lnTo>
                    <a:lnTo>
                      <a:pt x="112" y="504"/>
                    </a:lnTo>
                    <a:lnTo>
                      <a:pt x="96" y="504"/>
                    </a:lnTo>
                    <a:lnTo>
                      <a:pt x="104" y="528"/>
                    </a:lnTo>
                    <a:lnTo>
                      <a:pt x="144" y="528"/>
                    </a:lnTo>
                    <a:lnTo>
                      <a:pt x="144" y="560"/>
                    </a:lnTo>
                    <a:lnTo>
                      <a:pt x="160" y="568"/>
                    </a:lnTo>
                    <a:lnTo>
                      <a:pt x="200" y="576"/>
                    </a:lnTo>
                    <a:lnTo>
                      <a:pt x="216" y="560"/>
                    </a:lnTo>
                    <a:lnTo>
                      <a:pt x="224" y="568"/>
                    </a:lnTo>
                    <a:lnTo>
                      <a:pt x="216" y="592"/>
                    </a:lnTo>
                    <a:lnTo>
                      <a:pt x="232" y="600"/>
                    </a:lnTo>
                    <a:lnTo>
                      <a:pt x="264" y="616"/>
                    </a:lnTo>
                    <a:lnTo>
                      <a:pt x="264" y="592"/>
                    </a:lnTo>
                    <a:lnTo>
                      <a:pt x="264" y="520"/>
                    </a:lnTo>
                    <a:lnTo>
                      <a:pt x="272" y="512"/>
                    </a:lnTo>
                    <a:lnTo>
                      <a:pt x="320" y="512"/>
                    </a:lnTo>
                    <a:lnTo>
                      <a:pt x="328" y="504"/>
                    </a:lnTo>
                    <a:lnTo>
                      <a:pt x="344" y="504"/>
                    </a:lnTo>
                    <a:lnTo>
                      <a:pt x="352" y="512"/>
                    </a:lnTo>
                    <a:lnTo>
                      <a:pt x="376" y="504"/>
                    </a:lnTo>
                    <a:lnTo>
                      <a:pt x="384" y="512"/>
                    </a:lnTo>
                    <a:lnTo>
                      <a:pt x="392" y="504"/>
                    </a:lnTo>
                    <a:lnTo>
                      <a:pt x="416" y="520"/>
                    </a:lnTo>
                    <a:lnTo>
                      <a:pt x="416" y="504"/>
                    </a:lnTo>
                    <a:lnTo>
                      <a:pt x="440" y="504"/>
                    </a:lnTo>
                    <a:lnTo>
                      <a:pt x="480" y="496"/>
                    </a:lnTo>
                    <a:lnTo>
                      <a:pt x="488" y="472"/>
                    </a:lnTo>
                    <a:lnTo>
                      <a:pt x="504" y="464"/>
                    </a:lnTo>
                    <a:lnTo>
                      <a:pt x="520" y="464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invGray">
              <a:xfrm>
                <a:off x="432" y="1657"/>
                <a:ext cx="1163" cy="696"/>
              </a:xfrm>
              <a:custGeom>
                <a:avLst/>
                <a:gdLst>
                  <a:gd name="T0" fmla="*/ 1139 w 1209"/>
                  <a:gd name="T1" fmla="*/ 645 h 785"/>
                  <a:gd name="T2" fmla="*/ 1116 w 1209"/>
                  <a:gd name="T3" fmla="*/ 645 h 785"/>
                  <a:gd name="T4" fmla="*/ 1116 w 1209"/>
                  <a:gd name="T5" fmla="*/ 695 h 785"/>
                  <a:gd name="T6" fmla="*/ 1070 w 1209"/>
                  <a:gd name="T7" fmla="*/ 674 h 785"/>
                  <a:gd name="T8" fmla="*/ 1047 w 1209"/>
                  <a:gd name="T9" fmla="*/ 667 h 785"/>
                  <a:gd name="T10" fmla="*/ 985 w 1209"/>
                  <a:gd name="T11" fmla="*/ 638 h 785"/>
                  <a:gd name="T12" fmla="*/ 1000 w 1209"/>
                  <a:gd name="T13" fmla="*/ 617 h 785"/>
                  <a:gd name="T14" fmla="*/ 993 w 1209"/>
                  <a:gd name="T15" fmla="*/ 603 h 785"/>
                  <a:gd name="T16" fmla="*/ 962 w 1209"/>
                  <a:gd name="T17" fmla="*/ 589 h 785"/>
                  <a:gd name="T18" fmla="*/ 939 w 1209"/>
                  <a:gd name="T19" fmla="*/ 603 h 785"/>
                  <a:gd name="T20" fmla="*/ 893 w 1209"/>
                  <a:gd name="T21" fmla="*/ 575 h 785"/>
                  <a:gd name="T22" fmla="*/ 800 w 1209"/>
                  <a:gd name="T23" fmla="*/ 617 h 785"/>
                  <a:gd name="T24" fmla="*/ 777 w 1209"/>
                  <a:gd name="T25" fmla="*/ 638 h 785"/>
                  <a:gd name="T26" fmla="*/ 700 w 1209"/>
                  <a:gd name="T27" fmla="*/ 653 h 785"/>
                  <a:gd name="T28" fmla="*/ 631 w 1209"/>
                  <a:gd name="T29" fmla="*/ 631 h 785"/>
                  <a:gd name="T30" fmla="*/ 608 w 1209"/>
                  <a:gd name="T31" fmla="*/ 603 h 785"/>
                  <a:gd name="T32" fmla="*/ 562 w 1209"/>
                  <a:gd name="T33" fmla="*/ 624 h 785"/>
                  <a:gd name="T34" fmla="*/ 516 w 1209"/>
                  <a:gd name="T35" fmla="*/ 645 h 785"/>
                  <a:gd name="T36" fmla="*/ 439 w 1209"/>
                  <a:gd name="T37" fmla="*/ 596 h 785"/>
                  <a:gd name="T38" fmla="*/ 392 w 1209"/>
                  <a:gd name="T39" fmla="*/ 567 h 785"/>
                  <a:gd name="T40" fmla="*/ 346 w 1209"/>
                  <a:gd name="T41" fmla="*/ 553 h 785"/>
                  <a:gd name="T42" fmla="*/ 308 w 1209"/>
                  <a:gd name="T43" fmla="*/ 525 h 785"/>
                  <a:gd name="T44" fmla="*/ 262 w 1209"/>
                  <a:gd name="T45" fmla="*/ 461 h 785"/>
                  <a:gd name="T46" fmla="*/ 239 w 1209"/>
                  <a:gd name="T47" fmla="*/ 454 h 785"/>
                  <a:gd name="T48" fmla="*/ 200 w 1209"/>
                  <a:gd name="T49" fmla="*/ 404 h 785"/>
                  <a:gd name="T50" fmla="*/ 154 w 1209"/>
                  <a:gd name="T51" fmla="*/ 340 h 785"/>
                  <a:gd name="T52" fmla="*/ 115 w 1209"/>
                  <a:gd name="T53" fmla="*/ 362 h 785"/>
                  <a:gd name="T54" fmla="*/ 62 w 1209"/>
                  <a:gd name="T55" fmla="*/ 291 h 785"/>
                  <a:gd name="T56" fmla="*/ 31 w 1209"/>
                  <a:gd name="T57" fmla="*/ 241 h 785"/>
                  <a:gd name="T58" fmla="*/ 0 w 1209"/>
                  <a:gd name="T59" fmla="*/ 227 h 785"/>
                  <a:gd name="T60" fmla="*/ 15 w 1209"/>
                  <a:gd name="T61" fmla="*/ 156 h 785"/>
                  <a:gd name="T62" fmla="*/ 46 w 1209"/>
                  <a:gd name="T63" fmla="*/ 170 h 785"/>
                  <a:gd name="T64" fmla="*/ 77 w 1209"/>
                  <a:gd name="T65" fmla="*/ 163 h 785"/>
                  <a:gd name="T66" fmla="*/ 77 w 1209"/>
                  <a:gd name="T67" fmla="*/ 113 h 785"/>
                  <a:gd name="T68" fmla="*/ 54 w 1209"/>
                  <a:gd name="T69" fmla="*/ 85 h 785"/>
                  <a:gd name="T70" fmla="*/ 77 w 1209"/>
                  <a:gd name="T71" fmla="*/ 43 h 785"/>
                  <a:gd name="T72" fmla="*/ 146 w 1209"/>
                  <a:gd name="T73" fmla="*/ 35 h 785"/>
                  <a:gd name="T74" fmla="*/ 200 w 1209"/>
                  <a:gd name="T75" fmla="*/ 7 h 785"/>
                  <a:gd name="T76" fmla="*/ 277 w 1209"/>
                  <a:gd name="T77" fmla="*/ 14 h 785"/>
                  <a:gd name="T78" fmla="*/ 331 w 1209"/>
                  <a:gd name="T79" fmla="*/ 50 h 785"/>
                  <a:gd name="T80" fmla="*/ 416 w 1209"/>
                  <a:gd name="T81" fmla="*/ 50 h 785"/>
                  <a:gd name="T82" fmla="*/ 508 w 1209"/>
                  <a:gd name="T83" fmla="*/ 35 h 785"/>
                  <a:gd name="T84" fmla="*/ 639 w 1209"/>
                  <a:gd name="T85" fmla="*/ 50 h 785"/>
                  <a:gd name="T86" fmla="*/ 685 w 1209"/>
                  <a:gd name="T87" fmla="*/ 64 h 785"/>
                  <a:gd name="T88" fmla="*/ 677 w 1209"/>
                  <a:gd name="T89" fmla="*/ 85 h 785"/>
                  <a:gd name="T90" fmla="*/ 700 w 1209"/>
                  <a:gd name="T91" fmla="*/ 121 h 785"/>
                  <a:gd name="T92" fmla="*/ 685 w 1209"/>
                  <a:gd name="T93" fmla="*/ 163 h 785"/>
                  <a:gd name="T94" fmla="*/ 670 w 1209"/>
                  <a:gd name="T95" fmla="*/ 220 h 785"/>
                  <a:gd name="T96" fmla="*/ 708 w 1209"/>
                  <a:gd name="T97" fmla="*/ 284 h 785"/>
                  <a:gd name="T98" fmla="*/ 800 w 1209"/>
                  <a:gd name="T99" fmla="*/ 326 h 785"/>
                  <a:gd name="T100" fmla="*/ 900 w 1209"/>
                  <a:gd name="T101" fmla="*/ 369 h 785"/>
                  <a:gd name="T102" fmla="*/ 954 w 1209"/>
                  <a:gd name="T103" fmla="*/ 376 h 785"/>
                  <a:gd name="T104" fmla="*/ 970 w 1209"/>
                  <a:gd name="T105" fmla="*/ 426 h 785"/>
                  <a:gd name="T106" fmla="*/ 1000 w 1209"/>
                  <a:gd name="T107" fmla="*/ 440 h 785"/>
                  <a:gd name="T108" fmla="*/ 1016 w 1209"/>
                  <a:gd name="T109" fmla="*/ 418 h 785"/>
                  <a:gd name="T110" fmla="*/ 1039 w 1209"/>
                  <a:gd name="T111" fmla="*/ 426 h 785"/>
                  <a:gd name="T112" fmla="*/ 1054 w 1209"/>
                  <a:gd name="T113" fmla="*/ 411 h 785"/>
                  <a:gd name="T114" fmla="*/ 1093 w 1209"/>
                  <a:gd name="T115" fmla="*/ 390 h 785"/>
                  <a:gd name="T116" fmla="*/ 1131 w 1209"/>
                  <a:gd name="T117" fmla="*/ 404 h 785"/>
                  <a:gd name="T118" fmla="*/ 1162 w 1209"/>
                  <a:gd name="T119" fmla="*/ 475 h 785"/>
                  <a:gd name="T120" fmla="*/ 1162 w 1209"/>
                  <a:gd name="T121" fmla="*/ 511 h 785"/>
                  <a:gd name="T122" fmla="*/ 1154 w 1209"/>
                  <a:gd name="T123" fmla="*/ 631 h 78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209" h="785">
                    <a:moveTo>
                      <a:pt x="1200" y="712"/>
                    </a:moveTo>
                    <a:lnTo>
                      <a:pt x="1184" y="728"/>
                    </a:lnTo>
                    <a:lnTo>
                      <a:pt x="1176" y="712"/>
                    </a:lnTo>
                    <a:lnTo>
                      <a:pt x="1160" y="728"/>
                    </a:lnTo>
                    <a:lnTo>
                      <a:pt x="1168" y="776"/>
                    </a:lnTo>
                    <a:lnTo>
                      <a:pt x="1160" y="784"/>
                    </a:lnTo>
                    <a:lnTo>
                      <a:pt x="1136" y="776"/>
                    </a:lnTo>
                    <a:lnTo>
                      <a:pt x="1112" y="760"/>
                    </a:lnTo>
                    <a:lnTo>
                      <a:pt x="1112" y="744"/>
                    </a:lnTo>
                    <a:lnTo>
                      <a:pt x="1088" y="752"/>
                    </a:lnTo>
                    <a:lnTo>
                      <a:pt x="1024" y="728"/>
                    </a:lnTo>
                    <a:lnTo>
                      <a:pt x="1024" y="720"/>
                    </a:lnTo>
                    <a:lnTo>
                      <a:pt x="1040" y="712"/>
                    </a:lnTo>
                    <a:lnTo>
                      <a:pt x="1040" y="696"/>
                    </a:lnTo>
                    <a:lnTo>
                      <a:pt x="1024" y="688"/>
                    </a:lnTo>
                    <a:lnTo>
                      <a:pt x="1032" y="680"/>
                    </a:lnTo>
                    <a:lnTo>
                      <a:pt x="1016" y="656"/>
                    </a:lnTo>
                    <a:lnTo>
                      <a:pt x="1000" y="664"/>
                    </a:lnTo>
                    <a:lnTo>
                      <a:pt x="984" y="672"/>
                    </a:lnTo>
                    <a:lnTo>
                      <a:pt x="976" y="680"/>
                    </a:lnTo>
                    <a:lnTo>
                      <a:pt x="960" y="680"/>
                    </a:lnTo>
                    <a:lnTo>
                      <a:pt x="928" y="648"/>
                    </a:lnTo>
                    <a:lnTo>
                      <a:pt x="864" y="696"/>
                    </a:lnTo>
                    <a:lnTo>
                      <a:pt x="832" y="696"/>
                    </a:lnTo>
                    <a:lnTo>
                      <a:pt x="824" y="720"/>
                    </a:lnTo>
                    <a:lnTo>
                      <a:pt x="808" y="720"/>
                    </a:lnTo>
                    <a:lnTo>
                      <a:pt x="760" y="744"/>
                    </a:lnTo>
                    <a:lnTo>
                      <a:pt x="728" y="736"/>
                    </a:lnTo>
                    <a:lnTo>
                      <a:pt x="712" y="712"/>
                    </a:lnTo>
                    <a:lnTo>
                      <a:pt x="656" y="712"/>
                    </a:lnTo>
                    <a:lnTo>
                      <a:pt x="664" y="688"/>
                    </a:lnTo>
                    <a:lnTo>
                      <a:pt x="632" y="680"/>
                    </a:lnTo>
                    <a:lnTo>
                      <a:pt x="600" y="680"/>
                    </a:lnTo>
                    <a:lnTo>
                      <a:pt x="584" y="704"/>
                    </a:lnTo>
                    <a:lnTo>
                      <a:pt x="552" y="728"/>
                    </a:lnTo>
                    <a:lnTo>
                      <a:pt x="536" y="728"/>
                    </a:lnTo>
                    <a:lnTo>
                      <a:pt x="544" y="680"/>
                    </a:lnTo>
                    <a:lnTo>
                      <a:pt x="456" y="672"/>
                    </a:lnTo>
                    <a:lnTo>
                      <a:pt x="424" y="640"/>
                    </a:lnTo>
                    <a:lnTo>
                      <a:pt x="408" y="640"/>
                    </a:lnTo>
                    <a:lnTo>
                      <a:pt x="392" y="648"/>
                    </a:lnTo>
                    <a:lnTo>
                      <a:pt x="360" y="624"/>
                    </a:lnTo>
                    <a:lnTo>
                      <a:pt x="336" y="600"/>
                    </a:lnTo>
                    <a:lnTo>
                      <a:pt x="320" y="592"/>
                    </a:lnTo>
                    <a:lnTo>
                      <a:pt x="280" y="544"/>
                    </a:lnTo>
                    <a:lnTo>
                      <a:pt x="272" y="520"/>
                    </a:lnTo>
                    <a:lnTo>
                      <a:pt x="264" y="512"/>
                    </a:lnTo>
                    <a:lnTo>
                      <a:pt x="248" y="512"/>
                    </a:lnTo>
                    <a:lnTo>
                      <a:pt x="224" y="464"/>
                    </a:lnTo>
                    <a:lnTo>
                      <a:pt x="208" y="456"/>
                    </a:lnTo>
                    <a:lnTo>
                      <a:pt x="192" y="424"/>
                    </a:lnTo>
                    <a:lnTo>
                      <a:pt x="160" y="384"/>
                    </a:lnTo>
                    <a:lnTo>
                      <a:pt x="144" y="384"/>
                    </a:lnTo>
                    <a:lnTo>
                      <a:pt x="120" y="408"/>
                    </a:lnTo>
                    <a:lnTo>
                      <a:pt x="96" y="376"/>
                    </a:lnTo>
                    <a:lnTo>
                      <a:pt x="64" y="328"/>
                    </a:lnTo>
                    <a:lnTo>
                      <a:pt x="40" y="304"/>
                    </a:lnTo>
                    <a:lnTo>
                      <a:pt x="32" y="272"/>
                    </a:lnTo>
                    <a:lnTo>
                      <a:pt x="8" y="280"/>
                    </a:lnTo>
                    <a:lnTo>
                      <a:pt x="0" y="256"/>
                    </a:lnTo>
                    <a:lnTo>
                      <a:pt x="8" y="248"/>
                    </a:lnTo>
                    <a:lnTo>
                      <a:pt x="16" y="176"/>
                    </a:lnTo>
                    <a:lnTo>
                      <a:pt x="32" y="168"/>
                    </a:lnTo>
                    <a:lnTo>
                      <a:pt x="48" y="192"/>
                    </a:lnTo>
                    <a:lnTo>
                      <a:pt x="64" y="184"/>
                    </a:lnTo>
                    <a:lnTo>
                      <a:pt x="80" y="184"/>
                    </a:lnTo>
                    <a:lnTo>
                      <a:pt x="72" y="144"/>
                    </a:lnTo>
                    <a:lnTo>
                      <a:pt x="80" y="128"/>
                    </a:lnTo>
                    <a:lnTo>
                      <a:pt x="56" y="120"/>
                    </a:lnTo>
                    <a:lnTo>
                      <a:pt x="56" y="96"/>
                    </a:lnTo>
                    <a:lnTo>
                      <a:pt x="64" y="56"/>
                    </a:lnTo>
                    <a:lnTo>
                      <a:pt x="80" y="48"/>
                    </a:lnTo>
                    <a:lnTo>
                      <a:pt x="120" y="56"/>
                    </a:lnTo>
                    <a:lnTo>
                      <a:pt x="152" y="40"/>
                    </a:lnTo>
                    <a:lnTo>
                      <a:pt x="176" y="0"/>
                    </a:lnTo>
                    <a:lnTo>
                      <a:pt x="208" y="8"/>
                    </a:lnTo>
                    <a:lnTo>
                      <a:pt x="272" y="32"/>
                    </a:lnTo>
                    <a:lnTo>
                      <a:pt x="288" y="16"/>
                    </a:lnTo>
                    <a:lnTo>
                      <a:pt x="336" y="24"/>
                    </a:lnTo>
                    <a:lnTo>
                      <a:pt x="344" y="56"/>
                    </a:lnTo>
                    <a:lnTo>
                      <a:pt x="408" y="72"/>
                    </a:lnTo>
                    <a:lnTo>
                      <a:pt x="432" y="56"/>
                    </a:lnTo>
                    <a:lnTo>
                      <a:pt x="504" y="56"/>
                    </a:lnTo>
                    <a:lnTo>
                      <a:pt x="528" y="40"/>
                    </a:lnTo>
                    <a:lnTo>
                      <a:pt x="640" y="32"/>
                    </a:lnTo>
                    <a:lnTo>
                      <a:pt x="664" y="56"/>
                    </a:lnTo>
                    <a:lnTo>
                      <a:pt x="696" y="64"/>
                    </a:lnTo>
                    <a:lnTo>
                      <a:pt x="712" y="72"/>
                    </a:lnTo>
                    <a:lnTo>
                      <a:pt x="720" y="88"/>
                    </a:lnTo>
                    <a:lnTo>
                      <a:pt x="704" y="96"/>
                    </a:lnTo>
                    <a:lnTo>
                      <a:pt x="728" y="104"/>
                    </a:lnTo>
                    <a:lnTo>
                      <a:pt x="728" y="136"/>
                    </a:lnTo>
                    <a:lnTo>
                      <a:pt x="704" y="168"/>
                    </a:lnTo>
                    <a:lnTo>
                      <a:pt x="712" y="184"/>
                    </a:lnTo>
                    <a:lnTo>
                      <a:pt x="704" y="232"/>
                    </a:lnTo>
                    <a:lnTo>
                      <a:pt x="696" y="248"/>
                    </a:lnTo>
                    <a:lnTo>
                      <a:pt x="712" y="296"/>
                    </a:lnTo>
                    <a:lnTo>
                      <a:pt x="736" y="320"/>
                    </a:lnTo>
                    <a:lnTo>
                      <a:pt x="784" y="320"/>
                    </a:lnTo>
                    <a:lnTo>
                      <a:pt x="832" y="368"/>
                    </a:lnTo>
                    <a:lnTo>
                      <a:pt x="864" y="376"/>
                    </a:lnTo>
                    <a:lnTo>
                      <a:pt x="936" y="416"/>
                    </a:lnTo>
                    <a:lnTo>
                      <a:pt x="968" y="400"/>
                    </a:lnTo>
                    <a:lnTo>
                      <a:pt x="992" y="424"/>
                    </a:lnTo>
                    <a:lnTo>
                      <a:pt x="1016" y="448"/>
                    </a:lnTo>
                    <a:lnTo>
                      <a:pt x="1008" y="480"/>
                    </a:lnTo>
                    <a:lnTo>
                      <a:pt x="1040" y="480"/>
                    </a:lnTo>
                    <a:lnTo>
                      <a:pt x="1040" y="496"/>
                    </a:lnTo>
                    <a:lnTo>
                      <a:pt x="1064" y="496"/>
                    </a:lnTo>
                    <a:lnTo>
                      <a:pt x="1056" y="472"/>
                    </a:lnTo>
                    <a:lnTo>
                      <a:pt x="1072" y="472"/>
                    </a:lnTo>
                    <a:lnTo>
                      <a:pt x="1080" y="480"/>
                    </a:lnTo>
                    <a:lnTo>
                      <a:pt x="1096" y="480"/>
                    </a:lnTo>
                    <a:lnTo>
                      <a:pt x="1096" y="464"/>
                    </a:lnTo>
                    <a:lnTo>
                      <a:pt x="1120" y="464"/>
                    </a:lnTo>
                    <a:lnTo>
                      <a:pt x="1136" y="440"/>
                    </a:lnTo>
                    <a:lnTo>
                      <a:pt x="1152" y="432"/>
                    </a:lnTo>
                    <a:lnTo>
                      <a:pt x="1176" y="456"/>
                    </a:lnTo>
                    <a:lnTo>
                      <a:pt x="1176" y="480"/>
                    </a:lnTo>
                    <a:lnTo>
                      <a:pt x="1208" y="536"/>
                    </a:lnTo>
                    <a:lnTo>
                      <a:pt x="1192" y="544"/>
                    </a:lnTo>
                    <a:lnTo>
                      <a:pt x="1208" y="576"/>
                    </a:lnTo>
                    <a:lnTo>
                      <a:pt x="1208" y="608"/>
                    </a:lnTo>
                    <a:lnTo>
                      <a:pt x="1200" y="712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gray">
              <a:xfrm>
                <a:off x="1525" y="1942"/>
                <a:ext cx="730" cy="561"/>
              </a:xfrm>
              <a:custGeom>
                <a:avLst/>
                <a:gdLst>
                  <a:gd name="T0" fmla="*/ 668 w 761"/>
                  <a:gd name="T1" fmla="*/ 432 h 633"/>
                  <a:gd name="T2" fmla="*/ 645 w 761"/>
                  <a:gd name="T3" fmla="*/ 447 h 633"/>
                  <a:gd name="T4" fmla="*/ 629 w 761"/>
                  <a:gd name="T5" fmla="*/ 432 h 633"/>
                  <a:gd name="T6" fmla="*/ 583 w 761"/>
                  <a:gd name="T7" fmla="*/ 383 h 633"/>
                  <a:gd name="T8" fmla="*/ 560 w 761"/>
                  <a:gd name="T9" fmla="*/ 376 h 633"/>
                  <a:gd name="T10" fmla="*/ 530 w 761"/>
                  <a:gd name="T11" fmla="*/ 390 h 633"/>
                  <a:gd name="T12" fmla="*/ 514 w 761"/>
                  <a:gd name="T13" fmla="*/ 418 h 633"/>
                  <a:gd name="T14" fmla="*/ 491 w 761"/>
                  <a:gd name="T15" fmla="*/ 411 h 633"/>
                  <a:gd name="T16" fmla="*/ 453 w 761"/>
                  <a:gd name="T17" fmla="*/ 418 h 633"/>
                  <a:gd name="T18" fmla="*/ 483 w 761"/>
                  <a:gd name="T19" fmla="*/ 440 h 633"/>
                  <a:gd name="T20" fmla="*/ 437 w 761"/>
                  <a:gd name="T21" fmla="*/ 468 h 633"/>
                  <a:gd name="T22" fmla="*/ 399 w 761"/>
                  <a:gd name="T23" fmla="*/ 461 h 633"/>
                  <a:gd name="T24" fmla="*/ 376 w 761"/>
                  <a:gd name="T25" fmla="*/ 404 h 633"/>
                  <a:gd name="T26" fmla="*/ 345 w 761"/>
                  <a:gd name="T27" fmla="*/ 432 h 633"/>
                  <a:gd name="T28" fmla="*/ 322 w 761"/>
                  <a:gd name="T29" fmla="*/ 447 h 633"/>
                  <a:gd name="T30" fmla="*/ 284 w 761"/>
                  <a:gd name="T31" fmla="*/ 475 h 633"/>
                  <a:gd name="T32" fmla="*/ 261 w 761"/>
                  <a:gd name="T33" fmla="*/ 560 h 633"/>
                  <a:gd name="T34" fmla="*/ 238 w 761"/>
                  <a:gd name="T35" fmla="*/ 560 h 633"/>
                  <a:gd name="T36" fmla="*/ 207 w 761"/>
                  <a:gd name="T37" fmla="*/ 553 h 633"/>
                  <a:gd name="T38" fmla="*/ 192 w 761"/>
                  <a:gd name="T39" fmla="*/ 510 h 633"/>
                  <a:gd name="T40" fmla="*/ 138 w 761"/>
                  <a:gd name="T41" fmla="*/ 440 h 633"/>
                  <a:gd name="T42" fmla="*/ 123 w 761"/>
                  <a:gd name="T43" fmla="*/ 425 h 633"/>
                  <a:gd name="T44" fmla="*/ 100 w 761"/>
                  <a:gd name="T45" fmla="*/ 376 h 633"/>
                  <a:gd name="T46" fmla="*/ 77 w 761"/>
                  <a:gd name="T47" fmla="*/ 411 h 633"/>
                  <a:gd name="T48" fmla="*/ 69 w 761"/>
                  <a:gd name="T49" fmla="*/ 220 h 633"/>
                  <a:gd name="T50" fmla="*/ 69 w 761"/>
                  <a:gd name="T51" fmla="*/ 191 h 633"/>
                  <a:gd name="T52" fmla="*/ 38 w 761"/>
                  <a:gd name="T53" fmla="*/ 121 h 633"/>
                  <a:gd name="T54" fmla="*/ 0 w 761"/>
                  <a:gd name="T55" fmla="*/ 92 h 633"/>
                  <a:gd name="T56" fmla="*/ 8 w 761"/>
                  <a:gd name="T57" fmla="*/ 57 h 633"/>
                  <a:gd name="T58" fmla="*/ 15 w 761"/>
                  <a:gd name="T59" fmla="*/ 28 h 633"/>
                  <a:gd name="T60" fmla="*/ 31 w 761"/>
                  <a:gd name="T61" fmla="*/ 0 h 633"/>
                  <a:gd name="T62" fmla="*/ 61 w 761"/>
                  <a:gd name="T63" fmla="*/ 14 h 633"/>
                  <a:gd name="T64" fmla="*/ 84 w 761"/>
                  <a:gd name="T65" fmla="*/ 71 h 633"/>
                  <a:gd name="T66" fmla="*/ 123 w 761"/>
                  <a:gd name="T67" fmla="*/ 106 h 633"/>
                  <a:gd name="T68" fmla="*/ 146 w 761"/>
                  <a:gd name="T69" fmla="*/ 92 h 633"/>
                  <a:gd name="T70" fmla="*/ 169 w 761"/>
                  <a:gd name="T71" fmla="*/ 113 h 633"/>
                  <a:gd name="T72" fmla="*/ 215 w 761"/>
                  <a:gd name="T73" fmla="*/ 85 h 633"/>
                  <a:gd name="T74" fmla="*/ 276 w 761"/>
                  <a:gd name="T75" fmla="*/ 85 h 633"/>
                  <a:gd name="T76" fmla="*/ 284 w 761"/>
                  <a:gd name="T77" fmla="*/ 35 h 633"/>
                  <a:gd name="T78" fmla="*/ 307 w 761"/>
                  <a:gd name="T79" fmla="*/ 28 h 633"/>
                  <a:gd name="T80" fmla="*/ 330 w 761"/>
                  <a:gd name="T81" fmla="*/ 43 h 633"/>
                  <a:gd name="T82" fmla="*/ 384 w 761"/>
                  <a:gd name="T83" fmla="*/ 64 h 633"/>
                  <a:gd name="T84" fmla="*/ 399 w 761"/>
                  <a:gd name="T85" fmla="*/ 121 h 633"/>
                  <a:gd name="T86" fmla="*/ 453 w 761"/>
                  <a:gd name="T87" fmla="*/ 142 h 633"/>
                  <a:gd name="T88" fmla="*/ 491 w 761"/>
                  <a:gd name="T89" fmla="*/ 121 h 633"/>
                  <a:gd name="T90" fmla="*/ 530 w 761"/>
                  <a:gd name="T91" fmla="*/ 128 h 633"/>
                  <a:gd name="T92" fmla="*/ 599 w 761"/>
                  <a:gd name="T93" fmla="*/ 163 h 633"/>
                  <a:gd name="T94" fmla="*/ 675 w 761"/>
                  <a:gd name="T95" fmla="*/ 199 h 633"/>
                  <a:gd name="T96" fmla="*/ 729 w 761"/>
                  <a:gd name="T97" fmla="*/ 227 h 633"/>
                  <a:gd name="T98" fmla="*/ 714 w 761"/>
                  <a:gd name="T99" fmla="*/ 262 h 633"/>
                  <a:gd name="T100" fmla="*/ 637 w 761"/>
                  <a:gd name="T101" fmla="*/ 277 h 633"/>
                  <a:gd name="T102" fmla="*/ 622 w 761"/>
                  <a:gd name="T103" fmla="*/ 298 h 633"/>
                  <a:gd name="T104" fmla="*/ 629 w 761"/>
                  <a:gd name="T105" fmla="*/ 319 h 633"/>
                  <a:gd name="T106" fmla="*/ 629 w 761"/>
                  <a:gd name="T107" fmla="*/ 333 h 633"/>
                  <a:gd name="T108" fmla="*/ 675 w 761"/>
                  <a:gd name="T109" fmla="*/ 404 h 6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761" h="633">
                    <a:moveTo>
                      <a:pt x="696" y="480"/>
                    </a:moveTo>
                    <a:lnTo>
                      <a:pt x="696" y="488"/>
                    </a:lnTo>
                    <a:lnTo>
                      <a:pt x="688" y="504"/>
                    </a:lnTo>
                    <a:lnTo>
                      <a:pt x="672" y="504"/>
                    </a:lnTo>
                    <a:lnTo>
                      <a:pt x="664" y="488"/>
                    </a:lnTo>
                    <a:lnTo>
                      <a:pt x="656" y="488"/>
                    </a:lnTo>
                    <a:lnTo>
                      <a:pt x="632" y="432"/>
                    </a:lnTo>
                    <a:lnTo>
                      <a:pt x="608" y="432"/>
                    </a:lnTo>
                    <a:lnTo>
                      <a:pt x="592" y="416"/>
                    </a:lnTo>
                    <a:lnTo>
                      <a:pt x="584" y="424"/>
                    </a:lnTo>
                    <a:lnTo>
                      <a:pt x="576" y="456"/>
                    </a:lnTo>
                    <a:lnTo>
                      <a:pt x="552" y="440"/>
                    </a:lnTo>
                    <a:lnTo>
                      <a:pt x="552" y="464"/>
                    </a:lnTo>
                    <a:lnTo>
                      <a:pt x="536" y="472"/>
                    </a:lnTo>
                    <a:lnTo>
                      <a:pt x="528" y="464"/>
                    </a:lnTo>
                    <a:lnTo>
                      <a:pt x="512" y="464"/>
                    </a:lnTo>
                    <a:lnTo>
                      <a:pt x="488" y="456"/>
                    </a:lnTo>
                    <a:lnTo>
                      <a:pt x="472" y="472"/>
                    </a:lnTo>
                    <a:lnTo>
                      <a:pt x="480" y="496"/>
                    </a:lnTo>
                    <a:lnTo>
                      <a:pt x="504" y="496"/>
                    </a:lnTo>
                    <a:lnTo>
                      <a:pt x="512" y="528"/>
                    </a:lnTo>
                    <a:lnTo>
                      <a:pt x="456" y="528"/>
                    </a:lnTo>
                    <a:lnTo>
                      <a:pt x="440" y="504"/>
                    </a:lnTo>
                    <a:lnTo>
                      <a:pt x="416" y="520"/>
                    </a:lnTo>
                    <a:lnTo>
                      <a:pt x="392" y="504"/>
                    </a:lnTo>
                    <a:lnTo>
                      <a:pt x="392" y="456"/>
                    </a:lnTo>
                    <a:lnTo>
                      <a:pt x="360" y="456"/>
                    </a:lnTo>
                    <a:lnTo>
                      <a:pt x="360" y="488"/>
                    </a:lnTo>
                    <a:lnTo>
                      <a:pt x="336" y="496"/>
                    </a:lnTo>
                    <a:lnTo>
                      <a:pt x="336" y="504"/>
                    </a:lnTo>
                    <a:lnTo>
                      <a:pt x="312" y="536"/>
                    </a:lnTo>
                    <a:lnTo>
                      <a:pt x="296" y="536"/>
                    </a:lnTo>
                    <a:lnTo>
                      <a:pt x="296" y="632"/>
                    </a:lnTo>
                    <a:lnTo>
                      <a:pt x="272" y="632"/>
                    </a:lnTo>
                    <a:lnTo>
                      <a:pt x="264" y="616"/>
                    </a:lnTo>
                    <a:lnTo>
                      <a:pt x="248" y="632"/>
                    </a:lnTo>
                    <a:lnTo>
                      <a:pt x="216" y="632"/>
                    </a:lnTo>
                    <a:lnTo>
                      <a:pt x="216" y="624"/>
                    </a:lnTo>
                    <a:lnTo>
                      <a:pt x="200" y="616"/>
                    </a:lnTo>
                    <a:lnTo>
                      <a:pt x="200" y="576"/>
                    </a:lnTo>
                    <a:lnTo>
                      <a:pt x="160" y="496"/>
                    </a:lnTo>
                    <a:lnTo>
                      <a:pt x="144" y="496"/>
                    </a:lnTo>
                    <a:lnTo>
                      <a:pt x="144" y="504"/>
                    </a:lnTo>
                    <a:lnTo>
                      <a:pt x="128" y="480"/>
                    </a:lnTo>
                    <a:lnTo>
                      <a:pt x="136" y="472"/>
                    </a:lnTo>
                    <a:lnTo>
                      <a:pt x="104" y="424"/>
                    </a:lnTo>
                    <a:lnTo>
                      <a:pt x="88" y="432"/>
                    </a:lnTo>
                    <a:lnTo>
                      <a:pt x="80" y="464"/>
                    </a:lnTo>
                    <a:lnTo>
                      <a:pt x="64" y="472"/>
                    </a:lnTo>
                    <a:lnTo>
                      <a:pt x="72" y="248"/>
                    </a:lnTo>
                    <a:lnTo>
                      <a:pt x="56" y="224"/>
                    </a:lnTo>
                    <a:lnTo>
                      <a:pt x="72" y="216"/>
                    </a:lnTo>
                    <a:lnTo>
                      <a:pt x="40" y="160"/>
                    </a:lnTo>
                    <a:lnTo>
                      <a:pt x="40" y="136"/>
                    </a:lnTo>
                    <a:lnTo>
                      <a:pt x="16" y="112"/>
                    </a:lnTo>
                    <a:lnTo>
                      <a:pt x="0" y="104"/>
                    </a:lnTo>
                    <a:lnTo>
                      <a:pt x="0" y="96"/>
                    </a:lnTo>
                    <a:lnTo>
                      <a:pt x="8" y="64"/>
                    </a:lnTo>
                    <a:lnTo>
                      <a:pt x="24" y="48"/>
                    </a:lnTo>
                    <a:lnTo>
                      <a:pt x="16" y="32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40" y="16"/>
                    </a:lnTo>
                    <a:lnTo>
                      <a:pt x="64" y="16"/>
                    </a:lnTo>
                    <a:lnTo>
                      <a:pt x="88" y="40"/>
                    </a:lnTo>
                    <a:lnTo>
                      <a:pt x="88" y="80"/>
                    </a:lnTo>
                    <a:lnTo>
                      <a:pt x="104" y="80"/>
                    </a:lnTo>
                    <a:lnTo>
                      <a:pt x="128" y="120"/>
                    </a:lnTo>
                    <a:lnTo>
                      <a:pt x="152" y="112"/>
                    </a:lnTo>
                    <a:lnTo>
                      <a:pt x="152" y="104"/>
                    </a:lnTo>
                    <a:lnTo>
                      <a:pt x="160" y="112"/>
                    </a:lnTo>
                    <a:lnTo>
                      <a:pt x="176" y="128"/>
                    </a:lnTo>
                    <a:lnTo>
                      <a:pt x="216" y="128"/>
                    </a:lnTo>
                    <a:lnTo>
                      <a:pt x="224" y="96"/>
                    </a:lnTo>
                    <a:lnTo>
                      <a:pt x="256" y="88"/>
                    </a:lnTo>
                    <a:lnTo>
                      <a:pt x="288" y="96"/>
                    </a:lnTo>
                    <a:lnTo>
                      <a:pt x="304" y="72"/>
                    </a:lnTo>
                    <a:lnTo>
                      <a:pt x="296" y="40"/>
                    </a:lnTo>
                    <a:lnTo>
                      <a:pt x="296" y="32"/>
                    </a:lnTo>
                    <a:lnTo>
                      <a:pt x="320" y="32"/>
                    </a:lnTo>
                    <a:lnTo>
                      <a:pt x="336" y="24"/>
                    </a:lnTo>
                    <a:lnTo>
                      <a:pt x="344" y="48"/>
                    </a:lnTo>
                    <a:lnTo>
                      <a:pt x="384" y="72"/>
                    </a:lnTo>
                    <a:lnTo>
                      <a:pt x="400" y="72"/>
                    </a:lnTo>
                    <a:lnTo>
                      <a:pt x="400" y="88"/>
                    </a:lnTo>
                    <a:lnTo>
                      <a:pt x="416" y="136"/>
                    </a:lnTo>
                    <a:lnTo>
                      <a:pt x="432" y="152"/>
                    </a:lnTo>
                    <a:lnTo>
                      <a:pt x="472" y="160"/>
                    </a:lnTo>
                    <a:lnTo>
                      <a:pt x="496" y="128"/>
                    </a:lnTo>
                    <a:lnTo>
                      <a:pt x="512" y="136"/>
                    </a:lnTo>
                    <a:lnTo>
                      <a:pt x="520" y="152"/>
                    </a:lnTo>
                    <a:lnTo>
                      <a:pt x="552" y="144"/>
                    </a:lnTo>
                    <a:lnTo>
                      <a:pt x="592" y="176"/>
                    </a:lnTo>
                    <a:lnTo>
                      <a:pt x="624" y="184"/>
                    </a:lnTo>
                    <a:lnTo>
                      <a:pt x="656" y="192"/>
                    </a:lnTo>
                    <a:lnTo>
                      <a:pt x="704" y="224"/>
                    </a:lnTo>
                    <a:lnTo>
                      <a:pt x="728" y="232"/>
                    </a:lnTo>
                    <a:lnTo>
                      <a:pt x="760" y="256"/>
                    </a:lnTo>
                    <a:lnTo>
                      <a:pt x="760" y="296"/>
                    </a:lnTo>
                    <a:lnTo>
                      <a:pt x="744" y="296"/>
                    </a:lnTo>
                    <a:lnTo>
                      <a:pt x="712" y="312"/>
                    </a:lnTo>
                    <a:lnTo>
                      <a:pt x="664" y="312"/>
                    </a:lnTo>
                    <a:lnTo>
                      <a:pt x="648" y="328"/>
                    </a:lnTo>
                    <a:lnTo>
                      <a:pt x="648" y="336"/>
                    </a:lnTo>
                    <a:lnTo>
                      <a:pt x="656" y="352"/>
                    </a:lnTo>
                    <a:lnTo>
                      <a:pt x="656" y="360"/>
                    </a:lnTo>
                    <a:lnTo>
                      <a:pt x="648" y="376"/>
                    </a:lnTo>
                    <a:lnTo>
                      <a:pt x="656" y="376"/>
                    </a:lnTo>
                    <a:lnTo>
                      <a:pt x="696" y="424"/>
                    </a:lnTo>
                    <a:lnTo>
                      <a:pt x="704" y="456"/>
                    </a:lnTo>
                    <a:lnTo>
                      <a:pt x="696" y="48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invGray">
              <a:xfrm>
                <a:off x="1102" y="1552"/>
                <a:ext cx="754" cy="547"/>
              </a:xfrm>
              <a:custGeom>
                <a:avLst/>
                <a:gdLst>
                  <a:gd name="T0" fmla="*/ 645 w 785"/>
                  <a:gd name="T1" fmla="*/ 475 h 617"/>
                  <a:gd name="T2" fmla="*/ 592 w 785"/>
                  <a:gd name="T3" fmla="*/ 504 h 617"/>
                  <a:gd name="T4" fmla="*/ 569 w 785"/>
                  <a:gd name="T5" fmla="*/ 482 h 617"/>
                  <a:gd name="T6" fmla="*/ 546 w 785"/>
                  <a:gd name="T7" fmla="*/ 496 h 617"/>
                  <a:gd name="T8" fmla="*/ 507 w 785"/>
                  <a:gd name="T9" fmla="*/ 461 h 617"/>
                  <a:gd name="T10" fmla="*/ 484 w 785"/>
                  <a:gd name="T11" fmla="*/ 404 h 617"/>
                  <a:gd name="T12" fmla="*/ 453 w 785"/>
                  <a:gd name="T13" fmla="*/ 390 h 617"/>
                  <a:gd name="T14" fmla="*/ 438 w 785"/>
                  <a:gd name="T15" fmla="*/ 404 h 617"/>
                  <a:gd name="T16" fmla="*/ 446 w 785"/>
                  <a:gd name="T17" fmla="*/ 426 h 617"/>
                  <a:gd name="T18" fmla="*/ 423 w 785"/>
                  <a:gd name="T19" fmla="*/ 475 h 617"/>
                  <a:gd name="T20" fmla="*/ 438 w 785"/>
                  <a:gd name="T21" fmla="*/ 489 h 617"/>
                  <a:gd name="T22" fmla="*/ 407 w 785"/>
                  <a:gd name="T23" fmla="*/ 518 h 617"/>
                  <a:gd name="T24" fmla="*/ 384 w 785"/>
                  <a:gd name="T25" fmla="*/ 532 h 617"/>
                  <a:gd name="T26" fmla="*/ 361 w 785"/>
                  <a:gd name="T27" fmla="*/ 525 h 617"/>
                  <a:gd name="T28" fmla="*/ 353 w 785"/>
                  <a:gd name="T29" fmla="*/ 539 h 617"/>
                  <a:gd name="T30" fmla="*/ 323 w 785"/>
                  <a:gd name="T31" fmla="*/ 532 h 617"/>
                  <a:gd name="T32" fmla="*/ 307 w 785"/>
                  <a:gd name="T33" fmla="*/ 504 h 617"/>
                  <a:gd name="T34" fmla="*/ 223 w 785"/>
                  <a:gd name="T35" fmla="*/ 475 h 617"/>
                  <a:gd name="T36" fmla="*/ 131 w 785"/>
                  <a:gd name="T37" fmla="*/ 440 h 617"/>
                  <a:gd name="T38" fmla="*/ 38 w 785"/>
                  <a:gd name="T39" fmla="*/ 390 h 617"/>
                  <a:gd name="T40" fmla="*/ 0 w 785"/>
                  <a:gd name="T41" fmla="*/ 326 h 617"/>
                  <a:gd name="T42" fmla="*/ 15 w 785"/>
                  <a:gd name="T43" fmla="*/ 270 h 617"/>
                  <a:gd name="T44" fmla="*/ 31 w 785"/>
                  <a:gd name="T45" fmla="*/ 220 h 617"/>
                  <a:gd name="T46" fmla="*/ 8 w 785"/>
                  <a:gd name="T47" fmla="*/ 191 h 617"/>
                  <a:gd name="T48" fmla="*/ 46 w 785"/>
                  <a:gd name="T49" fmla="*/ 184 h 617"/>
                  <a:gd name="T50" fmla="*/ 100 w 785"/>
                  <a:gd name="T51" fmla="*/ 199 h 617"/>
                  <a:gd name="T52" fmla="*/ 92 w 785"/>
                  <a:gd name="T53" fmla="*/ 163 h 617"/>
                  <a:gd name="T54" fmla="*/ 123 w 785"/>
                  <a:gd name="T55" fmla="*/ 121 h 617"/>
                  <a:gd name="T56" fmla="*/ 85 w 785"/>
                  <a:gd name="T57" fmla="*/ 64 h 617"/>
                  <a:gd name="T58" fmla="*/ 146 w 785"/>
                  <a:gd name="T59" fmla="*/ 14 h 617"/>
                  <a:gd name="T60" fmla="*/ 277 w 785"/>
                  <a:gd name="T61" fmla="*/ 0 h 617"/>
                  <a:gd name="T62" fmla="*/ 369 w 785"/>
                  <a:gd name="T63" fmla="*/ 35 h 617"/>
                  <a:gd name="T64" fmla="*/ 438 w 785"/>
                  <a:gd name="T65" fmla="*/ 92 h 617"/>
                  <a:gd name="T66" fmla="*/ 453 w 785"/>
                  <a:gd name="T67" fmla="*/ 43 h 617"/>
                  <a:gd name="T68" fmla="*/ 507 w 785"/>
                  <a:gd name="T69" fmla="*/ 64 h 617"/>
                  <a:gd name="T70" fmla="*/ 569 w 785"/>
                  <a:gd name="T71" fmla="*/ 85 h 617"/>
                  <a:gd name="T72" fmla="*/ 630 w 785"/>
                  <a:gd name="T73" fmla="*/ 106 h 617"/>
                  <a:gd name="T74" fmla="*/ 699 w 785"/>
                  <a:gd name="T75" fmla="*/ 156 h 617"/>
                  <a:gd name="T76" fmla="*/ 738 w 785"/>
                  <a:gd name="T77" fmla="*/ 206 h 617"/>
                  <a:gd name="T78" fmla="*/ 753 w 785"/>
                  <a:gd name="T79" fmla="*/ 298 h 617"/>
                  <a:gd name="T80" fmla="*/ 722 w 785"/>
                  <a:gd name="T81" fmla="*/ 319 h 617"/>
                  <a:gd name="T82" fmla="*/ 684 w 785"/>
                  <a:gd name="T83" fmla="*/ 362 h 617"/>
                  <a:gd name="T84" fmla="*/ 707 w 785"/>
                  <a:gd name="T85" fmla="*/ 383 h 617"/>
                  <a:gd name="T86" fmla="*/ 676 w 785"/>
                  <a:gd name="T87" fmla="*/ 404 h 617"/>
                  <a:gd name="T88" fmla="*/ 630 w 785"/>
                  <a:gd name="T89" fmla="*/ 397 h 617"/>
                  <a:gd name="T90" fmla="*/ 638 w 785"/>
                  <a:gd name="T91" fmla="*/ 433 h 617"/>
                  <a:gd name="T92" fmla="*/ 684 w 785"/>
                  <a:gd name="T93" fmla="*/ 447 h 61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785" h="617">
                    <a:moveTo>
                      <a:pt x="704" y="528"/>
                    </a:moveTo>
                    <a:lnTo>
                      <a:pt x="672" y="536"/>
                    </a:lnTo>
                    <a:lnTo>
                      <a:pt x="656" y="568"/>
                    </a:lnTo>
                    <a:lnTo>
                      <a:pt x="616" y="568"/>
                    </a:lnTo>
                    <a:lnTo>
                      <a:pt x="608" y="552"/>
                    </a:lnTo>
                    <a:lnTo>
                      <a:pt x="592" y="544"/>
                    </a:lnTo>
                    <a:lnTo>
                      <a:pt x="592" y="552"/>
                    </a:lnTo>
                    <a:lnTo>
                      <a:pt x="568" y="560"/>
                    </a:lnTo>
                    <a:lnTo>
                      <a:pt x="544" y="520"/>
                    </a:lnTo>
                    <a:lnTo>
                      <a:pt x="528" y="520"/>
                    </a:lnTo>
                    <a:lnTo>
                      <a:pt x="528" y="480"/>
                    </a:lnTo>
                    <a:lnTo>
                      <a:pt x="504" y="456"/>
                    </a:lnTo>
                    <a:lnTo>
                      <a:pt x="488" y="456"/>
                    </a:lnTo>
                    <a:lnTo>
                      <a:pt x="472" y="440"/>
                    </a:lnTo>
                    <a:lnTo>
                      <a:pt x="456" y="440"/>
                    </a:lnTo>
                    <a:lnTo>
                      <a:pt x="456" y="456"/>
                    </a:lnTo>
                    <a:lnTo>
                      <a:pt x="456" y="472"/>
                    </a:lnTo>
                    <a:lnTo>
                      <a:pt x="464" y="480"/>
                    </a:lnTo>
                    <a:lnTo>
                      <a:pt x="448" y="496"/>
                    </a:lnTo>
                    <a:lnTo>
                      <a:pt x="440" y="536"/>
                    </a:lnTo>
                    <a:lnTo>
                      <a:pt x="448" y="552"/>
                    </a:lnTo>
                    <a:lnTo>
                      <a:pt x="456" y="552"/>
                    </a:lnTo>
                    <a:lnTo>
                      <a:pt x="440" y="560"/>
                    </a:lnTo>
                    <a:lnTo>
                      <a:pt x="424" y="584"/>
                    </a:lnTo>
                    <a:lnTo>
                      <a:pt x="400" y="584"/>
                    </a:lnTo>
                    <a:lnTo>
                      <a:pt x="400" y="600"/>
                    </a:lnTo>
                    <a:lnTo>
                      <a:pt x="384" y="608"/>
                    </a:lnTo>
                    <a:lnTo>
                      <a:pt x="376" y="592"/>
                    </a:lnTo>
                    <a:lnTo>
                      <a:pt x="360" y="592"/>
                    </a:lnTo>
                    <a:lnTo>
                      <a:pt x="368" y="608"/>
                    </a:lnTo>
                    <a:lnTo>
                      <a:pt x="352" y="616"/>
                    </a:lnTo>
                    <a:lnTo>
                      <a:pt x="336" y="600"/>
                    </a:lnTo>
                    <a:lnTo>
                      <a:pt x="312" y="600"/>
                    </a:lnTo>
                    <a:lnTo>
                      <a:pt x="320" y="568"/>
                    </a:lnTo>
                    <a:lnTo>
                      <a:pt x="264" y="520"/>
                    </a:lnTo>
                    <a:lnTo>
                      <a:pt x="232" y="536"/>
                    </a:lnTo>
                    <a:lnTo>
                      <a:pt x="168" y="496"/>
                    </a:lnTo>
                    <a:lnTo>
                      <a:pt x="136" y="496"/>
                    </a:lnTo>
                    <a:lnTo>
                      <a:pt x="88" y="440"/>
                    </a:lnTo>
                    <a:lnTo>
                      <a:pt x="40" y="440"/>
                    </a:lnTo>
                    <a:lnTo>
                      <a:pt x="16" y="416"/>
                    </a:lnTo>
                    <a:lnTo>
                      <a:pt x="0" y="368"/>
                    </a:lnTo>
                    <a:lnTo>
                      <a:pt x="8" y="352"/>
                    </a:lnTo>
                    <a:lnTo>
                      <a:pt x="16" y="304"/>
                    </a:lnTo>
                    <a:lnTo>
                      <a:pt x="8" y="280"/>
                    </a:lnTo>
                    <a:lnTo>
                      <a:pt x="32" y="248"/>
                    </a:lnTo>
                    <a:lnTo>
                      <a:pt x="32" y="224"/>
                    </a:lnTo>
                    <a:lnTo>
                      <a:pt x="8" y="216"/>
                    </a:lnTo>
                    <a:lnTo>
                      <a:pt x="16" y="208"/>
                    </a:lnTo>
                    <a:lnTo>
                      <a:pt x="48" y="208"/>
                    </a:lnTo>
                    <a:lnTo>
                      <a:pt x="56" y="200"/>
                    </a:lnTo>
                    <a:lnTo>
                      <a:pt x="104" y="224"/>
                    </a:lnTo>
                    <a:lnTo>
                      <a:pt x="104" y="192"/>
                    </a:lnTo>
                    <a:lnTo>
                      <a:pt x="96" y="184"/>
                    </a:lnTo>
                    <a:lnTo>
                      <a:pt x="96" y="160"/>
                    </a:lnTo>
                    <a:lnTo>
                      <a:pt x="128" y="136"/>
                    </a:lnTo>
                    <a:lnTo>
                      <a:pt x="120" y="112"/>
                    </a:lnTo>
                    <a:lnTo>
                      <a:pt x="88" y="72"/>
                    </a:lnTo>
                    <a:lnTo>
                      <a:pt x="96" y="32"/>
                    </a:lnTo>
                    <a:lnTo>
                      <a:pt x="152" y="16"/>
                    </a:lnTo>
                    <a:lnTo>
                      <a:pt x="256" y="8"/>
                    </a:lnTo>
                    <a:lnTo>
                      <a:pt x="288" y="0"/>
                    </a:lnTo>
                    <a:lnTo>
                      <a:pt x="344" y="24"/>
                    </a:lnTo>
                    <a:lnTo>
                      <a:pt x="384" y="40"/>
                    </a:lnTo>
                    <a:lnTo>
                      <a:pt x="424" y="64"/>
                    </a:lnTo>
                    <a:lnTo>
                      <a:pt x="456" y="104"/>
                    </a:lnTo>
                    <a:lnTo>
                      <a:pt x="472" y="56"/>
                    </a:lnTo>
                    <a:lnTo>
                      <a:pt x="472" y="48"/>
                    </a:lnTo>
                    <a:lnTo>
                      <a:pt x="504" y="64"/>
                    </a:lnTo>
                    <a:lnTo>
                      <a:pt x="528" y="72"/>
                    </a:lnTo>
                    <a:lnTo>
                      <a:pt x="584" y="64"/>
                    </a:lnTo>
                    <a:lnTo>
                      <a:pt x="592" y="96"/>
                    </a:lnTo>
                    <a:lnTo>
                      <a:pt x="640" y="128"/>
                    </a:lnTo>
                    <a:lnTo>
                      <a:pt x="656" y="120"/>
                    </a:lnTo>
                    <a:lnTo>
                      <a:pt x="728" y="192"/>
                    </a:lnTo>
                    <a:lnTo>
                      <a:pt x="728" y="176"/>
                    </a:lnTo>
                    <a:lnTo>
                      <a:pt x="760" y="208"/>
                    </a:lnTo>
                    <a:lnTo>
                      <a:pt x="768" y="232"/>
                    </a:lnTo>
                    <a:lnTo>
                      <a:pt x="776" y="288"/>
                    </a:lnTo>
                    <a:lnTo>
                      <a:pt x="784" y="336"/>
                    </a:lnTo>
                    <a:lnTo>
                      <a:pt x="776" y="360"/>
                    </a:lnTo>
                    <a:lnTo>
                      <a:pt x="752" y="360"/>
                    </a:lnTo>
                    <a:lnTo>
                      <a:pt x="744" y="392"/>
                    </a:lnTo>
                    <a:lnTo>
                      <a:pt x="712" y="408"/>
                    </a:lnTo>
                    <a:lnTo>
                      <a:pt x="712" y="424"/>
                    </a:lnTo>
                    <a:lnTo>
                      <a:pt x="736" y="432"/>
                    </a:lnTo>
                    <a:lnTo>
                      <a:pt x="728" y="440"/>
                    </a:lnTo>
                    <a:lnTo>
                      <a:pt x="704" y="456"/>
                    </a:lnTo>
                    <a:lnTo>
                      <a:pt x="672" y="448"/>
                    </a:lnTo>
                    <a:lnTo>
                      <a:pt x="656" y="448"/>
                    </a:lnTo>
                    <a:lnTo>
                      <a:pt x="648" y="464"/>
                    </a:lnTo>
                    <a:lnTo>
                      <a:pt x="664" y="488"/>
                    </a:lnTo>
                    <a:lnTo>
                      <a:pt x="696" y="496"/>
                    </a:lnTo>
                    <a:lnTo>
                      <a:pt x="712" y="504"/>
                    </a:lnTo>
                    <a:lnTo>
                      <a:pt x="704" y="52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0" name="Freeform 26"/>
              <p:cNvSpPr>
                <a:spLocks/>
              </p:cNvSpPr>
              <p:nvPr/>
            </p:nvSpPr>
            <p:spPr bwMode="gray">
              <a:xfrm>
                <a:off x="2470" y="2246"/>
                <a:ext cx="293" cy="378"/>
              </a:xfrm>
              <a:custGeom>
                <a:avLst/>
                <a:gdLst>
                  <a:gd name="T0" fmla="*/ 261 w 305"/>
                  <a:gd name="T1" fmla="*/ 36 h 425"/>
                  <a:gd name="T2" fmla="*/ 269 w 305"/>
                  <a:gd name="T3" fmla="*/ 64 h 425"/>
                  <a:gd name="T4" fmla="*/ 292 w 305"/>
                  <a:gd name="T5" fmla="*/ 78 h 425"/>
                  <a:gd name="T6" fmla="*/ 292 w 305"/>
                  <a:gd name="T7" fmla="*/ 121 h 425"/>
                  <a:gd name="T8" fmla="*/ 261 w 305"/>
                  <a:gd name="T9" fmla="*/ 135 h 425"/>
                  <a:gd name="T10" fmla="*/ 261 w 305"/>
                  <a:gd name="T11" fmla="*/ 142 h 425"/>
                  <a:gd name="T12" fmla="*/ 231 w 305"/>
                  <a:gd name="T13" fmla="*/ 142 h 425"/>
                  <a:gd name="T14" fmla="*/ 215 w 305"/>
                  <a:gd name="T15" fmla="*/ 157 h 425"/>
                  <a:gd name="T16" fmla="*/ 215 w 305"/>
                  <a:gd name="T17" fmla="*/ 178 h 425"/>
                  <a:gd name="T18" fmla="*/ 223 w 305"/>
                  <a:gd name="T19" fmla="*/ 185 h 425"/>
                  <a:gd name="T20" fmla="*/ 200 w 305"/>
                  <a:gd name="T21" fmla="*/ 213 h 425"/>
                  <a:gd name="T22" fmla="*/ 184 w 305"/>
                  <a:gd name="T23" fmla="*/ 213 h 425"/>
                  <a:gd name="T24" fmla="*/ 184 w 305"/>
                  <a:gd name="T25" fmla="*/ 242 h 425"/>
                  <a:gd name="T26" fmla="*/ 184 w 305"/>
                  <a:gd name="T27" fmla="*/ 249 h 425"/>
                  <a:gd name="T28" fmla="*/ 184 w 305"/>
                  <a:gd name="T29" fmla="*/ 270 h 425"/>
                  <a:gd name="T30" fmla="*/ 169 w 305"/>
                  <a:gd name="T31" fmla="*/ 285 h 425"/>
                  <a:gd name="T32" fmla="*/ 161 w 305"/>
                  <a:gd name="T33" fmla="*/ 320 h 425"/>
                  <a:gd name="T34" fmla="*/ 154 w 305"/>
                  <a:gd name="T35" fmla="*/ 342 h 425"/>
                  <a:gd name="T36" fmla="*/ 154 w 305"/>
                  <a:gd name="T37" fmla="*/ 349 h 425"/>
                  <a:gd name="T38" fmla="*/ 146 w 305"/>
                  <a:gd name="T39" fmla="*/ 370 h 425"/>
                  <a:gd name="T40" fmla="*/ 131 w 305"/>
                  <a:gd name="T41" fmla="*/ 370 h 425"/>
                  <a:gd name="T42" fmla="*/ 123 w 305"/>
                  <a:gd name="T43" fmla="*/ 363 h 425"/>
                  <a:gd name="T44" fmla="*/ 61 w 305"/>
                  <a:gd name="T45" fmla="*/ 377 h 425"/>
                  <a:gd name="T46" fmla="*/ 54 w 305"/>
                  <a:gd name="T47" fmla="*/ 370 h 425"/>
                  <a:gd name="T48" fmla="*/ 77 w 305"/>
                  <a:gd name="T49" fmla="*/ 327 h 425"/>
                  <a:gd name="T50" fmla="*/ 54 w 305"/>
                  <a:gd name="T51" fmla="*/ 320 h 425"/>
                  <a:gd name="T52" fmla="*/ 38 w 305"/>
                  <a:gd name="T53" fmla="*/ 327 h 425"/>
                  <a:gd name="T54" fmla="*/ 23 w 305"/>
                  <a:gd name="T55" fmla="*/ 320 h 425"/>
                  <a:gd name="T56" fmla="*/ 23 w 305"/>
                  <a:gd name="T57" fmla="*/ 285 h 425"/>
                  <a:gd name="T58" fmla="*/ 38 w 305"/>
                  <a:gd name="T59" fmla="*/ 277 h 425"/>
                  <a:gd name="T60" fmla="*/ 46 w 305"/>
                  <a:gd name="T61" fmla="*/ 277 h 425"/>
                  <a:gd name="T62" fmla="*/ 46 w 305"/>
                  <a:gd name="T63" fmla="*/ 256 h 425"/>
                  <a:gd name="T64" fmla="*/ 31 w 305"/>
                  <a:gd name="T65" fmla="*/ 256 h 425"/>
                  <a:gd name="T66" fmla="*/ 31 w 305"/>
                  <a:gd name="T67" fmla="*/ 242 h 425"/>
                  <a:gd name="T68" fmla="*/ 15 w 305"/>
                  <a:gd name="T69" fmla="*/ 235 h 425"/>
                  <a:gd name="T70" fmla="*/ 15 w 305"/>
                  <a:gd name="T71" fmla="*/ 192 h 425"/>
                  <a:gd name="T72" fmla="*/ 0 w 305"/>
                  <a:gd name="T73" fmla="*/ 178 h 425"/>
                  <a:gd name="T74" fmla="*/ 8 w 305"/>
                  <a:gd name="T75" fmla="*/ 157 h 425"/>
                  <a:gd name="T76" fmla="*/ 31 w 305"/>
                  <a:gd name="T77" fmla="*/ 135 h 425"/>
                  <a:gd name="T78" fmla="*/ 31 w 305"/>
                  <a:gd name="T79" fmla="*/ 114 h 425"/>
                  <a:gd name="T80" fmla="*/ 23 w 305"/>
                  <a:gd name="T81" fmla="*/ 107 h 425"/>
                  <a:gd name="T82" fmla="*/ 31 w 305"/>
                  <a:gd name="T83" fmla="*/ 92 h 425"/>
                  <a:gd name="T84" fmla="*/ 15 w 305"/>
                  <a:gd name="T85" fmla="*/ 71 h 425"/>
                  <a:gd name="T86" fmla="*/ 31 w 305"/>
                  <a:gd name="T87" fmla="*/ 57 h 425"/>
                  <a:gd name="T88" fmla="*/ 54 w 305"/>
                  <a:gd name="T89" fmla="*/ 50 h 425"/>
                  <a:gd name="T90" fmla="*/ 108 w 305"/>
                  <a:gd name="T91" fmla="*/ 21 h 425"/>
                  <a:gd name="T92" fmla="*/ 138 w 305"/>
                  <a:gd name="T93" fmla="*/ 7 h 425"/>
                  <a:gd name="T94" fmla="*/ 161 w 305"/>
                  <a:gd name="T95" fmla="*/ 7 h 425"/>
                  <a:gd name="T96" fmla="*/ 177 w 305"/>
                  <a:gd name="T97" fmla="*/ 0 h 425"/>
                  <a:gd name="T98" fmla="*/ 184 w 305"/>
                  <a:gd name="T99" fmla="*/ 7 h 425"/>
                  <a:gd name="T100" fmla="*/ 177 w 305"/>
                  <a:gd name="T101" fmla="*/ 14 h 425"/>
                  <a:gd name="T102" fmla="*/ 177 w 305"/>
                  <a:gd name="T103" fmla="*/ 28 h 425"/>
                  <a:gd name="T104" fmla="*/ 200 w 305"/>
                  <a:gd name="T105" fmla="*/ 28 h 425"/>
                  <a:gd name="T106" fmla="*/ 200 w 305"/>
                  <a:gd name="T107" fmla="*/ 14 h 425"/>
                  <a:gd name="T108" fmla="*/ 208 w 305"/>
                  <a:gd name="T109" fmla="*/ 0 h 425"/>
                  <a:gd name="T110" fmla="*/ 223 w 305"/>
                  <a:gd name="T111" fmla="*/ 14 h 425"/>
                  <a:gd name="T112" fmla="*/ 231 w 305"/>
                  <a:gd name="T113" fmla="*/ 28 h 425"/>
                  <a:gd name="T114" fmla="*/ 261 w 305"/>
                  <a:gd name="T115" fmla="*/ 28 h 425"/>
                  <a:gd name="T116" fmla="*/ 261 w 305"/>
                  <a:gd name="T117" fmla="*/ 36 h 42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05" h="425">
                    <a:moveTo>
                      <a:pt x="272" y="40"/>
                    </a:moveTo>
                    <a:lnTo>
                      <a:pt x="280" y="72"/>
                    </a:lnTo>
                    <a:lnTo>
                      <a:pt x="304" y="88"/>
                    </a:lnTo>
                    <a:lnTo>
                      <a:pt x="304" y="136"/>
                    </a:lnTo>
                    <a:lnTo>
                      <a:pt x="272" y="152"/>
                    </a:lnTo>
                    <a:lnTo>
                      <a:pt x="272" y="160"/>
                    </a:lnTo>
                    <a:lnTo>
                      <a:pt x="240" y="160"/>
                    </a:lnTo>
                    <a:lnTo>
                      <a:pt x="224" y="176"/>
                    </a:lnTo>
                    <a:lnTo>
                      <a:pt x="224" y="200"/>
                    </a:lnTo>
                    <a:lnTo>
                      <a:pt x="232" y="208"/>
                    </a:lnTo>
                    <a:lnTo>
                      <a:pt x="208" y="240"/>
                    </a:lnTo>
                    <a:lnTo>
                      <a:pt x="192" y="240"/>
                    </a:lnTo>
                    <a:lnTo>
                      <a:pt x="192" y="272"/>
                    </a:lnTo>
                    <a:lnTo>
                      <a:pt x="192" y="280"/>
                    </a:lnTo>
                    <a:lnTo>
                      <a:pt x="192" y="304"/>
                    </a:lnTo>
                    <a:lnTo>
                      <a:pt x="176" y="320"/>
                    </a:lnTo>
                    <a:lnTo>
                      <a:pt x="168" y="360"/>
                    </a:lnTo>
                    <a:lnTo>
                      <a:pt x="160" y="384"/>
                    </a:lnTo>
                    <a:lnTo>
                      <a:pt x="160" y="392"/>
                    </a:lnTo>
                    <a:lnTo>
                      <a:pt x="152" y="416"/>
                    </a:lnTo>
                    <a:lnTo>
                      <a:pt x="136" y="416"/>
                    </a:lnTo>
                    <a:lnTo>
                      <a:pt x="128" y="408"/>
                    </a:lnTo>
                    <a:lnTo>
                      <a:pt x="64" y="424"/>
                    </a:lnTo>
                    <a:lnTo>
                      <a:pt x="56" y="416"/>
                    </a:lnTo>
                    <a:lnTo>
                      <a:pt x="80" y="368"/>
                    </a:lnTo>
                    <a:lnTo>
                      <a:pt x="56" y="360"/>
                    </a:lnTo>
                    <a:lnTo>
                      <a:pt x="40" y="368"/>
                    </a:lnTo>
                    <a:lnTo>
                      <a:pt x="24" y="360"/>
                    </a:lnTo>
                    <a:lnTo>
                      <a:pt x="24" y="320"/>
                    </a:lnTo>
                    <a:lnTo>
                      <a:pt x="40" y="312"/>
                    </a:lnTo>
                    <a:lnTo>
                      <a:pt x="48" y="312"/>
                    </a:lnTo>
                    <a:lnTo>
                      <a:pt x="48" y="288"/>
                    </a:lnTo>
                    <a:lnTo>
                      <a:pt x="32" y="288"/>
                    </a:lnTo>
                    <a:lnTo>
                      <a:pt x="32" y="272"/>
                    </a:lnTo>
                    <a:lnTo>
                      <a:pt x="16" y="264"/>
                    </a:lnTo>
                    <a:lnTo>
                      <a:pt x="16" y="216"/>
                    </a:lnTo>
                    <a:lnTo>
                      <a:pt x="0" y="200"/>
                    </a:lnTo>
                    <a:lnTo>
                      <a:pt x="8" y="176"/>
                    </a:lnTo>
                    <a:lnTo>
                      <a:pt x="32" y="152"/>
                    </a:lnTo>
                    <a:lnTo>
                      <a:pt x="32" y="128"/>
                    </a:lnTo>
                    <a:lnTo>
                      <a:pt x="24" y="120"/>
                    </a:lnTo>
                    <a:lnTo>
                      <a:pt x="32" y="104"/>
                    </a:lnTo>
                    <a:lnTo>
                      <a:pt x="16" y="80"/>
                    </a:lnTo>
                    <a:lnTo>
                      <a:pt x="32" y="64"/>
                    </a:lnTo>
                    <a:lnTo>
                      <a:pt x="56" y="56"/>
                    </a:lnTo>
                    <a:lnTo>
                      <a:pt x="112" y="24"/>
                    </a:lnTo>
                    <a:lnTo>
                      <a:pt x="144" y="8"/>
                    </a:lnTo>
                    <a:lnTo>
                      <a:pt x="168" y="8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184" y="16"/>
                    </a:lnTo>
                    <a:lnTo>
                      <a:pt x="184" y="32"/>
                    </a:lnTo>
                    <a:lnTo>
                      <a:pt x="208" y="32"/>
                    </a:lnTo>
                    <a:lnTo>
                      <a:pt x="208" y="16"/>
                    </a:lnTo>
                    <a:lnTo>
                      <a:pt x="216" y="0"/>
                    </a:lnTo>
                    <a:lnTo>
                      <a:pt x="232" y="16"/>
                    </a:lnTo>
                    <a:lnTo>
                      <a:pt x="240" y="32"/>
                    </a:lnTo>
                    <a:lnTo>
                      <a:pt x="272" y="32"/>
                    </a:lnTo>
                    <a:lnTo>
                      <a:pt x="272" y="4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1" name="Freeform 27"/>
              <p:cNvSpPr>
                <a:spLocks/>
              </p:cNvSpPr>
              <p:nvPr/>
            </p:nvSpPr>
            <p:spPr bwMode="gray">
              <a:xfrm>
                <a:off x="2177" y="2246"/>
                <a:ext cx="339" cy="371"/>
              </a:xfrm>
              <a:custGeom>
                <a:avLst/>
                <a:gdLst>
                  <a:gd name="T0" fmla="*/ 323 w 353"/>
                  <a:gd name="T1" fmla="*/ 93 h 417"/>
                  <a:gd name="T2" fmla="*/ 330 w 353"/>
                  <a:gd name="T3" fmla="*/ 114 h 417"/>
                  <a:gd name="T4" fmla="*/ 300 w 353"/>
                  <a:gd name="T5" fmla="*/ 157 h 417"/>
                  <a:gd name="T6" fmla="*/ 307 w 353"/>
                  <a:gd name="T7" fmla="*/ 192 h 417"/>
                  <a:gd name="T8" fmla="*/ 307 w 353"/>
                  <a:gd name="T9" fmla="*/ 235 h 417"/>
                  <a:gd name="T10" fmla="*/ 315 w 353"/>
                  <a:gd name="T11" fmla="*/ 256 h 417"/>
                  <a:gd name="T12" fmla="*/ 338 w 353"/>
                  <a:gd name="T13" fmla="*/ 278 h 417"/>
                  <a:gd name="T14" fmla="*/ 315 w 353"/>
                  <a:gd name="T15" fmla="*/ 285 h 417"/>
                  <a:gd name="T16" fmla="*/ 307 w 353"/>
                  <a:gd name="T17" fmla="*/ 327 h 417"/>
                  <a:gd name="T18" fmla="*/ 261 w 353"/>
                  <a:gd name="T19" fmla="*/ 356 h 417"/>
                  <a:gd name="T20" fmla="*/ 215 w 353"/>
                  <a:gd name="T21" fmla="*/ 335 h 417"/>
                  <a:gd name="T22" fmla="*/ 207 w 353"/>
                  <a:gd name="T23" fmla="*/ 363 h 417"/>
                  <a:gd name="T24" fmla="*/ 184 w 353"/>
                  <a:gd name="T25" fmla="*/ 370 h 417"/>
                  <a:gd name="T26" fmla="*/ 161 w 353"/>
                  <a:gd name="T27" fmla="*/ 342 h 417"/>
                  <a:gd name="T28" fmla="*/ 146 w 353"/>
                  <a:gd name="T29" fmla="*/ 356 h 417"/>
                  <a:gd name="T30" fmla="*/ 138 w 353"/>
                  <a:gd name="T31" fmla="*/ 313 h 417"/>
                  <a:gd name="T32" fmla="*/ 146 w 353"/>
                  <a:gd name="T33" fmla="*/ 278 h 417"/>
                  <a:gd name="T34" fmla="*/ 138 w 353"/>
                  <a:gd name="T35" fmla="*/ 256 h 417"/>
                  <a:gd name="T36" fmla="*/ 92 w 353"/>
                  <a:gd name="T37" fmla="*/ 278 h 417"/>
                  <a:gd name="T38" fmla="*/ 61 w 353"/>
                  <a:gd name="T39" fmla="*/ 270 h 417"/>
                  <a:gd name="T40" fmla="*/ 31 w 353"/>
                  <a:gd name="T41" fmla="*/ 278 h 417"/>
                  <a:gd name="T42" fmla="*/ 23 w 353"/>
                  <a:gd name="T43" fmla="*/ 270 h 417"/>
                  <a:gd name="T44" fmla="*/ 15 w 353"/>
                  <a:gd name="T45" fmla="*/ 235 h 417"/>
                  <a:gd name="T46" fmla="*/ 23 w 353"/>
                  <a:gd name="T47" fmla="*/ 214 h 417"/>
                  <a:gd name="T48" fmla="*/ 0 w 353"/>
                  <a:gd name="T49" fmla="*/ 199 h 417"/>
                  <a:gd name="T50" fmla="*/ 23 w 353"/>
                  <a:gd name="T51" fmla="*/ 149 h 417"/>
                  <a:gd name="T52" fmla="*/ 23 w 353"/>
                  <a:gd name="T53" fmla="*/ 121 h 417"/>
                  <a:gd name="T54" fmla="*/ 23 w 353"/>
                  <a:gd name="T55" fmla="*/ 107 h 417"/>
                  <a:gd name="T56" fmla="*/ 46 w 353"/>
                  <a:gd name="T57" fmla="*/ 28 h 417"/>
                  <a:gd name="T58" fmla="*/ 100 w 353"/>
                  <a:gd name="T59" fmla="*/ 36 h 417"/>
                  <a:gd name="T60" fmla="*/ 108 w 353"/>
                  <a:gd name="T61" fmla="*/ 0 h 417"/>
                  <a:gd name="T62" fmla="*/ 177 w 353"/>
                  <a:gd name="T63" fmla="*/ 14 h 417"/>
                  <a:gd name="T64" fmla="*/ 238 w 353"/>
                  <a:gd name="T65" fmla="*/ 36 h 417"/>
                  <a:gd name="T66" fmla="*/ 277 w 353"/>
                  <a:gd name="T67" fmla="*/ 28 h 417"/>
                  <a:gd name="T68" fmla="*/ 292 w 353"/>
                  <a:gd name="T69" fmla="*/ 71 h 41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53" h="417">
                    <a:moveTo>
                      <a:pt x="320" y="80"/>
                    </a:moveTo>
                    <a:lnTo>
                      <a:pt x="336" y="104"/>
                    </a:lnTo>
                    <a:lnTo>
                      <a:pt x="328" y="120"/>
                    </a:lnTo>
                    <a:lnTo>
                      <a:pt x="344" y="128"/>
                    </a:lnTo>
                    <a:lnTo>
                      <a:pt x="328" y="152"/>
                    </a:lnTo>
                    <a:lnTo>
                      <a:pt x="312" y="176"/>
                    </a:lnTo>
                    <a:lnTo>
                      <a:pt x="304" y="200"/>
                    </a:lnTo>
                    <a:lnTo>
                      <a:pt x="320" y="216"/>
                    </a:lnTo>
                    <a:lnTo>
                      <a:pt x="320" y="248"/>
                    </a:lnTo>
                    <a:lnTo>
                      <a:pt x="320" y="264"/>
                    </a:lnTo>
                    <a:lnTo>
                      <a:pt x="336" y="272"/>
                    </a:lnTo>
                    <a:lnTo>
                      <a:pt x="328" y="288"/>
                    </a:lnTo>
                    <a:lnTo>
                      <a:pt x="352" y="288"/>
                    </a:lnTo>
                    <a:lnTo>
                      <a:pt x="352" y="312"/>
                    </a:lnTo>
                    <a:lnTo>
                      <a:pt x="344" y="312"/>
                    </a:lnTo>
                    <a:lnTo>
                      <a:pt x="328" y="320"/>
                    </a:lnTo>
                    <a:lnTo>
                      <a:pt x="328" y="360"/>
                    </a:lnTo>
                    <a:lnTo>
                      <a:pt x="320" y="368"/>
                    </a:lnTo>
                    <a:lnTo>
                      <a:pt x="264" y="368"/>
                    </a:lnTo>
                    <a:lnTo>
                      <a:pt x="272" y="400"/>
                    </a:lnTo>
                    <a:lnTo>
                      <a:pt x="248" y="400"/>
                    </a:lnTo>
                    <a:lnTo>
                      <a:pt x="224" y="376"/>
                    </a:lnTo>
                    <a:lnTo>
                      <a:pt x="216" y="384"/>
                    </a:lnTo>
                    <a:lnTo>
                      <a:pt x="216" y="408"/>
                    </a:lnTo>
                    <a:lnTo>
                      <a:pt x="200" y="408"/>
                    </a:lnTo>
                    <a:lnTo>
                      <a:pt x="192" y="416"/>
                    </a:lnTo>
                    <a:lnTo>
                      <a:pt x="168" y="416"/>
                    </a:lnTo>
                    <a:lnTo>
                      <a:pt x="168" y="384"/>
                    </a:lnTo>
                    <a:lnTo>
                      <a:pt x="152" y="384"/>
                    </a:lnTo>
                    <a:lnTo>
                      <a:pt x="152" y="400"/>
                    </a:lnTo>
                    <a:lnTo>
                      <a:pt x="136" y="400"/>
                    </a:lnTo>
                    <a:lnTo>
                      <a:pt x="144" y="352"/>
                    </a:lnTo>
                    <a:lnTo>
                      <a:pt x="152" y="336"/>
                    </a:lnTo>
                    <a:lnTo>
                      <a:pt x="152" y="312"/>
                    </a:lnTo>
                    <a:lnTo>
                      <a:pt x="152" y="296"/>
                    </a:lnTo>
                    <a:lnTo>
                      <a:pt x="144" y="288"/>
                    </a:lnTo>
                    <a:lnTo>
                      <a:pt x="96" y="296"/>
                    </a:lnTo>
                    <a:lnTo>
                      <a:pt x="96" y="312"/>
                    </a:lnTo>
                    <a:lnTo>
                      <a:pt x="72" y="320"/>
                    </a:lnTo>
                    <a:lnTo>
                      <a:pt x="64" y="304"/>
                    </a:lnTo>
                    <a:lnTo>
                      <a:pt x="56" y="320"/>
                    </a:lnTo>
                    <a:lnTo>
                      <a:pt x="32" y="312"/>
                    </a:lnTo>
                    <a:lnTo>
                      <a:pt x="32" y="304"/>
                    </a:lnTo>
                    <a:lnTo>
                      <a:pt x="24" y="304"/>
                    </a:lnTo>
                    <a:lnTo>
                      <a:pt x="24" y="288"/>
                    </a:lnTo>
                    <a:lnTo>
                      <a:pt x="16" y="264"/>
                    </a:lnTo>
                    <a:lnTo>
                      <a:pt x="32" y="256"/>
                    </a:lnTo>
                    <a:lnTo>
                      <a:pt x="24" y="240"/>
                    </a:lnTo>
                    <a:lnTo>
                      <a:pt x="0" y="240"/>
                    </a:lnTo>
                    <a:lnTo>
                      <a:pt x="0" y="224"/>
                    </a:lnTo>
                    <a:lnTo>
                      <a:pt x="24" y="192"/>
                    </a:lnTo>
                    <a:lnTo>
                      <a:pt x="24" y="168"/>
                    </a:lnTo>
                    <a:lnTo>
                      <a:pt x="32" y="160"/>
                    </a:lnTo>
                    <a:lnTo>
                      <a:pt x="24" y="136"/>
                    </a:lnTo>
                    <a:lnTo>
                      <a:pt x="16" y="136"/>
                    </a:lnTo>
                    <a:lnTo>
                      <a:pt x="24" y="120"/>
                    </a:lnTo>
                    <a:lnTo>
                      <a:pt x="16" y="80"/>
                    </a:lnTo>
                    <a:lnTo>
                      <a:pt x="48" y="32"/>
                    </a:lnTo>
                    <a:lnTo>
                      <a:pt x="80" y="32"/>
                    </a:lnTo>
                    <a:lnTo>
                      <a:pt x="104" y="40"/>
                    </a:lnTo>
                    <a:lnTo>
                      <a:pt x="96" y="8"/>
                    </a:lnTo>
                    <a:lnTo>
                      <a:pt x="112" y="0"/>
                    </a:lnTo>
                    <a:lnTo>
                      <a:pt x="152" y="16"/>
                    </a:lnTo>
                    <a:lnTo>
                      <a:pt x="184" y="16"/>
                    </a:lnTo>
                    <a:lnTo>
                      <a:pt x="208" y="40"/>
                    </a:lnTo>
                    <a:lnTo>
                      <a:pt x="248" y="40"/>
                    </a:lnTo>
                    <a:lnTo>
                      <a:pt x="256" y="48"/>
                    </a:lnTo>
                    <a:lnTo>
                      <a:pt x="288" y="32"/>
                    </a:lnTo>
                    <a:lnTo>
                      <a:pt x="304" y="32"/>
                    </a:lnTo>
                    <a:lnTo>
                      <a:pt x="304" y="80"/>
                    </a:lnTo>
                    <a:lnTo>
                      <a:pt x="320" y="8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2" name="Freeform 28"/>
              <p:cNvSpPr>
                <a:spLocks/>
              </p:cNvSpPr>
              <p:nvPr/>
            </p:nvSpPr>
            <p:spPr bwMode="gray">
              <a:xfrm>
                <a:off x="2147" y="2035"/>
                <a:ext cx="470" cy="283"/>
              </a:xfrm>
              <a:custGeom>
                <a:avLst/>
                <a:gdLst>
                  <a:gd name="T0" fmla="*/ 469 w 489"/>
                  <a:gd name="T1" fmla="*/ 219 h 321"/>
                  <a:gd name="T2" fmla="*/ 431 w 489"/>
                  <a:gd name="T3" fmla="*/ 233 h 321"/>
                  <a:gd name="T4" fmla="*/ 377 w 489"/>
                  <a:gd name="T5" fmla="*/ 261 h 321"/>
                  <a:gd name="T6" fmla="*/ 354 w 489"/>
                  <a:gd name="T7" fmla="*/ 268 h 321"/>
                  <a:gd name="T8" fmla="*/ 338 w 489"/>
                  <a:gd name="T9" fmla="*/ 282 h 321"/>
                  <a:gd name="T10" fmla="*/ 315 w 489"/>
                  <a:gd name="T11" fmla="*/ 282 h 321"/>
                  <a:gd name="T12" fmla="*/ 323 w 489"/>
                  <a:gd name="T13" fmla="*/ 240 h 321"/>
                  <a:gd name="T14" fmla="*/ 308 w 489"/>
                  <a:gd name="T15" fmla="*/ 240 h 321"/>
                  <a:gd name="T16" fmla="*/ 277 w 489"/>
                  <a:gd name="T17" fmla="*/ 254 h 321"/>
                  <a:gd name="T18" fmla="*/ 269 w 489"/>
                  <a:gd name="T19" fmla="*/ 247 h 321"/>
                  <a:gd name="T20" fmla="*/ 231 w 489"/>
                  <a:gd name="T21" fmla="*/ 247 h 321"/>
                  <a:gd name="T22" fmla="*/ 215 w 489"/>
                  <a:gd name="T23" fmla="*/ 226 h 321"/>
                  <a:gd name="T24" fmla="*/ 177 w 489"/>
                  <a:gd name="T25" fmla="*/ 226 h 321"/>
                  <a:gd name="T26" fmla="*/ 138 w 489"/>
                  <a:gd name="T27" fmla="*/ 212 h 321"/>
                  <a:gd name="T28" fmla="*/ 123 w 489"/>
                  <a:gd name="T29" fmla="*/ 219 h 321"/>
                  <a:gd name="T30" fmla="*/ 131 w 489"/>
                  <a:gd name="T31" fmla="*/ 247 h 321"/>
                  <a:gd name="T32" fmla="*/ 108 w 489"/>
                  <a:gd name="T33" fmla="*/ 240 h 321"/>
                  <a:gd name="T34" fmla="*/ 77 w 489"/>
                  <a:gd name="T35" fmla="*/ 240 h 321"/>
                  <a:gd name="T36" fmla="*/ 46 w 489"/>
                  <a:gd name="T37" fmla="*/ 282 h 321"/>
                  <a:gd name="T38" fmla="*/ 8 w 489"/>
                  <a:gd name="T39" fmla="*/ 240 h 321"/>
                  <a:gd name="T40" fmla="*/ 0 w 489"/>
                  <a:gd name="T41" fmla="*/ 240 h 321"/>
                  <a:gd name="T42" fmla="*/ 8 w 489"/>
                  <a:gd name="T43" fmla="*/ 226 h 321"/>
                  <a:gd name="T44" fmla="*/ 15 w 489"/>
                  <a:gd name="T45" fmla="*/ 219 h 321"/>
                  <a:gd name="T46" fmla="*/ 0 w 489"/>
                  <a:gd name="T47" fmla="*/ 205 h 321"/>
                  <a:gd name="T48" fmla="*/ 0 w 489"/>
                  <a:gd name="T49" fmla="*/ 197 h 321"/>
                  <a:gd name="T50" fmla="*/ 15 w 489"/>
                  <a:gd name="T51" fmla="*/ 183 h 321"/>
                  <a:gd name="T52" fmla="*/ 69 w 489"/>
                  <a:gd name="T53" fmla="*/ 183 h 321"/>
                  <a:gd name="T54" fmla="*/ 92 w 489"/>
                  <a:gd name="T55" fmla="*/ 169 h 321"/>
                  <a:gd name="T56" fmla="*/ 108 w 489"/>
                  <a:gd name="T57" fmla="*/ 162 h 321"/>
                  <a:gd name="T58" fmla="*/ 108 w 489"/>
                  <a:gd name="T59" fmla="*/ 141 h 321"/>
                  <a:gd name="T60" fmla="*/ 77 w 489"/>
                  <a:gd name="T61" fmla="*/ 106 h 321"/>
                  <a:gd name="T62" fmla="*/ 69 w 489"/>
                  <a:gd name="T63" fmla="*/ 71 h 321"/>
                  <a:gd name="T64" fmla="*/ 85 w 489"/>
                  <a:gd name="T65" fmla="*/ 49 h 321"/>
                  <a:gd name="T66" fmla="*/ 85 w 489"/>
                  <a:gd name="T67" fmla="*/ 35 h 321"/>
                  <a:gd name="T68" fmla="*/ 69 w 489"/>
                  <a:gd name="T69" fmla="*/ 7 h 321"/>
                  <a:gd name="T70" fmla="*/ 123 w 489"/>
                  <a:gd name="T71" fmla="*/ 7 h 321"/>
                  <a:gd name="T72" fmla="*/ 138 w 489"/>
                  <a:gd name="T73" fmla="*/ 14 h 321"/>
                  <a:gd name="T74" fmla="*/ 161 w 489"/>
                  <a:gd name="T75" fmla="*/ 0 h 321"/>
                  <a:gd name="T76" fmla="*/ 200 w 489"/>
                  <a:gd name="T77" fmla="*/ 63 h 321"/>
                  <a:gd name="T78" fmla="*/ 269 w 489"/>
                  <a:gd name="T79" fmla="*/ 63 h 321"/>
                  <a:gd name="T80" fmla="*/ 284 w 489"/>
                  <a:gd name="T81" fmla="*/ 71 h 321"/>
                  <a:gd name="T82" fmla="*/ 300 w 489"/>
                  <a:gd name="T83" fmla="*/ 63 h 321"/>
                  <a:gd name="T84" fmla="*/ 323 w 489"/>
                  <a:gd name="T85" fmla="*/ 78 h 321"/>
                  <a:gd name="T86" fmla="*/ 323 w 489"/>
                  <a:gd name="T87" fmla="*/ 99 h 321"/>
                  <a:gd name="T88" fmla="*/ 338 w 489"/>
                  <a:gd name="T89" fmla="*/ 113 h 321"/>
                  <a:gd name="T90" fmla="*/ 346 w 489"/>
                  <a:gd name="T91" fmla="*/ 99 h 321"/>
                  <a:gd name="T92" fmla="*/ 361 w 489"/>
                  <a:gd name="T93" fmla="*/ 113 h 321"/>
                  <a:gd name="T94" fmla="*/ 392 w 489"/>
                  <a:gd name="T95" fmla="*/ 113 h 321"/>
                  <a:gd name="T96" fmla="*/ 400 w 489"/>
                  <a:gd name="T97" fmla="*/ 106 h 321"/>
                  <a:gd name="T98" fmla="*/ 446 w 489"/>
                  <a:gd name="T99" fmla="*/ 134 h 321"/>
                  <a:gd name="T100" fmla="*/ 454 w 489"/>
                  <a:gd name="T101" fmla="*/ 169 h 321"/>
                  <a:gd name="T102" fmla="*/ 454 w 489"/>
                  <a:gd name="T103" fmla="*/ 190 h 321"/>
                  <a:gd name="T104" fmla="*/ 469 w 489"/>
                  <a:gd name="T105" fmla="*/ 219 h 32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89" h="321">
                    <a:moveTo>
                      <a:pt x="488" y="248"/>
                    </a:moveTo>
                    <a:lnTo>
                      <a:pt x="448" y="264"/>
                    </a:lnTo>
                    <a:lnTo>
                      <a:pt x="392" y="296"/>
                    </a:lnTo>
                    <a:lnTo>
                      <a:pt x="368" y="304"/>
                    </a:lnTo>
                    <a:lnTo>
                      <a:pt x="352" y="320"/>
                    </a:lnTo>
                    <a:lnTo>
                      <a:pt x="328" y="320"/>
                    </a:lnTo>
                    <a:lnTo>
                      <a:pt x="336" y="272"/>
                    </a:lnTo>
                    <a:lnTo>
                      <a:pt x="320" y="272"/>
                    </a:lnTo>
                    <a:lnTo>
                      <a:pt x="288" y="288"/>
                    </a:lnTo>
                    <a:lnTo>
                      <a:pt x="280" y="280"/>
                    </a:lnTo>
                    <a:lnTo>
                      <a:pt x="240" y="280"/>
                    </a:lnTo>
                    <a:lnTo>
                      <a:pt x="224" y="256"/>
                    </a:lnTo>
                    <a:lnTo>
                      <a:pt x="184" y="256"/>
                    </a:lnTo>
                    <a:lnTo>
                      <a:pt x="144" y="240"/>
                    </a:lnTo>
                    <a:lnTo>
                      <a:pt x="128" y="248"/>
                    </a:lnTo>
                    <a:lnTo>
                      <a:pt x="136" y="280"/>
                    </a:lnTo>
                    <a:lnTo>
                      <a:pt x="112" y="272"/>
                    </a:lnTo>
                    <a:lnTo>
                      <a:pt x="80" y="272"/>
                    </a:lnTo>
                    <a:lnTo>
                      <a:pt x="48" y="320"/>
                    </a:lnTo>
                    <a:lnTo>
                      <a:pt x="8" y="272"/>
                    </a:lnTo>
                    <a:lnTo>
                      <a:pt x="0" y="272"/>
                    </a:lnTo>
                    <a:lnTo>
                      <a:pt x="8" y="256"/>
                    </a:lnTo>
                    <a:lnTo>
                      <a:pt x="16" y="248"/>
                    </a:lnTo>
                    <a:lnTo>
                      <a:pt x="0" y="232"/>
                    </a:lnTo>
                    <a:lnTo>
                      <a:pt x="0" y="224"/>
                    </a:lnTo>
                    <a:lnTo>
                      <a:pt x="16" y="208"/>
                    </a:lnTo>
                    <a:lnTo>
                      <a:pt x="72" y="208"/>
                    </a:lnTo>
                    <a:lnTo>
                      <a:pt x="96" y="192"/>
                    </a:lnTo>
                    <a:lnTo>
                      <a:pt x="112" y="184"/>
                    </a:lnTo>
                    <a:lnTo>
                      <a:pt x="112" y="160"/>
                    </a:lnTo>
                    <a:lnTo>
                      <a:pt x="80" y="120"/>
                    </a:lnTo>
                    <a:lnTo>
                      <a:pt x="72" y="80"/>
                    </a:lnTo>
                    <a:lnTo>
                      <a:pt x="88" y="56"/>
                    </a:lnTo>
                    <a:lnTo>
                      <a:pt x="88" y="40"/>
                    </a:lnTo>
                    <a:lnTo>
                      <a:pt x="72" y="8"/>
                    </a:lnTo>
                    <a:lnTo>
                      <a:pt x="128" y="8"/>
                    </a:lnTo>
                    <a:lnTo>
                      <a:pt x="144" y="16"/>
                    </a:lnTo>
                    <a:lnTo>
                      <a:pt x="168" y="0"/>
                    </a:lnTo>
                    <a:lnTo>
                      <a:pt x="208" y="72"/>
                    </a:lnTo>
                    <a:lnTo>
                      <a:pt x="280" y="72"/>
                    </a:lnTo>
                    <a:lnTo>
                      <a:pt x="296" y="80"/>
                    </a:lnTo>
                    <a:lnTo>
                      <a:pt x="312" y="72"/>
                    </a:lnTo>
                    <a:lnTo>
                      <a:pt x="336" y="88"/>
                    </a:lnTo>
                    <a:lnTo>
                      <a:pt x="336" y="112"/>
                    </a:lnTo>
                    <a:lnTo>
                      <a:pt x="352" y="128"/>
                    </a:lnTo>
                    <a:lnTo>
                      <a:pt x="360" y="112"/>
                    </a:lnTo>
                    <a:lnTo>
                      <a:pt x="376" y="128"/>
                    </a:lnTo>
                    <a:lnTo>
                      <a:pt x="408" y="128"/>
                    </a:lnTo>
                    <a:lnTo>
                      <a:pt x="416" y="120"/>
                    </a:lnTo>
                    <a:lnTo>
                      <a:pt x="464" y="152"/>
                    </a:lnTo>
                    <a:lnTo>
                      <a:pt x="472" y="192"/>
                    </a:lnTo>
                    <a:lnTo>
                      <a:pt x="472" y="216"/>
                    </a:lnTo>
                    <a:lnTo>
                      <a:pt x="488" y="24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gray">
              <a:xfrm>
                <a:off x="2523" y="1935"/>
                <a:ext cx="293" cy="341"/>
              </a:xfrm>
              <a:custGeom>
                <a:avLst/>
                <a:gdLst>
                  <a:gd name="T0" fmla="*/ 85 w 305"/>
                  <a:gd name="T1" fmla="*/ 0 h 385"/>
                  <a:gd name="T2" fmla="*/ 123 w 305"/>
                  <a:gd name="T3" fmla="*/ 28 h 385"/>
                  <a:gd name="T4" fmla="*/ 169 w 305"/>
                  <a:gd name="T5" fmla="*/ 57 h 385"/>
                  <a:gd name="T6" fmla="*/ 192 w 305"/>
                  <a:gd name="T7" fmla="*/ 85 h 385"/>
                  <a:gd name="T8" fmla="*/ 231 w 305"/>
                  <a:gd name="T9" fmla="*/ 120 h 385"/>
                  <a:gd name="T10" fmla="*/ 261 w 305"/>
                  <a:gd name="T11" fmla="*/ 128 h 385"/>
                  <a:gd name="T12" fmla="*/ 238 w 305"/>
                  <a:gd name="T13" fmla="*/ 128 h 385"/>
                  <a:gd name="T14" fmla="*/ 223 w 305"/>
                  <a:gd name="T15" fmla="*/ 156 h 385"/>
                  <a:gd name="T16" fmla="*/ 238 w 305"/>
                  <a:gd name="T17" fmla="*/ 198 h 385"/>
                  <a:gd name="T18" fmla="*/ 277 w 305"/>
                  <a:gd name="T19" fmla="*/ 220 h 385"/>
                  <a:gd name="T20" fmla="*/ 277 w 305"/>
                  <a:gd name="T21" fmla="*/ 262 h 385"/>
                  <a:gd name="T22" fmla="*/ 269 w 305"/>
                  <a:gd name="T23" fmla="*/ 283 h 385"/>
                  <a:gd name="T24" fmla="*/ 254 w 305"/>
                  <a:gd name="T25" fmla="*/ 276 h 385"/>
                  <a:gd name="T26" fmla="*/ 261 w 305"/>
                  <a:gd name="T27" fmla="*/ 305 h 385"/>
                  <a:gd name="T28" fmla="*/ 254 w 305"/>
                  <a:gd name="T29" fmla="*/ 319 h 385"/>
                  <a:gd name="T30" fmla="*/ 215 w 305"/>
                  <a:gd name="T31" fmla="*/ 340 h 385"/>
                  <a:gd name="T32" fmla="*/ 177 w 305"/>
                  <a:gd name="T33" fmla="*/ 340 h 385"/>
                  <a:gd name="T34" fmla="*/ 146 w 305"/>
                  <a:gd name="T35" fmla="*/ 326 h 385"/>
                  <a:gd name="T36" fmla="*/ 123 w 305"/>
                  <a:gd name="T37" fmla="*/ 340 h 385"/>
                  <a:gd name="T38" fmla="*/ 131 w 305"/>
                  <a:gd name="T39" fmla="*/ 319 h 385"/>
                  <a:gd name="T40" fmla="*/ 115 w 305"/>
                  <a:gd name="T41" fmla="*/ 326 h 385"/>
                  <a:gd name="T42" fmla="*/ 77 w 305"/>
                  <a:gd name="T43" fmla="*/ 276 h 385"/>
                  <a:gd name="T44" fmla="*/ 69 w 305"/>
                  <a:gd name="T45" fmla="*/ 234 h 385"/>
                  <a:gd name="T46" fmla="*/ 69 w 305"/>
                  <a:gd name="T47" fmla="*/ 191 h 385"/>
                  <a:gd name="T48" fmla="*/ 69 w 305"/>
                  <a:gd name="T49" fmla="*/ 142 h 385"/>
                  <a:gd name="T50" fmla="*/ 23 w 305"/>
                  <a:gd name="T51" fmla="*/ 135 h 385"/>
                  <a:gd name="T52" fmla="*/ 0 w 305"/>
                  <a:gd name="T53" fmla="*/ 120 h 385"/>
                  <a:gd name="T54" fmla="*/ 31 w 305"/>
                  <a:gd name="T55" fmla="*/ 106 h 385"/>
                  <a:gd name="T56" fmla="*/ 38 w 305"/>
                  <a:gd name="T57" fmla="*/ 35 h 385"/>
                  <a:gd name="T58" fmla="*/ 69 w 305"/>
                  <a:gd name="T59" fmla="*/ 50 h 385"/>
                  <a:gd name="T60" fmla="*/ 100 w 305"/>
                  <a:gd name="T61" fmla="*/ 43 h 385"/>
                  <a:gd name="T62" fmla="*/ 77 w 305"/>
                  <a:gd name="T63" fmla="*/ 14 h 38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05" h="385">
                    <a:moveTo>
                      <a:pt x="80" y="8"/>
                    </a:moveTo>
                    <a:lnTo>
                      <a:pt x="88" y="0"/>
                    </a:lnTo>
                    <a:lnTo>
                      <a:pt x="120" y="8"/>
                    </a:lnTo>
                    <a:lnTo>
                      <a:pt x="128" y="32"/>
                    </a:lnTo>
                    <a:lnTo>
                      <a:pt x="152" y="32"/>
                    </a:lnTo>
                    <a:lnTo>
                      <a:pt x="176" y="64"/>
                    </a:lnTo>
                    <a:lnTo>
                      <a:pt x="184" y="56"/>
                    </a:lnTo>
                    <a:lnTo>
                      <a:pt x="200" y="96"/>
                    </a:lnTo>
                    <a:lnTo>
                      <a:pt x="224" y="136"/>
                    </a:lnTo>
                    <a:lnTo>
                      <a:pt x="240" y="136"/>
                    </a:lnTo>
                    <a:lnTo>
                      <a:pt x="256" y="120"/>
                    </a:lnTo>
                    <a:lnTo>
                      <a:pt x="272" y="144"/>
                    </a:lnTo>
                    <a:lnTo>
                      <a:pt x="256" y="160"/>
                    </a:lnTo>
                    <a:lnTo>
                      <a:pt x="248" y="144"/>
                    </a:lnTo>
                    <a:lnTo>
                      <a:pt x="232" y="144"/>
                    </a:lnTo>
                    <a:lnTo>
                      <a:pt x="232" y="176"/>
                    </a:lnTo>
                    <a:lnTo>
                      <a:pt x="224" y="192"/>
                    </a:lnTo>
                    <a:lnTo>
                      <a:pt x="248" y="224"/>
                    </a:lnTo>
                    <a:lnTo>
                      <a:pt x="248" y="248"/>
                    </a:lnTo>
                    <a:lnTo>
                      <a:pt x="288" y="248"/>
                    </a:lnTo>
                    <a:lnTo>
                      <a:pt x="304" y="264"/>
                    </a:lnTo>
                    <a:lnTo>
                      <a:pt x="288" y="296"/>
                    </a:lnTo>
                    <a:lnTo>
                      <a:pt x="296" y="320"/>
                    </a:lnTo>
                    <a:lnTo>
                      <a:pt x="280" y="320"/>
                    </a:lnTo>
                    <a:lnTo>
                      <a:pt x="280" y="312"/>
                    </a:lnTo>
                    <a:lnTo>
                      <a:pt x="264" y="312"/>
                    </a:lnTo>
                    <a:lnTo>
                      <a:pt x="264" y="328"/>
                    </a:lnTo>
                    <a:lnTo>
                      <a:pt x="272" y="344"/>
                    </a:lnTo>
                    <a:lnTo>
                      <a:pt x="264" y="344"/>
                    </a:lnTo>
                    <a:lnTo>
                      <a:pt x="264" y="360"/>
                    </a:lnTo>
                    <a:lnTo>
                      <a:pt x="232" y="384"/>
                    </a:lnTo>
                    <a:lnTo>
                      <a:pt x="224" y="384"/>
                    </a:lnTo>
                    <a:lnTo>
                      <a:pt x="216" y="376"/>
                    </a:lnTo>
                    <a:lnTo>
                      <a:pt x="184" y="384"/>
                    </a:lnTo>
                    <a:lnTo>
                      <a:pt x="168" y="352"/>
                    </a:lnTo>
                    <a:lnTo>
                      <a:pt x="152" y="368"/>
                    </a:lnTo>
                    <a:lnTo>
                      <a:pt x="152" y="384"/>
                    </a:lnTo>
                    <a:lnTo>
                      <a:pt x="128" y="384"/>
                    </a:lnTo>
                    <a:lnTo>
                      <a:pt x="128" y="368"/>
                    </a:lnTo>
                    <a:lnTo>
                      <a:pt x="136" y="360"/>
                    </a:lnTo>
                    <a:lnTo>
                      <a:pt x="128" y="352"/>
                    </a:lnTo>
                    <a:lnTo>
                      <a:pt x="120" y="368"/>
                    </a:lnTo>
                    <a:lnTo>
                      <a:pt x="88" y="360"/>
                    </a:lnTo>
                    <a:lnTo>
                      <a:pt x="80" y="312"/>
                    </a:lnTo>
                    <a:lnTo>
                      <a:pt x="80" y="296"/>
                    </a:lnTo>
                    <a:lnTo>
                      <a:pt x="72" y="264"/>
                    </a:lnTo>
                    <a:lnTo>
                      <a:pt x="32" y="240"/>
                    </a:lnTo>
                    <a:lnTo>
                      <a:pt x="72" y="216"/>
                    </a:lnTo>
                    <a:lnTo>
                      <a:pt x="80" y="216"/>
                    </a:lnTo>
                    <a:lnTo>
                      <a:pt x="72" y="160"/>
                    </a:lnTo>
                    <a:lnTo>
                      <a:pt x="48" y="168"/>
                    </a:lnTo>
                    <a:lnTo>
                      <a:pt x="24" y="152"/>
                    </a:lnTo>
                    <a:lnTo>
                      <a:pt x="16" y="136"/>
                    </a:lnTo>
                    <a:lnTo>
                      <a:pt x="0" y="136"/>
                    </a:lnTo>
                    <a:lnTo>
                      <a:pt x="8" y="120"/>
                    </a:lnTo>
                    <a:lnTo>
                      <a:pt x="32" y="120"/>
                    </a:lnTo>
                    <a:lnTo>
                      <a:pt x="40" y="88"/>
                    </a:lnTo>
                    <a:lnTo>
                      <a:pt x="40" y="40"/>
                    </a:lnTo>
                    <a:lnTo>
                      <a:pt x="48" y="40"/>
                    </a:lnTo>
                    <a:lnTo>
                      <a:pt x="72" y="56"/>
                    </a:lnTo>
                    <a:lnTo>
                      <a:pt x="80" y="72"/>
                    </a:lnTo>
                    <a:lnTo>
                      <a:pt x="104" y="48"/>
                    </a:lnTo>
                    <a:lnTo>
                      <a:pt x="104" y="32"/>
                    </a:lnTo>
                    <a:lnTo>
                      <a:pt x="80" y="16"/>
                    </a:lnTo>
                    <a:lnTo>
                      <a:pt x="80" y="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4" name="Freeform 30"/>
              <p:cNvSpPr>
                <a:spLocks/>
              </p:cNvSpPr>
              <p:nvPr/>
            </p:nvSpPr>
            <p:spPr bwMode="gray">
              <a:xfrm>
                <a:off x="2262" y="1829"/>
                <a:ext cx="363" cy="319"/>
              </a:xfrm>
              <a:custGeom>
                <a:avLst/>
                <a:gdLst>
                  <a:gd name="T0" fmla="*/ 193 w 377"/>
                  <a:gd name="T1" fmla="*/ 7 h 361"/>
                  <a:gd name="T2" fmla="*/ 239 w 377"/>
                  <a:gd name="T3" fmla="*/ 0 h 361"/>
                  <a:gd name="T4" fmla="*/ 254 w 377"/>
                  <a:gd name="T5" fmla="*/ 14 h 361"/>
                  <a:gd name="T6" fmla="*/ 293 w 377"/>
                  <a:gd name="T7" fmla="*/ 21 h 361"/>
                  <a:gd name="T8" fmla="*/ 308 w 377"/>
                  <a:gd name="T9" fmla="*/ 14 h 361"/>
                  <a:gd name="T10" fmla="*/ 324 w 377"/>
                  <a:gd name="T11" fmla="*/ 14 h 361"/>
                  <a:gd name="T12" fmla="*/ 270 w 377"/>
                  <a:gd name="T13" fmla="*/ 57 h 361"/>
                  <a:gd name="T14" fmla="*/ 262 w 377"/>
                  <a:gd name="T15" fmla="*/ 78 h 361"/>
                  <a:gd name="T16" fmla="*/ 270 w 377"/>
                  <a:gd name="T17" fmla="*/ 85 h 361"/>
                  <a:gd name="T18" fmla="*/ 277 w 377"/>
                  <a:gd name="T19" fmla="*/ 85 h 361"/>
                  <a:gd name="T20" fmla="*/ 308 w 377"/>
                  <a:gd name="T21" fmla="*/ 113 h 361"/>
                  <a:gd name="T22" fmla="*/ 339 w 377"/>
                  <a:gd name="T23" fmla="*/ 113 h 361"/>
                  <a:gd name="T24" fmla="*/ 339 w 377"/>
                  <a:gd name="T25" fmla="*/ 127 h 361"/>
                  <a:gd name="T26" fmla="*/ 362 w 377"/>
                  <a:gd name="T27" fmla="*/ 134 h 361"/>
                  <a:gd name="T28" fmla="*/ 362 w 377"/>
                  <a:gd name="T29" fmla="*/ 148 h 361"/>
                  <a:gd name="T30" fmla="*/ 339 w 377"/>
                  <a:gd name="T31" fmla="*/ 170 h 361"/>
                  <a:gd name="T32" fmla="*/ 339 w 377"/>
                  <a:gd name="T33" fmla="*/ 156 h 361"/>
                  <a:gd name="T34" fmla="*/ 316 w 377"/>
                  <a:gd name="T35" fmla="*/ 141 h 361"/>
                  <a:gd name="T36" fmla="*/ 300 w 377"/>
                  <a:gd name="T37" fmla="*/ 141 h 361"/>
                  <a:gd name="T38" fmla="*/ 300 w 377"/>
                  <a:gd name="T39" fmla="*/ 184 h 361"/>
                  <a:gd name="T40" fmla="*/ 293 w 377"/>
                  <a:gd name="T41" fmla="*/ 212 h 361"/>
                  <a:gd name="T42" fmla="*/ 270 w 377"/>
                  <a:gd name="T43" fmla="*/ 212 h 361"/>
                  <a:gd name="T44" fmla="*/ 262 w 377"/>
                  <a:gd name="T45" fmla="*/ 219 h 361"/>
                  <a:gd name="T46" fmla="*/ 277 w 377"/>
                  <a:gd name="T47" fmla="*/ 226 h 361"/>
                  <a:gd name="T48" fmla="*/ 285 w 377"/>
                  <a:gd name="T49" fmla="*/ 240 h 361"/>
                  <a:gd name="T50" fmla="*/ 308 w 377"/>
                  <a:gd name="T51" fmla="*/ 254 h 361"/>
                  <a:gd name="T52" fmla="*/ 331 w 377"/>
                  <a:gd name="T53" fmla="*/ 247 h 361"/>
                  <a:gd name="T54" fmla="*/ 339 w 377"/>
                  <a:gd name="T55" fmla="*/ 297 h 361"/>
                  <a:gd name="T56" fmla="*/ 293 w 377"/>
                  <a:gd name="T57" fmla="*/ 318 h 361"/>
                  <a:gd name="T58" fmla="*/ 285 w 377"/>
                  <a:gd name="T59" fmla="*/ 311 h 361"/>
                  <a:gd name="T60" fmla="*/ 277 w 377"/>
                  <a:gd name="T61" fmla="*/ 318 h 361"/>
                  <a:gd name="T62" fmla="*/ 246 w 377"/>
                  <a:gd name="T63" fmla="*/ 318 h 361"/>
                  <a:gd name="T64" fmla="*/ 231 w 377"/>
                  <a:gd name="T65" fmla="*/ 304 h 361"/>
                  <a:gd name="T66" fmla="*/ 223 w 377"/>
                  <a:gd name="T67" fmla="*/ 318 h 361"/>
                  <a:gd name="T68" fmla="*/ 208 w 377"/>
                  <a:gd name="T69" fmla="*/ 304 h 361"/>
                  <a:gd name="T70" fmla="*/ 208 w 377"/>
                  <a:gd name="T71" fmla="*/ 283 h 361"/>
                  <a:gd name="T72" fmla="*/ 185 w 377"/>
                  <a:gd name="T73" fmla="*/ 269 h 361"/>
                  <a:gd name="T74" fmla="*/ 169 w 377"/>
                  <a:gd name="T75" fmla="*/ 276 h 361"/>
                  <a:gd name="T76" fmla="*/ 154 w 377"/>
                  <a:gd name="T77" fmla="*/ 269 h 361"/>
                  <a:gd name="T78" fmla="*/ 85 w 377"/>
                  <a:gd name="T79" fmla="*/ 262 h 361"/>
                  <a:gd name="T80" fmla="*/ 46 w 377"/>
                  <a:gd name="T81" fmla="*/ 205 h 361"/>
                  <a:gd name="T82" fmla="*/ 15 w 377"/>
                  <a:gd name="T83" fmla="*/ 163 h 361"/>
                  <a:gd name="T84" fmla="*/ 0 w 377"/>
                  <a:gd name="T85" fmla="*/ 113 h 361"/>
                  <a:gd name="T86" fmla="*/ 31 w 377"/>
                  <a:gd name="T87" fmla="*/ 113 h 361"/>
                  <a:gd name="T88" fmla="*/ 108 w 377"/>
                  <a:gd name="T89" fmla="*/ 71 h 361"/>
                  <a:gd name="T90" fmla="*/ 131 w 377"/>
                  <a:gd name="T91" fmla="*/ 71 h 361"/>
                  <a:gd name="T92" fmla="*/ 162 w 377"/>
                  <a:gd name="T93" fmla="*/ 71 h 361"/>
                  <a:gd name="T94" fmla="*/ 185 w 377"/>
                  <a:gd name="T95" fmla="*/ 42 h 361"/>
                  <a:gd name="T96" fmla="*/ 193 w 377"/>
                  <a:gd name="T97" fmla="*/ 7 h 36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77" h="361">
                    <a:moveTo>
                      <a:pt x="200" y="8"/>
                    </a:moveTo>
                    <a:lnTo>
                      <a:pt x="248" y="0"/>
                    </a:lnTo>
                    <a:lnTo>
                      <a:pt x="264" y="16"/>
                    </a:lnTo>
                    <a:lnTo>
                      <a:pt x="304" y="24"/>
                    </a:lnTo>
                    <a:lnTo>
                      <a:pt x="320" y="16"/>
                    </a:lnTo>
                    <a:lnTo>
                      <a:pt x="336" y="16"/>
                    </a:lnTo>
                    <a:lnTo>
                      <a:pt x="280" y="64"/>
                    </a:lnTo>
                    <a:lnTo>
                      <a:pt x="272" y="88"/>
                    </a:lnTo>
                    <a:lnTo>
                      <a:pt x="280" y="96"/>
                    </a:lnTo>
                    <a:lnTo>
                      <a:pt x="288" y="96"/>
                    </a:lnTo>
                    <a:lnTo>
                      <a:pt x="320" y="128"/>
                    </a:lnTo>
                    <a:lnTo>
                      <a:pt x="352" y="128"/>
                    </a:lnTo>
                    <a:lnTo>
                      <a:pt x="352" y="144"/>
                    </a:lnTo>
                    <a:lnTo>
                      <a:pt x="376" y="152"/>
                    </a:lnTo>
                    <a:lnTo>
                      <a:pt x="376" y="168"/>
                    </a:lnTo>
                    <a:lnTo>
                      <a:pt x="352" y="192"/>
                    </a:lnTo>
                    <a:lnTo>
                      <a:pt x="352" y="176"/>
                    </a:lnTo>
                    <a:lnTo>
                      <a:pt x="328" y="160"/>
                    </a:lnTo>
                    <a:lnTo>
                      <a:pt x="312" y="160"/>
                    </a:lnTo>
                    <a:lnTo>
                      <a:pt x="312" y="208"/>
                    </a:lnTo>
                    <a:lnTo>
                      <a:pt x="304" y="240"/>
                    </a:lnTo>
                    <a:lnTo>
                      <a:pt x="280" y="240"/>
                    </a:lnTo>
                    <a:lnTo>
                      <a:pt x="272" y="248"/>
                    </a:lnTo>
                    <a:lnTo>
                      <a:pt x="288" y="256"/>
                    </a:lnTo>
                    <a:lnTo>
                      <a:pt x="296" y="272"/>
                    </a:lnTo>
                    <a:lnTo>
                      <a:pt x="320" y="288"/>
                    </a:lnTo>
                    <a:lnTo>
                      <a:pt x="344" y="280"/>
                    </a:lnTo>
                    <a:lnTo>
                      <a:pt x="352" y="336"/>
                    </a:lnTo>
                    <a:lnTo>
                      <a:pt x="304" y="360"/>
                    </a:lnTo>
                    <a:lnTo>
                      <a:pt x="296" y="352"/>
                    </a:lnTo>
                    <a:lnTo>
                      <a:pt x="288" y="360"/>
                    </a:lnTo>
                    <a:lnTo>
                      <a:pt x="256" y="360"/>
                    </a:lnTo>
                    <a:lnTo>
                      <a:pt x="240" y="344"/>
                    </a:lnTo>
                    <a:lnTo>
                      <a:pt x="232" y="360"/>
                    </a:lnTo>
                    <a:lnTo>
                      <a:pt x="216" y="344"/>
                    </a:lnTo>
                    <a:lnTo>
                      <a:pt x="216" y="320"/>
                    </a:lnTo>
                    <a:lnTo>
                      <a:pt x="192" y="304"/>
                    </a:lnTo>
                    <a:lnTo>
                      <a:pt x="176" y="312"/>
                    </a:lnTo>
                    <a:lnTo>
                      <a:pt x="160" y="304"/>
                    </a:lnTo>
                    <a:lnTo>
                      <a:pt x="88" y="296"/>
                    </a:lnTo>
                    <a:lnTo>
                      <a:pt x="48" y="232"/>
                    </a:lnTo>
                    <a:lnTo>
                      <a:pt x="16" y="184"/>
                    </a:lnTo>
                    <a:lnTo>
                      <a:pt x="0" y="128"/>
                    </a:lnTo>
                    <a:lnTo>
                      <a:pt x="32" y="128"/>
                    </a:lnTo>
                    <a:lnTo>
                      <a:pt x="112" y="80"/>
                    </a:lnTo>
                    <a:lnTo>
                      <a:pt x="136" y="80"/>
                    </a:lnTo>
                    <a:lnTo>
                      <a:pt x="168" y="80"/>
                    </a:lnTo>
                    <a:lnTo>
                      <a:pt x="192" y="48"/>
                    </a:lnTo>
                    <a:lnTo>
                      <a:pt x="200" y="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5" name="Freeform 31"/>
              <p:cNvSpPr>
                <a:spLocks/>
              </p:cNvSpPr>
              <p:nvPr/>
            </p:nvSpPr>
            <p:spPr bwMode="invGray">
              <a:xfrm>
                <a:off x="2255" y="1538"/>
                <a:ext cx="239" cy="406"/>
              </a:xfrm>
              <a:custGeom>
                <a:avLst/>
                <a:gdLst>
                  <a:gd name="T0" fmla="*/ 200 w 249"/>
                  <a:gd name="T1" fmla="*/ 299 h 457"/>
                  <a:gd name="T2" fmla="*/ 192 w 249"/>
                  <a:gd name="T3" fmla="*/ 334 h 457"/>
                  <a:gd name="T4" fmla="*/ 169 w 249"/>
                  <a:gd name="T5" fmla="*/ 362 h 457"/>
                  <a:gd name="T6" fmla="*/ 131 w 249"/>
                  <a:gd name="T7" fmla="*/ 355 h 457"/>
                  <a:gd name="T8" fmla="*/ 77 w 249"/>
                  <a:gd name="T9" fmla="*/ 384 h 457"/>
                  <a:gd name="T10" fmla="*/ 38 w 249"/>
                  <a:gd name="T11" fmla="*/ 405 h 457"/>
                  <a:gd name="T12" fmla="*/ 8 w 249"/>
                  <a:gd name="T13" fmla="*/ 405 h 457"/>
                  <a:gd name="T14" fmla="*/ 0 w 249"/>
                  <a:gd name="T15" fmla="*/ 398 h 457"/>
                  <a:gd name="T16" fmla="*/ 15 w 249"/>
                  <a:gd name="T17" fmla="*/ 341 h 457"/>
                  <a:gd name="T18" fmla="*/ 23 w 249"/>
                  <a:gd name="T19" fmla="*/ 327 h 457"/>
                  <a:gd name="T20" fmla="*/ 8 w 249"/>
                  <a:gd name="T21" fmla="*/ 291 h 457"/>
                  <a:gd name="T22" fmla="*/ 15 w 249"/>
                  <a:gd name="T23" fmla="*/ 235 h 457"/>
                  <a:gd name="T24" fmla="*/ 23 w 249"/>
                  <a:gd name="T25" fmla="*/ 199 h 457"/>
                  <a:gd name="T26" fmla="*/ 31 w 249"/>
                  <a:gd name="T27" fmla="*/ 185 h 457"/>
                  <a:gd name="T28" fmla="*/ 15 w 249"/>
                  <a:gd name="T29" fmla="*/ 171 h 457"/>
                  <a:gd name="T30" fmla="*/ 31 w 249"/>
                  <a:gd name="T31" fmla="*/ 142 h 457"/>
                  <a:gd name="T32" fmla="*/ 54 w 249"/>
                  <a:gd name="T33" fmla="*/ 100 h 457"/>
                  <a:gd name="T34" fmla="*/ 54 w 249"/>
                  <a:gd name="T35" fmla="*/ 71 h 457"/>
                  <a:gd name="T36" fmla="*/ 69 w 249"/>
                  <a:gd name="T37" fmla="*/ 71 h 457"/>
                  <a:gd name="T38" fmla="*/ 115 w 249"/>
                  <a:gd name="T39" fmla="*/ 21 h 457"/>
                  <a:gd name="T40" fmla="*/ 138 w 249"/>
                  <a:gd name="T41" fmla="*/ 14 h 457"/>
                  <a:gd name="T42" fmla="*/ 161 w 249"/>
                  <a:gd name="T43" fmla="*/ 0 h 457"/>
                  <a:gd name="T44" fmla="*/ 169 w 249"/>
                  <a:gd name="T45" fmla="*/ 7 h 457"/>
                  <a:gd name="T46" fmla="*/ 207 w 249"/>
                  <a:gd name="T47" fmla="*/ 0 h 457"/>
                  <a:gd name="T48" fmla="*/ 230 w 249"/>
                  <a:gd name="T49" fmla="*/ 21 h 457"/>
                  <a:gd name="T50" fmla="*/ 207 w 249"/>
                  <a:gd name="T51" fmla="*/ 28 h 457"/>
                  <a:gd name="T52" fmla="*/ 200 w 249"/>
                  <a:gd name="T53" fmla="*/ 43 h 457"/>
                  <a:gd name="T54" fmla="*/ 230 w 249"/>
                  <a:gd name="T55" fmla="*/ 43 h 457"/>
                  <a:gd name="T56" fmla="*/ 238 w 249"/>
                  <a:gd name="T57" fmla="*/ 78 h 457"/>
                  <a:gd name="T58" fmla="*/ 223 w 249"/>
                  <a:gd name="T59" fmla="*/ 107 h 457"/>
                  <a:gd name="T60" fmla="*/ 207 w 249"/>
                  <a:gd name="T61" fmla="*/ 92 h 457"/>
                  <a:gd name="T62" fmla="*/ 184 w 249"/>
                  <a:gd name="T63" fmla="*/ 107 h 457"/>
                  <a:gd name="T64" fmla="*/ 192 w 249"/>
                  <a:gd name="T65" fmla="*/ 121 h 457"/>
                  <a:gd name="T66" fmla="*/ 177 w 249"/>
                  <a:gd name="T67" fmla="*/ 142 h 457"/>
                  <a:gd name="T68" fmla="*/ 215 w 249"/>
                  <a:gd name="T69" fmla="*/ 192 h 457"/>
                  <a:gd name="T70" fmla="*/ 184 w 249"/>
                  <a:gd name="T71" fmla="*/ 270 h 457"/>
                  <a:gd name="T72" fmla="*/ 200 w 249"/>
                  <a:gd name="T73" fmla="*/ 299 h 45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9" h="457">
                    <a:moveTo>
                      <a:pt x="208" y="336"/>
                    </a:moveTo>
                    <a:lnTo>
                      <a:pt x="200" y="376"/>
                    </a:lnTo>
                    <a:lnTo>
                      <a:pt x="176" y="408"/>
                    </a:lnTo>
                    <a:lnTo>
                      <a:pt x="136" y="400"/>
                    </a:lnTo>
                    <a:lnTo>
                      <a:pt x="80" y="432"/>
                    </a:lnTo>
                    <a:lnTo>
                      <a:pt x="40" y="456"/>
                    </a:lnTo>
                    <a:lnTo>
                      <a:pt x="8" y="456"/>
                    </a:lnTo>
                    <a:lnTo>
                      <a:pt x="0" y="448"/>
                    </a:lnTo>
                    <a:lnTo>
                      <a:pt x="16" y="384"/>
                    </a:lnTo>
                    <a:lnTo>
                      <a:pt x="24" y="368"/>
                    </a:lnTo>
                    <a:lnTo>
                      <a:pt x="8" y="328"/>
                    </a:lnTo>
                    <a:lnTo>
                      <a:pt x="16" y="264"/>
                    </a:lnTo>
                    <a:lnTo>
                      <a:pt x="24" y="224"/>
                    </a:lnTo>
                    <a:lnTo>
                      <a:pt x="32" y="208"/>
                    </a:lnTo>
                    <a:lnTo>
                      <a:pt x="16" y="192"/>
                    </a:lnTo>
                    <a:lnTo>
                      <a:pt x="32" y="160"/>
                    </a:lnTo>
                    <a:lnTo>
                      <a:pt x="56" y="112"/>
                    </a:lnTo>
                    <a:lnTo>
                      <a:pt x="56" y="80"/>
                    </a:lnTo>
                    <a:lnTo>
                      <a:pt x="72" y="80"/>
                    </a:lnTo>
                    <a:lnTo>
                      <a:pt x="120" y="24"/>
                    </a:lnTo>
                    <a:lnTo>
                      <a:pt x="144" y="16"/>
                    </a:lnTo>
                    <a:lnTo>
                      <a:pt x="168" y="0"/>
                    </a:lnTo>
                    <a:lnTo>
                      <a:pt x="176" y="8"/>
                    </a:lnTo>
                    <a:lnTo>
                      <a:pt x="216" y="0"/>
                    </a:lnTo>
                    <a:lnTo>
                      <a:pt x="240" y="24"/>
                    </a:lnTo>
                    <a:lnTo>
                      <a:pt x="216" y="32"/>
                    </a:lnTo>
                    <a:lnTo>
                      <a:pt x="208" y="48"/>
                    </a:lnTo>
                    <a:lnTo>
                      <a:pt x="240" y="48"/>
                    </a:lnTo>
                    <a:lnTo>
                      <a:pt x="248" y="88"/>
                    </a:lnTo>
                    <a:lnTo>
                      <a:pt x="232" y="120"/>
                    </a:lnTo>
                    <a:lnTo>
                      <a:pt x="216" y="104"/>
                    </a:lnTo>
                    <a:lnTo>
                      <a:pt x="192" y="120"/>
                    </a:lnTo>
                    <a:lnTo>
                      <a:pt x="200" y="136"/>
                    </a:lnTo>
                    <a:lnTo>
                      <a:pt x="184" y="160"/>
                    </a:lnTo>
                    <a:lnTo>
                      <a:pt x="224" y="216"/>
                    </a:lnTo>
                    <a:lnTo>
                      <a:pt x="192" y="304"/>
                    </a:lnTo>
                    <a:lnTo>
                      <a:pt x="208" y="336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6" name="Freeform 32"/>
              <p:cNvSpPr>
                <a:spLocks/>
              </p:cNvSpPr>
              <p:nvPr/>
            </p:nvSpPr>
            <p:spPr bwMode="gray">
              <a:xfrm>
                <a:off x="2001" y="1609"/>
                <a:ext cx="309" cy="539"/>
              </a:xfrm>
              <a:custGeom>
                <a:avLst/>
                <a:gdLst>
                  <a:gd name="T0" fmla="*/ 308 w 321"/>
                  <a:gd name="T1" fmla="*/ 425 h 609"/>
                  <a:gd name="T2" fmla="*/ 285 w 321"/>
                  <a:gd name="T3" fmla="*/ 439 h 609"/>
                  <a:gd name="T4" fmla="*/ 270 w 321"/>
                  <a:gd name="T5" fmla="*/ 432 h 609"/>
                  <a:gd name="T6" fmla="*/ 216 w 321"/>
                  <a:gd name="T7" fmla="*/ 432 h 609"/>
                  <a:gd name="T8" fmla="*/ 231 w 321"/>
                  <a:gd name="T9" fmla="*/ 460 h 609"/>
                  <a:gd name="T10" fmla="*/ 216 w 321"/>
                  <a:gd name="T11" fmla="*/ 496 h 609"/>
                  <a:gd name="T12" fmla="*/ 223 w 321"/>
                  <a:gd name="T13" fmla="*/ 538 h 609"/>
                  <a:gd name="T14" fmla="*/ 193 w 321"/>
                  <a:gd name="T15" fmla="*/ 531 h 609"/>
                  <a:gd name="T16" fmla="*/ 146 w 321"/>
                  <a:gd name="T17" fmla="*/ 503 h 609"/>
                  <a:gd name="T18" fmla="*/ 92 w 321"/>
                  <a:gd name="T19" fmla="*/ 489 h 609"/>
                  <a:gd name="T20" fmla="*/ 54 w 321"/>
                  <a:gd name="T21" fmla="*/ 460 h 609"/>
                  <a:gd name="T22" fmla="*/ 15 w 321"/>
                  <a:gd name="T23" fmla="*/ 460 h 609"/>
                  <a:gd name="T24" fmla="*/ 15 w 321"/>
                  <a:gd name="T25" fmla="*/ 453 h 609"/>
                  <a:gd name="T26" fmla="*/ 0 w 321"/>
                  <a:gd name="T27" fmla="*/ 446 h 609"/>
                  <a:gd name="T28" fmla="*/ 8 w 321"/>
                  <a:gd name="T29" fmla="*/ 439 h 609"/>
                  <a:gd name="T30" fmla="*/ 8 w 321"/>
                  <a:gd name="T31" fmla="*/ 418 h 609"/>
                  <a:gd name="T32" fmla="*/ 0 w 321"/>
                  <a:gd name="T33" fmla="*/ 411 h 609"/>
                  <a:gd name="T34" fmla="*/ 15 w 321"/>
                  <a:gd name="T35" fmla="*/ 404 h 609"/>
                  <a:gd name="T36" fmla="*/ 46 w 321"/>
                  <a:gd name="T37" fmla="*/ 404 h 609"/>
                  <a:gd name="T38" fmla="*/ 46 w 321"/>
                  <a:gd name="T39" fmla="*/ 304 h 609"/>
                  <a:gd name="T40" fmla="*/ 85 w 321"/>
                  <a:gd name="T41" fmla="*/ 304 h 609"/>
                  <a:gd name="T42" fmla="*/ 85 w 321"/>
                  <a:gd name="T43" fmla="*/ 319 h 609"/>
                  <a:gd name="T44" fmla="*/ 108 w 321"/>
                  <a:gd name="T45" fmla="*/ 319 h 609"/>
                  <a:gd name="T46" fmla="*/ 108 w 321"/>
                  <a:gd name="T47" fmla="*/ 290 h 609"/>
                  <a:gd name="T48" fmla="*/ 154 w 321"/>
                  <a:gd name="T49" fmla="*/ 290 h 609"/>
                  <a:gd name="T50" fmla="*/ 162 w 321"/>
                  <a:gd name="T51" fmla="*/ 248 h 609"/>
                  <a:gd name="T52" fmla="*/ 162 w 321"/>
                  <a:gd name="T53" fmla="*/ 219 h 609"/>
                  <a:gd name="T54" fmla="*/ 139 w 321"/>
                  <a:gd name="T55" fmla="*/ 205 h 609"/>
                  <a:gd name="T56" fmla="*/ 108 w 321"/>
                  <a:gd name="T57" fmla="*/ 184 h 609"/>
                  <a:gd name="T58" fmla="*/ 92 w 321"/>
                  <a:gd name="T59" fmla="*/ 163 h 609"/>
                  <a:gd name="T60" fmla="*/ 100 w 321"/>
                  <a:gd name="T61" fmla="*/ 127 h 609"/>
                  <a:gd name="T62" fmla="*/ 116 w 321"/>
                  <a:gd name="T63" fmla="*/ 113 h 609"/>
                  <a:gd name="T64" fmla="*/ 139 w 321"/>
                  <a:gd name="T65" fmla="*/ 127 h 609"/>
                  <a:gd name="T66" fmla="*/ 169 w 321"/>
                  <a:gd name="T67" fmla="*/ 127 h 609"/>
                  <a:gd name="T68" fmla="*/ 177 w 321"/>
                  <a:gd name="T69" fmla="*/ 106 h 609"/>
                  <a:gd name="T70" fmla="*/ 193 w 321"/>
                  <a:gd name="T71" fmla="*/ 106 h 609"/>
                  <a:gd name="T72" fmla="*/ 185 w 321"/>
                  <a:gd name="T73" fmla="*/ 78 h 609"/>
                  <a:gd name="T74" fmla="*/ 239 w 321"/>
                  <a:gd name="T75" fmla="*/ 28 h 609"/>
                  <a:gd name="T76" fmla="*/ 239 w 321"/>
                  <a:gd name="T77" fmla="*/ 14 h 609"/>
                  <a:gd name="T78" fmla="*/ 270 w 321"/>
                  <a:gd name="T79" fmla="*/ 14 h 609"/>
                  <a:gd name="T80" fmla="*/ 277 w 321"/>
                  <a:gd name="T81" fmla="*/ 21 h 609"/>
                  <a:gd name="T82" fmla="*/ 285 w 321"/>
                  <a:gd name="T83" fmla="*/ 7 h 609"/>
                  <a:gd name="T84" fmla="*/ 293 w 321"/>
                  <a:gd name="T85" fmla="*/ 0 h 609"/>
                  <a:gd name="T86" fmla="*/ 308 w 321"/>
                  <a:gd name="T87" fmla="*/ 21 h 609"/>
                  <a:gd name="T88" fmla="*/ 308 w 321"/>
                  <a:gd name="T89" fmla="*/ 28 h 609"/>
                  <a:gd name="T90" fmla="*/ 270 w 321"/>
                  <a:gd name="T91" fmla="*/ 99 h 609"/>
                  <a:gd name="T92" fmla="*/ 285 w 321"/>
                  <a:gd name="T93" fmla="*/ 113 h 609"/>
                  <a:gd name="T94" fmla="*/ 270 w 321"/>
                  <a:gd name="T95" fmla="*/ 163 h 609"/>
                  <a:gd name="T96" fmla="*/ 262 w 321"/>
                  <a:gd name="T97" fmla="*/ 219 h 609"/>
                  <a:gd name="T98" fmla="*/ 277 w 321"/>
                  <a:gd name="T99" fmla="*/ 255 h 609"/>
                  <a:gd name="T100" fmla="*/ 254 w 321"/>
                  <a:gd name="T101" fmla="*/ 319 h 609"/>
                  <a:gd name="T102" fmla="*/ 262 w 321"/>
                  <a:gd name="T103" fmla="*/ 333 h 609"/>
                  <a:gd name="T104" fmla="*/ 277 w 321"/>
                  <a:gd name="T105" fmla="*/ 382 h 609"/>
                  <a:gd name="T106" fmla="*/ 308 w 321"/>
                  <a:gd name="T107" fmla="*/ 425 h 60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1" h="609">
                    <a:moveTo>
                      <a:pt x="320" y="480"/>
                    </a:moveTo>
                    <a:lnTo>
                      <a:pt x="296" y="496"/>
                    </a:lnTo>
                    <a:lnTo>
                      <a:pt x="280" y="488"/>
                    </a:lnTo>
                    <a:lnTo>
                      <a:pt x="224" y="488"/>
                    </a:lnTo>
                    <a:lnTo>
                      <a:pt x="240" y="520"/>
                    </a:lnTo>
                    <a:lnTo>
                      <a:pt x="224" y="560"/>
                    </a:lnTo>
                    <a:lnTo>
                      <a:pt x="232" y="608"/>
                    </a:lnTo>
                    <a:lnTo>
                      <a:pt x="200" y="600"/>
                    </a:lnTo>
                    <a:lnTo>
                      <a:pt x="152" y="568"/>
                    </a:lnTo>
                    <a:lnTo>
                      <a:pt x="96" y="552"/>
                    </a:lnTo>
                    <a:lnTo>
                      <a:pt x="56" y="520"/>
                    </a:lnTo>
                    <a:lnTo>
                      <a:pt x="16" y="520"/>
                    </a:lnTo>
                    <a:lnTo>
                      <a:pt x="16" y="512"/>
                    </a:lnTo>
                    <a:lnTo>
                      <a:pt x="0" y="504"/>
                    </a:lnTo>
                    <a:lnTo>
                      <a:pt x="8" y="496"/>
                    </a:lnTo>
                    <a:lnTo>
                      <a:pt x="8" y="472"/>
                    </a:lnTo>
                    <a:lnTo>
                      <a:pt x="0" y="464"/>
                    </a:lnTo>
                    <a:lnTo>
                      <a:pt x="16" y="456"/>
                    </a:lnTo>
                    <a:lnTo>
                      <a:pt x="48" y="456"/>
                    </a:lnTo>
                    <a:lnTo>
                      <a:pt x="48" y="344"/>
                    </a:lnTo>
                    <a:lnTo>
                      <a:pt x="88" y="344"/>
                    </a:lnTo>
                    <a:lnTo>
                      <a:pt x="88" y="360"/>
                    </a:lnTo>
                    <a:lnTo>
                      <a:pt x="112" y="360"/>
                    </a:lnTo>
                    <a:lnTo>
                      <a:pt x="112" y="328"/>
                    </a:lnTo>
                    <a:lnTo>
                      <a:pt x="160" y="328"/>
                    </a:lnTo>
                    <a:lnTo>
                      <a:pt x="168" y="280"/>
                    </a:lnTo>
                    <a:lnTo>
                      <a:pt x="168" y="248"/>
                    </a:lnTo>
                    <a:lnTo>
                      <a:pt x="144" y="232"/>
                    </a:lnTo>
                    <a:lnTo>
                      <a:pt x="112" y="208"/>
                    </a:lnTo>
                    <a:lnTo>
                      <a:pt x="96" y="184"/>
                    </a:lnTo>
                    <a:lnTo>
                      <a:pt x="104" y="144"/>
                    </a:lnTo>
                    <a:lnTo>
                      <a:pt x="120" y="128"/>
                    </a:lnTo>
                    <a:lnTo>
                      <a:pt x="144" y="144"/>
                    </a:lnTo>
                    <a:lnTo>
                      <a:pt x="176" y="144"/>
                    </a:lnTo>
                    <a:lnTo>
                      <a:pt x="184" y="120"/>
                    </a:lnTo>
                    <a:lnTo>
                      <a:pt x="200" y="120"/>
                    </a:lnTo>
                    <a:lnTo>
                      <a:pt x="192" y="88"/>
                    </a:lnTo>
                    <a:lnTo>
                      <a:pt x="248" y="32"/>
                    </a:lnTo>
                    <a:lnTo>
                      <a:pt x="248" y="16"/>
                    </a:lnTo>
                    <a:lnTo>
                      <a:pt x="280" y="16"/>
                    </a:lnTo>
                    <a:lnTo>
                      <a:pt x="288" y="24"/>
                    </a:lnTo>
                    <a:lnTo>
                      <a:pt x="296" y="8"/>
                    </a:lnTo>
                    <a:lnTo>
                      <a:pt x="304" y="0"/>
                    </a:lnTo>
                    <a:lnTo>
                      <a:pt x="320" y="24"/>
                    </a:lnTo>
                    <a:lnTo>
                      <a:pt x="320" y="32"/>
                    </a:lnTo>
                    <a:lnTo>
                      <a:pt x="280" y="112"/>
                    </a:lnTo>
                    <a:lnTo>
                      <a:pt x="296" y="128"/>
                    </a:lnTo>
                    <a:lnTo>
                      <a:pt x="280" y="184"/>
                    </a:lnTo>
                    <a:lnTo>
                      <a:pt x="272" y="248"/>
                    </a:lnTo>
                    <a:lnTo>
                      <a:pt x="288" y="288"/>
                    </a:lnTo>
                    <a:lnTo>
                      <a:pt x="264" y="360"/>
                    </a:lnTo>
                    <a:lnTo>
                      <a:pt x="272" y="376"/>
                    </a:lnTo>
                    <a:lnTo>
                      <a:pt x="288" y="432"/>
                    </a:lnTo>
                    <a:lnTo>
                      <a:pt x="320" y="48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invGray">
              <a:xfrm>
                <a:off x="1943" y="1616"/>
                <a:ext cx="169" cy="277"/>
              </a:xfrm>
              <a:custGeom>
                <a:avLst/>
                <a:gdLst>
                  <a:gd name="T0" fmla="*/ 168 w 177"/>
                  <a:gd name="T1" fmla="*/ 106 h 313"/>
                  <a:gd name="T2" fmla="*/ 153 w 177"/>
                  <a:gd name="T3" fmla="*/ 92 h 313"/>
                  <a:gd name="T4" fmla="*/ 115 w 177"/>
                  <a:gd name="T5" fmla="*/ 78 h 313"/>
                  <a:gd name="T6" fmla="*/ 130 w 177"/>
                  <a:gd name="T7" fmla="*/ 28 h 313"/>
                  <a:gd name="T8" fmla="*/ 122 w 177"/>
                  <a:gd name="T9" fmla="*/ 0 h 313"/>
                  <a:gd name="T10" fmla="*/ 69 w 177"/>
                  <a:gd name="T11" fmla="*/ 50 h 313"/>
                  <a:gd name="T12" fmla="*/ 61 w 177"/>
                  <a:gd name="T13" fmla="*/ 99 h 313"/>
                  <a:gd name="T14" fmla="*/ 38 w 177"/>
                  <a:gd name="T15" fmla="*/ 106 h 313"/>
                  <a:gd name="T16" fmla="*/ 8 w 177"/>
                  <a:gd name="T17" fmla="*/ 127 h 313"/>
                  <a:gd name="T18" fmla="*/ 0 w 177"/>
                  <a:gd name="T19" fmla="*/ 149 h 313"/>
                  <a:gd name="T20" fmla="*/ 38 w 177"/>
                  <a:gd name="T21" fmla="*/ 170 h 313"/>
                  <a:gd name="T22" fmla="*/ 38 w 177"/>
                  <a:gd name="T23" fmla="*/ 198 h 313"/>
                  <a:gd name="T24" fmla="*/ 46 w 177"/>
                  <a:gd name="T25" fmla="*/ 212 h 313"/>
                  <a:gd name="T26" fmla="*/ 38 w 177"/>
                  <a:gd name="T27" fmla="*/ 234 h 313"/>
                  <a:gd name="T28" fmla="*/ 46 w 177"/>
                  <a:gd name="T29" fmla="*/ 248 h 313"/>
                  <a:gd name="T30" fmla="*/ 92 w 177"/>
                  <a:gd name="T31" fmla="*/ 276 h 313"/>
                  <a:gd name="T32" fmla="*/ 107 w 177"/>
                  <a:gd name="T33" fmla="*/ 276 h 313"/>
                  <a:gd name="T34" fmla="*/ 107 w 177"/>
                  <a:gd name="T35" fmla="*/ 262 h 313"/>
                  <a:gd name="T36" fmla="*/ 122 w 177"/>
                  <a:gd name="T37" fmla="*/ 241 h 313"/>
                  <a:gd name="T38" fmla="*/ 115 w 177"/>
                  <a:gd name="T39" fmla="*/ 212 h 313"/>
                  <a:gd name="T40" fmla="*/ 107 w 177"/>
                  <a:gd name="T41" fmla="*/ 212 h 313"/>
                  <a:gd name="T42" fmla="*/ 99 w 177"/>
                  <a:gd name="T43" fmla="*/ 184 h 313"/>
                  <a:gd name="T44" fmla="*/ 115 w 177"/>
                  <a:gd name="T45" fmla="*/ 184 h 313"/>
                  <a:gd name="T46" fmla="*/ 115 w 177"/>
                  <a:gd name="T47" fmla="*/ 156 h 313"/>
                  <a:gd name="T48" fmla="*/ 130 w 177"/>
                  <a:gd name="T49" fmla="*/ 156 h 313"/>
                  <a:gd name="T50" fmla="*/ 145 w 177"/>
                  <a:gd name="T51" fmla="*/ 163 h 313"/>
                  <a:gd name="T52" fmla="*/ 153 w 177"/>
                  <a:gd name="T53" fmla="*/ 120 h 313"/>
                  <a:gd name="T54" fmla="*/ 168 w 177"/>
                  <a:gd name="T55" fmla="*/ 106 h 313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77" h="313">
                    <a:moveTo>
                      <a:pt x="176" y="120"/>
                    </a:moveTo>
                    <a:lnTo>
                      <a:pt x="160" y="104"/>
                    </a:lnTo>
                    <a:lnTo>
                      <a:pt x="120" y="88"/>
                    </a:lnTo>
                    <a:lnTo>
                      <a:pt x="136" y="32"/>
                    </a:lnTo>
                    <a:lnTo>
                      <a:pt x="128" y="0"/>
                    </a:lnTo>
                    <a:lnTo>
                      <a:pt x="72" y="56"/>
                    </a:lnTo>
                    <a:lnTo>
                      <a:pt x="64" y="112"/>
                    </a:lnTo>
                    <a:lnTo>
                      <a:pt x="40" y="120"/>
                    </a:lnTo>
                    <a:lnTo>
                      <a:pt x="8" y="144"/>
                    </a:lnTo>
                    <a:lnTo>
                      <a:pt x="0" y="168"/>
                    </a:lnTo>
                    <a:lnTo>
                      <a:pt x="40" y="192"/>
                    </a:lnTo>
                    <a:lnTo>
                      <a:pt x="40" y="224"/>
                    </a:lnTo>
                    <a:lnTo>
                      <a:pt x="48" y="240"/>
                    </a:lnTo>
                    <a:lnTo>
                      <a:pt x="40" y="264"/>
                    </a:lnTo>
                    <a:lnTo>
                      <a:pt x="48" y="280"/>
                    </a:lnTo>
                    <a:lnTo>
                      <a:pt x="96" y="312"/>
                    </a:lnTo>
                    <a:lnTo>
                      <a:pt x="112" y="312"/>
                    </a:lnTo>
                    <a:lnTo>
                      <a:pt x="112" y="296"/>
                    </a:lnTo>
                    <a:lnTo>
                      <a:pt x="128" y="272"/>
                    </a:lnTo>
                    <a:lnTo>
                      <a:pt x="120" y="240"/>
                    </a:lnTo>
                    <a:lnTo>
                      <a:pt x="112" y="240"/>
                    </a:lnTo>
                    <a:lnTo>
                      <a:pt x="104" y="208"/>
                    </a:lnTo>
                    <a:lnTo>
                      <a:pt x="120" y="208"/>
                    </a:lnTo>
                    <a:lnTo>
                      <a:pt x="120" y="176"/>
                    </a:lnTo>
                    <a:lnTo>
                      <a:pt x="136" y="176"/>
                    </a:lnTo>
                    <a:lnTo>
                      <a:pt x="152" y="184"/>
                    </a:lnTo>
                    <a:lnTo>
                      <a:pt x="160" y="136"/>
                    </a:lnTo>
                    <a:lnTo>
                      <a:pt x="176" y="120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8" name="Freeform 34"/>
              <p:cNvSpPr>
                <a:spLocks/>
              </p:cNvSpPr>
              <p:nvPr/>
            </p:nvSpPr>
            <p:spPr bwMode="invGray">
              <a:xfrm>
                <a:off x="1339" y="1340"/>
                <a:ext cx="824" cy="744"/>
              </a:xfrm>
              <a:custGeom>
                <a:avLst/>
                <a:gdLst>
                  <a:gd name="T0" fmla="*/ 608 w 857"/>
                  <a:gd name="T1" fmla="*/ 425 h 841"/>
                  <a:gd name="T2" fmla="*/ 646 w 857"/>
                  <a:gd name="T3" fmla="*/ 474 h 841"/>
                  <a:gd name="T4" fmla="*/ 646 w 857"/>
                  <a:gd name="T5" fmla="*/ 502 h 841"/>
                  <a:gd name="T6" fmla="*/ 708 w 857"/>
                  <a:gd name="T7" fmla="*/ 552 h 841"/>
                  <a:gd name="T8" fmla="*/ 715 w 857"/>
                  <a:gd name="T9" fmla="*/ 531 h 841"/>
                  <a:gd name="T10" fmla="*/ 723 w 857"/>
                  <a:gd name="T11" fmla="*/ 488 h 841"/>
                  <a:gd name="T12" fmla="*/ 708 w 857"/>
                  <a:gd name="T13" fmla="*/ 460 h 841"/>
                  <a:gd name="T14" fmla="*/ 723 w 857"/>
                  <a:gd name="T15" fmla="*/ 432 h 841"/>
                  <a:gd name="T16" fmla="*/ 769 w 857"/>
                  <a:gd name="T17" fmla="*/ 453 h 841"/>
                  <a:gd name="T18" fmla="*/ 823 w 857"/>
                  <a:gd name="T19" fmla="*/ 488 h 841"/>
                  <a:gd name="T20" fmla="*/ 769 w 857"/>
                  <a:gd name="T21" fmla="*/ 559 h 841"/>
                  <a:gd name="T22" fmla="*/ 746 w 857"/>
                  <a:gd name="T23" fmla="*/ 587 h 841"/>
                  <a:gd name="T24" fmla="*/ 708 w 857"/>
                  <a:gd name="T25" fmla="*/ 573 h 841"/>
                  <a:gd name="T26" fmla="*/ 677 w 857"/>
                  <a:gd name="T27" fmla="*/ 665 h 841"/>
                  <a:gd name="T28" fmla="*/ 669 w 857"/>
                  <a:gd name="T29" fmla="*/ 686 h 841"/>
                  <a:gd name="T30" fmla="*/ 662 w 857"/>
                  <a:gd name="T31" fmla="*/ 715 h 841"/>
                  <a:gd name="T32" fmla="*/ 608 w 857"/>
                  <a:gd name="T33" fmla="*/ 743 h 841"/>
                  <a:gd name="T34" fmla="*/ 569 w 857"/>
                  <a:gd name="T35" fmla="*/ 672 h 841"/>
                  <a:gd name="T36" fmla="*/ 554 w 857"/>
                  <a:gd name="T37" fmla="*/ 665 h 841"/>
                  <a:gd name="T38" fmla="*/ 508 w 857"/>
                  <a:gd name="T39" fmla="*/ 616 h 841"/>
                  <a:gd name="T40" fmla="*/ 477 w 857"/>
                  <a:gd name="T41" fmla="*/ 630 h 841"/>
                  <a:gd name="T42" fmla="*/ 469 w 857"/>
                  <a:gd name="T43" fmla="*/ 644 h 841"/>
                  <a:gd name="T44" fmla="*/ 462 w 857"/>
                  <a:gd name="T45" fmla="*/ 686 h 841"/>
                  <a:gd name="T46" fmla="*/ 446 w 857"/>
                  <a:gd name="T47" fmla="*/ 658 h 841"/>
                  <a:gd name="T48" fmla="*/ 400 w 857"/>
                  <a:gd name="T49" fmla="*/ 644 h 841"/>
                  <a:gd name="T50" fmla="*/ 392 w 857"/>
                  <a:gd name="T51" fmla="*/ 609 h 841"/>
                  <a:gd name="T52" fmla="*/ 438 w 857"/>
                  <a:gd name="T53" fmla="*/ 616 h 841"/>
                  <a:gd name="T54" fmla="*/ 469 w 857"/>
                  <a:gd name="T55" fmla="*/ 594 h 841"/>
                  <a:gd name="T56" fmla="*/ 446 w 857"/>
                  <a:gd name="T57" fmla="*/ 566 h 841"/>
                  <a:gd name="T58" fmla="*/ 485 w 857"/>
                  <a:gd name="T59" fmla="*/ 531 h 841"/>
                  <a:gd name="T60" fmla="*/ 515 w 857"/>
                  <a:gd name="T61" fmla="*/ 502 h 841"/>
                  <a:gd name="T62" fmla="*/ 462 w 857"/>
                  <a:gd name="T63" fmla="*/ 361 h 841"/>
                  <a:gd name="T64" fmla="*/ 392 w 857"/>
                  <a:gd name="T65" fmla="*/ 318 h 841"/>
                  <a:gd name="T66" fmla="*/ 331 w 857"/>
                  <a:gd name="T67" fmla="*/ 297 h 841"/>
                  <a:gd name="T68" fmla="*/ 269 w 857"/>
                  <a:gd name="T69" fmla="*/ 276 h 841"/>
                  <a:gd name="T70" fmla="*/ 200 w 857"/>
                  <a:gd name="T71" fmla="*/ 297 h 841"/>
                  <a:gd name="T72" fmla="*/ 46 w 857"/>
                  <a:gd name="T73" fmla="*/ 212 h 841"/>
                  <a:gd name="T74" fmla="*/ 8 w 857"/>
                  <a:gd name="T75" fmla="*/ 142 h 841"/>
                  <a:gd name="T76" fmla="*/ 46 w 857"/>
                  <a:gd name="T77" fmla="*/ 134 h 841"/>
                  <a:gd name="T78" fmla="*/ 108 w 857"/>
                  <a:gd name="T79" fmla="*/ 85 h 841"/>
                  <a:gd name="T80" fmla="*/ 131 w 857"/>
                  <a:gd name="T81" fmla="*/ 57 h 841"/>
                  <a:gd name="T82" fmla="*/ 208 w 857"/>
                  <a:gd name="T83" fmla="*/ 28 h 841"/>
                  <a:gd name="T84" fmla="*/ 223 w 857"/>
                  <a:gd name="T85" fmla="*/ 0 h 841"/>
                  <a:gd name="T86" fmla="*/ 277 w 857"/>
                  <a:gd name="T87" fmla="*/ 64 h 841"/>
                  <a:gd name="T88" fmla="*/ 285 w 857"/>
                  <a:gd name="T89" fmla="*/ 113 h 841"/>
                  <a:gd name="T90" fmla="*/ 300 w 857"/>
                  <a:gd name="T91" fmla="*/ 156 h 841"/>
                  <a:gd name="T92" fmla="*/ 323 w 857"/>
                  <a:gd name="T93" fmla="*/ 170 h 841"/>
                  <a:gd name="T94" fmla="*/ 392 w 857"/>
                  <a:gd name="T95" fmla="*/ 156 h 841"/>
                  <a:gd name="T96" fmla="*/ 392 w 857"/>
                  <a:gd name="T97" fmla="*/ 191 h 841"/>
                  <a:gd name="T98" fmla="*/ 369 w 857"/>
                  <a:gd name="T99" fmla="*/ 226 h 841"/>
                  <a:gd name="T100" fmla="*/ 415 w 857"/>
                  <a:gd name="T101" fmla="*/ 290 h 841"/>
                  <a:gd name="T102" fmla="*/ 477 w 857"/>
                  <a:gd name="T103" fmla="*/ 304 h 841"/>
                  <a:gd name="T104" fmla="*/ 508 w 857"/>
                  <a:gd name="T105" fmla="*/ 283 h 841"/>
                  <a:gd name="T106" fmla="*/ 562 w 857"/>
                  <a:gd name="T107" fmla="*/ 283 h 841"/>
                  <a:gd name="T108" fmla="*/ 600 w 857"/>
                  <a:gd name="T109" fmla="*/ 297 h 841"/>
                  <a:gd name="T110" fmla="*/ 554 w 857"/>
                  <a:gd name="T111" fmla="*/ 347 h 841"/>
                  <a:gd name="T112" fmla="*/ 577 w 857"/>
                  <a:gd name="T113" fmla="*/ 403 h 84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857" h="841">
                    <a:moveTo>
                      <a:pt x="640" y="456"/>
                    </a:moveTo>
                    <a:lnTo>
                      <a:pt x="632" y="480"/>
                    </a:lnTo>
                    <a:lnTo>
                      <a:pt x="680" y="504"/>
                    </a:lnTo>
                    <a:lnTo>
                      <a:pt x="672" y="536"/>
                    </a:lnTo>
                    <a:lnTo>
                      <a:pt x="680" y="544"/>
                    </a:lnTo>
                    <a:lnTo>
                      <a:pt x="672" y="568"/>
                    </a:lnTo>
                    <a:lnTo>
                      <a:pt x="680" y="592"/>
                    </a:lnTo>
                    <a:lnTo>
                      <a:pt x="736" y="624"/>
                    </a:lnTo>
                    <a:lnTo>
                      <a:pt x="744" y="624"/>
                    </a:lnTo>
                    <a:lnTo>
                      <a:pt x="744" y="600"/>
                    </a:lnTo>
                    <a:lnTo>
                      <a:pt x="760" y="584"/>
                    </a:lnTo>
                    <a:lnTo>
                      <a:pt x="752" y="552"/>
                    </a:lnTo>
                    <a:lnTo>
                      <a:pt x="736" y="544"/>
                    </a:lnTo>
                    <a:lnTo>
                      <a:pt x="736" y="520"/>
                    </a:lnTo>
                    <a:lnTo>
                      <a:pt x="752" y="520"/>
                    </a:lnTo>
                    <a:lnTo>
                      <a:pt x="752" y="488"/>
                    </a:lnTo>
                    <a:lnTo>
                      <a:pt x="784" y="496"/>
                    </a:lnTo>
                    <a:lnTo>
                      <a:pt x="800" y="512"/>
                    </a:lnTo>
                    <a:lnTo>
                      <a:pt x="840" y="536"/>
                    </a:lnTo>
                    <a:lnTo>
                      <a:pt x="856" y="552"/>
                    </a:lnTo>
                    <a:lnTo>
                      <a:pt x="848" y="632"/>
                    </a:lnTo>
                    <a:lnTo>
                      <a:pt x="800" y="632"/>
                    </a:lnTo>
                    <a:lnTo>
                      <a:pt x="800" y="664"/>
                    </a:lnTo>
                    <a:lnTo>
                      <a:pt x="776" y="664"/>
                    </a:lnTo>
                    <a:lnTo>
                      <a:pt x="776" y="648"/>
                    </a:lnTo>
                    <a:lnTo>
                      <a:pt x="736" y="648"/>
                    </a:lnTo>
                    <a:lnTo>
                      <a:pt x="736" y="760"/>
                    </a:lnTo>
                    <a:lnTo>
                      <a:pt x="704" y="752"/>
                    </a:lnTo>
                    <a:lnTo>
                      <a:pt x="688" y="768"/>
                    </a:lnTo>
                    <a:lnTo>
                      <a:pt x="696" y="776"/>
                    </a:lnTo>
                    <a:lnTo>
                      <a:pt x="704" y="800"/>
                    </a:lnTo>
                    <a:lnTo>
                      <a:pt x="688" y="808"/>
                    </a:lnTo>
                    <a:lnTo>
                      <a:pt x="664" y="840"/>
                    </a:lnTo>
                    <a:lnTo>
                      <a:pt x="632" y="840"/>
                    </a:lnTo>
                    <a:lnTo>
                      <a:pt x="608" y="816"/>
                    </a:lnTo>
                    <a:lnTo>
                      <a:pt x="592" y="760"/>
                    </a:lnTo>
                    <a:lnTo>
                      <a:pt x="592" y="752"/>
                    </a:lnTo>
                    <a:lnTo>
                      <a:pt x="576" y="752"/>
                    </a:lnTo>
                    <a:lnTo>
                      <a:pt x="544" y="736"/>
                    </a:lnTo>
                    <a:lnTo>
                      <a:pt x="528" y="696"/>
                    </a:lnTo>
                    <a:lnTo>
                      <a:pt x="512" y="704"/>
                    </a:lnTo>
                    <a:lnTo>
                      <a:pt x="496" y="712"/>
                    </a:lnTo>
                    <a:lnTo>
                      <a:pt x="488" y="712"/>
                    </a:lnTo>
                    <a:lnTo>
                      <a:pt x="488" y="728"/>
                    </a:lnTo>
                    <a:lnTo>
                      <a:pt x="496" y="752"/>
                    </a:lnTo>
                    <a:lnTo>
                      <a:pt x="480" y="776"/>
                    </a:lnTo>
                    <a:lnTo>
                      <a:pt x="448" y="768"/>
                    </a:lnTo>
                    <a:lnTo>
                      <a:pt x="464" y="744"/>
                    </a:lnTo>
                    <a:lnTo>
                      <a:pt x="448" y="736"/>
                    </a:lnTo>
                    <a:lnTo>
                      <a:pt x="416" y="728"/>
                    </a:lnTo>
                    <a:lnTo>
                      <a:pt x="400" y="704"/>
                    </a:lnTo>
                    <a:lnTo>
                      <a:pt x="408" y="688"/>
                    </a:lnTo>
                    <a:lnTo>
                      <a:pt x="424" y="688"/>
                    </a:lnTo>
                    <a:lnTo>
                      <a:pt x="456" y="696"/>
                    </a:lnTo>
                    <a:lnTo>
                      <a:pt x="480" y="680"/>
                    </a:lnTo>
                    <a:lnTo>
                      <a:pt x="488" y="672"/>
                    </a:lnTo>
                    <a:lnTo>
                      <a:pt x="464" y="664"/>
                    </a:lnTo>
                    <a:lnTo>
                      <a:pt x="464" y="640"/>
                    </a:lnTo>
                    <a:lnTo>
                      <a:pt x="496" y="632"/>
                    </a:lnTo>
                    <a:lnTo>
                      <a:pt x="504" y="600"/>
                    </a:lnTo>
                    <a:lnTo>
                      <a:pt x="528" y="600"/>
                    </a:lnTo>
                    <a:lnTo>
                      <a:pt x="536" y="568"/>
                    </a:lnTo>
                    <a:lnTo>
                      <a:pt x="520" y="480"/>
                    </a:lnTo>
                    <a:lnTo>
                      <a:pt x="480" y="408"/>
                    </a:lnTo>
                    <a:lnTo>
                      <a:pt x="480" y="432"/>
                    </a:lnTo>
                    <a:lnTo>
                      <a:pt x="408" y="360"/>
                    </a:lnTo>
                    <a:lnTo>
                      <a:pt x="392" y="368"/>
                    </a:lnTo>
                    <a:lnTo>
                      <a:pt x="344" y="336"/>
                    </a:lnTo>
                    <a:lnTo>
                      <a:pt x="336" y="304"/>
                    </a:lnTo>
                    <a:lnTo>
                      <a:pt x="280" y="312"/>
                    </a:lnTo>
                    <a:lnTo>
                      <a:pt x="224" y="288"/>
                    </a:lnTo>
                    <a:lnTo>
                      <a:pt x="208" y="336"/>
                    </a:lnTo>
                    <a:lnTo>
                      <a:pt x="136" y="280"/>
                    </a:lnTo>
                    <a:lnTo>
                      <a:pt x="48" y="240"/>
                    </a:lnTo>
                    <a:lnTo>
                      <a:pt x="0" y="248"/>
                    </a:lnTo>
                    <a:lnTo>
                      <a:pt x="8" y="160"/>
                    </a:lnTo>
                    <a:lnTo>
                      <a:pt x="24" y="144"/>
                    </a:lnTo>
                    <a:lnTo>
                      <a:pt x="48" y="152"/>
                    </a:lnTo>
                    <a:lnTo>
                      <a:pt x="72" y="112"/>
                    </a:lnTo>
                    <a:lnTo>
                      <a:pt x="112" y="96"/>
                    </a:lnTo>
                    <a:lnTo>
                      <a:pt x="136" y="80"/>
                    </a:lnTo>
                    <a:lnTo>
                      <a:pt x="136" y="64"/>
                    </a:lnTo>
                    <a:lnTo>
                      <a:pt x="200" y="64"/>
                    </a:lnTo>
                    <a:lnTo>
                      <a:pt x="216" y="32"/>
                    </a:lnTo>
                    <a:lnTo>
                      <a:pt x="216" y="8"/>
                    </a:lnTo>
                    <a:lnTo>
                      <a:pt x="232" y="0"/>
                    </a:lnTo>
                    <a:lnTo>
                      <a:pt x="272" y="8"/>
                    </a:lnTo>
                    <a:lnTo>
                      <a:pt x="288" y="72"/>
                    </a:lnTo>
                    <a:lnTo>
                      <a:pt x="288" y="104"/>
                    </a:lnTo>
                    <a:lnTo>
                      <a:pt x="296" y="128"/>
                    </a:lnTo>
                    <a:lnTo>
                      <a:pt x="312" y="152"/>
                    </a:lnTo>
                    <a:lnTo>
                      <a:pt x="312" y="176"/>
                    </a:lnTo>
                    <a:lnTo>
                      <a:pt x="320" y="192"/>
                    </a:lnTo>
                    <a:lnTo>
                      <a:pt x="336" y="192"/>
                    </a:lnTo>
                    <a:lnTo>
                      <a:pt x="336" y="168"/>
                    </a:lnTo>
                    <a:lnTo>
                      <a:pt x="408" y="176"/>
                    </a:lnTo>
                    <a:lnTo>
                      <a:pt x="408" y="200"/>
                    </a:lnTo>
                    <a:lnTo>
                      <a:pt x="408" y="216"/>
                    </a:lnTo>
                    <a:lnTo>
                      <a:pt x="384" y="240"/>
                    </a:lnTo>
                    <a:lnTo>
                      <a:pt x="384" y="256"/>
                    </a:lnTo>
                    <a:lnTo>
                      <a:pt x="432" y="304"/>
                    </a:lnTo>
                    <a:lnTo>
                      <a:pt x="432" y="328"/>
                    </a:lnTo>
                    <a:lnTo>
                      <a:pt x="488" y="352"/>
                    </a:lnTo>
                    <a:lnTo>
                      <a:pt x="496" y="344"/>
                    </a:lnTo>
                    <a:lnTo>
                      <a:pt x="488" y="312"/>
                    </a:lnTo>
                    <a:lnTo>
                      <a:pt x="528" y="320"/>
                    </a:lnTo>
                    <a:lnTo>
                      <a:pt x="536" y="320"/>
                    </a:lnTo>
                    <a:lnTo>
                      <a:pt x="584" y="320"/>
                    </a:lnTo>
                    <a:lnTo>
                      <a:pt x="608" y="312"/>
                    </a:lnTo>
                    <a:lnTo>
                      <a:pt x="624" y="336"/>
                    </a:lnTo>
                    <a:lnTo>
                      <a:pt x="584" y="368"/>
                    </a:lnTo>
                    <a:lnTo>
                      <a:pt x="576" y="392"/>
                    </a:lnTo>
                    <a:lnTo>
                      <a:pt x="568" y="416"/>
                    </a:lnTo>
                    <a:lnTo>
                      <a:pt x="600" y="456"/>
                    </a:lnTo>
                    <a:lnTo>
                      <a:pt x="640" y="456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9" name="Freeform 35"/>
              <p:cNvSpPr>
                <a:spLocks/>
              </p:cNvSpPr>
              <p:nvPr/>
            </p:nvSpPr>
            <p:spPr bwMode="invGray">
              <a:xfrm>
                <a:off x="1601" y="652"/>
                <a:ext cx="1369" cy="1100"/>
              </a:xfrm>
              <a:custGeom>
                <a:avLst/>
                <a:gdLst>
                  <a:gd name="T0" fmla="*/ 15 w 1425"/>
                  <a:gd name="T1" fmla="*/ 794 h 1241"/>
                  <a:gd name="T2" fmla="*/ 61 w 1425"/>
                  <a:gd name="T3" fmla="*/ 858 h 1241"/>
                  <a:gd name="T4" fmla="*/ 131 w 1425"/>
                  <a:gd name="T5" fmla="*/ 865 h 1241"/>
                  <a:gd name="T6" fmla="*/ 108 w 1425"/>
                  <a:gd name="T7" fmla="*/ 915 h 1241"/>
                  <a:gd name="T8" fmla="*/ 208 w 1425"/>
                  <a:gd name="T9" fmla="*/ 1000 h 1241"/>
                  <a:gd name="T10" fmla="*/ 246 w 1425"/>
                  <a:gd name="T11" fmla="*/ 971 h 1241"/>
                  <a:gd name="T12" fmla="*/ 338 w 1425"/>
                  <a:gd name="T13" fmla="*/ 979 h 1241"/>
                  <a:gd name="T14" fmla="*/ 315 w 1425"/>
                  <a:gd name="T15" fmla="*/ 1099 h 1241"/>
                  <a:gd name="T16" fmla="*/ 407 w 1425"/>
                  <a:gd name="T17" fmla="*/ 1064 h 1241"/>
                  <a:gd name="T18" fmla="*/ 477 w 1425"/>
                  <a:gd name="T19" fmla="*/ 986 h 1241"/>
                  <a:gd name="T20" fmla="*/ 538 w 1425"/>
                  <a:gd name="T21" fmla="*/ 1085 h 1241"/>
                  <a:gd name="T22" fmla="*/ 576 w 1425"/>
                  <a:gd name="T23" fmla="*/ 1064 h 1241"/>
                  <a:gd name="T24" fmla="*/ 638 w 1425"/>
                  <a:gd name="T25" fmla="*/ 986 h 1241"/>
                  <a:gd name="T26" fmla="*/ 676 w 1425"/>
                  <a:gd name="T27" fmla="*/ 971 h 1241"/>
                  <a:gd name="T28" fmla="*/ 707 w 1425"/>
                  <a:gd name="T29" fmla="*/ 971 h 1241"/>
                  <a:gd name="T30" fmla="*/ 769 w 1425"/>
                  <a:gd name="T31" fmla="*/ 908 h 1241"/>
                  <a:gd name="T32" fmla="*/ 830 w 1425"/>
                  <a:gd name="T33" fmla="*/ 893 h 1241"/>
                  <a:gd name="T34" fmla="*/ 861 w 1425"/>
                  <a:gd name="T35" fmla="*/ 815 h 1241"/>
                  <a:gd name="T36" fmla="*/ 907 w 1425"/>
                  <a:gd name="T37" fmla="*/ 808 h 1241"/>
                  <a:gd name="T38" fmla="*/ 968 w 1425"/>
                  <a:gd name="T39" fmla="*/ 773 h 1241"/>
                  <a:gd name="T40" fmla="*/ 1045 w 1425"/>
                  <a:gd name="T41" fmla="*/ 730 h 1241"/>
                  <a:gd name="T42" fmla="*/ 1084 w 1425"/>
                  <a:gd name="T43" fmla="*/ 815 h 1241"/>
                  <a:gd name="T44" fmla="*/ 1130 w 1425"/>
                  <a:gd name="T45" fmla="*/ 787 h 1241"/>
                  <a:gd name="T46" fmla="*/ 1130 w 1425"/>
                  <a:gd name="T47" fmla="*/ 745 h 1241"/>
                  <a:gd name="T48" fmla="*/ 1299 w 1425"/>
                  <a:gd name="T49" fmla="*/ 695 h 1241"/>
                  <a:gd name="T50" fmla="*/ 1322 w 1425"/>
                  <a:gd name="T51" fmla="*/ 645 h 1241"/>
                  <a:gd name="T52" fmla="*/ 1260 w 1425"/>
                  <a:gd name="T53" fmla="*/ 596 h 1241"/>
                  <a:gd name="T54" fmla="*/ 1214 w 1425"/>
                  <a:gd name="T55" fmla="*/ 496 h 1241"/>
                  <a:gd name="T56" fmla="*/ 1283 w 1425"/>
                  <a:gd name="T57" fmla="*/ 496 h 1241"/>
                  <a:gd name="T58" fmla="*/ 1299 w 1425"/>
                  <a:gd name="T59" fmla="*/ 418 h 1241"/>
                  <a:gd name="T60" fmla="*/ 1245 w 1425"/>
                  <a:gd name="T61" fmla="*/ 383 h 1241"/>
                  <a:gd name="T62" fmla="*/ 1337 w 1425"/>
                  <a:gd name="T63" fmla="*/ 262 h 1241"/>
                  <a:gd name="T64" fmla="*/ 1368 w 1425"/>
                  <a:gd name="T65" fmla="*/ 113 h 1241"/>
                  <a:gd name="T66" fmla="*/ 1291 w 1425"/>
                  <a:gd name="T67" fmla="*/ 113 h 1241"/>
                  <a:gd name="T68" fmla="*/ 1214 w 1425"/>
                  <a:gd name="T69" fmla="*/ 64 h 1241"/>
                  <a:gd name="T70" fmla="*/ 1145 w 1425"/>
                  <a:gd name="T71" fmla="*/ 57 h 1241"/>
                  <a:gd name="T72" fmla="*/ 1122 w 1425"/>
                  <a:gd name="T73" fmla="*/ 0 h 1241"/>
                  <a:gd name="T74" fmla="*/ 1114 w 1425"/>
                  <a:gd name="T75" fmla="*/ 57 h 1241"/>
                  <a:gd name="T76" fmla="*/ 1084 w 1425"/>
                  <a:gd name="T77" fmla="*/ 149 h 1241"/>
                  <a:gd name="T78" fmla="*/ 1076 w 1425"/>
                  <a:gd name="T79" fmla="*/ 213 h 1241"/>
                  <a:gd name="T80" fmla="*/ 953 w 1425"/>
                  <a:gd name="T81" fmla="*/ 248 h 1241"/>
                  <a:gd name="T82" fmla="*/ 953 w 1425"/>
                  <a:gd name="T83" fmla="*/ 383 h 1241"/>
                  <a:gd name="T84" fmla="*/ 1015 w 1425"/>
                  <a:gd name="T85" fmla="*/ 369 h 1241"/>
                  <a:gd name="T86" fmla="*/ 1091 w 1425"/>
                  <a:gd name="T87" fmla="*/ 397 h 1241"/>
                  <a:gd name="T88" fmla="*/ 1091 w 1425"/>
                  <a:gd name="T89" fmla="*/ 447 h 1241"/>
                  <a:gd name="T90" fmla="*/ 999 w 1425"/>
                  <a:gd name="T91" fmla="*/ 475 h 1241"/>
                  <a:gd name="T92" fmla="*/ 953 w 1425"/>
                  <a:gd name="T93" fmla="*/ 525 h 1241"/>
                  <a:gd name="T94" fmla="*/ 830 w 1425"/>
                  <a:gd name="T95" fmla="*/ 589 h 1241"/>
                  <a:gd name="T96" fmla="*/ 730 w 1425"/>
                  <a:gd name="T97" fmla="*/ 574 h 1241"/>
                  <a:gd name="T98" fmla="*/ 738 w 1425"/>
                  <a:gd name="T99" fmla="*/ 667 h 1241"/>
                  <a:gd name="T100" fmla="*/ 615 w 1425"/>
                  <a:gd name="T101" fmla="*/ 752 h 1241"/>
                  <a:gd name="T102" fmla="*/ 438 w 1425"/>
                  <a:gd name="T103" fmla="*/ 780 h 1241"/>
                  <a:gd name="T104" fmla="*/ 338 w 1425"/>
                  <a:gd name="T105" fmla="*/ 787 h 1241"/>
                  <a:gd name="T106" fmla="*/ 238 w 1425"/>
                  <a:gd name="T107" fmla="*/ 766 h 1241"/>
                  <a:gd name="T108" fmla="*/ 92 w 1425"/>
                  <a:gd name="T109" fmla="*/ 723 h 124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425" h="1241">
                    <a:moveTo>
                      <a:pt x="0" y="784"/>
                    </a:moveTo>
                    <a:lnTo>
                      <a:pt x="16" y="848"/>
                    </a:lnTo>
                    <a:lnTo>
                      <a:pt x="16" y="896"/>
                    </a:lnTo>
                    <a:lnTo>
                      <a:pt x="40" y="928"/>
                    </a:lnTo>
                    <a:lnTo>
                      <a:pt x="48" y="968"/>
                    </a:lnTo>
                    <a:lnTo>
                      <a:pt x="64" y="968"/>
                    </a:lnTo>
                    <a:lnTo>
                      <a:pt x="64" y="944"/>
                    </a:lnTo>
                    <a:lnTo>
                      <a:pt x="136" y="952"/>
                    </a:lnTo>
                    <a:lnTo>
                      <a:pt x="136" y="976"/>
                    </a:lnTo>
                    <a:lnTo>
                      <a:pt x="136" y="992"/>
                    </a:lnTo>
                    <a:lnTo>
                      <a:pt x="112" y="1016"/>
                    </a:lnTo>
                    <a:lnTo>
                      <a:pt x="112" y="1032"/>
                    </a:lnTo>
                    <a:lnTo>
                      <a:pt x="160" y="1080"/>
                    </a:lnTo>
                    <a:lnTo>
                      <a:pt x="160" y="1104"/>
                    </a:lnTo>
                    <a:lnTo>
                      <a:pt x="216" y="1128"/>
                    </a:lnTo>
                    <a:lnTo>
                      <a:pt x="224" y="1120"/>
                    </a:lnTo>
                    <a:lnTo>
                      <a:pt x="216" y="1088"/>
                    </a:lnTo>
                    <a:lnTo>
                      <a:pt x="256" y="1096"/>
                    </a:lnTo>
                    <a:lnTo>
                      <a:pt x="264" y="1096"/>
                    </a:lnTo>
                    <a:lnTo>
                      <a:pt x="336" y="1088"/>
                    </a:lnTo>
                    <a:lnTo>
                      <a:pt x="352" y="1104"/>
                    </a:lnTo>
                    <a:lnTo>
                      <a:pt x="312" y="1144"/>
                    </a:lnTo>
                    <a:lnTo>
                      <a:pt x="296" y="1192"/>
                    </a:lnTo>
                    <a:lnTo>
                      <a:pt x="328" y="1240"/>
                    </a:lnTo>
                    <a:lnTo>
                      <a:pt x="376" y="1232"/>
                    </a:lnTo>
                    <a:lnTo>
                      <a:pt x="400" y="1208"/>
                    </a:lnTo>
                    <a:lnTo>
                      <a:pt x="424" y="1200"/>
                    </a:lnTo>
                    <a:lnTo>
                      <a:pt x="432" y="1136"/>
                    </a:lnTo>
                    <a:lnTo>
                      <a:pt x="488" y="1088"/>
                    </a:lnTo>
                    <a:lnTo>
                      <a:pt x="496" y="1112"/>
                    </a:lnTo>
                    <a:lnTo>
                      <a:pt x="480" y="1176"/>
                    </a:lnTo>
                    <a:lnTo>
                      <a:pt x="520" y="1192"/>
                    </a:lnTo>
                    <a:lnTo>
                      <a:pt x="560" y="1224"/>
                    </a:lnTo>
                    <a:lnTo>
                      <a:pt x="576" y="1224"/>
                    </a:lnTo>
                    <a:lnTo>
                      <a:pt x="592" y="1224"/>
                    </a:lnTo>
                    <a:lnTo>
                      <a:pt x="600" y="1200"/>
                    </a:lnTo>
                    <a:lnTo>
                      <a:pt x="616" y="1200"/>
                    </a:lnTo>
                    <a:lnTo>
                      <a:pt x="608" y="1168"/>
                    </a:lnTo>
                    <a:lnTo>
                      <a:pt x="664" y="1112"/>
                    </a:lnTo>
                    <a:lnTo>
                      <a:pt x="664" y="1096"/>
                    </a:lnTo>
                    <a:lnTo>
                      <a:pt x="696" y="1096"/>
                    </a:lnTo>
                    <a:lnTo>
                      <a:pt x="704" y="1096"/>
                    </a:lnTo>
                    <a:lnTo>
                      <a:pt x="712" y="1080"/>
                    </a:lnTo>
                    <a:lnTo>
                      <a:pt x="720" y="1080"/>
                    </a:lnTo>
                    <a:lnTo>
                      <a:pt x="736" y="1096"/>
                    </a:lnTo>
                    <a:lnTo>
                      <a:pt x="736" y="1072"/>
                    </a:lnTo>
                    <a:lnTo>
                      <a:pt x="760" y="1080"/>
                    </a:lnTo>
                    <a:lnTo>
                      <a:pt x="800" y="1024"/>
                    </a:lnTo>
                    <a:lnTo>
                      <a:pt x="832" y="1016"/>
                    </a:lnTo>
                    <a:lnTo>
                      <a:pt x="848" y="1000"/>
                    </a:lnTo>
                    <a:lnTo>
                      <a:pt x="864" y="1008"/>
                    </a:lnTo>
                    <a:lnTo>
                      <a:pt x="896" y="1000"/>
                    </a:lnTo>
                    <a:lnTo>
                      <a:pt x="872" y="928"/>
                    </a:lnTo>
                    <a:lnTo>
                      <a:pt x="896" y="920"/>
                    </a:lnTo>
                    <a:lnTo>
                      <a:pt x="896" y="888"/>
                    </a:lnTo>
                    <a:lnTo>
                      <a:pt x="928" y="872"/>
                    </a:lnTo>
                    <a:lnTo>
                      <a:pt x="944" y="912"/>
                    </a:lnTo>
                    <a:lnTo>
                      <a:pt x="984" y="888"/>
                    </a:lnTo>
                    <a:lnTo>
                      <a:pt x="1000" y="896"/>
                    </a:lnTo>
                    <a:lnTo>
                      <a:pt x="1008" y="872"/>
                    </a:lnTo>
                    <a:lnTo>
                      <a:pt x="1040" y="880"/>
                    </a:lnTo>
                    <a:lnTo>
                      <a:pt x="1040" y="840"/>
                    </a:lnTo>
                    <a:lnTo>
                      <a:pt x="1088" y="824"/>
                    </a:lnTo>
                    <a:lnTo>
                      <a:pt x="1112" y="864"/>
                    </a:lnTo>
                    <a:lnTo>
                      <a:pt x="1112" y="904"/>
                    </a:lnTo>
                    <a:lnTo>
                      <a:pt x="1128" y="920"/>
                    </a:lnTo>
                    <a:lnTo>
                      <a:pt x="1160" y="912"/>
                    </a:lnTo>
                    <a:lnTo>
                      <a:pt x="1176" y="912"/>
                    </a:lnTo>
                    <a:lnTo>
                      <a:pt x="1176" y="888"/>
                    </a:lnTo>
                    <a:lnTo>
                      <a:pt x="1176" y="864"/>
                    </a:lnTo>
                    <a:lnTo>
                      <a:pt x="1160" y="832"/>
                    </a:lnTo>
                    <a:lnTo>
                      <a:pt x="1176" y="840"/>
                    </a:lnTo>
                    <a:lnTo>
                      <a:pt x="1200" y="872"/>
                    </a:lnTo>
                    <a:lnTo>
                      <a:pt x="1328" y="776"/>
                    </a:lnTo>
                    <a:lnTo>
                      <a:pt x="1352" y="784"/>
                    </a:lnTo>
                    <a:lnTo>
                      <a:pt x="1392" y="752"/>
                    </a:lnTo>
                    <a:lnTo>
                      <a:pt x="1392" y="728"/>
                    </a:lnTo>
                    <a:lnTo>
                      <a:pt x="1376" y="728"/>
                    </a:lnTo>
                    <a:lnTo>
                      <a:pt x="1376" y="688"/>
                    </a:lnTo>
                    <a:lnTo>
                      <a:pt x="1352" y="640"/>
                    </a:lnTo>
                    <a:lnTo>
                      <a:pt x="1312" y="672"/>
                    </a:lnTo>
                    <a:lnTo>
                      <a:pt x="1288" y="616"/>
                    </a:lnTo>
                    <a:lnTo>
                      <a:pt x="1296" y="592"/>
                    </a:lnTo>
                    <a:lnTo>
                      <a:pt x="1264" y="560"/>
                    </a:lnTo>
                    <a:lnTo>
                      <a:pt x="1272" y="536"/>
                    </a:lnTo>
                    <a:lnTo>
                      <a:pt x="1312" y="560"/>
                    </a:lnTo>
                    <a:lnTo>
                      <a:pt x="1336" y="560"/>
                    </a:lnTo>
                    <a:lnTo>
                      <a:pt x="1328" y="512"/>
                    </a:lnTo>
                    <a:lnTo>
                      <a:pt x="1328" y="488"/>
                    </a:lnTo>
                    <a:lnTo>
                      <a:pt x="1352" y="472"/>
                    </a:lnTo>
                    <a:lnTo>
                      <a:pt x="1352" y="456"/>
                    </a:lnTo>
                    <a:lnTo>
                      <a:pt x="1320" y="472"/>
                    </a:lnTo>
                    <a:lnTo>
                      <a:pt x="1296" y="432"/>
                    </a:lnTo>
                    <a:lnTo>
                      <a:pt x="1368" y="336"/>
                    </a:lnTo>
                    <a:lnTo>
                      <a:pt x="1384" y="360"/>
                    </a:lnTo>
                    <a:lnTo>
                      <a:pt x="1392" y="296"/>
                    </a:lnTo>
                    <a:lnTo>
                      <a:pt x="1408" y="272"/>
                    </a:lnTo>
                    <a:lnTo>
                      <a:pt x="1400" y="216"/>
                    </a:lnTo>
                    <a:lnTo>
                      <a:pt x="1424" y="128"/>
                    </a:lnTo>
                    <a:lnTo>
                      <a:pt x="1384" y="88"/>
                    </a:lnTo>
                    <a:lnTo>
                      <a:pt x="1360" y="120"/>
                    </a:lnTo>
                    <a:lnTo>
                      <a:pt x="1344" y="128"/>
                    </a:lnTo>
                    <a:lnTo>
                      <a:pt x="1296" y="144"/>
                    </a:lnTo>
                    <a:lnTo>
                      <a:pt x="1280" y="120"/>
                    </a:lnTo>
                    <a:lnTo>
                      <a:pt x="1264" y="72"/>
                    </a:lnTo>
                    <a:lnTo>
                      <a:pt x="1240" y="56"/>
                    </a:lnTo>
                    <a:lnTo>
                      <a:pt x="1224" y="72"/>
                    </a:lnTo>
                    <a:lnTo>
                      <a:pt x="1192" y="64"/>
                    </a:lnTo>
                    <a:lnTo>
                      <a:pt x="1208" y="32"/>
                    </a:lnTo>
                    <a:lnTo>
                      <a:pt x="1200" y="0"/>
                    </a:lnTo>
                    <a:lnTo>
                      <a:pt x="1168" y="0"/>
                    </a:lnTo>
                    <a:lnTo>
                      <a:pt x="1128" y="40"/>
                    </a:lnTo>
                    <a:lnTo>
                      <a:pt x="1128" y="56"/>
                    </a:lnTo>
                    <a:lnTo>
                      <a:pt x="1160" y="64"/>
                    </a:lnTo>
                    <a:lnTo>
                      <a:pt x="1168" y="88"/>
                    </a:lnTo>
                    <a:lnTo>
                      <a:pt x="1136" y="136"/>
                    </a:lnTo>
                    <a:lnTo>
                      <a:pt x="1128" y="168"/>
                    </a:lnTo>
                    <a:lnTo>
                      <a:pt x="1112" y="200"/>
                    </a:lnTo>
                    <a:lnTo>
                      <a:pt x="1112" y="232"/>
                    </a:lnTo>
                    <a:lnTo>
                      <a:pt x="1120" y="240"/>
                    </a:lnTo>
                    <a:lnTo>
                      <a:pt x="1056" y="288"/>
                    </a:lnTo>
                    <a:lnTo>
                      <a:pt x="1016" y="280"/>
                    </a:lnTo>
                    <a:lnTo>
                      <a:pt x="992" y="280"/>
                    </a:lnTo>
                    <a:lnTo>
                      <a:pt x="944" y="416"/>
                    </a:lnTo>
                    <a:lnTo>
                      <a:pt x="960" y="432"/>
                    </a:lnTo>
                    <a:lnTo>
                      <a:pt x="992" y="432"/>
                    </a:lnTo>
                    <a:lnTo>
                      <a:pt x="1032" y="432"/>
                    </a:lnTo>
                    <a:lnTo>
                      <a:pt x="1040" y="440"/>
                    </a:lnTo>
                    <a:lnTo>
                      <a:pt x="1056" y="416"/>
                    </a:lnTo>
                    <a:lnTo>
                      <a:pt x="1080" y="408"/>
                    </a:lnTo>
                    <a:lnTo>
                      <a:pt x="1104" y="416"/>
                    </a:lnTo>
                    <a:lnTo>
                      <a:pt x="1136" y="448"/>
                    </a:lnTo>
                    <a:lnTo>
                      <a:pt x="1160" y="480"/>
                    </a:lnTo>
                    <a:lnTo>
                      <a:pt x="1160" y="512"/>
                    </a:lnTo>
                    <a:lnTo>
                      <a:pt x="1136" y="504"/>
                    </a:lnTo>
                    <a:lnTo>
                      <a:pt x="1088" y="520"/>
                    </a:lnTo>
                    <a:lnTo>
                      <a:pt x="1048" y="520"/>
                    </a:lnTo>
                    <a:lnTo>
                      <a:pt x="1040" y="536"/>
                    </a:lnTo>
                    <a:lnTo>
                      <a:pt x="1016" y="536"/>
                    </a:lnTo>
                    <a:lnTo>
                      <a:pt x="992" y="560"/>
                    </a:lnTo>
                    <a:lnTo>
                      <a:pt x="992" y="592"/>
                    </a:lnTo>
                    <a:lnTo>
                      <a:pt x="968" y="608"/>
                    </a:lnTo>
                    <a:lnTo>
                      <a:pt x="912" y="616"/>
                    </a:lnTo>
                    <a:lnTo>
                      <a:pt x="864" y="664"/>
                    </a:lnTo>
                    <a:lnTo>
                      <a:pt x="800" y="664"/>
                    </a:lnTo>
                    <a:lnTo>
                      <a:pt x="784" y="648"/>
                    </a:lnTo>
                    <a:lnTo>
                      <a:pt x="760" y="648"/>
                    </a:lnTo>
                    <a:lnTo>
                      <a:pt x="752" y="680"/>
                    </a:lnTo>
                    <a:lnTo>
                      <a:pt x="728" y="704"/>
                    </a:lnTo>
                    <a:lnTo>
                      <a:pt x="768" y="752"/>
                    </a:lnTo>
                    <a:lnTo>
                      <a:pt x="720" y="784"/>
                    </a:lnTo>
                    <a:lnTo>
                      <a:pt x="696" y="824"/>
                    </a:lnTo>
                    <a:lnTo>
                      <a:pt x="640" y="848"/>
                    </a:lnTo>
                    <a:lnTo>
                      <a:pt x="560" y="856"/>
                    </a:lnTo>
                    <a:lnTo>
                      <a:pt x="496" y="864"/>
                    </a:lnTo>
                    <a:lnTo>
                      <a:pt x="456" y="880"/>
                    </a:lnTo>
                    <a:lnTo>
                      <a:pt x="408" y="912"/>
                    </a:lnTo>
                    <a:lnTo>
                      <a:pt x="384" y="912"/>
                    </a:lnTo>
                    <a:lnTo>
                      <a:pt x="352" y="888"/>
                    </a:lnTo>
                    <a:lnTo>
                      <a:pt x="312" y="888"/>
                    </a:lnTo>
                    <a:lnTo>
                      <a:pt x="280" y="864"/>
                    </a:lnTo>
                    <a:lnTo>
                      <a:pt x="248" y="864"/>
                    </a:lnTo>
                    <a:lnTo>
                      <a:pt x="224" y="824"/>
                    </a:lnTo>
                    <a:lnTo>
                      <a:pt x="160" y="816"/>
                    </a:lnTo>
                    <a:lnTo>
                      <a:pt x="96" y="816"/>
                    </a:lnTo>
                    <a:lnTo>
                      <a:pt x="64" y="792"/>
                    </a:lnTo>
                    <a:lnTo>
                      <a:pt x="0" y="784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0" name="Freeform 36"/>
              <p:cNvSpPr>
                <a:spLocks/>
              </p:cNvSpPr>
              <p:nvPr/>
            </p:nvSpPr>
            <p:spPr bwMode="invGray">
              <a:xfrm>
                <a:off x="340" y="837"/>
                <a:ext cx="1223" cy="915"/>
              </a:xfrm>
              <a:custGeom>
                <a:avLst/>
                <a:gdLst>
                  <a:gd name="T0" fmla="*/ 1207 w 1273"/>
                  <a:gd name="T1" fmla="*/ 510 h 1033"/>
                  <a:gd name="T2" fmla="*/ 1191 w 1273"/>
                  <a:gd name="T3" fmla="*/ 560 h 1033"/>
                  <a:gd name="T4" fmla="*/ 1130 w 1273"/>
                  <a:gd name="T5" fmla="*/ 560 h 1033"/>
                  <a:gd name="T6" fmla="*/ 1107 w 1273"/>
                  <a:gd name="T7" fmla="*/ 588 h 1033"/>
                  <a:gd name="T8" fmla="*/ 1038 w 1273"/>
                  <a:gd name="T9" fmla="*/ 638 h 1033"/>
                  <a:gd name="T10" fmla="*/ 1007 w 1273"/>
                  <a:gd name="T11" fmla="*/ 645 h 1033"/>
                  <a:gd name="T12" fmla="*/ 899 w 1273"/>
                  <a:gd name="T13" fmla="*/ 730 h 1033"/>
                  <a:gd name="T14" fmla="*/ 845 w 1273"/>
                  <a:gd name="T15" fmla="*/ 779 h 1033"/>
                  <a:gd name="T16" fmla="*/ 884 w 1273"/>
                  <a:gd name="T17" fmla="*/ 836 h 1033"/>
                  <a:gd name="T18" fmla="*/ 853 w 1273"/>
                  <a:gd name="T19" fmla="*/ 879 h 1033"/>
                  <a:gd name="T20" fmla="*/ 861 w 1273"/>
                  <a:gd name="T21" fmla="*/ 914 h 1033"/>
                  <a:gd name="T22" fmla="*/ 807 w 1273"/>
                  <a:gd name="T23" fmla="*/ 900 h 1033"/>
                  <a:gd name="T24" fmla="*/ 776 w 1273"/>
                  <a:gd name="T25" fmla="*/ 886 h 1033"/>
                  <a:gd name="T26" fmla="*/ 707 w 1273"/>
                  <a:gd name="T27" fmla="*/ 850 h 1033"/>
                  <a:gd name="T28" fmla="*/ 576 w 1273"/>
                  <a:gd name="T29" fmla="*/ 872 h 1033"/>
                  <a:gd name="T30" fmla="*/ 492 w 1273"/>
                  <a:gd name="T31" fmla="*/ 879 h 1033"/>
                  <a:gd name="T32" fmla="*/ 415 w 1273"/>
                  <a:gd name="T33" fmla="*/ 843 h 1033"/>
                  <a:gd name="T34" fmla="*/ 354 w 1273"/>
                  <a:gd name="T35" fmla="*/ 850 h 1033"/>
                  <a:gd name="T36" fmla="*/ 261 w 1273"/>
                  <a:gd name="T37" fmla="*/ 822 h 1033"/>
                  <a:gd name="T38" fmla="*/ 208 w 1273"/>
                  <a:gd name="T39" fmla="*/ 872 h 1033"/>
                  <a:gd name="T40" fmla="*/ 146 w 1273"/>
                  <a:gd name="T41" fmla="*/ 836 h 1033"/>
                  <a:gd name="T42" fmla="*/ 100 w 1273"/>
                  <a:gd name="T43" fmla="*/ 765 h 1033"/>
                  <a:gd name="T44" fmla="*/ 54 w 1273"/>
                  <a:gd name="T45" fmla="*/ 709 h 1033"/>
                  <a:gd name="T46" fmla="*/ 61 w 1273"/>
                  <a:gd name="T47" fmla="*/ 687 h 1033"/>
                  <a:gd name="T48" fmla="*/ 38 w 1273"/>
                  <a:gd name="T49" fmla="*/ 631 h 1033"/>
                  <a:gd name="T50" fmla="*/ 0 w 1273"/>
                  <a:gd name="T51" fmla="*/ 609 h 1033"/>
                  <a:gd name="T52" fmla="*/ 31 w 1273"/>
                  <a:gd name="T53" fmla="*/ 609 h 1033"/>
                  <a:gd name="T54" fmla="*/ 31 w 1273"/>
                  <a:gd name="T55" fmla="*/ 546 h 1033"/>
                  <a:gd name="T56" fmla="*/ 23 w 1273"/>
                  <a:gd name="T57" fmla="*/ 503 h 1033"/>
                  <a:gd name="T58" fmla="*/ 0 w 1273"/>
                  <a:gd name="T59" fmla="*/ 461 h 1033"/>
                  <a:gd name="T60" fmla="*/ 85 w 1273"/>
                  <a:gd name="T61" fmla="*/ 411 h 1033"/>
                  <a:gd name="T62" fmla="*/ 131 w 1273"/>
                  <a:gd name="T63" fmla="*/ 404 h 1033"/>
                  <a:gd name="T64" fmla="*/ 146 w 1273"/>
                  <a:gd name="T65" fmla="*/ 425 h 1033"/>
                  <a:gd name="T66" fmla="*/ 192 w 1273"/>
                  <a:gd name="T67" fmla="*/ 425 h 1033"/>
                  <a:gd name="T68" fmla="*/ 292 w 1273"/>
                  <a:gd name="T69" fmla="*/ 404 h 1033"/>
                  <a:gd name="T70" fmla="*/ 400 w 1273"/>
                  <a:gd name="T71" fmla="*/ 376 h 1033"/>
                  <a:gd name="T72" fmla="*/ 407 w 1273"/>
                  <a:gd name="T73" fmla="*/ 333 h 1033"/>
                  <a:gd name="T74" fmla="*/ 453 w 1273"/>
                  <a:gd name="T75" fmla="*/ 205 h 1033"/>
                  <a:gd name="T76" fmla="*/ 438 w 1273"/>
                  <a:gd name="T77" fmla="*/ 177 h 1033"/>
                  <a:gd name="T78" fmla="*/ 569 w 1273"/>
                  <a:gd name="T79" fmla="*/ 198 h 1033"/>
                  <a:gd name="T80" fmla="*/ 638 w 1273"/>
                  <a:gd name="T81" fmla="*/ 85 h 1033"/>
                  <a:gd name="T82" fmla="*/ 753 w 1273"/>
                  <a:gd name="T83" fmla="*/ 113 h 1033"/>
                  <a:gd name="T84" fmla="*/ 753 w 1273"/>
                  <a:gd name="T85" fmla="*/ 71 h 1033"/>
                  <a:gd name="T86" fmla="*/ 807 w 1273"/>
                  <a:gd name="T87" fmla="*/ 35 h 1033"/>
                  <a:gd name="T88" fmla="*/ 845 w 1273"/>
                  <a:gd name="T89" fmla="*/ 0 h 1033"/>
                  <a:gd name="T90" fmla="*/ 892 w 1273"/>
                  <a:gd name="T91" fmla="*/ 14 h 1033"/>
                  <a:gd name="T92" fmla="*/ 892 w 1273"/>
                  <a:gd name="T93" fmla="*/ 43 h 1033"/>
                  <a:gd name="T94" fmla="*/ 922 w 1273"/>
                  <a:gd name="T95" fmla="*/ 99 h 1033"/>
                  <a:gd name="T96" fmla="*/ 984 w 1273"/>
                  <a:gd name="T97" fmla="*/ 128 h 1033"/>
                  <a:gd name="T98" fmla="*/ 999 w 1273"/>
                  <a:gd name="T99" fmla="*/ 220 h 1033"/>
                  <a:gd name="T100" fmla="*/ 976 w 1273"/>
                  <a:gd name="T101" fmla="*/ 298 h 1033"/>
                  <a:gd name="T102" fmla="*/ 1068 w 1273"/>
                  <a:gd name="T103" fmla="*/ 326 h 1033"/>
                  <a:gd name="T104" fmla="*/ 1161 w 1273"/>
                  <a:gd name="T105" fmla="*/ 390 h 1033"/>
                  <a:gd name="T106" fmla="*/ 1184 w 1273"/>
                  <a:gd name="T107" fmla="*/ 425 h 1033"/>
                  <a:gd name="T108" fmla="*/ 1222 w 1273"/>
                  <a:gd name="T109" fmla="*/ 503 h 103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1273" h="1033">
                    <a:moveTo>
                      <a:pt x="1272" y="568"/>
                    </a:moveTo>
                    <a:lnTo>
                      <a:pt x="1256" y="576"/>
                    </a:lnTo>
                    <a:lnTo>
                      <a:pt x="1256" y="600"/>
                    </a:lnTo>
                    <a:lnTo>
                      <a:pt x="1240" y="632"/>
                    </a:lnTo>
                    <a:lnTo>
                      <a:pt x="1208" y="632"/>
                    </a:lnTo>
                    <a:lnTo>
                      <a:pt x="1176" y="632"/>
                    </a:lnTo>
                    <a:lnTo>
                      <a:pt x="1176" y="648"/>
                    </a:lnTo>
                    <a:lnTo>
                      <a:pt x="1152" y="664"/>
                    </a:lnTo>
                    <a:lnTo>
                      <a:pt x="1112" y="680"/>
                    </a:lnTo>
                    <a:lnTo>
                      <a:pt x="1080" y="720"/>
                    </a:lnTo>
                    <a:lnTo>
                      <a:pt x="1064" y="712"/>
                    </a:lnTo>
                    <a:lnTo>
                      <a:pt x="1048" y="728"/>
                    </a:lnTo>
                    <a:lnTo>
                      <a:pt x="1040" y="816"/>
                    </a:lnTo>
                    <a:lnTo>
                      <a:pt x="936" y="824"/>
                    </a:lnTo>
                    <a:lnTo>
                      <a:pt x="888" y="840"/>
                    </a:lnTo>
                    <a:lnTo>
                      <a:pt x="880" y="880"/>
                    </a:lnTo>
                    <a:lnTo>
                      <a:pt x="920" y="928"/>
                    </a:lnTo>
                    <a:lnTo>
                      <a:pt x="920" y="944"/>
                    </a:lnTo>
                    <a:lnTo>
                      <a:pt x="888" y="968"/>
                    </a:lnTo>
                    <a:lnTo>
                      <a:pt x="888" y="992"/>
                    </a:lnTo>
                    <a:lnTo>
                      <a:pt x="896" y="1000"/>
                    </a:lnTo>
                    <a:lnTo>
                      <a:pt x="896" y="1032"/>
                    </a:lnTo>
                    <a:lnTo>
                      <a:pt x="840" y="1008"/>
                    </a:lnTo>
                    <a:lnTo>
                      <a:pt x="840" y="1016"/>
                    </a:lnTo>
                    <a:lnTo>
                      <a:pt x="816" y="1016"/>
                    </a:lnTo>
                    <a:lnTo>
                      <a:pt x="808" y="1000"/>
                    </a:lnTo>
                    <a:lnTo>
                      <a:pt x="760" y="976"/>
                    </a:lnTo>
                    <a:lnTo>
                      <a:pt x="736" y="960"/>
                    </a:lnTo>
                    <a:lnTo>
                      <a:pt x="624" y="968"/>
                    </a:lnTo>
                    <a:lnTo>
                      <a:pt x="600" y="984"/>
                    </a:lnTo>
                    <a:lnTo>
                      <a:pt x="528" y="984"/>
                    </a:lnTo>
                    <a:lnTo>
                      <a:pt x="512" y="992"/>
                    </a:lnTo>
                    <a:lnTo>
                      <a:pt x="440" y="984"/>
                    </a:lnTo>
                    <a:lnTo>
                      <a:pt x="432" y="952"/>
                    </a:lnTo>
                    <a:lnTo>
                      <a:pt x="384" y="944"/>
                    </a:lnTo>
                    <a:lnTo>
                      <a:pt x="368" y="960"/>
                    </a:lnTo>
                    <a:lnTo>
                      <a:pt x="296" y="928"/>
                    </a:lnTo>
                    <a:lnTo>
                      <a:pt x="272" y="928"/>
                    </a:lnTo>
                    <a:lnTo>
                      <a:pt x="248" y="968"/>
                    </a:lnTo>
                    <a:lnTo>
                      <a:pt x="216" y="984"/>
                    </a:lnTo>
                    <a:lnTo>
                      <a:pt x="176" y="976"/>
                    </a:lnTo>
                    <a:lnTo>
                      <a:pt x="152" y="944"/>
                    </a:lnTo>
                    <a:lnTo>
                      <a:pt x="152" y="872"/>
                    </a:lnTo>
                    <a:lnTo>
                      <a:pt x="104" y="864"/>
                    </a:lnTo>
                    <a:lnTo>
                      <a:pt x="72" y="816"/>
                    </a:lnTo>
                    <a:lnTo>
                      <a:pt x="56" y="800"/>
                    </a:lnTo>
                    <a:lnTo>
                      <a:pt x="48" y="784"/>
                    </a:lnTo>
                    <a:lnTo>
                      <a:pt x="64" y="776"/>
                    </a:lnTo>
                    <a:lnTo>
                      <a:pt x="64" y="752"/>
                    </a:lnTo>
                    <a:lnTo>
                      <a:pt x="40" y="712"/>
                    </a:lnTo>
                    <a:lnTo>
                      <a:pt x="16" y="704"/>
                    </a:lnTo>
                    <a:lnTo>
                      <a:pt x="0" y="688"/>
                    </a:lnTo>
                    <a:lnTo>
                      <a:pt x="16" y="680"/>
                    </a:lnTo>
                    <a:lnTo>
                      <a:pt x="32" y="688"/>
                    </a:lnTo>
                    <a:lnTo>
                      <a:pt x="40" y="672"/>
                    </a:lnTo>
                    <a:lnTo>
                      <a:pt x="32" y="616"/>
                    </a:lnTo>
                    <a:lnTo>
                      <a:pt x="48" y="592"/>
                    </a:lnTo>
                    <a:lnTo>
                      <a:pt x="24" y="568"/>
                    </a:lnTo>
                    <a:lnTo>
                      <a:pt x="0" y="568"/>
                    </a:lnTo>
                    <a:lnTo>
                      <a:pt x="0" y="520"/>
                    </a:lnTo>
                    <a:lnTo>
                      <a:pt x="48" y="464"/>
                    </a:lnTo>
                    <a:lnTo>
                      <a:pt x="88" y="464"/>
                    </a:lnTo>
                    <a:lnTo>
                      <a:pt x="112" y="448"/>
                    </a:lnTo>
                    <a:lnTo>
                      <a:pt x="136" y="456"/>
                    </a:lnTo>
                    <a:lnTo>
                      <a:pt x="144" y="448"/>
                    </a:lnTo>
                    <a:lnTo>
                      <a:pt x="152" y="480"/>
                    </a:lnTo>
                    <a:lnTo>
                      <a:pt x="168" y="472"/>
                    </a:lnTo>
                    <a:lnTo>
                      <a:pt x="200" y="480"/>
                    </a:lnTo>
                    <a:lnTo>
                      <a:pt x="208" y="456"/>
                    </a:lnTo>
                    <a:lnTo>
                      <a:pt x="304" y="456"/>
                    </a:lnTo>
                    <a:lnTo>
                      <a:pt x="320" y="432"/>
                    </a:lnTo>
                    <a:lnTo>
                      <a:pt x="416" y="424"/>
                    </a:lnTo>
                    <a:lnTo>
                      <a:pt x="424" y="408"/>
                    </a:lnTo>
                    <a:lnTo>
                      <a:pt x="424" y="376"/>
                    </a:lnTo>
                    <a:lnTo>
                      <a:pt x="464" y="352"/>
                    </a:lnTo>
                    <a:lnTo>
                      <a:pt x="472" y="232"/>
                    </a:lnTo>
                    <a:lnTo>
                      <a:pt x="456" y="224"/>
                    </a:lnTo>
                    <a:lnTo>
                      <a:pt x="456" y="200"/>
                    </a:lnTo>
                    <a:lnTo>
                      <a:pt x="576" y="208"/>
                    </a:lnTo>
                    <a:lnTo>
                      <a:pt x="592" y="224"/>
                    </a:lnTo>
                    <a:lnTo>
                      <a:pt x="608" y="176"/>
                    </a:lnTo>
                    <a:lnTo>
                      <a:pt x="664" y="96"/>
                    </a:lnTo>
                    <a:lnTo>
                      <a:pt x="744" y="136"/>
                    </a:lnTo>
                    <a:lnTo>
                      <a:pt x="784" y="128"/>
                    </a:lnTo>
                    <a:lnTo>
                      <a:pt x="792" y="104"/>
                    </a:lnTo>
                    <a:lnTo>
                      <a:pt x="784" y="80"/>
                    </a:lnTo>
                    <a:lnTo>
                      <a:pt x="816" y="48"/>
                    </a:lnTo>
                    <a:lnTo>
                      <a:pt x="840" y="40"/>
                    </a:lnTo>
                    <a:lnTo>
                      <a:pt x="872" y="24"/>
                    </a:lnTo>
                    <a:lnTo>
                      <a:pt x="880" y="0"/>
                    </a:lnTo>
                    <a:lnTo>
                      <a:pt x="928" y="8"/>
                    </a:lnTo>
                    <a:lnTo>
                      <a:pt x="928" y="16"/>
                    </a:lnTo>
                    <a:lnTo>
                      <a:pt x="912" y="32"/>
                    </a:lnTo>
                    <a:lnTo>
                      <a:pt x="928" y="48"/>
                    </a:lnTo>
                    <a:lnTo>
                      <a:pt x="936" y="72"/>
                    </a:lnTo>
                    <a:lnTo>
                      <a:pt x="960" y="112"/>
                    </a:lnTo>
                    <a:lnTo>
                      <a:pt x="984" y="120"/>
                    </a:lnTo>
                    <a:lnTo>
                      <a:pt x="1024" y="144"/>
                    </a:lnTo>
                    <a:lnTo>
                      <a:pt x="1024" y="200"/>
                    </a:lnTo>
                    <a:lnTo>
                      <a:pt x="1040" y="248"/>
                    </a:lnTo>
                    <a:lnTo>
                      <a:pt x="1008" y="304"/>
                    </a:lnTo>
                    <a:lnTo>
                      <a:pt x="1016" y="336"/>
                    </a:lnTo>
                    <a:lnTo>
                      <a:pt x="1048" y="360"/>
                    </a:lnTo>
                    <a:lnTo>
                      <a:pt x="1112" y="368"/>
                    </a:lnTo>
                    <a:lnTo>
                      <a:pt x="1160" y="392"/>
                    </a:lnTo>
                    <a:lnTo>
                      <a:pt x="1208" y="440"/>
                    </a:lnTo>
                    <a:lnTo>
                      <a:pt x="1232" y="440"/>
                    </a:lnTo>
                    <a:lnTo>
                      <a:pt x="1232" y="480"/>
                    </a:lnTo>
                    <a:lnTo>
                      <a:pt x="1248" y="520"/>
                    </a:lnTo>
                    <a:lnTo>
                      <a:pt x="1272" y="568"/>
                    </a:lnTo>
                  </a:path>
                </a:pathLst>
              </a:custGeom>
              <a:grpFill/>
              <a:ln w="127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1" name="Freeform 37"/>
              <p:cNvSpPr>
                <a:spLocks/>
              </p:cNvSpPr>
              <p:nvPr/>
            </p:nvSpPr>
            <p:spPr bwMode="invGray">
              <a:xfrm>
                <a:off x="2886" y="2516"/>
                <a:ext cx="122" cy="229"/>
              </a:xfrm>
              <a:custGeom>
                <a:avLst/>
                <a:gdLst>
                  <a:gd name="T0" fmla="*/ 23 w 129"/>
                  <a:gd name="T1" fmla="*/ 207 h 257"/>
                  <a:gd name="T2" fmla="*/ 30 w 129"/>
                  <a:gd name="T3" fmla="*/ 221 h 257"/>
                  <a:gd name="T4" fmla="*/ 53 w 129"/>
                  <a:gd name="T5" fmla="*/ 228 h 257"/>
                  <a:gd name="T6" fmla="*/ 61 w 129"/>
                  <a:gd name="T7" fmla="*/ 200 h 257"/>
                  <a:gd name="T8" fmla="*/ 98 w 129"/>
                  <a:gd name="T9" fmla="*/ 164 h 257"/>
                  <a:gd name="T10" fmla="*/ 98 w 129"/>
                  <a:gd name="T11" fmla="*/ 114 h 257"/>
                  <a:gd name="T12" fmla="*/ 113 w 129"/>
                  <a:gd name="T13" fmla="*/ 86 h 257"/>
                  <a:gd name="T14" fmla="*/ 121 w 129"/>
                  <a:gd name="T15" fmla="*/ 64 h 257"/>
                  <a:gd name="T16" fmla="*/ 106 w 129"/>
                  <a:gd name="T17" fmla="*/ 50 h 257"/>
                  <a:gd name="T18" fmla="*/ 98 w 129"/>
                  <a:gd name="T19" fmla="*/ 0 h 257"/>
                  <a:gd name="T20" fmla="*/ 61 w 129"/>
                  <a:gd name="T21" fmla="*/ 21 h 257"/>
                  <a:gd name="T22" fmla="*/ 45 w 129"/>
                  <a:gd name="T23" fmla="*/ 21 h 257"/>
                  <a:gd name="T24" fmla="*/ 53 w 129"/>
                  <a:gd name="T25" fmla="*/ 36 h 257"/>
                  <a:gd name="T26" fmla="*/ 23 w 129"/>
                  <a:gd name="T27" fmla="*/ 64 h 257"/>
                  <a:gd name="T28" fmla="*/ 23 w 129"/>
                  <a:gd name="T29" fmla="*/ 100 h 257"/>
                  <a:gd name="T30" fmla="*/ 0 w 129"/>
                  <a:gd name="T31" fmla="*/ 121 h 257"/>
                  <a:gd name="T32" fmla="*/ 8 w 129"/>
                  <a:gd name="T33" fmla="*/ 150 h 257"/>
                  <a:gd name="T34" fmla="*/ 15 w 129"/>
                  <a:gd name="T35" fmla="*/ 200 h 257"/>
                  <a:gd name="T36" fmla="*/ 23 w 129"/>
                  <a:gd name="T37" fmla="*/ 207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257">
                    <a:moveTo>
                      <a:pt x="24" y="232"/>
                    </a:moveTo>
                    <a:lnTo>
                      <a:pt x="32" y="248"/>
                    </a:lnTo>
                    <a:lnTo>
                      <a:pt x="56" y="256"/>
                    </a:lnTo>
                    <a:lnTo>
                      <a:pt x="64" y="224"/>
                    </a:lnTo>
                    <a:lnTo>
                      <a:pt x="104" y="184"/>
                    </a:lnTo>
                    <a:lnTo>
                      <a:pt x="104" y="128"/>
                    </a:lnTo>
                    <a:lnTo>
                      <a:pt x="120" y="96"/>
                    </a:lnTo>
                    <a:lnTo>
                      <a:pt x="128" y="72"/>
                    </a:lnTo>
                    <a:lnTo>
                      <a:pt x="112" y="56"/>
                    </a:lnTo>
                    <a:lnTo>
                      <a:pt x="104" y="0"/>
                    </a:lnTo>
                    <a:lnTo>
                      <a:pt x="64" y="24"/>
                    </a:lnTo>
                    <a:lnTo>
                      <a:pt x="48" y="24"/>
                    </a:lnTo>
                    <a:lnTo>
                      <a:pt x="56" y="40"/>
                    </a:lnTo>
                    <a:lnTo>
                      <a:pt x="24" y="72"/>
                    </a:lnTo>
                    <a:lnTo>
                      <a:pt x="24" y="112"/>
                    </a:lnTo>
                    <a:lnTo>
                      <a:pt x="0" y="136"/>
                    </a:lnTo>
                    <a:lnTo>
                      <a:pt x="8" y="168"/>
                    </a:lnTo>
                    <a:lnTo>
                      <a:pt x="16" y="224"/>
                    </a:lnTo>
                    <a:lnTo>
                      <a:pt x="24" y="232"/>
                    </a:lnTo>
                  </a:path>
                </a:pathLst>
              </a:custGeom>
              <a:grpFill/>
              <a:ln w="25400" cap="rnd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cxnSp>
          <p:nvCxnSpPr>
            <p:cNvPr id="82" name="直接箭头连接符 81"/>
            <p:cNvCxnSpPr>
              <a:stCxn id="60" idx="3"/>
            </p:cNvCxnSpPr>
            <p:nvPr/>
          </p:nvCxnSpPr>
          <p:spPr>
            <a:xfrm>
              <a:off x="5245726" y="3784947"/>
              <a:ext cx="139319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EE5504"/>
              </a:solidFill>
              <a:prstDash val="solid"/>
              <a:miter lim="800000"/>
              <a:headEnd type="none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3" name="矩形 82"/>
            <p:cNvSpPr/>
            <p:nvPr/>
          </p:nvSpPr>
          <p:spPr>
            <a:xfrm>
              <a:off x="6102334" y="2827390"/>
              <a:ext cx="6510954" cy="4647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lnSpc>
                  <a:spcPts val="1750"/>
                </a:lnSpc>
              </a:pPr>
              <a:r>
                <a:rPr lang="zh-CN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湖北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</a:t>
              </a:r>
              <a:r>
                <a:rPr lang="zh-CN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武汉市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武昌区中南路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99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号保利广场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座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37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楼</a:t>
              </a:r>
            </a:p>
          </p:txBody>
        </p:sp>
        <p:cxnSp>
          <p:nvCxnSpPr>
            <p:cNvPr id="84" name="肘形连接符 83"/>
            <p:cNvCxnSpPr/>
            <p:nvPr/>
          </p:nvCxnSpPr>
          <p:spPr>
            <a:xfrm flipV="1">
              <a:off x="4215723" y="2988670"/>
              <a:ext cx="2516636" cy="802111"/>
            </a:xfrm>
            <a:prstGeom prst="bentConnector3">
              <a:avLst>
                <a:gd name="adj1" fmla="val 13476"/>
              </a:avLst>
            </a:prstGeom>
            <a:noFill/>
            <a:ln w="12700" cap="flat" cmpd="sng" algn="ctr">
              <a:solidFill>
                <a:srgbClr val="EE5504"/>
              </a:solidFill>
              <a:prstDash val="solid"/>
              <a:miter lim="800000"/>
              <a:headEnd type="none" w="med" len="med"/>
              <a:tailEnd type="oval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5" name="矩形 84"/>
            <p:cNvSpPr/>
            <p:nvPr/>
          </p:nvSpPr>
          <p:spPr>
            <a:xfrm>
              <a:off x="6651633" y="4815713"/>
              <a:ext cx="5540366" cy="1017355"/>
            </a:xfrm>
            <a:prstGeom prst="rect">
              <a:avLst/>
            </a:prstGeom>
            <a:solidFill>
              <a:srgbClr val="EA540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综合金融服务平台</a:t>
              </a:r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878166" y="4336968"/>
              <a:ext cx="537296" cy="354893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112568" y="3517851"/>
              <a:ext cx="231559" cy="231559"/>
              <a:chOff x="6661189" y="2040044"/>
              <a:chExt cx="411681" cy="4116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泪滴形 87"/>
              <p:cNvSpPr/>
              <p:nvPr/>
            </p:nvSpPr>
            <p:spPr>
              <a:xfrm rot="8100000">
                <a:off x="6661189" y="2040044"/>
                <a:ext cx="411681" cy="411681"/>
              </a:xfrm>
              <a:prstGeom prst="teardrop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749047" y="2127902"/>
                <a:ext cx="235964" cy="235964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125951" y="3493536"/>
              <a:ext cx="231559" cy="231559"/>
              <a:chOff x="6661189" y="2040044"/>
              <a:chExt cx="411681" cy="4116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泪滴形 90"/>
              <p:cNvSpPr/>
              <p:nvPr/>
            </p:nvSpPr>
            <p:spPr>
              <a:xfrm rot="8100000">
                <a:off x="6661189" y="2040044"/>
                <a:ext cx="411681" cy="411681"/>
              </a:xfrm>
              <a:prstGeom prst="teardrop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749047" y="2127902"/>
                <a:ext cx="235964" cy="235964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6966906" y="3622270"/>
              <a:ext cx="6096000" cy="4647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lnSpc>
                  <a:spcPts val="1750"/>
                </a:lnSpc>
              </a:pPr>
              <a:r>
                <a:rPr lang="zh-CN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上海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·</a:t>
              </a:r>
              <a:r>
                <a:rPr lang="zh-CN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宜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山路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1618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号新意城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栋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13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楼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 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5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核心优势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560" y="911299"/>
            <a:ext cx="7245504" cy="3620868"/>
            <a:chOff x="404975" y="478736"/>
            <a:chExt cx="8244177" cy="4119945"/>
          </a:xfrm>
        </p:grpSpPr>
        <p:sp>
          <p:nvSpPr>
            <p:cNvPr id="3" name="Text Box 8"/>
            <p:cNvSpPr txBox="1">
              <a:spLocks noChangeArrowheads="1"/>
            </p:cNvSpPr>
            <p:nvPr/>
          </p:nvSpPr>
          <p:spPr bwMode="gray">
            <a:xfrm>
              <a:off x="2243002" y="819351"/>
              <a:ext cx="1792287" cy="16809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2800" b="1" kern="0" dirty="0">
                  <a:solidFill>
                    <a:srgbClr val="EE55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全面</a:t>
              </a:r>
              <a:endParaRPr lang="en-US" altLang="zh-CN" sz="2800" b="1" kern="0" dirty="0">
                <a:solidFill>
                  <a:srgbClr val="EE55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zh-CN" altLang="zh-CN" sz="1600" kern="100" dirty="0">
                  <a:solidFill>
                    <a:srgbClr val="EE5504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金融产品全品类一站式服务</a:t>
              </a:r>
              <a:endParaRPr lang="en-US" altLang="zh-CN" sz="1600" b="1" kern="0" dirty="0">
                <a:solidFill>
                  <a:srgbClr val="EE5504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单圆角矩形 3"/>
            <p:cNvSpPr/>
            <p:nvPr/>
          </p:nvSpPr>
          <p:spPr>
            <a:xfrm>
              <a:off x="4879264" y="478736"/>
              <a:ext cx="3769888" cy="1964975"/>
            </a:xfrm>
            <a:prstGeom prst="round1Rect">
              <a:avLst>
                <a:gd name="adj" fmla="val 1604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单圆角矩形 4"/>
            <p:cNvSpPr/>
            <p:nvPr/>
          </p:nvSpPr>
          <p:spPr>
            <a:xfrm flipV="1">
              <a:off x="4879264" y="2635900"/>
              <a:ext cx="3769888" cy="1962781"/>
            </a:xfrm>
            <a:prstGeom prst="round1Rect">
              <a:avLst>
                <a:gd name="adj" fmla="val 160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gray">
            <a:xfrm>
              <a:off x="5019206" y="3054282"/>
              <a:ext cx="3465656" cy="150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b="1" kern="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便捷</a:t>
              </a:r>
              <a:endParaRPr lang="en-US" altLang="zh-CN" sz="2800" b="1" kern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lvl="0" algn="ctr">
                <a:defRPr/>
              </a:pPr>
              <a:r>
                <a:rPr lang="en-US" altLang="zh-CN" sz="2000" b="1" kern="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Convenient</a:t>
              </a:r>
              <a:endParaRPr lang="en-US" altLang="zh-CN" sz="2000" b="1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marL="0" lvl="2" algn="ctr">
                <a:defRPr/>
              </a:pPr>
              <a:r>
                <a:rPr lang="zh-CN" altLang="zh-CN" sz="1600" kern="1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高效担保交易，生活缴费一键解决</a:t>
              </a:r>
            </a:p>
          </p:txBody>
        </p:sp>
        <p:sp>
          <p:nvSpPr>
            <p:cNvPr id="7" name="单圆角矩形 6"/>
            <p:cNvSpPr/>
            <p:nvPr/>
          </p:nvSpPr>
          <p:spPr>
            <a:xfrm flipH="1" flipV="1">
              <a:off x="967507" y="2635900"/>
              <a:ext cx="3755320" cy="1962781"/>
            </a:xfrm>
            <a:prstGeom prst="round1Rect">
              <a:avLst>
                <a:gd name="adj" fmla="val 1604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单圆角矩形 7"/>
            <p:cNvSpPr/>
            <p:nvPr/>
          </p:nvSpPr>
          <p:spPr>
            <a:xfrm flipH="1">
              <a:off x="971600" y="483518"/>
              <a:ext cx="3751227" cy="1964975"/>
            </a:xfrm>
            <a:prstGeom prst="round1Rect">
              <a:avLst>
                <a:gd name="adj" fmla="val 160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gray">
            <a:xfrm>
              <a:off x="3798384" y="1703514"/>
              <a:ext cx="1875482" cy="1875482"/>
            </a:xfrm>
            <a:prstGeom prst="ellipse">
              <a:avLst/>
            </a:prstGeom>
            <a:solidFill>
              <a:srgbClr val="EE5504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164133" y="2027835"/>
              <a:ext cx="1143981" cy="122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核心</a:t>
              </a:r>
              <a:endParaRPr lang="en-US" altLang="zh-CN" sz="32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优势</a:t>
              </a:r>
              <a:endParaRPr lang="en-US" altLang="zh-CN" sz="32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gray">
            <a:xfrm>
              <a:off x="404975" y="896296"/>
              <a:ext cx="4740448" cy="122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2800" b="1" kern="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全面</a:t>
              </a:r>
              <a:endParaRPr lang="en-US" altLang="zh-CN" sz="2800" b="1" kern="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lvl="0" algn="ctr"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</a:t>
              </a:r>
              <a:r>
                <a:rPr lang="en-US" altLang="zh-CN" sz="2000" b="1" kern="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omprehensive</a:t>
              </a:r>
            </a:p>
            <a:p>
              <a:pPr lvl="0" algn="ctr">
                <a:defRPr/>
              </a:pPr>
              <a:r>
                <a:rPr lang="zh-CN" altLang="zh-CN" sz="1600" b="1" kern="100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金融</a:t>
              </a:r>
              <a:r>
                <a:rPr lang="zh-CN" altLang="zh-CN" sz="1600" b="1" kern="100" dirty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产品全品类一站式服务</a:t>
              </a:r>
              <a:endParaRPr lang="en-US" altLang="zh-CN" sz="1600" b="1" kern="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5034994" y="922614"/>
              <a:ext cx="3458430" cy="1225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zh-CN" sz="2800" b="1" kern="0" dirty="0" smtClean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专业</a:t>
              </a:r>
              <a:endParaRPr lang="en-US" altLang="zh-CN" sz="2800" b="1" kern="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lvl="0" algn="ctr"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Professional</a:t>
              </a:r>
            </a:p>
            <a:p>
              <a:pPr marL="0" lvl="2" algn="ctr">
                <a:defRPr/>
              </a:pPr>
              <a:r>
                <a:rPr lang="zh-CN" altLang="zh-CN" sz="1600" b="1" kern="10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低门槛资产配置优化方案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25840" y="3063292"/>
              <a:ext cx="3236359" cy="150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zh-CN" sz="2800" b="1" kern="0" dirty="0" smtClean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可靠</a:t>
              </a:r>
              <a:endParaRPr lang="en-US" altLang="zh-CN" sz="2800" b="1" kern="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lvl="0" algn="ctr">
                <a:defRPr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Credibility</a:t>
              </a:r>
            </a:p>
            <a:p>
              <a:pPr lvl="0" algn="ctr">
                <a:defRPr/>
              </a:pPr>
              <a:r>
                <a:rPr lang="zh-CN" altLang="zh-CN" sz="1600" b="1" kern="100" dirty="0" smtClean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基于</a:t>
              </a:r>
              <a:r>
                <a:rPr lang="zh-CN" altLang="zh-CN" sz="1600" b="1" kern="10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第三方的信用</a:t>
              </a:r>
              <a:r>
                <a:rPr lang="en-US" altLang="zh-CN" sz="1600" b="1" kern="10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&amp;</a:t>
              </a:r>
              <a:r>
                <a:rPr lang="zh-CN" altLang="zh-CN" sz="1600" b="1" kern="100" dirty="0">
                  <a:solidFill>
                    <a:prstClr val="whit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风险评估体系</a:t>
              </a:r>
              <a:endParaRPr lang="en-US" altLang="zh-CN" sz="1600" b="1" kern="1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8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2915816" y="2370433"/>
            <a:ext cx="388843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</a:t>
            </a:r>
            <a:r>
              <a:rPr lang="zh-CN" altLang="en-US" sz="40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介绍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62" y="1419622"/>
            <a:ext cx="92869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125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5647"/>
            <a:ext cx="2341434" cy="182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>
          <a:xfrm>
            <a:off x="467544" y="183600"/>
            <a:ext cx="4320480" cy="72269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</a:t>
            </a:r>
            <a:r>
              <a:rPr lang="zh-CN" altLang="en-US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背景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3" name="组合 22"/>
          <p:cNvGrpSpPr>
            <a:grpSpLocks/>
          </p:cNvGrpSpPr>
          <p:nvPr/>
        </p:nvGrpSpPr>
        <p:grpSpPr bwMode="auto">
          <a:xfrm>
            <a:off x="105551" y="411510"/>
            <a:ext cx="8822425" cy="4104456"/>
            <a:chOff x="1106438" y="1916832"/>
            <a:chExt cx="6633914" cy="3317961"/>
          </a:xfrm>
        </p:grpSpPr>
        <p:sp>
          <p:nvSpPr>
            <p:cNvPr id="34" name="任意多边形 33"/>
            <p:cNvSpPr/>
            <p:nvPr/>
          </p:nvSpPr>
          <p:spPr>
            <a:xfrm>
              <a:off x="1106438" y="1916832"/>
              <a:ext cx="6633914" cy="3317961"/>
            </a:xfrm>
            <a:custGeom>
              <a:avLst/>
              <a:gdLst/>
              <a:ahLst/>
              <a:cxnLst/>
              <a:rect l="l" t="t" r="r" b="b"/>
              <a:pathLst>
                <a:path w="9471331" h="4737100">
                  <a:moveTo>
                    <a:pt x="9460710" y="4604172"/>
                  </a:moveTo>
                  <a:lnTo>
                    <a:pt x="9467460" y="4609055"/>
                  </a:lnTo>
                  <a:lnTo>
                    <a:pt x="9460723" y="4609055"/>
                  </a:lnTo>
                  <a:close/>
                  <a:moveTo>
                    <a:pt x="9459779" y="4267992"/>
                  </a:moveTo>
                  <a:lnTo>
                    <a:pt x="9471331" y="4267992"/>
                  </a:lnTo>
                  <a:lnTo>
                    <a:pt x="9459806" y="4277542"/>
                  </a:lnTo>
                  <a:close/>
                  <a:moveTo>
                    <a:pt x="8769335" y="4213223"/>
                  </a:moveTo>
                  <a:cubicBezTo>
                    <a:pt x="8731527" y="4213223"/>
                    <a:pt x="8700877" y="4243873"/>
                    <a:pt x="8700877" y="4281681"/>
                  </a:cubicBezTo>
                  <a:lnTo>
                    <a:pt x="8700877" y="4485828"/>
                  </a:lnTo>
                  <a:cubicBezTo>
                    <a:pt x="8700877" y="4523636"/>
                    <a:pt x="8731527" y="4554286"/>
                    <a:pt x="8769335" y="4554286"/>
                  </a:cubicBezTo>
                  <a:lnTo>
                    <a:pt x="8919937" y="4554286"/>
                  </a:lnTo>
                  <a:cubicBezTo>
                    <a:pt x="8957745" y="4554286"/>
                    <a:pt x="8988395" y="4523636"/>
                    <a:pt x="8988395" y="4485828"/>
                  </a:cubicBezTo>
                  <a:lnTo>
                    <a:pt x="8988395" y="4281681"/>
                  </a:lnTo>
                  <a:cubicBezTo>
                    <a:pt x="8988395" y="4243873"/>
                    <a:pt x="8957745" y="4213223"/>
                    <a:pt x="8919937" y="4213223"/>
                  </a:cubicBezTo>
                  <a:close/>
                  <a:moveTo>
                    <a:pt x="8252748" y="4199483"/>
                  </a:moveTo>
                  <a:cubicBezTo>
                    <a:pt x="8218147" y="4199483"/>
                    <a:pt x="8190097" y="4227533"/>
                    <a:pt x="8190097" y="4262134"/>
                  </a:cubicBezTo>
                  <a:lnTo>
                    <a:pt x="8190097" y="4423126"/>
                  </a:lnTo>
                  <a:cubicBezTo>
                    <a:pt x="8190097" y="4457727"/>
                    <a:pt x="8218147" y="4485777"/>
                    <a:pt x="8252748" y="4485777"/>
                  </a:cubicBezTo>
                  <a:lnTo>
                    <a:pt x="8390575" y="4485777"/>
                  </a:lnTo>
                  <a:cubicBezTo>
                    <a:pt x="8425176" y="4485777"/>
                    <a:pt x="8453226" y="4457727"/>
                    <a:pt x="8453226" y="4423126"/>
                  </a:cubicBezTo>
                  <a:lnTo>
                    <a:pt x="8453226" y="4262134"/>
                  </a:lnTo>
                  <a:cubicBezTo>
                    <a:pt x="8453226" y="4227533"/>
                    <a:pt x="8425176" y="4199483"/>
                    <a:pt x="8390575" y="4199483"/>
                  </a:cubicBezTo>
                  <a:close/>
                  <a:moveTo>
                    <a:pt x="7760171" y="4137570"/>
                  </a:moveTo>
                  <a:cubicBezTo>
                    <a:pt x="7729328" y="4137570"/>
                    <a:pt x="7704324" y="4162574"/>
                    <a:pt x="7704324" y="4193417"/>
                  </a:cubicBezTo>
                  <a:lnTo>
                    <a:pt x="7704324" y="4376453"/>
                  </a:lnTo>
                  <a:cubicBezTo>
                    <a:pt x="7704324" y="4407296"/>
                    <a:pt x="7729328" y="4432300"/>
                    <a:pt x="7760171" y="4432300"/>
                  </a:cubicBezTo>
                  <a:lnTo>
                    <a:pt x="7883031" y="4432300"/>
                  </a:lnTo>
                  <a:cubicBezTo>
                    <a:pt x="7913874" y="4432300"/>
                    <a:pt x="7938878" y="4407296"/>
                    <a:pt x="7938878" y="4376453"/>
                  </a:cubicBezTo>
                  <a:lnTo>
                    <a:pt x="7938878" y="4193417"/>
                  </a:lnTo>
                  <a:cubicBezTo>
                    <a:pt x="7938878" y="4162574"/>
                    <a:pt x="7913874" y="4137570"/>
                    <a:pt x="7883031" y="4137570"/>
                  </a:cubicBezTo>
                  <a:close/>
                  <a:moveTo>
                    <a:pt x="7323040" y="4104233"/>
                  </a:moveTo>
                  <a:cubicBezTo>
                    <a:pt x="7296894" y="4104233"/>
                    <a:pt x="7275698" y="4125429"/>
                    <a:pt x="7275698" y="4151575"/>
                  </a:cubicBezTo>
                  <a:lnTo>
                    <a:pt x="7275698" y="4351621"/>
                  </a:lnTo>
                  <a:cubicBezTo>
                    <a:pt x="7275698" y="4377767"/>
                    <a:pt x="7296894" y="4398963"/>
                    <a:pt x="7323040" y="4398963"/>
                  </a:cubicBezTo>
                  <a:lnTo>
                    <a:pt x="7427190" y="4398963"/>
                  </a:lnTo>
                  <a:cubicBezTo>
                    <a:pt x="7453336" y="4398963"/>
                    <a:pt x="7474532" y="4377767"/>
                    <a:pt x="7474532" y="4351621"/>
                  </a:cubicBezTo>
                  <a:lnTo>
                    <a:pt x="7474532" y="4151575"/>
                  </a:lnTo>
                  <a:cubicBezTo>
                    <a:pt x="7474532" y="4125429"/>
                    <a:pt x="7453336" y="4104233"/>
                    <a:pt x="7427190" y="4104233"/>
                  </a:cubicBezTo>
                  <a:close/>
                  <a:moveTo>
                    <a:pt x="6908703" y="4070350"/>
                  </a:moveTo>
                  <a:cubicBezTo>
                    <a:pt x="6882557" y="4070350"/>
                    <a:pt x="6861361" y="4091546"/>
                    <a:pt x="6861361" y="4117692"/>
                  </a:cubicBezTo>
                  <a:lnTo>
                    <a:pt x="6861361" y="4306376"/>
                  </a:lnTo>
                  <a:cubicBezTo>
                    <a:pt x="6861361" y="4332522"/>
                    <a:pt x="6882557" y="4353718"/>
                    <a:pt x="6908703" y="4353718"/>
                  </a:cubicBezTo>
                  <a:lnTo>
                    <a:pt x="7012853" y="4353718"/>
                  </a:lnTo>
                  <a:cubicBezTo>
                    <a:pt x="7038999" y="4353718"/>
                    <a:pt x="7060195" y="4332522"/>
                    <a:pt x="7060195" y="4306376"/>
                  </a:cubicBezTo>
                  <a:lnTo>
                    <a:pt x="7060195" y="4117692"/>
                  </a:lnTo>
                  <a:cubicBezTo>
                    <a:pt x="7060195" y="4091546"/>
                    <a:pt x="7038999" y="4070350"/>
                    <a:pt x="7012853" y="4070350"/>
                  </a:cubicBezTo>
                  <a:close/>
                  <a:moveTo>
                    <a:pt x="6518178" y="4039394"/>
                  </a:moveTo>
                  <a:cubicBezTo>
                    <a:pt x="6492032" y="4039394"/>
                    <a:pt x="6470836" y="4060590"/>
                    <a:pt x="6470836" y="4086736"/>
                  </a:cubicBezTo>
                  <a:lnTo>
                    <a:pt x="6470836" y="4275420"/>
                  </a:lnTo>
                  <a:cubicBezTo>
                    <a:pt x="6470836" y="4301566"/>
                    <a:pt x="6492032" y="4322762"/>
                    <a:pt x="6518178" y="4322762"/>
                  </a:cubicBezTo>
                  <a:lnTo>
                    <a:pt x="6622328" y="4322762"/>
                  </a:lnTo>
                  <a:cubicBezTo>
                    <a:pt x="6648474" y="4322762"/>
                    <a:pt x="6669670" y="4301566"/>
                    <a:pt x="6669670" y="4275420"/>
                  </a:cubicBezTo>
                  <a:lnTo>
                    <a:pt x="6669670" y="4086736"/>
                  </a:lnTo>
                  <a:cubicBezTo>
                    <a:pt x="6669670" y="4060590"/>
                    <a:pt x="6648474" y="4039394"/>
                    <a:pt x="6622328" y="4039394"/>
                  </a:cubicBezTo>
                  <a:close/>
                  <a:moveTo>
                    <a:pt x="6165978" y="4015582"/>
                  </a:moveTo>
                  <a:cubicBezTo>
                    <a:pt x="6142336" y="4015582"/>
                    <a:pt x="6123171" y="4034747"/>
                    <a:pt x="6123171" y="4058389"/>
                  </a:cubicBezTo>
                  <a:lnTo>
                    <a:pt x="6123171" y="4227568"/>
                  </a:lnTo>
                  <a:cubicBezTo>
                    <a:pt x="6123171" y="4251210"/>
                    <a:pt x="6142336" y="4270375"/>
                    <a:pt x="6165978" y="4270375"/>
                  </a:cubicBezTo>
                  <a:lnTo>
                    <a:pt x="6260149" y="4270375"/>
                  </a:lnTo>
                  <a:cubicBezTo>
                    <a:pt x="6283791" y="4270375"/>
                    <a:pt x="6302956" y="4251210"/>
                    <a:pt x="6302956" y="4227568"/>
                  </a:cubicBezTo>
                  <a:lnTo>
                    <a:pt x="6302956" y="4058389"/>
                  </a:lnTo>
                  <a:cubicBezTo>
                    <a:pt x="6302956" y="4034747"/>
                    <a:pt x="6283791" y="4015582"/>
                    <a:pt x="6260149" y="4015582"/>
                  </a:cubicBezTo>
                  <a:close/>
                  <a:moveTo>
                    <a:pt x="5844850" y="3994147"/>
                  </a:moveTo>
                  <a:cubicBezTo>
                    <a:pt x="5824966" y="3994147"/>
                    <a:pt x="5808846" y="4010267"/>
                    <a:pt x="5808846" y="4030151"/>
                  </a:cubicBezTo>
                  <a:lnTo>
                    <a:pt x="5808846" y="4205795"/>
                  </a:lnTo>
                  <a:cubicBezTo>
                    <a:pt x="5808846" y="4225679"/>
                    <a:pt x="5824966" y="4241799"/>
                    <a:pt x="5844850" y="4241799"/>
                  </a:cubicBezTo>
                  <a:lnTo>
                    <a:pt x="5924054" y="4241799"/>
                  </a:lnTo>
                  <a:cubicBezTo>
                    <a:pt x="5943938" y="4241799"/>
                    <a:pt x="5960058" y="4225679"/>
                    <a:pt x="5960058" y="4205795"/>
                  </a:cubicBezTo>
                  <a:lnTo>
                    <a:pt x="5960058" y="4030151"/>
                  </a:lnTo>
                  <a:cubicBezTo>
                    <a:pt x="5960058" y="4010267"/>
                    <a:pt x="5943938" y="3994147"/>
                    <a:pt x="5924054" y="3994147"/>
                  </a:cubicBezTo>
                  <a:close/>
                  <a:moveTo>
                    <a:pt x="5541976" y="3958428"/>
                  </a:moveTo>
                  <a:cubicBezTo>
                    <a:pt x="5523657" y="3958428"/>
                    <a:pt x="5508807" y="3973278"/>
                    <a:pt x="5508807" y="3991597"/>
                  </a:cubicBezTo>
                  <a:lnTo>
                    <a:pt x="5508807" y="4158625"/>
                  </a:lnTo>
                  <a:cubicBezTo>
                    <a:pt x="5508807" y="4176944"/>
                    <a:pt x="5523657" y="4191794"/>
                    <a:pt x="5541976" y="4191794"/>
                  </a:cubicBezTo>
                  <a:lnTo>
                    <a:pt x="5614944" y="4191794"/>
                  </a:lnTo>
                  <a:cubicBezTo>
                    <a:pt x="5633263" y="4191794"/>
                    <a:pt x="5648113" y="4176944"/>
                    <a:pt x="5648113" y="4158625"/>
                  </a:cubicBezTo>
                  <a:lnTo>
                    <a:pt x="5648113" y="3991597"/>
                  </a:lnTo>
                  <a:cubicBezTo>
                    <a:pt x="5648113" y="3973278"/>
                    <a:pt x="5633263" y="3958428"/>
                    <a:pt x="5614944" y="3958428"/>
                  </a:cubicBezTo>
                  <a:close/>
                  <a:moveTo>
                    <a:pt x="5270513" y="3920328"/>
                  </a:moveTo>
                  <a:cubicBezTo>
                    <a:pt x="5252194" y="3920328"/>
                    <a:pt x="5237344" y="3935178"/>
                    <a:pt x="5237344" y="3953497"/>
                  </a:cubicBezTo>
                  <a:lnTo>
                    <a:pt x="5237344" y="4127669"/>
                  </a:lnTo>
                  <a:cubicBezTo>
                    <a:pt x="5237344" y="4145988"/>
                    <a:pt x="5252194" y="4160838"/>
                    <a:pt x="5270513" y="4160838"/>
                  </a:cubicBezTo>
                  <a:lnTo>
                    <a:pt x="5343481" y="4160838"/>
                  </a:lnTo>
                  <a:cubicBezTo>
                    <a:pt x="5361800" y="4160838"/>
                    <a:pt x="5376650" y="4145988"/>
                    <a:pt x="5376650" y="4127669"/>
                  </a:cubicBezTo>
                  <a:lnTo>
                    <a:pt x="5376650" y="3953497"/>
                  </a:lnTo>
                  <a:cubicBezTo>
                    <a:pt x="5376650" y="3935178"/>
                    <a:pt x="5361800" y="3920328"/>
                    <a:pt x="5343481" y="3920328"/>
                  </a:cubicBezTo>
                  <a:close/>
                  <a:moveTo>
                    <a:pt x="5003813" y="3908421"/>
                  </a:moveTo>
                  <a:cubicBezTo>
                    <a:pt x="4985494" y="3908421"/>
                    <a:pt x="4970644" y="3923271"/>
                    <a:pt x="4970644" y="3941590"/>
                  </a:cubicBezTo>
                  <a:lnTo>
                    <a:pt x="4970644" y="4103855"/>
                  </a:lnTo>
                  <a:cubicBezTo>
                    <a:pt x="4970644" y="4122174"/>
                    <a:pt x="4985494" y="4137024"/>
                    <a:pt x="5003813" y="4137024"/>
                  </a:cubicBezTo>
                  <a:lnTo>
                    <a:pt x="5076781" y="4137024"/>
                  </a:lnTo>
                  <a:cubicBezTo>
                    <a:pt x="5095100" y="4137024"/>
                    <a:pt x="5109950" y="4122174"/>
                    <a:pt x="5109950" y="4103855"/>
                  </a:cubicBezTo>
                  <a:lnTo>
                    <a:pt x="5109950" y="3941590"/>
                  </a:lnTo>
                  <a:cubicBezTo>
                    <a:pt x="5109950" y="3923271"/>
                    <a:pt x="5095100" y="3908421"/>
                    <a:pt x="5076781" y="3908421"/>
                  </a:cubicBezTo>
                  <a:close/>
                  <a:moveTo>
                    <a:pt x="4746638" y="3872702"/>
                  </a:moveTo>
                  <a:cubicBezTo>
                    <a:pt x="4728319" y="3872702"/>
                    <a:pt x="4713469" y="3887552"/>
                    <a:pt x="4713469" y="3905871"/>
                  </a:cubicBezTo>
                  <a:lnTo>
                    <a:pt x="4713469" y="4068136"/>
                  </a:lnTo>
                  <a:cubicBezTo>
                    <a:pt x="4713469" y="4086455"/>
                    <a:pt x="4728319" y="4101305"/>
                    <a:pt x="4746638" y="4101305"/>
                  </a:cubicBezTo>
                  <a:lnTo>
                    <a:pt x="4819606" y="4101305"/>
                  </a:lnTo>
                  <a:cubicBezTo>
                    <a:pt x="4837925" y="4101305"/>
                    <a:pt x="4852775" y="4086455"/>
                    <a:pt x="4852775" y="4068136"/>
                  </a:cubicBezTo>
                  <a:lnTo>
                    <a:pt x="4852775" y="3905871"/>
                  </a:lnTo>
                  <a:cubicBezTo>
                    <a:pt x="4852775" y="3887552"/>
                    <a:pt x="4837925" y="3872702"/>
                    <a:pt x="4819606" y="3872702"/>
                  </a:cubicBezTo>
                  <a:close/>
                  <a:moveTo>
                    <a:pt x="4507491" y="3841744"/>
                  </a:moveTo>
                  <a:cubicBezTo>
                    <a:pt x="4491051" y="3841744"/>
                    <a:pt x="4477724" y="3855071"/>
                    <a:pt x="4477724" y="3871511"/>
                  </a:cubicBezTo>
                  <a:lnTo>
                    <a:pt x="4477724" y="4033439"/>
                  </a:lnTo>
                  <a:cubicBezTo>
                    <a:pt x="4477724" y="4049879"/>
                    <a:pt x="4491051" y="4063206"/>
                    <a:pt x="4507491" y="4063206"/>
                  </a:cubicBezTo>
                  <a:lnTo>
                    <a:pt x="4572977" y="4063206"/>
                  </a:lnTo>
                  <a:cubicBezTo>
                    <a:pt x="4589417" y="4063206"/>
                    <a:pt x="4602744" y="4049879"/>
                    <a:pt x="4602744" y="4033439"/>
                  </a:cubicBezTo>
                  <a:lnTo>
                    <a:pt x="4602744" y="3871511"/>
                  </a:lnTo>
                  <a:cubicBezTo>
                    <a:pt x="4602744" y="3855071"/>
                    <a:pt x="4589417" y="3841744"/>
                    <a:pt x="4572977" y="3841744"/>
                  </a:cubicBezTo>
                  <a:close/>
                  <a:moveTo>
                    <a:pt x="4306672" y="3822693"/>
                  </a:moveTo>
                  <a:cubicBezTo>
                    <a:pt x="4294616" y="3822693"/>
                    <a:pt x="4284842" y="3832467"/>
                    <a:pt x="4284842" y="3844523"/>
                  </a:cubicBezTo>
                  <a:lnTo>
                    <a:pt x="4284842" y="3996132"/>
                  </a:lnTo>
                  <a:cubicBezTo>
                    <a:pt x="4284842" y="4008188"/>
                    <a:pt x="4294616" y="4017962"/>
                    <a:pt x="4306672" y="4017962"/>
                  </a:cubicBezTo>
                  <a:lnTo>
                    <a:pt x="4354696" y="4017962"/>
                  </a:lnTo>
                  <a:cubicBezTo>
                    <a:pt x="4366752" y="4017962"/>
                    <a:pt x="4376526" y="4008188"/>
                    <a:pt x="4376526" y="3996132"/>
                  </a:cubicBezTo>
                  <a:lnTo>
                    <a:pt x="4376526" y="3844523"/>
                  </a:lnTo>
                  <a:cubicBezTo>
                    <a:pt x="4376526" y="3832467"/>
                    <a:pt x="4366752" y="3822693"/>
                    <a:pt x="4354696" y="3822693"/>
                  </a:cubicBezTo>
                  <a:close/>
                  <a:moveTo>
                    <a:pt x="4118553" y="3784593"/>
                  </a:moveTo>
                  <a:cubicBezTo>
                    <a:pt x="4106497" y="3784593"/>
                    <a:pt x="4096723" y="3794367"/>
                    <a:pt x="4096723" y="3806423"/>
                  </a:cubicBezTo>
                  <a:lnTo>
                    <a:pt x="4096723" y="3958032"/>
                  </a:lnTo>
                  <a:cubicBezTo>
                    <a:pt x="4096723" y="3970088"/>
                    <a:pt x="4106497" y="3979862"/>
                    <a:pt x="4118553" y="3979862"/>
                  </a:cubicBezTo>
                  <a:lnTo>
                    <a:pt x="4166577" y="3979862"/>
                  </a:lnTo>
                  <a:cubicBezTo>
                    <a:pt x="4178633" y="3979862"/>
                    <a:pt x="4188407" y="3970088"/>
                    <a:pt x="4188407" y="3958032"/>
                  </a:cubicBezTo>
                  <a:lnTo>
                    <a:pt x="4188407" y="3806423"/>
                  </a:lnTo>
                  <a:cubicBezTo>
                    <a:pt x="4188407" y="3794367"/>
                    <a:pt x="4178633" y="3784593"/>
                    <a:pt x="4166577" y="3784593"/>
                  </a:cubicBezTo>
                  <a:close/>
                  <a:moveTo>
                    <a:pt x="3928053" y="3775068"/>
                  </a:moveTo>
                  <a:cubicBezTo>
                    <a:pt x="3915997" y="3775068"/>
                    <a:pt x="3906223" y="3784842"/>
                    <a:pt x="3906223" y="3796898"/>
                  </a:cubicBezTo>
                  <a:lnTo>
                    <a:pt x="3906223" y="3934220"/>
                  </a:lnTo>
                  <a:cubicBezTo>
                    <a:pt x="3906223" y="3946276"/>
                    <a:pt x="3915997" y="3956050"/>
                    <a:pt x="3928053" y="3956050"/>
                  </a:cubicBezTo>
                  <a:lnTo>
                    <a:pt x="3976077" y="3956050"/>
                  </a:lnTo>
                  <a:cubicBezTo>
                    <a:pt x="3988133" y="3956050"/>
                    <a:pt x="3997907" y="3946276"/>
                    <a:pt x="3997907" y="3934220"/>
                  </a:cubicBezTo>
                  <a:lnTo>
                    <a:pt x="3997907" y="3796898"/>
                  </a:lnTo>
                  <a:cubicBezTo>
                    <a:pt x="3997907" y="3784842"/>
                    <a:pt x="3988133" y="3775068"/>
                    <a:pt x="3976077" y="3775068"/>
                  </a:cubicBezTo>
                  <a:close/>
                  <a:moveTo>
                    <a:pt x="3768288" y="3746500"/>
                  </a:moveTo>
                  <a:cubicBezTo>
                    <a:pt x="3757015" y="3746500"/>
                    <a:pt x="3747877" y="3755638"/>
                    <a:pt x="3747877" y="3766911"/>
                  </a:cubicBezTo>
                  <a:lnTo>
                    <a:pt x="3747877" y="3904683"/>
                  </a:lnTo>
                  <a:cubicBezTo>
                    <a:pt x="3747877" y="3915956"/>
                    <a:pt x="3757015" y="3925094"/>
                    <a:pt x="3768288" y="3925094"/>
                  </a:cubicBezTo>
                  <a:lnTo>
                    <a:pt x="3813190" y="3925094"/>
                  </a:lnTo>
                  <a:cubicBezTo>
                    <a:pt x="3824463" y="3925094"/>
                    <a:pt x="3833601" y="3915956"/>
                    <a:pt x="3833601" y="3904683"/>
                  </a:cubicBezTo>
                  <a:lnTo>
                    <a:pt x="3833601" y="3766911"/>
                  </a:lnTo>
                  <a:cubicBezTo>
                    <a:pt x="3833601" y="3755638"/>
                    <a:pt x="3824463" y="3746500"/>
                    <a:pt x="3813190" y="3746500"/>
                  </a:cubicBezTo>
                  <a:close/>
                  <a:moveTo>
                    <a:pt x="3618269" y="3717925"/>
                  </a:moveTo>
                  <a:cubicBezTo>
                    <a:pt x="3606996" y="3717925"/>
                    <a:pt x="3597858" y="3727063"/>
                    <a:pt x="3597858" y="3738336"/>
                  </a:cubicBezTo>
                  <a:lnTo>
                    <a:pt x="3597858" y="3876108"/>
                  </a:lnTo>
                  <a:cubicBezTo>
                    <a:pt x="3597858" y="3887381"/>
                    <a:pt x="3606996" y="3896519"/>
                    <a:pt x="3618269" y="3896519"/>
                  </a:cubicBezTo>
                  <a:lnTo>
                    <a:pt x="3663171" y="3896519"/>
                  </a:lnTo>
                  <a:cubicBezTo>
                    <a:pt x="3674444" y="3896519"/>
                    <a:pt x="3683582" y="3887381"/>
                    <a:pt x="3683582" y="3876108"/>
                  </a:cubicBezTo>
                  <a:lnTo>
                    <a:pt x="3683582" y="3738336"/>
                  </a:lnTo>
                  <a:cubicBezTo>
                    <a:pt x="3683582" y="3727063"/>
                    <a:pt x="3674444" y="3717925"/>
                    <a:pt x="3663171" y="3717925"/>
                  </a:cubicBezTo>
                  <a:close/>
                  <a:moveTo>
                    <a:pt x="3473125" y="3689350"/>
                  </a:moveTo>
                  <a:cubicBezTo>
                    <a:pt x="3463105" y="3689350"/>
                    <a:pt x="3454982" y="3697473"/>
                    <a:pt x="3454982" y="3707493"/>
                  </a:cubicBezTo>
                  <a:lnTo>
                    <a:pt x="3454982" y="3833131"/>
                  </a:lnTo>
                  <a:cubicBezTo>
                    <a:pt x="3454982" y="3843151"/>
                    <a:pt x="3463105" y="3851274"/>
                    <a:pt x="3473125" y="3851274"/>
                  </a:cubicBezTo>
                  <a:lnTo>
                    <a:pt x="3513039" y="3851274"/>
                  </a:lnTo>
                  <a:cubicBezTo>
                    <a:pt x="3523059" y="3851274"/>
                    <a:pt x="3531182" y="3843151"/>
                    <a:pt x="3531182" y="3833131"/>
                  </a:cubicBezTo>
                  <a:lnTo>
                    <a:pt x="3531182" y="3707493"/>
                  </a:lnTo>
                  <a:cubicBezTo>
                    <a:pt x="3531182" y="3697473"/>
                    <a:pt x="3523059" y="3689350"/>
                    <a:pt x="3513039" y="3689350"/>
                  </a:cubicBezTo>
                  <a:close/>
                  <a:moveTo>
                    <a:pt x="3317890" y="3663156"/>
                  </a:moveTo>
                  <a:cubicBezTo>
                    <a:pt x="3309435" y="3663156"/>
                    <a:pt x="3302581" y="3670010"/>
                    <a:pt x="3302581" y="3678465"/>
                  </a:cubicBezTo>
                  <a:lnTo>
                    <a:pt x="3302581" y="3809771"/>
                  </a:lnTo>
                  <a:cubicBezTo>
                    <a:pt x="3302581" y="3818226"/>
                    <a:pt x="3309435" y="3825080"/>
                    <a:pt x="3317890" y="3825080"/>
                  </a:cubicBezTo>
                  <a:lnTo>
                    <a:pt x="3351567" y="3825080"/>
                  </a:lnTo>
                  <a:cubicBezTo>
                    <a:pt x="3360022" y="3825080"/>
                    <a:pt x="3366876" y="3818226"/>
                    <a:pt x="3366876" y="3809771"/>
                  </a:cubicBezTo>
                  <a:lnTo>
                    <a:pt x="3366876" y="3678465"/>
                  </a:lnTo>
                  <a:cubicBezTo>
                    <a:pt x="3366876" y="3670010"/>
                    <a:pt x="3360022" y="3663156"/>
                    <a:pt x="3351567" y="3663156"/>
                  </a:cubicBezTo>
                  <a:close/>
                  <a:moveTo>
                    <a:pt x="3209032" y="3644102"/>
                  </a:moveTo>
                  <a:cubicBezTo>
                    <a:pt x="3201518" y="3644102"/>
                    <a:pt x="3195426" y="3650194"/>
                    <a:pt x="3195426" y="3657708"/>
                  </a:cubicBezTo>
                  <a:lnTo>
                    <a:pt x="3195426" y="3780513"/>
                  </a:lnTo>
                  <a:cubicBezTo>
                    <a:pt x="3195426" y="3788027"/>
                    <a:pt x="3201518" y="3794119"/>
                    <a:pt x="3209032" y="3794119"/>
                  </a:cubicBezTo>
                  <a:lnTo>
                    <a:pt x="3238966" y="3794119"/>
                  </a:lnTo>
                  <a:cubicBezTo>
                    <a:pt x="3246480" y="3794119"/>
                    <a:pt x="3252572" y="3788027"/>
                    <a:pt x="3252572" y="3780513"/>
                  </a:cubicBezTo>
                  <a:lnTo>
                    <a:pt x="3252572" y="3657708"/>
                  </a:lnTo>
                  <a:cubicBezTo>
                    <a:pt x="3252572" y="3650194"/>
                    <a:pt x="3246480" y="3644102"/>
                    <a:pt x="3238966" y="3644102"/>
                  </a:cubicBezTo>
                  <a:close/>
                  <a:moveTo>
                    <a:pt x="3082826" y="3613145"/>
                  </a:moveTo>
                  <a:cubicBezTo>
                    <a:pt x="3075312" y="3613145"/>
                    <a:pt x="3069220" y="3619237"/>
                    <a:pt x="3069220" y="3626751"/>
                  </a:cubicBezTo>
                  <a:lnTo>
                    <a:pt x="3069220" y="3761461"/>
                  </a:lnTo>
                  <a:cubicBezTo>
                    <a:pt x="3069220" y="3768975"/>
                    <a:pt x="3075312" y="3775067"/>
                    <a:pt x="3082826" y="3775067"/>
                  </a:cubicBezTo>
                  <a:lnTo>
                    <a:pt x="3112760" y="3775067"/>
                  </a:lnTo>
                  <a:cubicBezTo>
                    <a:pt x="3120274" y="3775067"/>
                    <a:pt x="3126366" y="3768975"/>
                    <a:pt x="3126366" y="3761461"/>
                  </a:cubicBezTo>
                  <a:lnTo>
                    <a:pt x="3126366" y="3626751"/>
                  </a:lnTo>
                  <a:cubicBezTo>
                    <a:pt x="3126366" y="3619237"/>
                    <a:pt x="3120274" y="3613145"/>
                    <a:pt x="3112760" y="3613145"/>
                  </a:cubicBezTo>
                  <a:close/>
                  <a:moveTo>
                    <a:pt x="2956620" y="3598858"/>
                  </a:moveTo>
                  <a:cubicBezTo>
                    <a:pt x="2949106" y="3598858"/>
                    <a:pt x="2943014" y="3604950"/>
                    <a:pt x="2943014" y="3612464"/>
                  </a:cubicBezTo>
                  <a:lnTo>
                    <a:pt x="2943014" y="3747174"/>
                  </a:lnTo>
                  <a:cubicBezTo>
                    <a:pt x="2943014" y="3754688"/>
                    <a:pt x="2949106" y="3760780"/>
                    <a:pt x="2956620" y="3760780"/>
                  </a:cubicBezTo>
                  <a:lnTo>
                    <a:pt x="2986554" y="3760780"/>
                  </a:lnTo>
                  <a:cubicBezTo>
                    <a:pt x="2994068" y="3760780"/>
                    <a:pt x="3000160" y="3754688"/>
                    <a:pt x="3000160" y="3747174"/>
                  </a:cubicBezTo>
                  <a:lnTo>
                    <a:pt x="3000160" y="3612464"/>
                  </a:lnTo>
                  <a:cubicBezTo>
                    <a:pt x="3000160" y="3604950"/>
                    <a:pt x="2994068" y="3598858"/>
                    <a:pt x="2986554" y="3598858"/>
                  </a:cubicBezTo>
                  <a:close/>
                  <a:moveTo>
                    <a:pt x="2834817" y="3567902"/>
                  </a:moveTo>
                  <a:cubicBezTo>
                    <a:pt x="2828805" y="3567902"/>
                    <a:pt x="2823931" y="3572776"/>
                    <a:pt x="2823931" y="3578788"/>
                  </a:cubicBezTo>
                  <a:lnTo>
                    <a:pt x="2823931" y="3718938"/>
                  </a:lnTo>
                  <a:cubicBezTo>
                    <a:pt x="2823931" y="3724950"/>
                    <a:pt x="2828805" y="3729824"/>
                    <a:pt x="2834817" y="3729824"/>
                  </a:cubicBezTo>
                  <a:lnTo>
                    <a:pt x="2858764" y="3729824"/>
                  </a:lnTo>
                  <a:cubicBezTo>
                    <a:pt x="2864776" y="3729824"/>
                    <a:pt x="2869650" y="3724950"/>
                    <a:pt x="2869650" y="3718938"/>
                  </a:cubicBezTo>
                  <a:lnTo>
                    <a:pt x="2869650" y="3578788"/>
                  </a:lnTo>
                  <a:cubicBezTo>
                    <a:pt x="2869650" y="3572776"/>
                    <a:pt x="2864776" y="3567902"/>
                    <a:pt x="2858764" y="3567902"/>
                  </a:cubicBezTo>
                  <a:close/>
                  <a:moveTo>
                    <a:pt x="2715754" y="3536946"/>
                  </a:moveTo>
                  <a:cubicBezTo>
                    <a:pt x="2709742" y="3536946"/>
                    <a:pt x="2704868" y="3541820"/>
                    <a:pt x="2704868" y="3547832"/>
                  </a:cubicBezTo>
                  <a:lnTo>
                    <a:pt x="2704868" y="3687982"/>
                  </a:lnTo>
                  <a:cubicBezTo>
                    <a:pt x="2704868" y="3693994"/>
                    <a:pt x="2709742" y="3698868"/>
                    <a:pt x="2715754" y="3698868"/>
                  </a:cubicBezTo>
                  <a:lnTo>
                    <a:pt x="2739701" y="3698868"/>
                  </a:lnTo>
                  <a:cubicBezTo>
                    <a:pt x="2745713" y="3698868"/>
                    <a:pt x="2750587" y="3693994"/>
                    <a:pt x="2750587" y="3687982"/>
                  </a:cubicBezTo>
                  <a:lnTo>
                    <a:pt x="2750587" y="3547832"/>
                  </a:lnTo>
                  <a:cubicBezTo>
                    <a:pt x="2750587" y="3541820"/>
                    <a:pt x="2745713" y="3536946"/>
                    <a:pt x="2739701" y="3536946"/>
                  </a:cubicBezTo>
                  <a:close/>
                  <a:moveTo>
                    <a:pt x="2589548" y="3517896"/>
                  </a:moveTo>
                  <a:cubicBezTo>
                    <a:pt x="2583536" y="3517896"/>
                    <a:pt x="2578662" y="3522770"/>
                    <a:pt x="2578662" y="3528782"/>
                  </a:cubicBezTo>
                  <a:lnTo>
                    <a:pt x="2578662" y="3668932"/>
                  </a:lnTo>
                  <a:cubicBezTo>
                    <a:pt x="2578662" y="3674944"/>
                    <a:pt x="2583536" y="3679818"/>
                    <a:pt x="2589548" y="3679818"/>
                  </a:cubicBezTo>
                  <a:lnTo>
                    <a:pt x="2613495" y="3679818"/>
                  </a:lnTo>
                  <a:cubicBezTo>
                    <a:pt x="2619507" y="3679818"/>
                    <a:pt x="2624381" y="3674944"/>
                    <a:pt x="2624381" y="3668932"/>
                  </a:cubicBezTo>
                  <a:lnTo>
                    <a:pt x="2624381" y="3528782"/>
                  </a:lnTo>
                  <a:cubicBezTo>
                    <a:pt x="2624381" y="3522770"/>
                    <a:pt x="2619507" y="3517896"/>
                    <a:pt x="2613495" y="3517896"/>
                  </a:cubicBezTo>
                  <a:close/>
                  <a:moveTo>
                    <a:pt x="2460961" y="3496465"/>
                  </a:moveTo>
                  <a:cubicBezTo>
                    <a:pt x="2454949" y="3496465"/>
                    <a:pt x="2450075" y="3501339"/>
                    <a:pt x="2450075" y="3507351"/>
                  </a:cubicBezTo>
                  <a:lnTo>
                    <a:pt x="2450075" y="3647501"/>
                  </a:lnTo>
                  <a:cubicBezTo>
                    <a:pt x="2450075" y="3653513"/>
                    <a:pt x="2454949" y="3658387"/>
                    <a:pt x="2460961" y="3658387"/>
                  </a:cubicBezTo>
                  <a:lnTo>
                    <a:pt x="2484908" y="3658387"/>
                  </a:lnTo>
                  <a:cubicBezTo>
                    <a:pt x="2490920" y="3658387"/>
                    <a:pt x="2495794" y="3653513"/>
                    <a:pt x="2495794" y="3647501"/>
                  </a:cubicBezTo>
                  <a:lnTo>
                    <a:pt x="2495794" y="3507351"/>
                  </a:lnTo>
                  <a:cubicBezTo>
                    <a:pt x="2495794" y="3501339"/>
                    <a:pt x="2490920" y="3496465"/>
                    <a:pt x="2484908" y="3496465"/>
                  </a:cubicBezTo>
                  <a:close/>
                  <a:moveTo>
                    <a:pt x="2339517" y="3479794"/>
                  </a:moveTo>
                  <a:cubicBezTo>
                    <a:pt x="2333505" y="3479794"/>
                    <a:pt x="2328631" y="3484668"/>
                    <a:pt x="2328631" y="3490680"/>
                  </a:cubicBezTo>
                  <a:lnTo>
                    <a:pt x="2328631" y="3623693"/>
                  </a:lnTo>
                  <a:cubicBezTo>
                    <a:pt x="2328631" y="3629705"/>
                    <a:pt x="2333505" y="3634579"/>
                    <a:pt x="2339517" y="3634579"/>
                  </a:cubicBezTo>
                  <a:lnTo>
                    <a:pt x="2363464" y="3634579"/>
                  </a:lnTo>
                  <a:cubicBezTo>
                    <a:pt x="2369476" y="3634579"/>
                    <a:pt x="2374350" y="3629705"/>
                    <a:pt x="2374350" y="3623693"/>
                  </a:cubicBezTo>
                  <a:lnTo>
                    <a:pt x="2374350" y="3490680"/>
                  </a:lnTo>
                  <a:cubicBezTo>
                    <a:pt x="2374350" y="3484668"/>
                    <a:pt x="2369476" y="3479794"/>
                    <a:pt x="2363464" y="3479794"/>
                  </a:cubicBezTo>
                  <a:close/>
                  <a:moveTo>
                    <a:pt x="2215692" y="3451219"/>
                  </a:moveTo>
                  <a:cubicBezTo>
                    <a:pt x="2209680" y="3451219"/>
                    <a:pt x="2204806" y="3456093"/>
                    <a:pt x="2204806" y="3462105"/>
                  </a:cubicBezTo>
                  <a:lnTo>
                    <a:pt x="2204806" y="3595118"/>
                  </a:lnTo>
                  <a:cubicBezTo>
                    <a:pt x="2204806" y="3601130"/>
                    <a:pt x="2209680" y="3606004"/>
                    <a:pt x="2215692" y="3606004"/>
                  </a:cubicBezTo>
                  <a:lnTo>
                    <a:pt x="2239639" y="3606004"/>
                  </a:lnTo>
                  <a:cubicBezTo>
                    <a:pt x="2245651" y="3606004"/>
                    <a:pt x="2250525" y="3601130"/>
                    <a:pt x="2250525" y="3595118"/>
                  </a:cubicBezTo>
                  <a:lnTo>
                    <a:pt x="2250525" y="3462105"/>
                  </a:lnTo>
                  <a:cubicBezTo>
                    <a:pt x="2250525" y="3456093"/>
                    <a:pt x="2245651" y="3451219"/>
                    <a:pt x="2239639" y="3451219"/>
                  </a:cubicBezTo>
                  <a:close/>
                  <a:moveTo>
                    <a:pt x="2108536" y="3432169"/>
                  </a:moveTo>
                  <a:cubicBezTo>
                    <a:pt x="2102524" y="3432169"/>
                    <a:pt x="2097650" y="3437043"/>
                    <a:pt x="2097650" y="3443055"/>
                  </a:cubicBezTo>
                  <a:lnTo>
                    <a:pt x="2097650" y="3576068"/>
                  </a:lnTo>
                  <a:cubicBezTo>
                    <a:pt x="2097650" y="3582080"/>
                    <a:pt x="2102524" y="3586954"/>
                    <a:pt x="2108536" y="3586954"/>
                  </a:cubicBezTo>
                  <a:lnTo>
                    <a:pt x="2132483" y="3586954"/>
                  </a:lnTo>
                  <a:cubicBezTo>
                    <a:pt x="2138495" y="3586954"/>
                    <a:pt x="2143369" y="3582080"/>
                    <a:pt x="2143369" y="3576068"/>
                  </a:cubicBezTo>
                  <a:lnTo>
                    <a:pt x="2143369" y="3443055"/>
                  </a:lnTo>
                  <a:cubicBezTo>
                    <a:pt x="2143369" y="3437043"/>
                    <a:pt x="2138495" y="3432169"/>
                    <a:pt x="2132483" y="3432169"/>
                  </a:cubicBezTo>
                  <a:close/>
                  <a:moveTo>
                    <a:pt x="1965660" y="3422645"/>
                  </a:moveTo>
                  <a:cubicBezTo>
                    <a:pt x="1959648" y="3422645"/>
                    <a:pt x="1954774" y="3427519"/>
                    <a:pt x="1954774" y="3433531"/>
                  </a:cubicBezTo>
                  <a:lnTo>
                    <a:pt x="1954774" y="3545115"/>
                  </a:lnTo>
                  <a:cubicBezTo>
                    <a:pt x="1954774" y="3551127"/>
                    <a:pt x="1959648" y="3556001"/>
                    <a:pt x="1965660" y="3556001"/>
                  </a:cubicBezTo>
                  <a:lnTo>
                    <a:pt x="1989607" y="3556001"/>
                  </a:lnTo>
                  <a:cubicBezTo>
                    <a:pt x="1995619" y="3556001"/>
                    <a:pt x="2000493" y="3551127"/>
                    <a:pt x="2000493" y="3545115"/>
                  </a:cubicBezTo>
                  <a:lnTo>
                    <a:pt x="2000493" y="3433531"/>
                  </a:lnTo>
                  <a:cubicBezTo>
                    <a:pt x="2000493" y="3427519"/>
                    <a:pt x="1995619" y="3422645"/>
                    <a:pt x="1989607" y="3422645"/>
                  </a:cubicBezTo>
                  <a:close/>
                  <a:moveTo>
                    <a:pt x="1841833" y="3408358"/>
                  </a:moveTo>
                  <a:cubicBezTo>
                    <a:pt x="1835821" y="3408358"/>
                    <a:pt x="1830947" y="3413232"/>
                    <a:pt x="1830947" y="3419244"/>
                  </a:cubicBezTo>
                  <a:lnTo>
                    <a:pt x="1830947" y="3521302"/>
                  </a:lnTo>
                  <a:cubicBezTo>
                    <a:pt x="1830947" y="3527314"/>
                    <a:pt x="1835821" y="3532188"/>
                    <a:pt x="1841833" y="3532188"/>
                  </a:cubicBezTo>
                  <a:lnTo>
                    <a:pt x="1865780" y="3532188"/>
                  </a:lnTo>
                  <a:cubicBezTo>
                    <a:pt x="1871792" y="3532188"/>
                    <a:pt x="1876666" y="3527314"/>
                    <a:pt x="1876666" y="3521302"/>
                  </a:cubicBezTo>
                  <a:lnTo>
                    <a:pt x="1876666" y="3419244"/>
                  </a:lnTo>
                  <a:cubicBezTo>
                    <a:pt x="1876666" y="3413232"/>
                    <a:pt x="1871792" y="3408358"/>
                    <a:pt x="1865780" y="3408358"/>
                  </a:cubicBezTo>
                  <a:close/>
                  <a:moveTo>
                    <a:pt x="1708482" y="3391689"/>
                  </a:moveTo>
                  <a:cubicBezTo>
                    <a:pt x="1702470" y="3391689"/>
                    <a:pt x="1697596" y="3396563"/>
                    <a:pt x="1697596" y="3402575"/>
                  </a:cubicBezTo>
                  <a:lnTo>
                    <a:pt x="1697596" y="3504633"/>
                  </a:lnTo>
                  <a:cubicBezTo>
                    <a:pt x="1697596" y="3510645"/>
                    <a:pt x="1702470" y="3515519"/>
                    <a:pt x="1708482" y="3515519"/>
                  </a:cubicBezTo>
                  <a:lnTo>
                    <a:pt x="1732429" y="3515519"/>
                  </a:lnTo>
                  <a:cubicBezTo>
                    <a:pt x="1738441" y="3515519"/>
                    <a:pt x="1743315" y="3510645"/>
                    <a:pt x="1743315" y="3504633"/>
                  </a:cubicBezTo>
                  <a:lnTo>
                    <a:pt x="1743315" y="3402575"/>
                  </a:lnTo>
                  <a:cubicBezTo>
                    <a:pt x="1743315" y="3396563"/>
                    <a:pt x="1738441" y="3391689"/>
                    <a:pt x="1732429" y="3391689"/>
                  </a:cubicBezTo>
                  <a:close/>
                  <a:moveTo>
                    <a:pt x="1567989" y="3372639"/>
                  </a:moveTo>
                  <a:cubicBezTo>
                    <a:pt x="1561977" y="3372639"/>
                    <a:pt x="1557103" y="3377513"/>
                    <a:pt x="1557103" y="3383525"/>
                  </a:cubicBezTo>
                  <a:lnTo>
                    <a:pt x="1557103" y="3485583"/>
                  </a:lnTo>
                  <a:cubicBezTo>
                    <a:pt x="1557103" y="3491595"/>
                    <a:pt x="1561977" y="3496469"/>
                    <a:pt x="1567989" y="3496469"/>
                  </a:cubicBezTo>
                  <a:lnTo>
                    <a:pt x="1591936" y="3496469"/>
                  </a:lnTo>
                  <a:cubicBezTo>
                    <a:pt x="1597948" y="3496469"/>
                    <a:pt x="1602822" y="3491595"/>
                    <a:pt x="1602822" y="3485583"/>
                  </a:cubicBezTo>
                  <a:lnTo>
                    <a:pt x="1602822" y="3383525"/>
                  </a:lnTo>
                  <a:cubicBezTo>
                    <a:pt x="1602822" y="3377513"/>
                    <a:pt x="1597948" y="3372639"/>
                    <a:pt x="1591936" y="3372639"/>
                  </a:cubicBezTo>
                  <a:close/>
                  <a:moveTo>
                    <a:pt x="1429877" y="3358351"/>
                  </a:moveTo>
                  <a:cubicBezTo>
                    <a:pt x="1423865" y="3358351"/>
                    <a:pt x="1418991" y="3363225"/>
                    <a:pt x="1418991" y="3369237"/>
                  </a:cubicBezTo>
                  <a:lnTo>
                    <a:pt x="1418991" y="3471295"/>
                  </a:lnTo>
                  <a:cubicBezTo>
                    <a:pt x="1418991" y="3477307"/>
                    <a:pt x="1423865" y="3482181"/>
                    <a:pt x="1429877" y="3482181"/>
                  </a:cubicBezTo>
                  <a:lnTo>
                    <a:pt x="1453824" y="3482181"/>
                  </a:lnTo>
                  <a:cubicBezTo>
                    <a:pt x="1459836" y="3482181"/>
                    <a:pt x="1464710" y="3477307"/>
                    <a:pt x="1464710" y="3471295"/>
                  </a:cubicBezTo>
                  <a:lnTo>
                    <a:pt x="1464710" y="3369237"/>
                  </a:lnTo>
                  <a:cubicBezTo>
                    <a:pt x="1464710" y="3363225"/>
                    <a:pt x="1459836" y="3358351"/>
                    <a:pt x="1453824" y="3358351"/>
                  </a:cubicBezTo>
                  <a:close/>
                  <a:moveTo>
                    <a:pt x="1298909" y="3344064"/>
                  </a:moveTo>
                  <a:cubicBezTo>
                    <a:pt x="1292897" y="3344064"/>
                    <a:pt x="1288023" y="3348938"/>
                    <a:pt x="1288023" y="3354950"/>
                  </a:cubicBezTo>
                  <a:lnTo>
                    <a:pt x="1288023" y="3457008"/>
                  </a:lnTo>
                  <a:cubicBezTo>
                    <a:pt x="1288023" y="3463020"/>
                    <a:pt x="1292897" y="3467894"/>
                    <a:pt x="1298909" y="3467894"/>
                  </a:cubicBezTo>
                  <a:lnTo>
                    <a:pt x="1322856" y="3467894"/>
                  </a:lnTo>
                  <a:cubicBezTo>
                    <a:pt x="1328868" y="3467894"/>
                    <a:pt x="1333742" y="3463020"/>
                    <a:pt x="1333742" y="3457008"/>
                  </a:cubicBezTo>
                  <a:lnTo>
                    <a:pt x="1333742" y="3354950"/>
                  </a:lnTo>
                  <a:cubicBezTo>
                    <a:pt x="1333742" y="3348938"/>
                    <a:pt x="1328868" y="3344064"/>
                    <a:pt x="1322856" y="3344064"/>
                  </a:cubicBezTo>
                  <a:close/>
                  <a:moveTo>
                    <a:pt x="1165559" y="3329776"/>
                  </a:moveTo>
                  <a:cubicBezTo>
                    <a:pt x="1159547" y="3329776"/>
                    <a:pt x="1154673" y="3334650"/>
                    <a:pt x="1154673" y="3340662"/>
                  </a:cubicBezTo>
                  <a:lnTo>
                    <a:pt x="1154673" y="3442720"/>
                  </a:lnTo>
                  <a:cubicBezTo>
                    <a:pt x="1154673" y="3448732"/>
                    <a:pt x="1159547" y="3453606"/>
                    <a:pt x="1165559" y="3453606"/>
                  </a:cubicBezTo>
                  <a:lnTo>
                    <a:pt x="1189506" y="3453606"/>
                  </a:lnTo>
                  <a:cubicBezTo>
                    <a:pt x="1195518" y="3453606"/>
                    <a:pt x="1200392" y="3448732"/>
                    <a:pt x="1200392" y="3442720"/>
                  </a:cubicBezTo>
                  <a:lnTo>
                    <a:pt x="1200392" y="3340662"/>
                  </a:lnTo>
                  <a:cubicBezTo>
                    <a:pt x="1200392" y="3334650"/>
                    <a:pt x="1195518" y="3329776"/>
                    <a:pt x="1189506" y="3329776"/>
                  </a:cubicBezTo>
                  <a:close/>
                  <a:moveTo>
                    <a:pt x="901238" y="3325018"/>
                  </a:moveTo>
                  <a:cubicBezTo>
                    <a:pt x="895226" y="3325018"/>
                    <a:pt x="890352" y="3329892"/>
                    <a:pt x="890352" y="3335904"/>
                  </a:cubicBezTo>
                  <a:lnTo>
                    <a:pt x="890352" y="3421287"/>
                  </a:lnTo>
                  <a:cubicBezTo>
                    <a:pt x="890352" y="3427299"/>
                    <a:pt x="895226" y="3432173"/>
                    <a:pt x="901238" y="3432173"/>
                  </a:cubicBezTo>
                  <a:lnTo>
                    <a:pt x="925185" y="3432173"/>
                  </a:lnTo>
                  <a:cubicBezTo>
                    <a:pt x="931197" y="3432173"/>
                    <a:pt x="936071" y="3427299"/>
                    <a:pt x="936071" y="3421287"/>
                  </a:cubicBezTo>
                  <a:lnTo>
                    <a:pt x="936071" y="3335904"/>
                  </a:lnTo>
                  <a:cubicBezTo>
                    <a:pt x="936071" y="3329892"/>
                    <a:pt x="931197" y="3325018"/>
                    <a:pt x="925185" y="3325018"/>
                  </a:cubicBezTo>
                  <a:close/>
                  <a:moveTo>
                    <a:pt x="1029826" y="3317874"/>
                  </a:moveTo>
                  <a:cubicBezTo>
                    <a:pt x="1023814" y="3317874"/>
                    <a:pt x="1018940" y="3322748"/>
                    <a:pt x="1018940" y="3328760"/>
                  </a:cubicBezTo>
                  <a:lnTo>
                    <a:pt x="1018940" y="3414143"/>
                  </a:lnTo>
                  <a:cubicBezTo>
                    <a:pt x="1018940" y="3420155"/>
                    <a:pt x="1023814" y="3425029"/>
                    <a:pt x="1029826" y="3425029"/>
                  </a:cubicBezTo>
                  <a:lnTo>
                    <a:pt x="1053773" y="3425029"/>
                  </a:lnTo>
                  <a:cubicBezTo>
                    <a:pt x="1059785" y="3425029"/>
                    <a:pt x="1064659" y="3420155"/>
                    <a:pt x="1064659" y="3414143"/>
                  </a:cubicBezTo>
                  <a:lnTo>
                    <a:pt x="1064659" y="3328760"/>
                  </a:lnTo>
                  <a:cubicBezTo>
                    <a:pt x="1064659" y="3322748"/>
                    <a:pt x="1059785" y="3317874"/>
                    <a:pt x="1053773" y="3317874"/>
                  </a:cubicBezTo>
                  <a:close/>
                  <a:moveTo>
                    <a:pt x="748838" y="3303586"/>
                  </a:moveTo>
                  <a:cubicBezTo>
                    <a:pt x="742826" y="3303586"/>
                    <a:pt x="737952" y="3308460"/>
                    <a:pt x="737952" y="3314472"/>
                  </a:cubicBezTo>
                  <a:lnTo>
                    <a:pt x="737952" y="3399855"/>
                  </a:lnTo>
                  <a:cubicBezTo>
                    <a:pt x="737952" y="3405867"/>
                    <a:pt x="742826" y="3410741"/>
                    <a:pt x="748838" y="3410741"/>
                  </a:cubicBezTo>
                  <a:lnTo>
                    <a:pt x="772785" y="3410741"/>
                  </a:lnTo>
                  <a:cubicBezTo>
                    <a:pt x="778797" y="3410741"/>
                    <a:pt x="783671" y="3405867"/>
                    <a:pt x="783671" y="3399855"/>
                  </a:cubicBezTo>
                  <a:lnTo>
                    <a:pt x="783671" y="3314472"/>
                  </a:lnTo>
                  <a:cubicBezTo>
                    <a:pt x="783671" y="3308460"/>
                    <a:pt x="778797" y="3303586"/>
                    <a:pt x="772785" y="3303586"/>
                  </a:cubicBezTo>
                  <a:close/>
                  <a:moveTo>
                    <a:pt x="603582" y="3284536"/>
                  </a:moveTo>
                  <a:cubicBezTo>
                    <a:pt x="597570" y="3284536"/>
                    <a:pt x="592696" y="3289410"/>
                    <a:pt x="592696" y="3295422"/>
                  </a:cubicBezTo>
                  <a:lnTo>
                    <a:pt x="592696" y="3380805"/>
                  </a:lnTo>
                  <a:cubicBezTo>
                    <a:pt x="592696" y="3386817"/>
                    <a:pt x="597570" y="3391691"/>
                    <a:pt x="603582" y="3391691"/>
                  </a:cubicBezTo>
                  <a:lnTo>
                    <a:pt x="627529" y="3391691"/>
                  </a:lnTo>
                  <a:cubicBezTo>
                    <a:pt x="633541" y="3391691"/>
                    <a:pt x="638415" y="3386817"/>
                    <a:pt x="638415" y="3380805"/>
                  </a:cubicBezTo>
                  <a:lnTo>
                    <a:pt x="638415" y="3295422"/>
                  </a:lnTo>
                  <a:cubicBezTo>
                    <a:pt x="638415" y="3289410"/>
                    <a:pt x="633541" y="3284536"/>
                    <a:pt x="627529" y="3284536"/>
                  </a:cubicBezTo>
                  <a:close/>
                  <a:moveTo>
                    <a:pt x="446420" y="3277392"/>
                  </a:moveTo>
                  <a:cubicBezTo>
                    <a:pt x="440408" y="3277392"/>
                    <a:pt x="435534" y="3282266"/>
                    <a:pt x="435534" y="3288278"/>
                  </a:cubicBezTo>
                  <a:lnTo>
                    <a:pt x="435534" y="3373661"/>
                  </a:lnTo>
                  <a:cubicBezTo>
                    <a:pt x="435534" y="3379673"/>
                    <a:pt x="440408" y="3384547"/>
                    <a:pt x="446420" y="3384547"/>
                  </a:cubicBezTo>
                  <a:lnTo>
                    <a:pt x="470367" y="3384547"/>
                  </a:lnTo>
                  <a:cubicBezTo>
                    <a:pt x="476379" y="3384547"/>
                    <a:pt x="481253" y="3379673"/>
                    <a:pt x="481253" y="3373661"/>
                  </a:cubicBezTo>
                  <a:lnTo>
                    <a:pt x="481253" y="3288278"/>
                  </a:lnTo>
                  <a:cubicBezTo>
                    <a:pt x="481253" y="3282266"/>
                    <a:pt x="476379" y="3277392"/>
                    <a:pt x="470367" y="3277392"/>
                  </a:cubicBezTo>
                  <a:close/>
                  <a:moveTo>
                    <a:pt x="305926" y="3263104"/>
                  </a:moveTo>
                  <a:cubicBezTo>
                    <a:pt x="299914" y="3263104"/>
                    <a:pt x="295040" y="3267978"/>
                    <a:pt x="295040" y="3273990"/>
                  </a:cubicBezTo>
                  <a:lnTo>
                    <a:pt x="295040" y="3359373"/>
                  </a:lnTo>
                  <a:cubicBezTo>
                    <a:pt x="295040" y="3365385"/>
                    <a:pt x="299914" y="3370259"/>
                    <a:pt x="305926" y="3370259"/>
                  </a:cubicBezTo>
                  <a:lnTo>
                    <a:pt x="329873" y="3370259"/>
                  </a:lnTo>
                  <a:cubicBezTo>
                    <a:pt x="335885" y="3370259"/>
                    <a:pt x="340759" y="3365385"/>
                    <a:pt x="340759" y="3359373"/>
                  </a:cubicBezTo>
                  <a:lnTo>
                    <a:pt x="340759" y="3273990"/>
                  </a:lnTo>
                  <a:cubicBezTo>
                    <a:pt x="340759" y="3267978"/>
                    <a:pt x="335885" y="3263104"/>
                    <a:pt x="329873" y="3263104"/>
                  </a:cubicBezTo>
                  <a:close/>
                  <a:moveTo>
                    <a:pt x="158288" y="3255961"/>
                  </a:moveTo>
                  <a:cubicBezTo>
                    <a:pt x="152276" y="3255961"/>
                    <a:pt x="147402" y="3260835"/>
                    <a:pt x="147402" y="3266847"/>
                  </a:cubicBezTo>
                  <a:lnTo>
                    <a:pt x="147402" y="3352230"/>
                  </a:lnTo>
                  <a:cubicBezTo>
                    <a:pt x="147402" y="3358242"/>
                    <a:pt x="152276" y="3363116"/>
                    <a:pt x="158288" y="3363116"/>
                  </a:cubicBezTo>
                  <a:lnTo>
                    <a:pt x="182235" y="3363116"/>
                  </a:lnTo>
                  <a:cubicBezTo>
                    <a:pt x="188247" y="3363116"/>
                    <a:pt x="193121" y="3358242"/>
                    <a:pt x="193121" y="3352230"/>
                  </a:cubicBezTo>
                  <a:lnTo>
                    <a:pt x="193121" y="3266847"/>
                  </a:lnTo>
                  <a:cubicBezTo>
                    <a:pt x="193121" y="3260835"/>
                    <a:pt x="188247" y="3255961"/>
                    <a:pt x="182235" y="3255961"/>
                  </a:cubicBezTo>
                  <a:close/>
                  <a:moveTo>
                    <a:pt x="13032" y="3253580"/>
                  </a:moveTo>
                  <a:cubicBezTo>
                    <a:pt x="7020" y="3253580"/>
                    <a:pt x="2146" y="3258454"/>
                    <a:pt x="2146" y="3264466"/>
                  </a:cubicBezTo>
                  <a:lnTo>
                    <a:pt x="2146" y="3349849"/>
                  </a:lnTo>
                  <a:cubicBezTo>
                    <a:pt x="2146" y="3355861"/>
                    <a:pt x="7020" y="3360735"/>
                    <a:pt x="13032" y="3360735"/>
                  </a:cubicBezTo>
                  <a:lnTo>
                    <a:pt x="36979" y="3360735"/>
                  </a:lnTo>
                  <a:cubicBezTo>
                    <a:pt x="42991" y="3360735"/>
                    <a:pt x="47865" y="3355861"/>
                    <a:pt x="47865" y="3349849"/>
                  </a:cubicBezTo>
                  <a:lnTo>
                    <a:pt x="47865" y="3264466"/>
                  </a:lnTo>
                  <a:cubicBezTo>
                    <a:pt x="47865" y="3258454"/>
                    <a:pt x="42991" y="3253580"/>
                    <a:pt x="36979" y="3253580"/>
                  </a:cubicBezTo>
                  <a:close/>
                  <a:moveTo>
                    <a:pt x="37046" y="1858393"/>
                  </a:moveTo>
                  <a:cubicBezTo>
                    <a:pt x="32838" y="1858393"/>
                    <a:pt x="29426" y="1861805"/>
                    <a:pt x="29426" y="1866013"/>
                  </a:cubicBezTo>
                  <a:lnTo>
                    <a:pt x="29426" y="1959615"/>
                  </a:lnTo>
                  <a:cubicBezTo>
                    <a:pt x="29427" y="1963823"/>
                    <a:pt x="32839" y="1967235"/>
                    <a:pt x="37046" y="1967235"/>
                  </a:cubicBezTo>
                  <a:lnTo>
                    <a:pt x="67525" y="1967235"/>
                  </a:lnTo>
                  <a:cubicBezTo>
                    <a:pt x="71733" y="1967235"/>
                    <a:pt x="75145" y="1963823"/>
                    <a:pt x="75145" y="1959615"/>
                  </a:cubicBezTo>
                  <a:lnTo>
                    <a:pt x="75145" y="1866013"/>
                  </a:lnTo>
                  <a:cubicBezTo>
                    <a:pt x="75144" y="1861805"/>
                    <a:pt x="71732" y="1858393"/>
                    <a:pt x="67525" y="1858393"/>
                  </a:cubicBezTo>
                  <a:close/>
                  <a:moveTo>
                    <a:pt x="187064" y="1839343"/>
                  </a:moveTo>
                  <a:cubicBezTo>
                    <a:pt x="182856" y="1839343"/>
                    <a:pt x="179444" y="1842755"/>
                    <a:pt x="179444" y="1846963"/>
                  </a:cubicBezTo>
                  <a:lnTo>
                    <a:pt x="179444" y="1940565"/>
                  </a:lnTo>
                  <a:cubicBezTo>
                    <a:pt x="179444" y="1944773"/>
                    <a:pt x="182856" y="1948185"/>
                    <a:pt x="187064" y="1948185"/>
                  </a:cubicBezTo>
                  <a:lnTo>
                    <a:pt x="217543" y="1948185"/>
                  </a:lnTo>
                  <a:cubicBezTo>
                    <a:pt x="221751" y="1948185"/>
                    <a:pt x="225163" y="1944773"/>
                    <a:pt x="225163" y="1940565"/>
                  </a:cubicBezTo>
                  <a:lnTo>
                    <a:pt x="225163" y="1846963"/>
                  </a:lnTo>
                  <a:cubicBezTo>
                    <a:pt x="225161" y="1842755"/>
                    <a:pt x="221750" y="1839343"/>
                    <a:pt x="217543" y="1839343"/>
                  </a:cubicBezTo>
                  <a:close/>
                  <a:moveTo>
                    <a:pt x="329938" y="1813149"/>
                  </a:moveTo>
                  <a:cubicBezTo>
                    <a:pt x="325730" y="1813149"/>
                    <a:pt x="322318" y="1816561"/>
                    <a:pt x="322318" y="1820769"/>
                  </a:cubicBezTo>
                  <a:lnTo>
                    <a:pt x="322318" y="1926749"/>
                  </a:lnTo>
                  <a:cubicBezTo>
                    <a:pt x="322319" y="1930957"/>
                    <a:pt x="325730" y="1934369"/>
                    <a:pt x="329938" y="1934369"/>
                  </a:cubicBezTo>
                  <a:lnTo>
                    <a:pt x="360417" y="1934369"/>
                  </a:lnTo>
                  <a:cubicBezTo>
                    <a:pt x="364625" y="1934369"/>
                    <a:pt x="368037" y="1930957"/>
                    <a:pt x="368037" y="1926749"/>
                  </a:cubicBezTo>
                  <a:lnTo>
                    <a:pt x="368037" y="1820769"/>
                  </a:lnTo>
                  <a:cubicBezTo>
                    <a:pt x="368037" y="1816561"/>
                    <a:pt x="364625" y="1813149"/>
                    <a:pt x="360417" y="1813149"/>
                  </a:cubicBezTo>
                  <a:close/>
                  <a:moveTo>
                    <a:pt x="475194" y="1794099"/>
                  </a:moveTo>
                  <a:cubicBezTo>
                    <a:pt x="470986" y="1794099"/>
                    <a:pt x="467574" y="1797511"/>
                    <a:pt x="467574" y="1801719"/>
                  </a:cubicBezTo>
                  <a:lnTo>
                    <a:pt x="467574" y="1907699"/>
                  </a:lnTo>
                  <a:cubicBezTo>
                    <a:pt x="467574" y="1911907"/>
                    <a:pt x="470986" y="1915319"/>
                    <a:pt x="475194" y="1915319"/>
                  </a:cubicBezTo>
                  <a:lnTo>
                    <a:pt x="505673" y="1915319"/>
                  </a:lnTo>
                  <a:cubicBezTo>
                    <a:pt x="509881" y="1915319"/>
                    <a:pt x="513293" y="1911907"/>
                    <a:pt x="513293" y="1907699"/>
                  </a:cubicBezTo>
                  <a:lnTo>
                    <a:pt x="513293" y="1801719"/>
                  </a:lnTo>
                  <a:cubicBezTo>
                    <a:pt x="513293" y="1797511"/>
                    <a:pt x="509881" y="1794099"/>
                    <a:pt x="505673" y="1794099"/>
                  </a:cubicBezTo>
                  <a:close/>
                  <a:moveTo>
                    <a:pt x="625213" y="1775049"/>
                  </a:moveTo>
                  <a:cubicBezTo>
                    <a:pt x="621005" y="1775049"/>
                    <a:pt x="617593" y="1778461"/>
                    <a:pt x="617593" y="1782669"/>
                  </a:cubicBezTo>
                  <a:lnTo>
                    <a:pt x="617593" y="1888649"/>
                  </a:lnTo>
                  <a:cubicBezTo>
                    <a:pt x="617593" y="1892857"/>
                    <a:pt x="621005" y="1896269"/>
                    <a:pt x="625213" y="1896269"/>
                  </a:cubicBezTo>
                  <a:lnTo>
                    <a:pt x="655692" y="1896269"/>
                  </a:lnTo>
                  <a:cubicBezTo>
                    <a:pt x="659900" y="1896269"/>
                    <a:pt x="663312" y="1892857"/>
                    <a:pt x="663312" y="1888649"/>
                  </a:cubicBezTo>
                  <a:lnTo>
                    <a:pt x="663312" y="1782669"/>
                  </a:lnTo>
                  <a:cubicBezTo>
                    <a:pt x="663311" y="1778461"/>
                    <a:pt x="659899" y="1775049"/>
                    <a:pt x="655692" y="1775049"/>
                  </a:cubicBezTo>
                  <a:close/>
                  <a:moveTo>
                    <a:pt x="772850" y="1755999"/>
                  </a:moveTo>
                  <a:cubicBezTo>
                    <a:pt x="768642" y="1755999"/>
                    <a:pt x="765230" y="1759411"/>
                    <a:pt x="765230" y="1763619"/>
                  </a:cubicBezTo>
                  <a:lnTo>
                    <a:pt x="765230" y="1869599"/>
                  </a:lnTo>
                  <a:cubicBezTo>
                    <a:pt x="765230" y="1873807"/>
                    <a:pt x="768642" y="1877219"/>
                    <a:pt x="772850" y="1877219"/>
                  </a:cubicBezTo>
                  <a:lnTo>
                    <a:pt x="803329" y="1877219"/>
                  </a:lnTo>
                  <a:cubicBezTo>
                    <a:pt x="807537" y="1877219"/>
                    <a:pt x="810949" y="1873807"/>
                    <a:pt x="810949" y="1869599"/>
                  </a:cubicBezTo>
                  <a:lnTo>
                    <a:pt x="810949" y="1763619"/>
                  </a:lnTo>
                  <a:cubicBezTo>
                    <a:pt x="810947" y="1759411"/>
                    <a:pt x="807537" y="1755999"/>
                    <a:pt x="803329" y="1755999"/>
                  </a:cubicBezTo>
                  <a:close/>
                  <a:moveTo>
                    <a:pt x="920488" y="1736949"/>
                  </a:moveTo>
                  <a:cubicBezTo>
                    <a:pt x="916280" y="1736949"/>
                    <a:pt x="912868" y="1740361"/>
                    <a:pt x="912868" y="1744569"/>
                  </a:cubicBezTo>
                  <a:lnTo>
                    <a:pt x="912868" y="1850549"/>
                  </a:lnTo>
                  <a:cubicBezTo>
                    <a:pt x="912868" y="1854757"/>
                    <a:pt x="916280" y="1858169"/>
                    <a:pt x="920488" y="1858169"/>
                  </a:cubicBezTo>
                  <a:lnTo>
                    <a:pt x="950967" y="1858169"/>
                  </a:lnTo>
                  <a:cubicBezTo>
                    <a:pt x="955175" y="1858169"/>
                    <a:pt x="958587" y="1854757"/>
                    <a:pt x="958587" y="1850549"/>
                  </a:cubicBezTo>
                  <a:lnTo>
                    <a:pt x="958587" y="1744569"/>
                  </a:lnTo>
                  <a:cubicBezTo>
                    <a:pt x="958587" y="1740361"/>
                    <a:pt x="955175" y="1736949"/>
                    <a:pt x="950967" y="1736949"/>
                  </a:cubicBezTo>
                  <a:close/>
                  <a:moveTo>
                    <a:pt x="1053838" y="1722662"/>
                  </a:moveTo>
                  <a:cubicBezTo>
                    <a:pt x="1049630" y="1722662"/>
                    <a:pt x="1046218" y="1726074"/>
                    <a:pt x="1046218" y="1730282"/>
                  </a:cubicBezTo>
                  <a:lnTo>
                    <a:pt x="1046218" y="1836262"/>
                  </a:lnTo>
                  <a:cubicBezTo>
                    <a:pt x="1046218" y="1840470"/>
                    <a:pt x="1049630" y="1843882"/>
                    <a:pt x="1053838" y="1843882"/>
                  </a:cubicBezTo>
                  <a:lnTo>
                    <a:pt x="1084317" y="1843882"/>
                  </a:lnTo>
                  <a:cubicBezTo>
                    <a:pt x="1088525" y="1843882"/>
                    <a:pt x="1091937" y="1840470"/>
                    <a:pt x="1091937" y="1836262"/>
                  </a:cubicBezTo>
                  <a:lnTo>
                    <a:pt x="1091937" y="1730282"/>
                  </a:lnTo>
                  <a:cubicBezTo>
                    <a:pt x="1091937" y="1726074"/>
                    <a:pt x="1088525" y="1722662"/>
                    <a:pt x="1084317" y="1722662"/>
                  </a:cubicBezTo>
                  <a:close/>
                  <a:moveTo>
                    <a:pt x="1189570" y="1710755"/>
                  </a:moveTo>
                  <a:cubicBezTo>
                    <a:pt x="1185362" y="1710755"/>
                    <a:pt x="1181950" y="1714167"/>
                    <a:pt x="1181950" y="1718375"/>
                  </a:cubicBezTo>
                  <a:lnTo>
                    <a:pt x="1181950" y="1824355"/>
                  </a:lnTo>
                  <a:cubicBezTo>
                    <a:pt x="1181950" y="1828563"/>
                    <a:pt x="1185362" y="1831975"/>
                    <a:pt x="1189570" y="1831975"/>
                  </a:cubicBezTo>
                  <a:lnTo>
                    <a:pt x="1220049" y="1831975"/>
                  </a:lnTo>
                  <a:cubicBezTo>
                    <a:pt x="1224257" y="1831975"/>
                    <a:pt x="1227669" y="1828563"/>
                    <a:pt x="1227669" y="1824355"/>
                  </a:cubicBezTo>
                  <a:lnTo>
                    <a:pt x="1227669" y="1718375"/>
                  </a:lnTo>
                  <a:cubicBezTo>
                    <a:pt x="1227669" y="1714167"/>
                    <a:pt x="1224257" y="1710755"/>
                    <a:pt x="1220049" y="1710755"/>
                  </a:cubicBezTo>
                  <a:close/>
                  <a:moveTo>
                    <a:pt x="1322919" y="1682180"/>
                  </a:moveTo>
                  <a:cubicBezTo>
                    <a:pt x="1318711" y="1682180"/>
                    <a:pt x="1315299" y="1685592"/>
                    <a:pt x="1315299" y="1689800"/>
                  </a:cubicBezTo>
                  <a:lnTo>
                    <a:pt x="1315299" y="1795780"/>
                  </a:lnTo>
                  <a:cubicBezTo>
                    <a:pt x="1315299" y="1799988"/>
                    <a:pt x="1318711" y="1803400"/>
                    <a:pt x="1322919" y="1803400"/>
                  </a:cubicBezTo>
                  <a:lnTo>
                    <a:pt x="1353398" y="1803400"/>
                  </a:lnTo>
                  <a:cubicBezTo>
                    <a:pt x="1357606" y="1803400"/>
                    <a:pt x="1361018" y="1799988"/>
                    <a:pt x="1361018" y="1795780"/>
                  </a:cubicBezTo>
                  <a:lnTo>
                    <a:pt x="1361018" y="1689800"/>
                  </a:lnTo>
                  <a:cubicBezTo>
                    <a:pt x="1361018" y="1685592"/>
                    <a:pt x="1357606" y="1682180"/>
                    <a:pt x="1353398" y="1682180"/>
                  </a:cubicBezTo>
                  <a:close/>
                  <a:moveTo>
                    <a:pt x="1458650" y="1648842"/>
                  </a:moveTo>
                  <a:cubicBezTo>
                    <a:pt x="1454442" y="1648842"/>
                    <a:pt x="1451030" y="1652254"/>
                    <a:pt x="1451030" y="1656462"/>
                  </a:cubicBezTo>
                  <a:lnTo>
                    <a:pt x="1451030" y="1788636"/>
                  </a:lnTo>
                  <a:cubicBezTo>
                    <a:pt x="1451030" y="1792844"/>
                    <a:pt x="1454442" y="1796256"/>
                    <a:pt x="1458650" y="1796256"/>
                  </a:cubicBezTo>
                  <a:lnTo>
                    <a:pt x="1489129" y="1796256"/>
                  </a:lnTo>
                  <a:cubicBezTo>
                    <a:pt x="1493337" y="1796256"/>
                    <a:pt x="1496749" y="1792844"/>
                    <a:pt x="1496749" y="1788636"/>
                  </a:cubicBezTo>
                  <a:lnTo>
                    <a:pt x="1496749" y="1656462"/>
                  </a:lnTo>
                  <a:cubicBezTo>
                    <a:pt x="1496749" y="1652254"/>
                    <a:pt x="1493337" y="1648842"/>
                    <a:pt x="1489129" y="1648842"/>
                  </a:cubicBezTo>
                  <a:close/>
                  <a:moveTo>
                    <a:pt x="1584856" y="1617886"/>
                  </a:moveTo>
                  <a:cubicBezTo>
                    <a:pt x="1580648" y="1617886"/>
                    <a:pt x="1577236" y="1621298"/>
                    <a:pt x="1577236" y="1625506"/>
                  </a:cubicBezTo>
                  <a:lnTo>
                    <a:pt x="1577236" y="1757680"/>
                  </a:lnTo>
                  <a:cubicBezTo>
                    <a:pt x="1577236" y="1761888"/>
                    <a:pt x="1580648" y="1765300"/>
                    <a:pt x="1584856" y="1765300"/>
                  </a:cubicBezTo>
                  <a:lnTo>
                    <a:pt x="1615335" y="1765300"/>
                  </a:lnTo>
                  <a:cubicBezTo>
                    <a:pt x="1619543" y="1765300"/>
                    <a:pt x="1622955" y="1761888"/>
                    <a:pt x="1622955" y="1757680"/>
                  </a:cubicBezTo>
                  <a:lnTo>
                    <a:pt x="1622955" y="1625506"/>
                  </a:lnTo>
                  <a:cubicBezTo>
                    <a:pt x="1622955" y="1621298"/>
                    <a:pt x="1619543" y="1617886"/>
                    <a:pt x="1615335" y="1617886"/>
                  </a:cubicBezTo>
                  <a:close/>
                  <a:moveTo>
                    <a:pt x="1720586" y="1584547"/>
                  </a:moveTo>
                  <a:cubicBezTo>
                    <a:pt x="1716378" y="1584547"/>
                    <a:pt x="1712966" y="1587959"/>
                    <a:pt x="1712966" y="1592167"/>
                  </a:cubicBezTo>
                  <a:lnTo>
                    <a:pt x="1712966" y="1743392"/>
                  </a:lnTo>
                  <a:cubicBezTo>
                    <a:pt x="1712966" y="1747600"/>
                    <a:pt x="1716378" y="1751012"/>
                    <a:pt x="1720586" y="1751012"/>
                  </a:cubicBezTo>
                  <a:lnTo>
                    <a:pt x="1751065" y="1751012"/>
                  </a:lnTo>
                  <a:cubicBezTo>
                    <a:pt x="1755273" y="1751012"/>
                    <a:pt x="1758685" y="1747600"/>
                    <a:pt x="1758685" y="1743392"/>
                  </a:cubicBezTo>
                  <a:lnTo>
                    <a:pt x="1758685" y="1592167"/>
                  </a:lnTo>
                  <a:cubicBezTo>
                    <a:pt x="1758685" y="1587959"/>
                    <a:pt x="1755273" y="1584547"/>
                    <a:pt x="1751065" y="1584547"/>
                  </a:cubicBezTo>
                  <a:close/>
                  <a:moveTo>
                    <a:pt x="1851555" y="1553591"/>
                  </a:moveTo>
                  <a:cubicBezTo>
                    <a:pt x="1847347" y="1553591"/>
                    <a:pt x="1843935" y="1557003"/>
                    <a:pt x="1843935" y="1561211"/>
                  </a:cubicBezTo>
                  <a:lnTo>
                    <a:pt x="1843935" y="1712436"/>
                  </a:lnTo>
                  <a:cubicBezTo>
                    <a:pt x="1843935" y="1716644"/>
                    <a:pt x="1847347" y="1720056"/>
                    <a:pt x="1851555" y="1720056"/>
                  </a:cubicBezTo>
                  <a:lnTo>
                    <a:pt x="1882034" y="1720056"/>
                  </a:lnTo>
                  <a:cubicBezTo>
                    <a:pt x="1886242" y="1720056"/>
                    <a:pt x="1889654" y="1716644"/>
                    <a:pt x="1889654" y="1712436"/>
                  </a:cubicBezTo>
                  <a:lnTo>
                    <a:pt x="1889654" y="1561211"/>
                  </a:lnTo>
                  <a:cubicBezTo>
                    <a:pt x="1889654" y="1557003"/>
                    <a:pt x="1886242" y="1553591"/>
                    <a:pt x="1882034" y="1553591"/>
                  </a:cubicBezTo>
                  <a:close/>
                  <a:moveTo>
                    <a:pt x="1984905" y="1532160"/>
                  </a:moveTo>
                  <a:cubicBezTo>
                    <a:pt x="1980697" y="1532160"/>
                    <a:pt x="1977285" y="1535572"/>
                    <a:pt x="1977285" y="1539780"/>
                  </a:cubicBezTo>
                  <a:lnTo>
                    <a:pt x="1977285" y="1691005"/>
                  </a:lnTo>
                  <a:cubicBezTo>
                    <a:pt x="1977285" y="1695213"/>
                    <a:pt x="1980697" y="1698625"/>
                    <a:pt x="1984905" y="1698625"/>
                  </a:cubicBezTo>
                  <a:lnTo>
                    <a:pt x="2015384" y="1698625"/>
                  </a:lnTo>
                  <a:cubicBezTo>
                    <a:pt x="2019592" y="1698625"/>
                    <a:pt x="2023004" y="1695213"/>
                    <a:pt x="2023004" y="1691005"/>
                  </a:cubicBezTo>
                  <a:lnTo>
                    <a:pt x="2023004" y="1539780"/>
                  </a:lnTo>
                  <a:cubicBezTo>
                    <a:pt x="2023004" y="1535572"/>
                    <a:pt x="2019592" y="1532160"/>
                    <a:pt x="2015384" y="1532160"/>
                  </a:cubicBezTo>
                  <a:close/>
                  <a:moveTo>
                    <a:pt x="2118255" y="1508348"/>
                  </a:moveTo>
                  <a:cubicBezTo>
                    <a:pt x="2114047" y="1508348"/>
                    <a:pt x="2110635" y="1511760"/>
                    <a:pt x="2110635" y="1515968"/>
                  </a:cubicBezTo>
                  <a:lnTo>
                    <a:pt x="2110635" y="1667193"/>
                  </a:lnTo>
                  <a:cubicBezTo>
                    <a:pt x="2110635" y="1671401"/>
                    <a:pt x="2114047" y="1674813"/>
                    <a:pt x="2118255" y="1674813"/>
                  </a:cubicBezTo>
                  <a:lnTo>
                    <a:pt x="2148734" y="1674813"/>
                  </a:lnTo>
                  <a:cubicBezTo>
                    <a:pt x="2152942" y="1674813"/>
                    <a:pt x="2156354" y="1671401"/>
                    <a:pt x="2156354" y="1667193"/>
                  </a:cubicBezTo>
                  <a:lnTo>
                    <a:pt x="2156354" y="1515968"/>
                  </a:lnTo>
                  <a:cubicBezTo>
                    <a:pt x="2156354" y="1511760"/>
                    <a:pt x="2152942" y="1508348"/>
                    <a:pt x="2148734" y="1508348"/>
                  </a:cubicBezTo>
                  <a:close/>
                  <a:moveTo>
                    <a:pt x="2220649" y="1489298"/>
                  </a:moveTo>
                  <a:cubicBezTo>
                    <a:pt x="2216441" y="1489298"/>
                    <a:pt x="2213029" y="1492710"/>
                    <a:pt x="2213029" y="1496918"/>
                  </a:cubicBezTo>
                  <a:lnTo>
                    <a:pt x="2213029" y="1648143"/>
                  </a:lnTo>
                  <a:cubicBezTo>
                    <a:pt x="2213029" y="1652351"/>
                    <a:pt x="2216441" y="1655763"/>
                    <a:pt x="2220649" y="1655763"/>
                  </a:cubicBezTo>
                  <a:lnTo>
                    <a:pt x="2251128" y="1655763"/>
                  </a:lnTo>
                  <a:cubicBezTo>
                    <a:pt x="2255336" y="1655763"/>
                    <a:pt x="2258748" y="1652351"/>
                    <a:pt x="2258748" y="1648143"/>
                  </a:cubicBezTo>
                  <a:lnTo>
                    <a:pt x="2258748" y="1496918"/>
                  </a:lnTo>
                  <a:cubicBezTo>
                    <a:pt x="2258748" y="1492710"/>
                    <a:pt x="2255336" y="1489298"/>
                    <a:pt x="2251128" y="1489298"/>
                  </a:cubicBezTo>
                  <a:close/>
                  <a:moveTo>
                    <a:pt x="2339711" y="1463104"/>
                  </a:moveTo>
                  <a:cubicBezTo>
                    <a:pt x="2335503" y="1463104"/>
                    <a:pt x="2332091" y="1466516"/>
                    <a:pt x="2332091" y="1470724"/>
                  </a:cubicBezTo>
                  <a:lnTo>
                    <a:pt x="2332091" y="1621949"/>
                  </a:lnTo>
                  <a:cubicBezTo>
                    <a:pt x="2332091" y="1626157"/>
                    <a:pt x="2335503" y="1629569"/>
                    <a:pt x="2339711" y="1629569"/>
                  </a:cubicBezTo>
                  <a:lnTo>
                    <a:pt x="2370190" y="1629569"/>
                  </a:lnTo>
                  <a:cubicBezTo>
                    <a:pt x="2374398" y="1629569"/>
                    <a:pt x="2377810" y="1626157"/>
                    <a:pt x="2377810" y="1621949"/>
                  </a:cubicBezTo>
                  <a:lnTo>
                    <a:pt x="2377810" y="1470724"/>
                  </a:lnTo>
                  <a:cubicBezTo>
                    <a:pt x="2377810" y="1466516"/>
                    <a:pt x="2374398" y="1463104"/>
                    <a:pt x="2370190" y="1463104"/>
                  </a:cubicBezTo>
                  <a:close/>
                  <a:moveTo>
                    <a:pt x="2461155" y="1429766"/>
                  </a:moveTo>
                  <a:cubicBezTo>
                    <a:pt x="2456947" y="1429766"/>
                    <a:pt x="2453535" y="1433178"/>
                    <a:pt x="2453535" y="1437386"/>
                  </a:cubicBezTo>
                  <a:lnTo>
                    <a:pt x="2453535" y="1588611"/>
                  </a:lnTo>
                  <a:cubicBezTo>
                    <a:pt x="2453535" y="1592819"/>
                    <a:pt x="2456947" y="1596231"/>
                    <a:pt x="2461155" y="1596231"/>
                  </a:cubicBezTo>
                  <a:lnTo>
                    <a:pt x="2491634" y="1596231"/>
                  </a:lnTo>
                  <a:cubicBezTo>
                    <a:pt x="2495842" y="1596231"/>
                    <a:pt x="2499254" y="1592819"/>
                    <a:pt x="2499254" y="1588611"/>
                  </a:cubicBezTo>
                  <a:lnTo>
                    <a:pt x="2499254" y="1437386"/>
                  </a:lnTo>
                  <a:cubicBezTo>
                    <a:pt x="2499254" y="1433178"/>
                    <a:pt x="2495842" y="1429766"/>
                    <a:pt x="2491634" y="1429766"/>
                  </a:cubicBezTo>
                  <a:close/>
                  <a:moveTo>
                    <a:pt x="2587361" y="1410716"/>
                  </a:moveTo>
                  <a:cubicBezTo>
                    <a:pt x="2583153" y="1410716"/>
                    <a:pt x="2579741" y="1414128"/>
                    <a:pt x="2579741" y="1418336"/>
                  </a:cubicBezTo>
                  <a:lnTo>
                    <a:pt x="2579741" y="1569561"/>
                  </a:lnTo>
                  <a:cubicBezTo>
                    <a:pt x="2579741" y="1573769"/>
                    <a:pt x="2583153" y="1577181"/>
                    <a:pt x="2587361" y="1577181"/>
                  </a:cubicBezTo>
                  <a:lnTo>
                    <a:pt x="2617840" y="1577181"/>
                  </a:lnTo>
                  <a:cubicBezTo>
                    <a:pt x="2622048" y="1577181"/>
                    <a:pt x="2625460" y="1573769"/>
                    <a:pt x="2625460" y="1569561"/>
                  </a:cubicBezTo>
                  <a:lnTo>
                    <a:pt x="2625460" y="1418336"/>
                  </a:lnTo>
                  <a:cubicBezTo>
                    <a:pt x="2625460" y="1414128"/>
                    <a:pt x="2622048" y="1410716"/>
                    <a:pt x="2617840" y="1410716"/>
                  </a:cubicBezTo>
                  <a:close/>
                  <a:moveTo>
                    <a:pt x="2706424" y="1374997"/>
                  </a:moveTo>
                  <a:cubicBezTo>
                    <a:pt x="2702216" y="1374997"/>
                    <a:pt x="2698804" y="1378409"/>
                    <a:pt x="2698804" y="1382617"/>
                  </a:cubicBezTo>
                  <a:lnTo>
                    <a:pt x="2698804" y="1533842"/>
                  </a:lnTo>
                  <a:cubicBezTo>
                    <a:pt x="2698804" y="1538050"/>
                    <a:pt x="2702216" y="1541462"/>
                    <a:pt x="2706424" y="1541462"/>
                  </a:cubicBezTo>
                  <a:lnTo>
                    <a:pt x="2736903" y="1541462"/>
                  </a:lnTo>
                  <a:cubicBezTo>
                    <a:pt x="2741111" y="1541462"/>
                    <a:pt x="2744523" y="1538050"/>
                    <a:pt x="2744523" y="1533842"/>
                  </a:cubicBezTo>
                  <a:lnTo>
                    <a:pt x="2744523" y="1382617"/>
                  </a:lnTo>
                  <a:cubicBezTo>
                    <a:pt x="2744523" y="1378409"/>
                    <a:pt x="2741111" y="1374997"/>
                    <a:pt x="2736903" y="1374997"/>
                  </a:cubicBezTo>
                  <a:close/>
                  <a:moveTo>
                    <a:pt x="2831893" y="1339750"/>
                  </a:moveTo>
                  <a:cubicBezTo>
                    <a:pt x="2827685" y="1339750"/>
                    <a:pt x="2824273" y="1343162"/>
                    <a:pt x="2824273" y="1347370"/>
                  </a:cubicBezTo>
                  <a:lnTo>
                    <a:pt x="2824273" y="1517173"/>
                  </a:lnTo>
                  <a:cubicBezTo>
                    <a:pt x="2824273" y="1521381"/>
                    <a:pt x="2827685" y="1524793"/>
                    <a:pt x="2831893" y="1524793"/>
                  </a:cubicBezTo>
                  <a:lnTo>
                    <a:pt x="2862372" y="1524793"/>
                  </a:lnTo>
                  <a:cubicBezTo>
                    <a:pt x="2866580" y="1524793"/>
                    <a:pt x="2869992" y="1521381"/>
                    <a:pt x="2869992" y="1517173"/>
                  </a:cubicBezTo>
                  <a:lnTo>
                    <a:pt x="2869992" y="1347370"/>
                  </a:lnTo>
                  <a:cubicBezTo>
                    <a:pt x="2869992" y="1343162"/>
                    <a:pt x="2866580" y="1339750"/>
                    <a:pt x="2862372" y="1339750"/>
                  </a:cubicBezTo>
                  <a:close/>
                  <a:moveTo>
                    <a:pt x="2960481" y="1308794"/>
                  </a:moveTo>
                  <a:cubicBezTo>
                    <a:pt x="2956273" y="1308794"/>
                    <a:pt x="2952861" y="1312206"/>
                    <a:pt x="2952861" y="1316414"/>
                  </a:cubicBezTo>
                  <a:lnTo>
                    <a:pt x="2952861" y="1486217"/>
                  </a:lnTo>
                  <a:cubicBezTo>
                    <a:pt x="2952861" y="1490425"/>
                    <a:pt x="2956273" y="1493837"/>
                    <a:pt x="2960481" y="1493837"/>
                  </a:cubicBezTo>
                  <a:lnTo>
                    <a:pt x="2990960" y="1493837"/>
                  </a:lnTo>
                  <a:cubicBezTo>
                    <a:pt x="2995168" y="1493837"/>
                    <a:pt x="2998580" y="1490425"/>
                    <a:pt x="2998580" y="1486217"/>
                  </a:cubicBezTo>
                  <a:lnTo>
                    <a:pt x="2998580" y="1316414"/>
                  </a:lnTo>
                  <a:cubicBezTo>
                    <a:pt x="2998580" y="1312206"/>
                    <a:pt x="2995168" y="1308794"/>
                    <a:pt x="2990960" y="1308794"/>
                  </a:cubicBezTo>
                  <a:close/>
                  <a:moveTo>
                    <a:pt x="3084306" y="1284981"/>
                  </a:moveTo>
                  <a:cubicBezTo>
                    <a:pt x="3080098" y="1284981"/>
                    <a:pt x="3076686" y="1288393"/>
                    <a:pt x="3076686" y="1292601"/>
                  </a:cubicBezTo>
                  <a:lnTo>
                    <a:pt x="3076686" y="1462404"/>
                  </a:lnTo>
                  <a:cubicBezTo>
                    <a:pt x="3076686" y="1466612"/>
                    <a:pt x="3080098" y="1470024"/>
                    <a:pt x="3084306" y="1470024"/>
                  </a:cubicBezTo>
                  <a:lnTo>
                    <a:pt x="3114785" y="1470024"/>
                  </a:lnTo>
                  <a:cubicBezTo>
                    <a:pt x="3118993" y="1470024"/>
                    <a:pt x="3122405" y="1466612"/>
                    <a:pt x="3122405" y="1462404"/>
                  </a:cubicBezTo>
                  <a:lnTo>
                    <a:pt x="3122405" y="1292601"/>
                  </a:lnTo>
                  <a:cubicBezTo>
                    <a:pt x="3122405" y="1288393"/>
                    <a:pt x="3118993" y="1284981"/>
                    <a:pt x="3114785" y="1284981"/>
                  </a:cubicBezTo>
                  <a:close/>
                  <a:moveTo>
                    <a:pt x="3205750" y="1256406"/>
                  </a:moveTo>
                  <a:cubicBezTo>
                    <a:pt x="3201542" y="1256406"/>
                    <a:pt x="3198130" y="1259818"/>
                    <a:pt x="3198130" y="1264026"/>
                  </a:cubicBezTo>
                  <a:lnTo>
                    <a:pt x="3198130" y="1433829"/>
                  </a:lnTo>
                  <a:cubicBezTo>
                    <a:pt x="3198130" y="1438037"/>
                    <a:pt x="3201542" y="1441449"/>
                    <a:pt x="3205750" y="1441449"/>
                  </a:cubicBezTo>
                  <a:lnTo>
                    <a:pt x="3236229" y="1441449"/>
                  </a:lnTo>
                  <a:cubicBezTo>
                    <a:pt x="3240437" y="1441449"/>
                    <a:pt x="3243849" y="1438037"/>
                    <a:pt x="3243849" y="1433829"/>
                  </a:cubicBezTo>
                  <a:lnTo>
                    <a:pt x="3243849" y="1264026"/>
                  </a:lnTo>
                  <a:cubicBezTo>
                    <a:pt x="3243849" y="1259818"/>
                    <a:pt x="3240437" y="1256406"/>
                    <a:pt x="3236229" y="1256406"/>
                  </a:cubicBezTo>
                  <a:close/>
                  <a:moveTo>
                    <a:pt x="3329574" y="1215924"/>
                  </a:moveTo>
                  <a:cubicBezTo>
                    <a:pt x="3325366" y="1215924"/>
                    <a:pt x="3321954" y="1219336"/>
                    <a:pt x="3321954" y="1223544"/>
                  </a:cubicBezTo>
                  <a:lnTo>
                    <a:pt x="3321954" y="1414779"/>
                  </a:lnTo>
                  <a:cubicBezTo>
                    <a:pt x="3321954" y="1418987"/>
                    <a:pt x="3325366" y="1422399"/>
                    <a:pt x="3329574" y="1422399"/>
                  </a:cubicBezTo>
                  <a:lnTo>
                    <a:pt x="3360053" y="1422399"/>
                  </a:lnTo>
                  <a:cubicBezTo>
                    <a:pt x="3364261" y="1422399"/>
                    <a:pt x="3367673" y="1418987"/>
                    <a:pt x="3367673" y="1414779"/>
                  </a:cubicBezTo>
                  <a:lnTo>
                    <a:pt x="3367673" y="1223544"/>
                  </a:lnTo>
                  <a:cubicBezTo>
                    <a:pt x="3367673" y="1219336"/>
                    <a:pt x="3364261" y="1215924"/>
                    <a:pt x="3360053" y="1215924"/>
                  </a:cubicBezTo>
                  <a:close/>
                  <a:moveTo>
                    <a:pt x="3493880" y="1170680"/>
                  </a:moveTo>
                  <a:cubicBezTo>
                    <a:pt x="3489672" y="1170680"/>
                    <a:pt x="3486260" y="1174092"/>
                    <a:pt x="3486260" y="1178300"/>
                  </a:cubicBezTo>
                  <a:lnTo>
                    <a:pt x="3486260" y="1369535"/>
                  </a:lnTo>
                  <a:cubicBezTo>
                    <a:pt x="3486260" y="1373743"/>
                    <a:pt x="3489672" y="1377155"/>
                    <a:pt x="3493880" y="1377155"/>
                  </a:cubicBezTo>
                  <a:lnTo>
                    <a:pt x="3524359" y="1377155"/>
                  </a:lnTo>
                  <a:cubicBezTo>
                    <a:pt x="3528567" y="1377155"/>
                    <a:pt x="3531979" y="1373743"/>
                    <a:pt x="3531979" y="1369535"/>
                  </a:cubicBezTo>
                  <a:lnTo>
                    <a:pt x="3531979" y="1178300"/>
                  </a:lnTo>
                  <a:cubicBezTo>
                    <a:pt x="3531979" y="1174092"/>
                    <a:pt x="3528567" y="1170680"/>
                    <a:pt x="3524359" y="1170680"/>
                  </a:cubicBezTo>
                  <a:close/>
                  <a:moveTo>
                    <a:pt x="3629612" y="1132580"/>
                  </a:moveTo>
                  <a:cubicBezTo>
                    <a:pt x="3625404" y="1132580"/>
                    <a:pt x="3621992" y="1135992"/>
                    <a:pt x="3621992" y="1140200"/>
                  </a:cubicBezTo>
                  <a:lnTo>
                    <a:pt x="3621992" y="1331435"/>
                  </a:lnTo>
                  <a:cubicBezTo>
                    <a:pt x="3621992" y="1335643"/>
                    <a:pt x="3625404" y="1339055"/>
                    <a:pt x="3629612" y="1339055"/>
                  </a:cubicBezTo>
                  <a:lnTo>
                    <a:pt x="3660091" y="1339055"/>
                  </a:lnTo>
                  <a:cubicBezTo>
                    <a:pt x="3664299" y="1339055"/>
                    <a:pt x="3667711" y="1335643"/>
                    <a:pt x="3667711" y="1331435"/>
                  </a:cubicBezTo>
                  <a:lnTo>
                    <a:pt x="3667711" y="1140200"/>
                  </a:lnTo>
                  <a:cubicBezTo>
                    <a:pt x="3667711" y="1135992"/>
                    <a:pt x="3664299" y="1132580"/>
                    <a:pt x="3660091" y="1132580"/>
                  </a:cubicBezTo>
                  <a:close/>
                  <a:moveTo>
                    <a:pt x="3776849" y="1089715"/>
                  </a:moveTo>
                  <a:cubicBezTo>
                    <a:pt x="3771369" y="1089715"/>
                    <a:pt x="3766927" y="1094157"/>
                    <a:pt x="3766927" y="1099637"/>
                  </a:cubicBezTo>
                  <a:lnTo>
                    <a:pt x="3766927" y="1300558"/>
                  </a:lnTo>
                  <a:cubicBezTo>
                    <a:pt x="3766927" y="1306038"/>
                    <a:pt x="3771369" y="1310480"/>
                    <a:pt x="3776849" y="1310480"/>
                  </a:cubicBezTo>
                  <a:lnTo>
                    <a:pt x="3816535" y="1310480"/>
                  </a:lnTo>
                  <a:cubicBezTo>
                    <a:pt x="3822015" y="1310480"/>
                    <a:pt x="3826457" y="1306038"/>
                    <a:pt x="3826457" y="1300558"/>
                  </a:cubicBezTo>
                  <a:lnTo>
                    <a:pt x="3826457" y="1099637"/>
                  </a:lnTo>
                  <a:cubicBezTo>
                    <a:pt x="3826457" y="1094157"/>
                    <a:pt x="3822015" y="1089715"/>
                    <a:pt x="3816535" y="1089715"/>
                  </a:cubicBezTo>
                  <a:close/>
                  <a:moveTo>
                    <a:pt x="3934011" y="1049234"/>
                  </a:moveTo>
                  <a:cubicBezTo>
                    <a:pt x="3928531" y="1049234"/>
                    <a:pt x="3924089" y="1053676"/>
                    <a:pt x="3924089" y="1059156"/>
                  </a:cubicBezTo>
                  <a:lnTo>
                    <a:pt x="3924089" y="1260077"/>
                  </a:lnTo>
                  <a:cubicBezTo>
                    <a:pt x="3924089" y="1265557"/>
                    <a:pt x="3928531" y="1269999"/>
                    <a:pt x="3934011" y="1269999"/>
                  </a:cubicBezTo>
                  <a:lnTo>
                    <a:pt x="3973697" y="1269999"/>
                  </a:lnTo>
                  <a:cubicBezTo>
                    <a:pt x="3979177" y="1269999"/>
                    <a:pt x="3983619" y="1265557"/>
                    <a:pt x="3983619" y="1260077"/>
                  </a:cubicBezTo>
                  <a:lnTo>
                    <a:pt x="3983619" y="1059156"/>
                  </a:lnTo>
                  <a:cubicBezTo>
                    <a:pt x="3983619" y="1053676"/>
                    <a:pt x="3979177" y="1049234"/>
                    <a:pt x="3973697" y="1049234"/>
                  </a:cubicBezTo>
                  <a:close/>
                  <a:moveTo>
                    <a:pt x="4139592" y="989702"/>
                  </a:moveTo>
                  <a:cubicBezTo>
                    <a:pt x="4123153" y="989702"/>
                    <a:pt x="4109826" y="1003029"/>
                    <a:pt x="4109826" y="1019468"/>
                  </a:cubicBezTo>
                  <a:lnTo>
                    <a:pt x="4109826" y="1187846"/>
                  </a:lnTo>
                  <a:cubicBezTo>
                    <a:pt x="4109826" y="1204285"/>
                    <a:pt x="4123153" y="1217612"/>
                    <a:pt x="4139592" y="1217612"/>
                  </a:cubicBezTo>
                  <a:cubicBezTo>
                    <a:pt x="4156031" y="1217612"/>
                    <a:pt x="4169358" y="1204285"/>
                    <a:pt x="4169358" y="1187846"/>
                  </a:cubicBezTo>
                  <a:lnTo>
                    <a:pt x="4169358" y="1019468"/>
                  </a:lnTo>
                  <a:cubicBezTo>
                    <a:pt x="4169358" y="1003029"/>
                    <a:pt x="4156031" y="989702"/>
                    <a:pt x="4139592" y="989702"/>
                  </a:cubicBezTo>
                  <a:close/>
                  <a:moveTo>
                    <a:pt x="4305086" y="939005"/>
                  </a:moveTo>
                  <a:cubicBezTo>
                    <a:pt x="4291934" y="939005"/>
                    <a:pt x="4281273" y="949666"/>
                    <a:pt x="4281273" y="962818"/>
                  </a:cubicBezTo>
                  <a:lnTo>
                    <a:pt x="4281273" y="1158079"/>
                  </a:lnTo>
                  <a:cubicBezTo>
                    <a:pt x="4281273" y="1171231"/>
                    <a:pt x="4291934" y="1181892"/>
                    <a:pt x="4305086" y="1181892"/>
                  </a:cubicBezTo>
                  <a:lnTo>
                    <a:pt x="4357473" y="1181892"/>
                  </a:lnTo>
                  <a:cubicBezTo>
                    <a:pt x="4370625" y="1181892"/>
                    <a:pt x="4381286" y="1171231"/>
                    <a:pt x="4381286" y="1158079"/>
                  </a:cubicBezTo>
                  <a:lnTo>
                    <a:pt x="4381286" y="962818"/>
                  </a:lnTo>
                  <a:cubicBezTo>
                    <a:pt x="4381286" y="949666"/>
                    <a:pt x="4370625" y="939005"/>
                    <a:pt x="4357473" y="939005"/>
                  </a:cubicBezTo>
                  <a:close/>
                  <a:moveTo>
                    <a:pt x="4519399" y="896143"/>
                  </a:moveTo>
                  <a:cubicBezTo>
                    <a:pt x="4506247" y="896143"/>
                    <a:pt x="4495586" y="906804"/>
                    <a:pt x="4495586" y="919956"/>
                  </a:cubicBezTo>
                  <a:lnTo>
                    <a:pt x="4495586" y="1115217"/>
                  </a:lnTo>
                  <a:cubicBezTo>
                    <a:pt x="4495586" y="1128369"/>
                    <a:pt x="4506247" y="1139030"/>
                    <a:pt x="4519399" y="1139030"/>
                  </a:cubicBezTo>
                  <a:lnTo>
                    <a:pt x="4571786" y="1139030"/>
                  </a:lnTo>
                  <a:cubicBezTo>
                    <a:pt x="4584938" y="1139030"/>
                    <a:pt x="4595599" y="1128369"/>
                    <a:pt x="4595599" y="1115217"/>
                  </a:cubicBezTo>
                  <a:lnTo>
                    <a:pt x="4595599" y="919956"/>
                  </a:lnTo>
                  <a:cubicBezTo>
                    <a:pt x="4595599" y="906804"/>
                    <a:pt x="4584938" y="896143"/>
                    <a:pt x="4571786" y="896143"/>
                  </a:cubicBezTo>
                  <a:close/>
                  <a:moveTo>
                    <a:pt x="4745164" y="853280"/>
                  </a:moveTo>
                  <a:cubicBezTo>
                    <a:pt x="4727002" y="853280"/>
                    <a:pt x="4712279" y="868003"/>
                    <a:pt x="4712279" y="886165"/>
                  </a:cubicBezTo>
                  <a:lnTo>
                    <a:pt x="4712279" y="1063282"/>
                  </a:lnTo>
                  <a:cubicBezTo>
                    <a:pt x="4712279" y="1081444"/>
                    <a:pt x="4727002" y="1096167"/>
                    <a:pt x="4745164" y="1096167"/>
                  </a:cubicBezTo>
                  <a:lnTo>
                    <a:pt x="4817509" y="1096167"/>
                  </a:lnTo>
                  <a:cubicBezTo>
                    <a:pt x="4835671" y="1096167"/>
                    <a:pt x="4850394" y="1081444"/>
                    <a:pt x="4850394" y="1063282"/>
                  </a:cubicBezTo>
                  <a:lnTo>
                    <a:pt x="4850394" y="886165"/>
                  </a:lnTo>
                  <a:cubicBezTo>
                    <a:pt x="4850394" y="868003"/>
                    <a:pt x="4835671" y="853280"/>
                    <a:pt x="4817509" y="853280"/>
                  </a:cubicBezTo>
                  <a:close/>
                  <a:moveTo>
                    <a:pt x="4995194" y="793748"/>
                  </a:moveTo>
                  <a:cubicBezTo>
                    <a:pt x="4977032" y="793748"/>
                    <a:pt x="4962309" y="808471"/>
                    <a:pt x="4962309" y="826633"/>
                  </a:cubicBezTo>
                  <a:lnTo>
                    <a:pt x="4962309" y="1032327"/>
                  </a:lnTo>
                  <a:cubicBezTo>
                    <a:pt x="4962309" y="1050489"/>
                    <a:pt x="4977032" y="1065212"/>
                    <a:pt x="4995194" y="1065212"/>
                  </a:cubicBezTo>
                  <a:lnTo>
                    <a:pt x="5067539" y="1065212"/>
                  </a:lnTo>
                  <a:cubicBezTo>
                    <a:pt x="5085701" y="1065212"/>
                    <a:pt x="5100424" y="1050489"/>
                    <a:pt x="5100424" y="1032327"/>
                  </a:cubicBezTo>
                  <a:lnTo>
                    <a:pt x="5100424" y="826633"/>
                  </a:lnTo>
                  <a:cubicBezTo>
                    <a:pt x="5100424" y="808471"/>
                    <a:pt x="5085701" y="793748"/>
                    <a:pt x="5067539" y="793748"/>
                  </a:cubicBezTo>
                  <a:close/>
                  <a:moveTo>
                    <a:pt x="5273799" y="743742"/>
                  </a:moveTo>
                  <a:cubicBezTo>
                    <a:pt x="5255637" y="743742"/>
                    <a:pt x="5240914" y="758465"/>
                    <a:pt x="5240914" y="776627"/>
                  </a:cubicBezTo>
                  <a:lnTo>
                    <a:pt x="5240914" y="1016349"/>
                  </a:lnTo>
                  <a:cubicBezTo>
                    <a:pt x="5240914" y="1034511"/>
                    <a:pt x="5255637" y="1049234"/>
                    <a:pt x="5273799" y="1049234"/>
                  </a:cubicBezTo>
                  <a:lnTo>
                    <a:pt x="5346144" y="1049234"/>
                  </a:lnTo>
                  <a:cubicBezTo>
                    <a:pt x="5364306" y="1049234"/>
                    <a:pt x="5379029" y="1034511"/>
                    <a:pt x="5379029" y="1016349"/>
                  </a:cubicBezTo>
                  <a:lnTo>
                    <a:pt x="5379029" y="776627"/>
                  </a:lnTo>
                  <a:cubicBezTo>
                    <a:pt x="5379029" y="758465"/>
                    <a:pt x="5364306" y="743742"/>
                    <a:pt x="5346144" y="743742"/>
                  </a:cubicBezTo>
                  <a:close/>
                  <a:moveTo>
                    <a:pt x="5526211" y="698499"/>
                  </a:moveTo>
                  <a:cubicBezTo>
                    <a:pt x="5508049" y="698499"/>
                    <a:pt x="5493326" y="713222"/>
                    <a:pt x="5493326" y="731384"/>
                  </a:cubicBezTo>
                  <a:lnTo>
                    <a:pt x="5493326" y="971106"/>
                  </a:lnTo>
                  <a:cubicBezTo>
                    <a:pt x="5493326" y="989268"/>
                    <a:pt x="5508049" y="1003991"/>
                    <a:pt x="5526211" y="1003991"/>
                  </a:cubicBezTo>
                  <a:lnTo>
                    <a:pt x="5598556" y="1003991"/>
                  </a:lnTo>
                  <a:cubicBezTo>
                    <a:pt x="5616718" y="1003991"/>
                    <a:pt x="5631441" y="989268"/>
                    <a:pt x="5631441" y="971106"/>
                  </a:cubicBezTo>
                  <a:lnTo>
                    <a:pt x="5631441" y="731384"/>
                  </a:lnTo>
                  <a:cubicBezTo>
                    <a:pt x="5631441" y="713222"/>
                    <a:pt x="5616718" y="698499"/>
                    <a:pt x="5598556" y="698499"/>
                  </a:cubicBezTo>
                  <a:close/>
                  <a:moveTo>
                    <a:pt x="5835774" y="660399"/>
                  </a:moveTo>
                  <a:cubicBezTo>
                    <a:pt x="5817612" y="660399"/>
                    <a:pt x="5802889" y="675122"/>
                    <a:pt x="5802889" y="693284"/>
                  </a:cubicBezTo>
                  <a:lnTo>
                    <a:pt x="5802889" y="933006"/>
                  </a:lnTo>
                  <a:cubicBezTo>
                    <a:pt x="5802889" y="951168"/>
                    <a:pt x="5817612" y="965891"/>
                    <a:pt x="5835774" y="965891"/>
                  </a:cubicBezTo>
                  <a:lnTo>
                    <a:pt x="5908119" y="965891"/>
                  </a:lnTo>
                  <a:cubicBezTo>
                    <a:pt x="5926281" y="965891"/>
                    <a:pt x="5941004" y="951168"/>
                    <a:pt x="5941004" y="933006"/>
                  </a:cubicBezTo>
                  <a:lnTo>
                    <a:pt x="5941004" y="693284"/>
                  </a:lnTo>
                  <a:cubicBezTo>
                    <a:pt x="5941004" y="675122"/>
                    <a:pt x="5926281" y="660399"/>
                    <a:pt x="5908119" y="660399"/>
                  </a:cubicBezTo>
                  <a:close/>
                  <a:moveTo>
                    <a:pt x="6176292" y="617537"/>
                  </a:moveTo>
                  <a:cubicBezTo>
                    <a:pt x="6158130" y="617537"/>
                    <a:pt x="6143407" y="632260"/>
                    <a:pt x="6143407" y="650422"/>
                  </a:cubicBezTo>
                  <a:lnTo>
                    <a:pt x="6143407" y="890144"/>
                  </a:lnTo>
                  <a:cubicBezTo>
                    <a:pt x="6143407" y="908306"/>
                    <a:pt x="6158130" y="923029"/>
                    <a:pt x="6176292" y="923029"/>
                  </a:cubicBezTo>
                  <a:lnTo>
                    <a:pt x="6248637" y="923029"/>
                  </a:lnTo>
                  <a:cubicBezTo>
                    <a:pt x="6266799" y="923029"/>
                    <a:pt x="6281522" y="908306"/>
                    <a:pt x="6281522" y="890144"/>
                  </a:cubicBezTo>
                  <a:lnTo>
                    <a:pt x="6281522" y="650422"/>
                  </a:lnTo>
                  <a:cubicBezTo>
                    <a:pt x="6281522" y="632260"/>
                    <a:pt x="6266799" y="617537"/>
                    <a:pt x="6248637" y="617537"/>
                  </a:cubicBezTo>
                  <a:close/>
                  <a:moveTo>
                    <a:pt x="6522481" y="567530"/>
                  </a:moveTo>
                  <a:cubicBezTo>
                    <a:pt x="6501187" y="567530"/>
                    <a:pt x="6483925" y="584792"/>
                    <a:pt x="6483925" y="606086"/>
                  </a:cubicBezTo>
                  <a:lnTo>
                    <a:pt x="6483925" y="864731"/>
                  </a:lnTo>
                  <a:cubicBezTo>
                    <a:pt x="6483925" y="886025"/>
                    <a:pt x="6501187" y="903287"/>
                    <a:pt x="6522481" y="903287"/>
                  </a:cubicBezTo>
                  <a:lnTo>
                    <a:pt x="6607301" y="903287"/>
                  </a:lnTo>
                  <a:cubicBezTo>
                    <a:pt x="6628595" y="903287"/>
                    <a:pt x="6645857" y="886025"/>
                    <a:pt x="6645857" y="864731"/>
                  </a:cubicBezTo>
                  <a:lnTo>
                    <a:pt x="6645857" y="606086"/>
                  </a:lnTo>
                  <a:cubicBezTo>
                    <a:pt x="6645857" y="584792"/>
                    <a:pt x="6628595" y="567530"/>
                    <a:pt x="6607301" y="567530"/>
                  </a:cubicBezTo>
                  <a:close/>
                  <a:moveTo>
                    <a:pt x="9449524" y="565853"/>
                  </a:moveTo>
                  <a:lnTo>
                    <a:pt x="9455405" y="574674"/>
                  </a:lnTo>
                  <a:lnTo>
                    <a:pt x="9449548" y="574674"/>
                  </a:lnTo>
                  <a:close/>
                  <a:moveTo>
                    <a:pt x="6915387" y="507999"/>
                  </a:moveTo>
                  <a:cubicBezTo>
                    <a:pt x="6894093" y="507999"/>
                    <a:pt x="6876831" y="525261"/>
                    <a:pt x="6876831" y="546555"/>
                  </a:cubicBezTo>
                  <a:lnTo>
                    <a:pt x="6876831" y="805200"/>
                  </a:lnTo>
                  <a:cubicBezTo>
                    <a:pt x="6876831" y="826494"/>
                    <a:pt x="6894093" y="843756"/>
                    <a:pt x="6915387" y="843756"/>
                  </a:cubicBezTo>
                  <a:lnTo>
                    <a:pt x="7000207" y="843756"/>
                  </a:lnTo>
                  <a:cubicBezTo>
                    <a:pt x="7021501" y="843756"/>
                    <a:pt x="7038763" y="826494"/>
                    <a:pt x="7038763" y="805200"/>
                  </a:cubicBezTo>
                  <a:lnTo>
                    <a:pt x="7038763" y="546555"/>
                  </a:lnTo>
                  <a:cubicBezTo>
                    <a:pt x="7038763" y="525261"/>
                    <a:pt x="7021501" y="507999"/>
                    <a:pt x="7000207" y="507999"/>
                  </a:cubicBezTo>
                  <a:close/>
                  <a:moveTo>
                    <a:pt x="7332106" y="450849"/>
                  </a:moveTo>
                  <a:cubicBezTo>
                    <a:pt x="7310812" y="450849"/>
                    <a:pt x="7293550" y="468111"/>
                    <a:pt x="7293550" y="489405"/>
                  </a:cubicBezTo>
                  <a:lnTo>
                    <a:pt x="7293550" y="748050"/>
                  </a:lnTo>
                  <a:cubicBezTo>
                    <a:pt x="7293550" y="769344"/>
                    <a:pt x="7310812" y="786606"/>
                    <a:pt x="7332106" y="786606"/>
                  </a:cubicBezTo>
                  <a:lnTo>
                    <a:pt x="7416926" y="786606"/>
                  </a:lnTo>
                  <a:cubicBezTo>
                    <a:pt x="7438220" y="786606"/>
                    <a:pt x="7455482" y="769344"/>
                    <a:pt x="7455482" y="748050"/>
                  </a:cubicBezTo>
                  <a:lnTo>
                    <a:pt x="7455482" y="489405"/>
                  </a:lnTo>
                  <a:cubicBezTo>
                    <a:pt x="7455482" y="468111"/>
                    <a:pt x="7438220" y="450849"/>
                    <a:pt x="7416926" y="450849"/>
                  </a:cubicBezTo>
                  <a:close/>
                  <a:moveTo>
                    <a:pt x="7779441" y="388935"/>
                  </a:moveTo>
                  <a:cubicBezTo>
                    <a:pt x="7754389" y="388935"/>
                    <a:pt x="7734081" y="409243"/>
                    <a:pt x="7734081" y="434295"/>
                  </a:cubicBezTo>
                  <a:lnTo>
                    <a:pt x="7734081" y="705527"/>
                  </a:lnTo>
                  <a:cubicBezTo>
                    <a:pt x="7734081" y="730579"/>
                    <a:pt x="7754389" y="750887"/>
                    <a:pt x="7779441" y="750887"/>
                  </a:cubicBezTo>
                  <a:lnTo>
                    <a:pt x="7879229" y="750887"/>
                  </a:lnTo>
                  <a:cubicBezTo>
                    <a:pt x="7904281" y="750887"/>
                    <a:pt x="7924589" y="730579"/>
                    <a:pt x="7924589" y="705527"/>
                  </a:cubicBezTo>
                  <a:lnTo>
                    <a:pt x="7924589" y="434295"/>
                  </a:lnTo>
                  <a:cubicBezTo>
                    <a:pt x="7924589" y="409243"/>
                    <a:pt x="7904281" y="388935"/>
                    <a:pt x="7879229" y="388935"/>
                  </a:cubicBezTo>
                  <a:close/>
                  <a:moveTo>
                    <a:pt x="8264195" y="315117"/>
                  </a:moveTo>
                  <a:cubicBezTo>
                    <a:pt x="8234446" y="315117"/>
                    <a:pt x="8210330" y="339233"/>
                    <a:pt x="8210330" y="368982"/>
                  </a:cubicBezTo>
                  <a:lnTo>
                    <a:pt x="8210330" y="623204"/>
                  </a:lnTo>
                  <a:cubicBezTo>
                    <a:pt x="8210330" y="652953"/>
                    <a:pt x="8234446" y="677069"/>
                    <a:pt x="8264195" y="677069"/>
                  </a:cubicBezTo>
                  <a:lnTo>
                    <a:pt x="8382692" y="677069"/>
                  </a:lnTo>
                  <a:cubicBezTo>
                    <a:pt x="8412441" y="677069"/>
                    <a:pt x="8436557" y="652953"/>
                    <a:pt x="8436557" y="623204"/>
                  </a:cubicBezTo>
                  <a:lnTo>
                    <a:pt x="8436557" y="368982"/>
                  </a:lnTo>
                  <a:cubicBezTo>
                    <a:pt x="8436557" y="339233"/>
                    <a:pt x="8412441" y="315117"/>
                    <a:pt x="8382692" y="315117"/>
                  </a:cubicBezTo>
                  <a:close/>
                  <a:moveTo>
                    <a:pt x="8771400" y="248444"/>
                  </a:moveTo>
                  <a:cubicBezTo>
                    <a:pt x="8735075" y="248444"/>
                    <a:pt x="8705628" y="277891"/>
                    <a:pt x="8705628" y="314216"/>
                  </a:cubicBezTo>
                  <a:lnTo>
                    <a:pt x="8705628" y="570816"/>
                  </a:lnTo>
                  <a:cubicBezTo>
                    <a:pt x="8705628" y="607141"/>
                    <a:pt x="8735075" y="636588"/>
                    <a:pt x="8771400" y="636588"/>
                  </a:cubicBezTo>
                  <a:lnTo>
                    <a:pt x="8916091" y="636588"/>
                  </a:lnTo>
                  <a:cubicBezTo>
                    <a:pt x="8952416" y="636588"/>
                    <a:pt x="8981863" y="607141"/>
                    <a:pt x="8981863" y="570816"/>
                  </a:cubicBezTo>
                  <a:lnTo>
                    <a:pt x="8981863" y="314216"/>
                  </a:lnTo>
                  <a:cubicBezTo>
                    <a:pt x="8981863" y="277891"/>
                    <a:pt x="8952416" y="248444"/>
                    <a:pt x="8916091" y="248444"/>
                  </a:cubicBezTo>
                  <a:close/>
                  <a:moveTo>
                    <a:pt x="9448413" y="165099"/>
                  </a:moveTo>
                  <a:lnTo>
                    <a:pt x="9450618" y="165099"/>
                  </a:lnTo>
                  <a:lnTo>
                    <a:pt x="9448416" y="166369"/>
                  </a:lnTo>
                  <a:close/>
                  <a:moveTo>
                    <a:pt x="9447956" y="0"/>
                  </a:moveTo>
                  <a:lnTo>
                    <a:pt x="9448413" y="165099"/>
                  </a:lnTo>
                  <a:lnTo>
                    <a:pt x="9326231" y="165099"/>
                  </a:lnTo>
                  <a:cubicBezTo>
                    <a:pt x="9289906" y="165099"/>
                    <a:pt x="9260459" y="194546"/>
                    <a:pt x="9260459" y="230871"/>
                  </a:cubicBezTo>
                  <a:lnTo>
                    <a:pt x="9260459" y="508902"/>
                  </a:lnTo>
                  <a:cubicBezTo>
                    <a:pt x="9260459" y="545227"/>
                    <a:pt x="9289906" y="574674"/>
                    <a:pt x="9326231" y="574674"/>
                  </a:cubicBezTo>
                  <a:lnTo>
                    <a:pt x="9449548" y="574674"/>
                  </a:lnTo>
                  <a:lnTo>
                    <a:pt x="9459779" y="4267992"/>
                  </a:lnTo>
                  <a:lnTo>
                    <a:pt x="9340835" y="4267992"/>
                  </a:lnTo>
                  <a:cubicBezTo>
                    <a:pt x="9303027" y="4267992"/>
                    <a:pt x="9272377" y="4298642"/>
                    <a:pt x="9272377" y="4336450"/>
                  </a:cubicBezTo>
                  <a:lnTo>
                    <a:pt x="9272377" y="4540597"/>
                  </a:lnTo>
                  <a:cubicBezTo>
                    <a:pt x="9272377" y="4578405"/>
                    <a:pt x="9303027" y="4609055"/>
                    <a:pt x="9340835" y="4609055"/>
                  </a:cubicBezTo>
                  <a:lnTo>
                    <a:pt x="9460723" y="4609055"/>
                  </a:lnTo>
                  <a:cubicBezTo>
                    <a:pt x="9460842" y="4651737"/>
                    <a:pt x="9460960" y="4694419"/>
                    <a:pt x="9461078" y="4737100"/>
                  </a:cubicBezTo>
                  <a:lnTo>
                    <a:pt x="5366964" y="4251580"/>
                  </a:lnTo>
                  <a:lnTo>
                    <a:pt x="1535293" y="3503617"/>
                  </a:lnTo>
                  <a:lnTo>
                    <a:pt x="0" y="3385518"/>
                  </a:lnTo>
                  <a:lnTo>
                    <a:pt x="13122" y="1837103"/>
                  </a:lnTo>
                  <a:lnTo>
                    <a:pt x="1049773" y="1705881"/>
                  </a:lnTo>
                  <a:lnTo>
                    <a:pt x="5393208" y="669230"/>
                  </a:lnTo>
                  <a:close/>
                </a:path>
              </a:pathLst>
            </a:custGeom>
            <a:solidFill>
              <a:sysClr val="window" lastClr="FFFFFF">
                <a:lumMod val="50000"/>
                <a:alpha val="58000"/>
              </a:sys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5" name="圆角矩形 97"/>
            <p:cNvSpPr/>
            <p:nvPr/>
          </p:nvSpPr>
          <p:spPr>
            <a:xfrm>
              <a:off x="1140793" y="3240809"/>
              <a:ext cx="664193" cy="934572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368" h="935115">
                  <a:moveTo>
                    <a:pt x="0" y="102656"/>
                  </a:moveTo>
                  <a:cubicBezTo>
                    <a:pt x="0" y="86435"/>
                    <a:pt x="13149" y="73286"/>
                    <a:pt x="29370" y="73286"/>
                  </a:cubicBezTo>
                  <a:cubicBezTo>
                    <a:pt x="220927" y="58999"/>
                    <a:pt x="467254" y="20899"/>
                    <a:pt x="625474" y="1848"/>
                  </a:cubicBezTo>
                  <a:cubicBezTo>
                    <a:pt x="658363" y="-10058"/>
                    <a:pt x="664368" y="38810"/>
                    <a:pt x="664368" y="55031"/>
                  </a:cubicBezTo>
                  <a:cubicBezTo>
                    <a:pt x="662781" y="332252"/>
                    <a:pt x="661193" y="609474"/>
                    <a:pt x="659606" y="886695"/>
                  </a:cubicBezTo>
                  <a:cubicBezTo>
                    <a:pt x="659606" y="902916"/>
                    <a:pt x="648838" y="935115"/>
                    <a:pt x="632617" y="935115"/>
                  </a:cubicBezTo>
                  <a:lnTo>
                    <a:pt x="26989" y="901778"/>
                  </a:lnTo>
                  <a:cubicBezTo>
                    <a:pt x="10768" y="901778"/>
                    <a:pt x="0" y="881485"/>
                    <a:pt x="0" y="865264"/>
                  </a:cubicBezTo>
                  <a:lnTo>
                    <a:pt x="0" y="1026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33000">
                  <a:srgbClr val="D2144F"/>
                </a:gs>
                <a:gs pos="9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圆角矩形 97"/>
            <p:cNvSpPr/>
            <p:nvPr/>
          </p:nvSpPr>
          <p:spPr>
            <a:xfrm>
              <a:off x="1893012" y="3128569"/>
              <a:ext cx="1187711" cy="1123549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507" h="959234">
                  <a:moveTo>
                    <a:pt x="0" y="113215"/>
                  </a:moveTo>
                  <a:cubicBezTo>
                    <a:pt x="0" y="96994"/>
                    <a:pt x="13149" y="83845"/>
                    <a:pt x="29370" y="83845"/>
                  </a:cubicBezTo>
                  <a:cubicBezTo>
                    <a:pt x="138798" y="69558"/>
                    <a:pt x="458455" y="12473"/>
                    <a:pt x="619608" y="1558"/>
                  </a:cubicBezTo>
                  <a:cubicBezTo>
                    <a:pt x="652497" y="-10348"/>
                    <a:pt x="664368" y="49369"/>
                    <a:pt x="664368" y="65590"/>
                  </a:cubicBezTo>
                  <a:cubicBezTo>
                    <a:pt x="662781" y="342811"/>
                    <a:pt x="672925" y="633594"/>
                    <a:pt x="671338" y="910815"/>
                  </a:cubicBezTo>
                  <a:cubicBezTo>
                    <a:pt x="671338" y="927036"/>
                    <a:pt x="648838" y="959234"/>
                    <a:pt x="632617" y="959234"/>
                  </a:cubicBezTo>
                  <a:lnTo>
                    <a:pt x="26989" y="912337"/>
                  </a:lnTo>
                  <a:cubicBezTo>
                    <a:pt x="10768" y="912337"/>
                    <a:pt x="0" y="892044"/>
                    <a:pt x="0" y="875823"/>
                  </a:cubicBezTo>
                  <a:lnTo>
                    <a:pt x="0" y="113215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600000" scaled="0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7" name="圆角矩形 97"/>
            <p:cNvSpPr/>
            <p:nvPr/>
          </p:nvSpPr>
          <p:spPr>
            <a:xfrm>
              <a:off x="3216677" y="2970516"/>
              <a:ext cx="1085815" cy="1409876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507" h="988167">
                  <a:moveTo>
                    <a:pt x="0" y="113215"/>
                  </a:moveTo>
                  <a:cubicBezTo>
                    <a:pt x="0" y="96994"/>
                    <a:pt x="13149" y="83845"/>
                    <a:pt x="29370" y="83845"/>
                  </a:cubicBezTo>
                  <a:cubicBezTo>
                    <a:pt x="138798" y="69558"/>
                    <a:pt x="458455" y="12473"/>
                    <a:pt x="619608" y="1558"/>
                  </a:cubicBezTo>
                  <a:cubicBezTo>
                    <a:pt x="652497" y="-10348"/>
                    <a:pt x="664368" y="49369"/>
                    <a:pt x="664368" y="65590"/>
                  </a:cubicBezTo>
                  <a:cubicBezTo>
                    <a:pt x="662781" y="342811"/>
                    <a:pt x="672925" y="635820"/>
                    <a:pt x="671338" y="913041"/>
                  </a:cubicBezTo>
                  <a:cubicBezTo>
                    <a:pt x="663099" y="960420"/>
                    <a:pt x="648838" y="988167"/>
                    <a:pt x="632617" y="988167"/>
                  </a:cubicBezTo>
                  <a:cubicBezTo>
                    <a:pt x="406023" y="966599"/>
                    <a:pt x="228865" y="940581"/>
                    <a:pt x="26989" y="916788"/>
                  </a:cubicBezTo>
                  <a:cubicBezTo>
                    <a:pt x="10768" y="916788"/>
                    <a:pt x="0" y="892044"/>
                    <a:pt x="0" y="875823"/>
                  </a:cubicBezTo>
                  <a:lnTo>
                    <a:pt x="0" y="113215"/>
                  </a:ln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200000" scaled="0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8" name="圆角矩形 97"/>
            <p:cNvSpPr/>
            <p:nvPr/>
          </p:nvSpPr>
          <p:spPr>
            <a:xfrm>
              <a:off x="4418653" y="2715113"/>
              <a:ext cx="1399915" cy="1834785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71007 h 1045959"/>
                <a:gd name="connsiteX1" fmla="*/ 29370 w 671507"/>
                <a:gd name="connsiteY1" fmla="*/ 141637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34553 w 671507"/>
                <a:gd name="connsiteY6" fmla="*/ 1002442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76607"/>
                <a:gd name="connsiteX1" fmla="*/ 52061 w 671507"/>
                <a:gd name="connsiteY1" fmla="*/ 110989 h 1076607"/>
                <a:gd name="connsiteX2" fmla="*/ 649864 w 671507"/>
                <a:gd name="connsiteY2" fmla="*/ 840 h 1076607"/>
                <a:gd name="connsiteX3" fmla="*/ 664368 w 671507"/>
                <a:gd name="connsiteY3" fmla="*/ 123382 h 1076607"/>
                <a:gd name="connsiteX4" fmla="*/ 671338 w 671507"/>
                <a:gd name="connsiteY4" fmla="*/ 970833 h 1076607"/>
                <a:gd name="connsiteX5" fmla="*/ 630096 w 671507"/>
                <a:gd name="connsiteY5" fmla="*/ 1076607 h 1076607"/>
                <a:gd name="connsiteX6" fmla="*/ 34553 w 671507"/>
                <a:gd name="connsiteY6" fmla="*/ 1002442 h 1076607"/>
                <a:gd name="connsiteX7" fmla="*/ 0 w 671507"/>
                <a:gd name="connsiteY7" fmla="*/ 933615 h 1076607"/>
                <a:gd name="connsiteX8" fmla="*/ 0 w 67150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691"/>
                <a:gd name="connsiteY0" fmla="*/ 171007 h 1076607"/>
                <a:gd name="connsiteX1" fmla="*/ 52061 w 676691"/>
                <a:gd name="connsiteY1" fmla="*/ 110989 h 1076607"/>
                <a:gd name="connsiteX2" fmla="*/ 649864 w 676691"/>
                <a:gd name="connsiteY2" fmla="*/ 840 h 1076607"/>
                <a:gd name="connsiteX3" fmla="*/ 674453 w 676691"/>
                <a:gd name="connsiteY3" fmla="*/ 123382 h 1076607"/>
                <a:gd name="connsiteX4" fmla="*/ 676381 w 676691"/>
                <a:gd name="connsiteY4" fmla="*/ 998695 h 1076607"/>
                <a:gd name="connsiteX5" fmla="*/ 630096 w 676691"/>
                <a:gd name="connsiteY5" fmla="*/ 1076607 h 1076607"/>
                <a:gd name="connsiteX6" fmla="*/ 34553 w 676691"/>
                <a:gd name="connsiteY6" fmla="*/ 1002442 h 1076607"/>
                <a:gd name="connsiteX7" fmla="*/ 0 w 676691"/>
                <a:gd name="connsiteY7" fmla="*/ 933615 h 1076607"/>
                <a:gd name="connsiteX8" fmla="*/ 0 w 676691"/>
                <a:gd name="connsiteY8" fmla="*/ 171007 h 1076607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7905 h 1073505"/>
                <a:gd name="connsiteX1" fmla="*/ 52061 w 676691"/>
                <a:gd name="connsiteY1" fmla="*/ 107887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91" h="1073505">
                  <a:moveTo>
                    <a:pt x="0" y="167905"/>
                  </a:moveTo>
                  <a:cubicBezTo>
                    <a:pt x="0" y="151684"/>
                    <a:pt x="13148" y="116246"/>
                    <a:pt x="52061" y="107887"/>
                  </a:cubicBezTo>
                  <a:cubicBezTo>
                    <a:pt x="164010" y="76883"/>
                    <a:pt x="460977" y="8653"/>
                    <a:pt x="639779" y="525"/>
                  </a:cubicBezTo>
                  <a:cubicBezTo>
                    <a:pt x="682753" y="-8594"/>
                    <a:pt x="674453" y="104059"/>
                    <a:pt x="674453" y="120280"/>
                  </a:cubicBezTo>
                  <a:cubicBezTo>
                    <a:pt x="672866" y="397501"/>
                    <a:pt x="677968" y="718372"/>
                    <a:pt x="676381" y="995593"/>
                  </a:cubicBezTo>
                  <a:cubicBezTo>
                    <a:pt x="678227" y="1034614"/>
                    <a:pt x="646317" y="1073505"/>
                    <a:pt x="630096" y="1073505"/>
                  </a:cubicBezTo>
                  <a:cubicBezTo>
                    <a:pt x="403502" y="1051937"/>
                    <a:pt x="236429" y="1023133"/>
                    <a:pt x="34553" y="999340"/>
                  </a:cubicBezTo>
                  <a:cubicBezTo>
                    <a:pt x="18332" y="999340"/>
                    <a:pt x="0" y="946734"/>
                    <a:pt x="0" y="930513"/>
                  </a:cubicBezTo>
                  <a:lnTo>
                    <a:pt x="0" y="167905"/>
                  </a:ln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9" name="圆角矩形 97"/>
            <p:cNvSpPr/>
            <p:nvPr/>
          </p:nvSpPr>
          <p:spPr>
            <a:xfrm>
              <a:off x="5926859" y="2447111"/>
              <a:ext cx="1695541" cy="2308943"/>
            </a:xfrm>
            <a:custGeom>
              <a:avLst/>
              <a:gdLst>
                <a:gd name="connsiteX0" fmla="*/ 0 w 690562"/>
                <a:gd name="connsiteY0" fmla="*/ 29370 h 821348"/>
                <a:gd name="connsiteX1" fmla="*/ 29370 w 690562"/>
                <a:gd name="connsiteY1" fmla="*/ 0 h 821348"/>
                <a:gd name="connsiteX2" fmla="*/ 661192 w 690562"/>
                <a:gd name="connsiteY2" fmla="*/ 0 h 821348"/>
                <a:gd name="connsiteX3" fmla="*/ 690562 w 690562"/>
                <a:gd name="connsiteY3" fmla="*/ 29370 h 821348"/>
                <a:gd name="connsiteX4" fmla="*/ 690562 w 690562"/>
                <a:gd name="connsiteY4" fmla="*/ 791978 h 821348"/>
                <a:gd name="connsiteX5" fmla="*/ 661192 w 690562"/>
                <a:gd name="connsiteY5" fmla="*/ 821348 h 821348"/>
                <a:gd name="connsiteX6" fmla="*/ 29370 w 690562"/>
                <a:gd name="connsiteY6" fmla="*/ 821348 h 821348"/>
                <a:gd name="connsiteX7" fmla="*/ 0 w 690562"/>
                <a:gd name="connsiteY7" fmla="*/ 791978 h 821348"/>
                <a:gd name="connsiteX8" fmla="*/ 0 w 690562"/>
                <a:gd name="connsiteY8" fmla="*/ 29370 h 821348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90562 w 690562"/>
                <a:gd name="connsiteY3" fmla="*/ 96045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96045 h 888023"/>
                <a:gd name="connsiteX1" fmla="*/ 29370 w 690562"/>
                <a:gd name="connsiteY1" fmla="*/ 66675 h 888023"/>
                <a:gd name="connsiteX2" fmla="*/ 627855 w 690562"/>
                <a:gd name="connsiteY2" fmla="*/ 0 h 888023"/>
                <a:gd name="connsiteX3" fmla="*/ 669130 w 690562"/>
                <a:gd name="connsiteY3" fmla="*/ 34132 h 888023"/>
                <a:gd name="connsiteX4" fmla="*/ 690562 w 690562"/>
                <a:gd name="connsiteY4" fmla="*/ 858653 h 888023"/>
                <a:gd name="connsiteX5" fmla="*/ 661192 w 690562"/>
                <a:gd name="connsiteY5" fmla="*/ 888023 h 888023"/>
                <a:gd name="connsiteX6" fmla="*/ 29370 w 690562"/>
                <a:gd name="connsiteY6" fmla="*/ 888023 h 888023"/>
                <a:gd name="connsiteX7" fmla="*/ 0 w 690562"/>
                <a:gd name="connsiteY7" fmla="*/ 858653 h 888023"/>
                <a:gd name="connsiteX8" fmla="*/ 0 w 690562"/>
                <a:gd name="connsiteY8" fmla="*/ 96045 h 888023"/>
                <a:gd name="connsiteX0" fmla="*/ 0 w 690562"/>
                <a:gd name="connsiteY0" fmla="*/ 103189 h 895167"/>
                <a:gd name="connsiteX1" fmla="*/ 29370 w 690562"/>
                <a:gd name="connsiteY1" fmla="*/ 73819 h 895167"/>
                <a:gd name="connsiteX2" fmla="*/ 625474 w 690562"/>
                <a:gd name="connsiteY2" fmla="*/ 0 h 895167"/>
                <a:gd name="connsiteX3" fmla="*/ 669130 w 690562"/>
                <a:gd name="connsiteY3" fmla="*/ 41276 h 895167"/>
                <a:gd name="connsiteX4" fmla="*/ 690562 w 690562"/>
                <a:gd name="connsiteY4" fmla="*/ 865797 h 895167"/>
                <a:gd name="connsiteX5" fmla="*/ 661192 w 690562"/>
                <a:gd name="connsiteY5" fmla="*/ 895167 h 895167"/>
                <a:gd name="connsiteX6" fmla="*/ 29370 w 690562"/>
                <a:gd name="connsiteY6" fmla="*/ 895167 h 895167"/>
                <a:gd name="connsiteX7" fmla="*/ 0 w 690562"/>
                <a:gd name="connsiteY7" fmla="*/ 865797 h 895167"/>
                <a:gd name="connsiteX8" fmla="*/ 0 w 690562"/>
                <a:gd name="connsiteY8" fmla="*/ 103189 h 895167"/>
                <a:gd name="connsiteX0" fmla="*/ 0 w 690562"/>
                <a:gd name="connsiteY0" fmla="*/ 103189 h 935648"/>
                <a:gd name="connsiteX1" fmla="*/ 29370 w 690562"/>
                <a:gd name="connsiteY1" fmla="*/ 73819 h 935648"/>
                <a:gd name="connsiteX2" fmla="*/ 625474 w 690562"/>
                <a:gd name="connsiteY2" fmla="*/ 0 h 935648"/>
                <a:gd name="connsiteX3" fmla="*/ 669130 w 690562"/>
                <a:gd name="connsiteY3" fmla="*/ 41276 h 935648"/>
                <a:gd name="connsiteX4" fmla="*/ 690562 w 690562"/>
                <a:gd name="connsiteY4" fmla="*/ 865797 h 935648"/>
                <a:gd name="connsiteX5" fmla="*/ 632617 w 690562"/>
                <a:gd name="connsiteY5" fmla="*/ 935648 h 935648"/>
                <a:gd name="connsiteX6" fmla="*/ 29370 w 690562"/>
                <a:gd name="connsiteY6" fmla="*/ 895167 h 935648"/>
                <a:gd name="connsiteX7" fmla="*/ 0 w 690562"/>
                <a:gd name="connsiteY7" fmla="*/ 865797 h 935648"/>
                <a:gd name="connsiteX8" fmla="*/ 0 w 690562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0081 w 669130"/>
                <a:gd name="connsiteY4" fmla="*/ 870560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9370 w 669130"/>
                <a:gd name="connsiteY6" fmla="*/ 895167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3189 h 935648"/>
                <a:gd name="connsiteX1" fmla="*/ 29370 w 669130"/>
                <a:gd name="connsiteY1" fmla="*/ 73819 h 935648"/>
                <a:gd name="connsiteX2" fmla="*/ 625474 w 669130"/>
                <a:gd name="connsiteY2" fmla="*/ 0 h 935648"/>
                <a:gd name="connsiteX3" fmla="*/ 669130 w 669130"/>
                <a:gd name="connsiteY3" fmla="*/ 41276 h 935648"/>
                <a:gd name="connsiteX4" fmla="*/ 659606 w 669130"/>
                <a:gd name="connsiteY4" fmla="*/ 887228 h 935648"/>
                <a:gd name="connsiteX5" fmla="*/ 632617 w 669130"/>
                <a:gd name="connsiteY5" fmla="*/ 935648 h 935648"/>
                <a:gd name="connsiteX6" fmla="*/ 26989 w 669130"/>
                <a:gd name="connsiteY6" fmla="*/ 902311 h 935648"/>
                <a:gd name="connsiteX7" fmla="*/ 0 w 669130"/>
                <a:gd name="connsiteY7" fmla="*/ 865797 h 935648"/>
                <a:gd name="connsiteX8" fmla="*/ 0 w 669130"/>
                <a:gd name="connsiteY8" fmla="*/ 103189 h 935648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69130"/>
                <a:gd name="connsiteY0" fmla="*/ 100808 h 933267"/>
                <a:gd name="connsiteX1" fmla="*/ 29370 w 669130"/>
                <a:gd name="connsiteY1" fmla="*/ 71438 h 933267"/>
                <a:gd name="connsiteX2" fmla="*/ 625474 w 669130"/>
                <a:gd name="connsiteY2" fmla="*/ 0 h 933267"/>
                <a:gd name="connsiteX3" fmla="*/ 669130 w 669130"/>
                <a:gd name="connsiteY3" fmla="*/ 38895 h 933267"/>
                <a:gd name="connsiteX4" fmla="*/ 659606 w 669130"/>
                <a:gd name="connsiteY4" fmla="*/ 884847 h 933267"/>
                <a:gd name="connsiteX5" fmla="*/ 632617 w 669130"/>
                <a:gd name="connsiteY5" fmla="*/ 933267 h 933267"/>
                <a:gd name="connsiteX6" fmla="*/ 26989 w 669130"/>
                <a:gd name="connsiteY6" fmla="*/ 899930 h 933267"/>
                <a:gd name="connsiteX7" fmla="*/ 0 w 669130"/>
                <a:gd name="connsiteY7" fmla="*/ 863416 h 933267"/>
                <a:gd name="connsiteX8" fmla="*/ 0 w 669130"/>
                <a:gd name="connsiteY8" fmla="*/ 100808 h 933267"/>
                <a:gd name="connsiteX0" fmla="*/ 0 w 659606"/>
                <a:gd name="connsiteY0" fmla="*/ 100808 h 933267"/>
                <a:gd name="connsiteX1" fmla="*/ 29370 w 659606"/>
                <a:gd name="connsiteY1" fmla="*/ 71438 h 933267"/>
                <a:gd name="connsiteX2" fmla="*/ 625474 w 659606"/>
                <a:gd name="connsiteY2" fmla="*/ 0 h 933267"/>
                <a:gd name="connsiteX3" fmla="*/ 650080 w 659606"/>
                <a:gd name="connsiteY3" fmla="*/ 43658 h 933267"/>
                <a:gd name="connsiteX4" fmla="*/ 659606 w 659606"/>
                <a:gd name="connsiteY4" fmla="*/ 884847 h 933267"/>
                <a:gd name="connsiteX5" fmla="*/ 632617 w 659606"/>
                <a:gd name="connsiteY5" fmla="*/ 933267 h 933267"/>
                <a:gd name="connsiteX6" fmla="*/ 26989 w 659606"/>
                <a:gd name="connsiteY6" fmla="*/ 899930 h 933267"/>
                <a:gd name="connsiteX7" fmla="*/ 0 w 659606"/>
                <a:gd name="connsiteY7" fmla="*/ 863416 h 933267"/>
                <a:gd name="connsiteX8" fmla="*/ 0 w 659606"/>
                <a:gd name="connsiteY8" fmla="*/ 100808 h 933267"/>
                <a:gd name="connsiteX0" fmla="*/ 0 w 664368"/>
                <a:gd name="connsiteY0" fmla="*/ 100808 h 933267"/>
                <a:gd name="connsiteX1" fmla="*/ 29370 w 664368"/>
                <a:gd name="connsiteY1" fmla="*/ 71438 h 933267"/>
                <a:gd name="connsiteX2" fmla="*/ 625474 w 664368"/>
                <a:gd name="connsiteY2" fmla="*/ 0 h 933267"/>
                <a:gd name="connsiteX3" fmla="*/ 664368 w 664368"/>
                <a:gd name="connsiteY3" fmla="*/ 53183 h 933267"/>
                <a:gd name="connsiteX4" fmla="*/ 659606 w 664368"/>
                <a:gd name="connsiteY4" fmla="*/ 884847 h 933267"/>
                <a:gd name="connsiteX5" fmla="*/ 632617 w 664368"/>
                <a:gd name="connsiteY5" fmla="*/ 933267 h 933267"/>
                <a:gd name="connsiteX6" fmla="*/ 26989 w 664368"/>
                <a:gd name="connsiteY6" fmla="*/ 899930 h 933267"/>
                <a:gd name="connsiteX7" fmla="*/ 0 w 664368"/>
                <a:gd name="connsiteY7" fmla="*/ 863416 h 933267"/>
                <a:gd name="connsiteX8" fmla="*/ 0 w 664368"/>
                <a:gd name="connsiteY8" fmla="*/ 100808 h 933267"/>
                <a:gd name="connsiteX0" fmla="*/ 0 w 664368"/>
                <a:gd name="connsiteY0" fmla="*/ 102656 h 935115"/>
                <a:gd name="connsiteX1" fmla="*/ 29370 w 664368"/>
                <a:gd name="connsiteY1" fmla="*/ 73286 h 935115"/>
                <a:gd name="connsiteX2" fmla="*/ 625474 w 664368"/>
                <a:gd name="connsiteY2" fmla="*/ 1848 h 935115"/>
                <a:gd name="connsiteX3" fmla="*/ 664368 w 664368"/>
                <a:gd name="connsiteY3" fmla="*/ 55031 h 935115"/>
                <a:gd name="connsiteX4" fmla="*/ 659606 w 664368"/>
                <a:gd name="connsiteY4" fmla="*/ 886695 h 935115"/>
                <a:gd name="connsiteX5" fmla="*/ 632617 w 664368"/>
                <a:gd name="connsiteY5" fmla="*/ 935115 h 935115"/>
                <a:gd name="connsiteX6" fmla="*/ 26989 w 664368"/>
                <a:gd name="connsiteY6" fmla="*/ 901778 h 935115"/>
                <a:gd name="connsiteX7" fmla="*/ 0 w 664368"/>
                <a:gd name="connsiteY7" fmla="*/ 865264 h 935115"/>
                <a:gd name="connsiteX8" fmla="*/ 0 w 664368"/>
                <a:gd name="connsiteY8" fmla="*/ 102656 h 935115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64368"/>
                <a:gd name="connsiteY0" fmla="*/ 113215 h 945674"/>
                <a:gd name="connsiteX1" fmla="*/ 29370 w 664368"/>
                <a:gd name="connsiteY1" fmla="*/ 83845 h 945674"/>
                <a:gd name="connsiteX2" fmla="*/ 619608 w 664368"/>
                <a:gd name="connsiteY2" fmla="*/ 1558 h 945674"/>
                <a:gd name="connsiteX3" fmla="*/ 664368 w 664368"/>
                <a:gd name="connsiteY3" fmla="*/ 65590 h 945674"/>
                <a:gd name="connsiteX4" fmla="*/ 659606 w 664368"/>
                <a:gd name="connsiteY4" fmla="*/ 897254 h 945674"/>
                <a:gd name="connsiteX5" fmla="*/ 632617 w 664368"/>
                <a:gd name="connsiteY5" fmla="*/ 945674 h 945674"/>
                <a:gd name="connsiteX6" fmla="*/ 26989 w 664368"/>
                <a:gd name="connsiteY6" fmla="*/ 912337 h 945674"/>
                <a:gd name="connsiteX7" fmla="*/ 0 w 664368"/>
                <a:gd name="connsiteY7" fmla="*/ 875823 h 945674"/>
                <a:gd name="connsiteX8" fmla="*/ 0 w 664368"/>
                <a:gd name="connsiteY8" fmla="*/ 113215 h 945674"/>
                <a:gd name="connsiteX0" fmla="*/ 0 w 671507"/>
                <a:gd name="connsiteY0" fmla="*/ 113215 h 945674"/>
                <a:gd name="connsiteX1" fmla="*/ 29370 w 671507"/>
                <a:gd name="connsiteY1" fmla="*/ 83845 h 945674"/>
                <a:gd name="connsiteX2" fmla="*/ 619608 w 671507"/>
                <a:gd name="connsiteY2" fmla="*/ 1558 h 945674"/>
                <a:gd name="connsiteX3" fmla="*/ 664368 w 671507"/>
                <a:gd name="connsiteY3" fmla="*/ 65590 h 945674"/>
                <a:gd name="connsiteX4" fmla="*/ 671338 w 671507"/>
                <a:gd name="connsiteY4" fmla="*/ 910815 h 945674"/>
                <a:gd name="connsiteX5" fmla="*/ 632617 w 671507"/>
                <a:gd name="connsiteY5" fmla="*/ 945674 h 945674"/>
                <a:gd name="connsiteX6" fmla="*/ 26989 w 671507"/>
                <a:gd name="connsiteY6" fmla="*/ 912337 h 945674"/>
                <a:gd name="connsiteX7" fmla="*/ 0 w 671507"/>
                <a:gd name="connsiteY7" fmla="*/ 875823 h 945674"/>
                <a:gd name="connsiteX8" fmla="*/ 0 w 671507"/>
                <a:gd name="connsiteY8" fmla="*/ 113215 h 94567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59234"/>
                <a:gd name="connsiteX1" fmla="*/ 29370 w 671507"/>
                <a:gd name="connsiteY1" fmla="*/ 83845 h 959234"/>
                <a:gd name="connsiteX2" fmla="*/ 619608 w 671507"/>
                <a:gd name="connsiteY2" fmla="*/ 1558 h 959234"/>
                <a:gd name="connsiteX3" fmla="*/ 664368 w 671507"/>
                <a:gd name="connsiteY3" fmla="*/ 65590 h 959234"/>
                <a:gd name="connsiteX4" fmla="*/ 671338 w 671507"/>
                <a:gd name="connsiteY4" fmla="*/ 910815 h 959234"/>
                <a:gd name="connsiteX5" fmla="*/ 632617 w 671507"/>
                <a:gd name="connsiteY5" fmla="*/ 959234 h 959234"/>
                <a:gd name="connsiteX6" fmla="*/ 26989 w 671507"/>
                <a:gd name="connsiteY6" fmla="*/ 912337 h 959234"/>
                <a:gd name="connsiteX7" fmla="*/ 0 w 671507"/>
                <a:gd name="connsiteY7" fmla="*/ 875823 h 959234"/>
                <a:gd name="connsiteX8" fmla="*/ 0 w 671507"/>
                <a:gd name="connsiteY8" fmla="*/ 113215 h 959234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0815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2337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13215 h 988167"/>
                <a:gd name="connsiteX1" fmla="*/ 29370 w 671507"/>
                <a:gd name="connsiteY1" fmla="*/ 83845 h 988167"/>
                <a:gd name="connsiteX2" fmla="*/ 619608 w 671507"/>
                <a:gd name="connsiteY2" fmla="*/ 1558 h 988167"/>
                <a:gd name="connsiteX3" fmla="*/ 664368 w 671507"/>
                <a:gd name="connsiteY3" fmla="*/ 65590 h 988167"/>
                <a:gd name="connsiteX4" fmla="*/ 671338 w 671507"/>
                <a:gd name="connsiteY4" fmla="*/ 913041 h 988167"/>
                <a:gd name="connsiteX5" fmla="*/ 632617 w 671507"/>
                <a:gd name="connsiteY5" fmla="*/ 988167 h 988167"/>
                <a:gd name="connsiteX6" fmla="*/ 26989 w 671507"/>
                <a:gd name="connsiteY6" fmla="*/ 916788 h 988167"/>
                <a:gd name="connsiteX7" fmla="*/ 0 w 671507"/>
                <a:gd name="connsiteY7" fmla="*/ 875823 h 988167"/>
                <a:gd name="connsiteX8" fmla="*/ 0 w 671507"/>
                <a:gd name="connsiteY8" fmla="*/ 113215 h 988167"/>
                <a:gd name="connsiteX0" fmla="*/ 0 w 671507"/>
                <a:gd name="connsiteY0" fmla="*/ 171007 h 1045959"/>
                <a:gd name="connsiteX1" fmla="*/ 29370 w 671507"/>
                <a:gd name="connsiteY1" fmla="*/ 141637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26989 w 671507"/>
                <a:gd name="connsiteY6" fmla="*/ 974580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45959"/>
                <a:gd name="connsiteX1" fmla="*/ 52061 w 671507"/>
                <a:gd name="connsiteY1" fmla="*/ 110989 h 1045959"/>
                <a:gd name="connsiteX2" fmla="*/ 649864 w 671507"/>
                <a:gd name="connsiteY2" fmla="*/ 840 h 1045959"/>
                <a:gd name="connsiteX3" fmla="*/ 664368 w 671507"/>
                <a:gd name="connsiteY3" fmla="*/ 123382 h 1045959"/>
                <a:gd name="connsiteX4" fmla="*/ 671338 w 671507"/>
                <a:gd name="connsiteY4" fmla="*/ 970833 h 1045959"/>
                <a:gd name="connsiteX5" fmla="*/ 632617 w 671507"/>
                <a:gd name="connsiteY5" fmla="*/ 1045959 h 1045959"/>
                <a:gd name="connsiteX6" fmla="*/ 34553 w 671507"/>
                <a:gd name="connsiteY6" fmla="*/ 1002442 h 1045959"/>
                <a:gd name="connsiteX7" fmla="*/ 0 w 671507"/>
                <a:gd name="connsiteY7" fmla="*/ 933615 h 1045959"/>
                <a:gd name="connsiteX8" fmla="*/ 0 w 671507"/>
                <a:gd name="connsiteY8" fmla="*/ 171007 h 1045959"/>
                <a:gd name="connsiteX0" fmla="*/ 0 w 671507"/>
                <a:gd name="connsiteY0" fmla="*/ 171007 h 1076607"/>
                <a:gd name="connsiteX1" fmla="*/ 52061 w 671507"/>
                <a:gd name="connsiteY1" fmla="*/ 110989 h 1076607"/>
                <a:gd name="connsiteX2" fmla="*/ 649864 w 671507"/>
                <a:gd name="connsiteY2" fmla="*/ 840 h 1076607"/>
                <a:gd name="connsiteX3" fmla="*/ 664368 w 671507"/>
                <a:gd name="connsiteY3" fmla="*/ 123382 h 1076607"/>
                <a:gd name="connsiteX4" fmla="*/ 671338 w 671507"/>
                <a:gd name="connsiteY4" fmla="*/ 970833 h 1076607"/>
                <a:gd name="connsiteX5" fmla="*/ 630096 w 671507"/>
                <a:gd name="connsiteY5" fmla="*/ 1076607 h 1076607"/>
                <a:gd name="connsiteX6" fmla="*/ 34553 w 671507"/>
                <a:gd name="connsiteY6" fmla="*/ 1002442 h 1076607"/>
                <a:gd name="connsiteX7" fmla="*/ 0 w 671507"/>
                <a:gd name="connsiteY7" fmla="*/ 933615 h 1076607"/>
                <a:gd name="connsiteX8" fmla="*/ 0 w 67150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497"/>
                <a:gd name="connsiteY0" fmla="*/ 171007 h 1076607"/>
                <a:gd name="connsiteX1" fmla="*/ 52061 w 676497"/>
                <a:gd name="connsiteY1" fmla="*/ 110989 h 1076607"/>
                <a:gd name="connsiteX2" fmla="*/ 649864 w 676497"/>
                <a:gd name="connsiteY2" fmla="*/ 840 h 1076607"/>
                <a:gd name="connsiteX3" fmla="*/ 664368 w 676497"/>
                <a:gd name="connsiteY3" fmla="*/ 123382 h 1076607"/>
                <a:gd name="connsiteX4" fmla="*/ 676381 w 676497"/>
                <a:gd name="connsiteY4" fmla="*/ 998695 h 1076607"/>
                <a:gd name="connsiteX5" fmla="*/ 630096 w 676497"/>
                <a:gd name="connsiteY5" fmla="*/ 1076607 h 1076607"/>
                <a:gd name="connsiteX6" fmla="*/ 34553 w 676497"/>
                <a:gd name="connsiteY6" fmla="*/ 1002442 h 1076607"/>
                <a:gd name="connsiteX7" fmla="*/ 0 w 676497"/>
                <a:gd name="connsiteY7" fmla="*/ 933615 h 1076607"/>
                <a:gd name="connsiteX8" fmla="*/ 0 w 676497"/>
                <a:gd name="connsiteY8" fmla="*/ 171007 h 1076607"/>
                <a:gd name="connsiteX0" fmla="*/ 0 w 676691"/>
                <a:gd name="connsiteY0" fmla="*/ 171007 h 1076607"/>
                <a:gd name="connsiteX1" fmla="*/ 52061 w 676691"/>
                <a:gd name="connsiteY1" fmla="*/ 110989 h 1076607"/>
                <a:gd name="connsiteX2" fmla="*/ 649864 w 676691"/>
                <a:gd name="connsiteY2" fmla="*/ 840 h 1076607"/>
                <a:gd name="connsiteX3" fmla="*/ 674453 w 676691"/>
                <a:gd name="connsiteY3" fmla="*/ 123382 h 1076607"/>
                <a:gd name="connsiteX4" fmla="*/ 676381 w 676691"/>
                <a:gd name="connsiteY4" fmla="*/ 998695 h 1076607"/>
                <a:gd name="connsiteX5" fmla="*/ 630096 w 676691"/>
                <a:gd name="connsiteY5" fmla="*/ 1076607 h 1076607"/>
                <a:gd name="connsiteX6" fmla="*/ 34553 w 676691"/>
                <a:gd name="connsiteY6" fmla="*/ 1002442 h 1076607"/>
                <a:gd name="connsiteX7" fmla="*/ 0 w 676691"/>
                <a:gd name="connsiteY7" fmla="*/ 933615 h 1076607"/>
                <a:gd name="connsiteX8" fmla="*/ 0 w 676691"/>
                <a:gd name="connsiteY8" fmla="*/ 171007 h 1076607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8240 h 1073840"/>
                <a:gd name="connsiteX1" fmla="*/ 52061 w 676691"/>
                <a:gd name="connsiteY1" fmla="*/ 108222 h 1073840"/>
                <a:gd name="connsiteX2" fmla="*/ 639779 w 676691"/>
                <a:gd name="connsiteY2" fmla="*/ 860 h 1073840"/>
                <a:gd name="connsiteX3" fmla="*/ 674453 w 676691"/>
                <a:gd name="connsiteY3" fmla="*/ 120615 h 1073840"/>
                <a:gd name="connsiteX4" fmla="*/ 676381 w 676691"/>
                <a:gd name="connsiteY4" fmla="*/ 995928 h 1073840"/>
                <a:gd name="connsiteX5" fmla="*/ 630096 w 676691"/>
                <a:gd name="connsiteY5" fmla="*/ 1073840 h 1073840"/>
                <a:gd name="connsiteX6" fmla="*/ 34553 w 676691"/>
                <a:gd name="connsiteY6" fmla="*/ 999675 h 1073840"/>
                <a:gd name="connsiteX7" fmla="*/ 0 w 676691"/>
                <a:gd name="connsiteY7" fmla="*/ 930848 h 1073840"/>
                <a:gd name="connsiteX8" fmla="*/ 0 w 676691"/>
                <a:gd name="connsiteY8" fmla="*/ 168240 h 1073840"/>
                <a:gd name="connsiteX0" fmla="*/ 0 w 676691"/>
                <a:gd name="connsiteY0" fmla="*/ 167905 h 1073505"/>
                <a:gd name="connsiteX1" fmla="*/ 52061 w 676691"/>
                <a:gd name="connsiteY1" fmla="*/ 107887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  <a:gd name="connsiteX0" fmla="*/ 0 w 676691"/>
                <a:gd name="connsiteY0" fmla="*/ 167905 h 1073505"/>
                <a:gd name="connsiteX1" fmla="*/ 46173 w 676691"/>
                <a:gd name="connsiteY1" fmla="*/ 97258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  <a:gd name="connsiteX0" fmla="*/ 0 w 676691"/>
                <a:gd name="connsiteY0" fmla="*/ 167905 h 1073505"/>
                <a:gd name="connsiteX1" fmla="*/ 46173 w 676691"/>
                <a:gd name="connsiteY1" fmla="*/ 97258 h 1073505"/>
                <a:gd name="connsiteX2" fmla="*/ 639779 w 676691"/>
                <a:gd name="connsiteY2" fmla="*/ 525 h 1073505"/>
                <a:gd name="connsiteX3" fmla="*/ 674453 w 676691"/>
                <a:gd name="connsiteY3" fmla="*/ 120280 h 1073505"/>
                <a:gd name="connsiteX4" fmla="*/ 676381 w 676691"/>
                <a:gd name="connsiteY4" fmla="*/ 995593 h 1073505"/>
                <a:gd name="connsiteX5" fmla="*/ 630096 w 676691"/>
                <a:gd name="connsiteY5" fmla="*/ 1073505 h 1073505"/>
                <a:gd name="connsiteX6" fmla="*/ 34553 w 676691"/>
                <a:gd name="connsiteY6" fmla="*/ 999340 h 1073505"/>
                <a:gd name="connsiteX7" fmla="*/ 0 w 676691"/>
                <a:gd name="connsiteY7" fmla="*/ 930513 h 1073505"/>
                <a:gd name="connsiteX8" fmla="*/ 0 w 676691"/>
                <a:gd name="connsiteY8" fmla="*/ 167905 h 10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91" h="1073505">
                  <a:moveTo>
                    <a:pt x="0" y="167905"/>
                  </a:moveTo>
                  <a:cubicBezTo>
                    <a:pt x="0" y="151684"/>
                    <a:pt x="7260" y="105617"/>
                    <a:pt x="46173" y="97258"/>
                  </a:cubicBezTo>
                  <a:cubicBezTo>
                    <a:pt x="162047" y="83969"/>
                    <a:pt x="460977" y="8653"/>
                    <a:pt x="639779" y="525"/>
                  </a:cubicBezTo>
                  <a:cubicBezTo>
                    <a:pt x="682753" y="-8594"/>
                    <a:pt x="674453" y="104059"/>
                    <a:pt x="674453" y="120280"/>
                  </a:cubicBezTo>
                  <a:cubicBezTo>
                    <a:pt x="672866" y="397501"/>
                    <a:pt x="677968" y="718372"/>
                    <a:pt x="676381" y="995593"/>
                  </a:cubicBezTo>
                  <a:cubicBezTo>
                    <a:pt x="678227" y="1034614"/>
                    <a:pt x="646317" y="1073505"/>
                    <a:pt x="630096" y="1073505"/>
                  </a:cubicBezTo>
                  <a:cubicBezTo>
                    <a:pt x="403502" y="1051937"/>
                    <a:pt x="236429" y="1023133"/>
                    <a:pt x="34553" y="999340"/>
                  </a:cubicBezTo>
                  <a:cubicBezTo>
                    <a:pt x="18332" y="999340"/>
                    <a:pt x="0" y="946734"/>
                    <a:pt x="0" y="930513"/>
                  </a:cubicBezTo>
                  <a:lnTo>
                    <a:pt x="0" y="16790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40" name="TextBox 29"/>
          <p:cNvSpPr txBox="1">
            <a:spLocks noChangeArrowheads="1"/>
          </p:cNvSpPr>
          <p:nvPr/>
        </p:nvSpPr>
        <p:spPr bwMode="auto">
          <a:xfrm flipH="1">
            <a:off x="35496" y="2436111"/>
            <a:ext cx="10645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方案背景</a:t>
            </a:r>
            <a:endParaRPr lang="zh-CN" altLang="en-US" sz="16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1" name="TextBox 31"/>
          <p:cNvSpPr txBox="1">
            <a:spLocks noChangeArrowheads="1"/>
          </p:cNvSpPr>
          <p:nvPr/>
        </p:nvSpPr>
        <p:spPr bwMode="auto">
          <a:xfrm flipH="1">
            <a:off x="1248295" y="2047949"/>
            <a:ext cx="106453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交易模式</a:t>
            </a:r>
            <a:endParaRPr lang="zh-CN" altLang="en-US" sz="1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TextBox 32"/>
          <p:cNvSpPr txBox="1"/>
          <p:nvPr/>
        </p:nvSpPr>
        <p:spPr>
          <a:xfrm>
            <a:off x="1154237" y="2448018"/>
            <a:ext cx="17313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上充值</a:t>
            </a: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交易</a:t>
            </a:r>
            <a:endParaRPr lang="en-US" altLang="zh-CN" sz="1400" kern="0" dirty="0" smtClean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线下刷卡使用</a:t>
            </a:r>
            <a:endParaRPr lang="en-US" altLang="zh-CN" sz="1400" kern="0" dirty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 flipH="1">
            <a:off x="2982943" y="1923678"/>
            <a:ext cx="11589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解决问题</a:t>
            </a:r>
            <a:endParaRPr lang="zh-CN" altLang="en-US" sz="1400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TextBox 34"/>
          <p:cNvSpPr txBox="1"/>
          <p:nvPr/>
        </p:nvSpPr>
        <p:spPr>
          <a:xfrm>
            <a:off x="2911953" y="2355726"/>
            <a:ext cx="151407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缓解市民充值的压力，降低布放机具的成本</a:t>
            </a:r>
            <a:endParaRPr lang="en-US" altLang="zh-CN" sz="1400" kern="0" dirty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5" name="TextBox 35"/>
          <p:cNvSpPr txBox="1">
            <a:spLocks noChangeArrowheads="1"/>
          </p:cNvSpPr>
          <p:nvPr/>
        </p:nvSpPr>
        <p:spPr bwMode="auto">
          <a:xfrm flipH="1">
            <a:off x="4492025" y="1779662"/>
            <a:ext cx="1736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目标客户</a:t>
            </a:r>
            <a:endParaRPr lang="zh-CN" altLang="en-US" b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TextBox 36"/>
          <p:cNvSpPr txBox="1"/>
          <p:nvPr/>
        </p:nvSpPr>
        <p:spPr>
          <a:xfrm>
            <a:off x="4510457" y="2387940"/>
            <a:ext cx="19337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1000+</a:t>
            </a:r>
            <a:r>
              <a:rPr lang="en-US" altLang="zh-CN" sz="1400" kern="0" dirty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持卡市民</a:t>
            </a:r>
            <a:endParaRPr lang="en-US" altLang="zh-CN" sz="1400" kern="0" dirty="0" smtClean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其他</a:t>
            </a: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端用户</a:t>
            </a:r>
            <a:endParaRPr lang="en-US" altLang="zh-CN" sz="1400" kern="0" dirty="0" smtClean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7" name="直接连接符 37"/>
          <p:cNvCxnSpPr>
            <a:cxnSpLocks noChangeShapeType="1"/>
          </p:cNvCxnSpPr>
          <p:nvPr/>
        </p:nvCxnSpPr>
        <p:spPr bwMode="auto">
          <a:xfrm>
            <a:off x="1323106" y="2427555"/>
            <a:ext cx="1304678" cy="6055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cxnSp>
        <p:nvCxnSpPr>
          <p:cNvPr id="48" name="直接连接符 38"/>
          <p:cNvCxnSpPr>
            <a:cxnSpLocks noChangeShapeType="1"/>
          </p:cNvCxnSpPr>
          <p:nvPr/>
        </p:nvCxnSpPr>
        <p:spPr bwMode="auto">
          <a:xfrm>
            <a:off x="2987824" y="2355726"/>
            <a:ext cx="1217927" cy="7206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cxnSp>
        <p:nvCxnSpPr>
          <p:cNvPr id="49" name="直接连接符 39"/>
          <p:cNvCxnSpPr>
            <a:cxnSpLocks noChangeShapeType="1"/>
          </p:cNvCxnSpPr>
          <p:nvPr/>
        </p:nvCxnSpPr>
        <p:spPr bwMode="auto">
          <a:xfrm>
            <a:off x="4581253" y="2251292"/>
            <a:ext cx="1718939" cy="16190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  <p:sp>
        <p:nvSpPr>
          <p:cNvPr id="50" name="TextBox 40"/>
          <p:cNvSpPr txBox="1">
            <a:spLocks noChangeArrowheads="1"/>
          </p:cNvSpPr>
          <p:nvPr/>
        </p:nvSpPr>
        <p:spPr bwMode="auto">
          <a:xfrm flipH="1">
            <a:off x="6876256" y="1495359"/>
            <a:ext cx="1588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平台</a:t>
            </a:r>
            <a:r>
              <a:rPr lang="zh-CN" altLang="en-US" b="1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核心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6526682" y="2021458"/>
            <a:ext cx="224443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成都交通一卡通的</a:t>
            </a:r>
            <a:r>
              <a:rPr lang="zh-CN" altLang="en-US" sz="1400" kern="0" dirty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线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上</a:t>
            </a: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充值</a:t>
            </a:r>
            <a:endParaRPr lang="en-US" altLang="zh-CN" sz="1400" kern="0" dirty="0" smtClean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一卡通金额同步</a:t>
            </a: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400" kern="0" dirty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余额</a:t>
            </a:r>
            <a:endParaRPr lang="en-US" altLang="zh-CN" sz="1400" kern="0" dirty="0" smtClean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1400" kern="0" dirty="0" smtClean="0">
                <a:solidFill>
                  <a:sysClr val="window" lastClr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账户余额可消费</a:t>
            </a:r>
            <a:endParaRPr lang="en-US" altLang="zh-CN" sz="1400" kern="0" dirty="0">
              <a:solidFill>
                <a:sysClr val="window" lastClr="FFFFF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52" name="直接连接符 42"/>
          <p:cNvCxnSpPr>
            <a:cxnSpLocks noChangeShapeType="1"/>
          </p:cNvCxnSpPr>
          <p:nvPr/>
        </p:nvCxnSpPr>
        <p:spPr bwMode="auto">
          <a:xfrm flipV="1">
            <a:off x="6676105" y="1939621"/>
            <a:ext cx="1935118" cy="226"/>
          </a:xfrm>
          <a:prstGeom prst="line">
            <a:avLst/>
          </a:prstGeom>
          <a:noFill/>
          <a:ln w="9525" algn="ctr">
            <a:solidFill>
              <a:srgbClr val="FFFFFF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520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50" grpId="0"/>
      <p:bldP spid="5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18940</TotalTime>
  <Words>898</Words>
  <Application>Microsoft Office PowerPoint</Application>
  <PresentationFormat>全屏显示(16:9)</PresentationFormat>
  <Paragraphs>207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 Unicode MS</vt:lpstr>
      <vt:lpstr>宋体</vt:lpstr>
      <vt:lpstr>微软雅黑</vt:lpstr>
      <vt:lpstr>Arial</vt:lpstr>
      <vt:lpstr>Calibri</vt:lpstr>
      <vt:lpstr>Office 主题</vt:lpstr>
      <vt:lpstr>贝壳数据        WWW.PAYKEE.CN</vt:lpstr>
      <vt:lpstr>PowerPoint 演示文稿</vt:lpstr>
      <vt:lpstr>PowerPoint 演示文稿</vt:lpstr>
      <vt:lpstr>贝壳简介</vt:lpstr>
      <vt:lpstr>股东介绍</vt:lpstr>
      <vt:lpstr>坐标</vt:lpstr>
      <vt:lpstr>核心优势</vt:lpstr>
      <vt:lpstr>PowerPoint 演示文稿</vt:lpstr>
      <vt:lpstr>方案背景</vt:lpstr>
      <vt:lpstr>平台框架</vt:lpstr>
      <vt:lpstr>一卡通充值消费</vt:lpstr>
      <vt:lpstr>平台展示</vt:lpstr>
      <vt:lpstr>平台优势 - 一账通</vt:lpstr>
      <vt:lpstr>推荐好友注册</vt:lpstr>
      <vt:lpstr>一卡通绑定 </vt:lpstr>
      <vt:lpstr>一卡通充值 </vt:lpstr>
      <vt:lpstr>一卡通查询 </vt:lpstr>
      <vt:lpstr>在线商城 - 商品上架</vt:lpstr>
      <vt:lpstr>在线商城 – 商品在线展示</vt:lpstr>
      <vt:lpstr>在线商城 – 商城在线购买</vt:lpstr>
      <vt:lpstr>账户余额理财 - 活期计息</vt:lpstr>
      <vt:lpstr>账户余额理财 – 小额固定</vt:lpstr>
      <vt:lpstr>账户余额理财 – 众筹</vt:lpstr>
      <vt:lpstr>账户余额理财 – 保险</vt:lpstr>
      <vt:lpstr>贷款服务 – 贷款申请</vt:lpstr>
      <vt:lpstr>基础服务 – 手机话费充值</vt:lpstr>
      <vt:lpstr>综合服务 – 信用卡还款</vt:lpstr>
      <vt:lpstr>账户管理</vt:lpstr>
      <vt:lpstr>账户管理</vt:lpstr>
      <vt:lpstr>用户管理</vt:lpstr>
      <vt:lpstr>交易管理</vt:lpstr>
      <vt:lpstr>PowerPoint 演示文稿</vt:lpstr>
      <vt:lpstr>一站式配套</vt:lpstr>
      <vt:lpstr>优势总结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shan shan</dc:creator>
  <cp:lastModifiedBy>shan shan</cp:lastModifiedBy>
  <cp:revision>875</cp:revision>
  <dcterms:modified xsi:type="dcterms:W3CDTF">2015-12-08T15:43:43Z</dcterms:modified>
</cp:coreProperties>
</file>