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72" r:id="rId10"/>
    <p:sldId id="269" r:id="rId11"/>
    <p:sldId id="270" r:id="rId12"/>
    <p:sldId id="271" r:id="rId13"/>
    <p:sldId id="260" r:id="rId14"/>
    <p:sldId id="273" r:id="rId15"/>
    <p:sldId id="274" r:id="rId16"/>
    <p:sldId id="275" r:id="rId17"/>
    <p:sldId id="276" r:id="rId18"/>
    <p:sldId id="261" r:id="rId19"/>
    <p:sldId id="277" r:id="rId20"/>
    <p:sldId id="278" r:id="rId21"/>
    <p:sldId id="279" r:id="rId22"/>
    <p:sldId id="280" r:id="rId23"/>
    <p:sldId id="262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E1B"/>
    <a:srgbClr val="282828"/>
    <a:srgbClr val="419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20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4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18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92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33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1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6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24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26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30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4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88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11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2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49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57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8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1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6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7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1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6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36112-A304-4F81-94D8-FAF74F5B6D3D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3429-77C8-4809-9520-DFC2E1D997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jpe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02"/>
            <a:ext cx="12191999" cy="6911802"/>
          </a:xfrm>
          <a:prstGeom prst="rect">
            <a:avLst/>
          </a:prstGeom>
        </p:spPr>
      </p:pic>
      <p:sp>
        <p:nvSpPr>
          <p:cNvPr id="13" name="圆角矩形 67"/>
          <p:cNvSpPr/>
          <p:nvPr/>
        </p:nvSpPr>
        <p:spPr>
          <a:xfrm>
            <a:off x="2724305" y="2288235"/>
            <a:ext cx="6807759" cy="1686285"/>
          </a:xfrm>
          <a:prstGeom prst="roundRect">
            <a:avLst>
              <a:gd name="adj" fmla="val 13556"/>
            </a:avLst>
          </a:prstGeom>
          <a:solidFill>
            <a:schemeClr val="bg1"/>
          </a:solidFill>
          <a:ln>
            <a:solidFill>
              <a:srgbClr val="FEAE1B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09662" y="2320134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商业项目计划书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12828" y="3480775"/>
            <a:ext cx="624164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974601" y="3468075"/>
            <a:ext cx="6318096" cy="0"/>
          </a:xfrm>
          <a:prstGeom prst="line">
            <a:avLst/>
          </a:prstGeom>
          <a:ln>
            <a:solidFill>
              <a:srgbClr val="FEA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>
            <a:spLocks noChangeArrowheads="1"/>
          </p:cNvSpPr>
          <p:nvPr/>
        </p:nvSpPr>
        <p:spPr bwMode="auto">
          <a:xfrm>
            <a:off x="4358657" y="4183823"/>
            <a:ext cx="1245711" cy="442674"/>
          </a:xfrm>
          <a:prstGeom prst="roundRect">
            <a:avLst/>
          </a:prstGeom>
          <a:solidFill>
            <a:srgbClr val="FEAE1B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项目人：</a:t>
            </a:r>
          </a:p>
        </p:txBody>
      </p:sp>
      <p:sp>
        <p:nvSpPr>
          <p:cNvPr id="18" name="矩形: 圆角 17"/>
          <p:cNvSpPr>
            <a:spLocks noChangeArrowheads="1"/>
          </p:cNvSpPr>
          <p:nvPr/>
        </p:nvSpPr>
        <p:spPr bwMode="auto">
          <a:xfrm>
            <a:off x="6272292" y="4183823"/>
            <a:ext cx="1645775" cy="442674"/>
          </a:xfrm>
          <a:prstGeom prst="roundRect">
            <a:avLst/>
          </a:prstGeom>
          <a:solidFill>
            <a:srgbClr val="FEAE1B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477" y="-86459"/>
            <a:ext cx="12168180" cy="3982622"/>
            <a:chOff x="23820" y="-86459"/>
            <a:chExt cx="12168180" cy="3982622"/>
          </a:xfrm>
        </p:grpSpPr>
        <p:sp>
          <p:nvSpPr>
            <p:cNvPr id="37" name="自由: 形状 36"/>
            <p:cNvSpPr/>
            <p:nvPr/>
          </p:nvSpPr>
          <p:spPr bwMode="auto">
            <a:xfrm>
              <a:off x="23820" y="-86459"/>
              <a:ext cx="12168180" cy="3982622"/>
            </a:xfrm>
            <a:custGeom>
              <a:avLst/>
              <a:gdLst>
                <a:gd name="connsiteX0" fmla="*/ 0 w 12168180"/>
                <a:gd name="connsiteY0" fmla="*/ 0 h 3982622"/>
                <a:gd name="connsiteX1" fmla="*/ 12122655 w 12168180"/>
                <a:gd name="connsiteY1" fmla="*/ 0 h 3982622"/>
                <a:gd name="connsiteX2" fmla="*/ 12136493 w 12168180"/>
                <a:gd name="connsiteY2" fmla="*/ 39499 h 3982622"/>
                <a:gd name="connsiteX3" fmla="*/ 12168180 w 12168180"/>
                <a:gd name="connsiteY3" fmla="*/ 129946 h 3982622"/>
                <a:gd name="connsiteX4" fmla="*/ 12168180 w 12168180"/>
                <a:gd name="connsiteY4" fmla="*/ 3965721 h 3982622"/>
                <a:gd name="connsiteX5" fmla="*/ 12139215 w 12168180"/>
                <a:gd name="connsiteY5" fmla="*/ 3975829 h 3982622"/>
                <a:gd name="connsiteX6" fmla="*/ 12119748 w 12168180"/>
                <a:gd name="connsiteY6" fmla="*/ 3982622 h 3982622"/>
                <a:gd name="connsiteX7" fmla="*/ 7632738 w 12168180"/>
                <a:gd name="connsiteY7" fmla="*/ 1249814 h 3982622"/>
                <a:gd name="connsiteX8" fmla="*/ 222535 w 12168180"/>
                <a:gd name="connsiteY8" fmla="*/ 151908 h 398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68180" h="3982622">
                  <a:moveTo>
                    <a:pt x="0" y="0"/>
                  </a:moveTo>
                  <a:lnTo>
                    <a:pt x="12122655" y="0"/>
                  </a:lnTo>
                  <a:lnTo>
                    <a:pt x="12136493" y="39499"/>
                  </a:lnTo>
                  <a:lnTo>
                    <a:pt x="12168180" y="129946"/>
                  </a:lnTo>
                  <a:lnTo>
                    <a:pt x="12168180" y="3965721"/>
                  </a:lnTo>
                  <a:lnTo>
                    <a:pt x="12139215" y="3975829"/>
                  </a:lnTo>
                  <a:cubicBezTo>
                    <a:pt x="12119748" y="3982622"/>
                    <a:pt x="12119748" y="3982622"/>
                    <a:pt x="12119748" y="3982622"/>
                  </a:cubicBezTo>
                  <a:cubicBezTo>
                    <a:pt x="12134068" y="1913905"/>
                    <a:pt x="10453826" y="375506"/>
                    <a:pt x="7632738" y="1249814"/>
                  </a:cubicBezTo>
                  <a:cubicBezTo>
                    <a:pt x="4267482" y="2293429"/>
                    <a:pt x="1548312" y="1023342"/>
                    <a:pt x="222535" y="151908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自由: 形状 32"/>
            <p:cNvSpPr/>
            <p:nvPr/>
          </p:nvSpPr>
          <p:spPr bwMode="auto">
            <a:xfrm>
              <a:off x="24118" y="-86459"/>
              <a:ext cx="11795762" cy="2511394"/>
            </a:xfrm>
            <a:custGeom>
              <a:avLst/>
              <a:gdLst>
                <a:gd name="connsiteX0" fmla="*/ 0 w 11795762"/>
                <a:gd name="connsiteY0" fmla="*/ 0 h 2511394"/>
                <a:gd name="connsiteX1" fmla="*/ 921351 w 11795762"/>
                <a:gd name="connsiteY1" fmla="*/ 0 h 2511394"/>
                <a:gd name="connsiteX2" fmla="*/ 1116667 w 11795762"/>
                <a:gd name="connsiteY2" fmla="*/ 96111 h 2511394"/>
                <a:gd name="connsiteX3" fmla="*/ 7389563 w 11795762"/>
                <a:gd name="connsiteY3" fmla="*/ 556962 h 2511394"/>
                <a:gd name="connsiteX4" fmla="*/ 11795762 w 11795762"/>
                <a:gd name="connsiteY4" fmla="*/ 2511394 h 2511394"/>
                <a:gd name="connsiteX5" fmla="*/ 7633026 w 11795762"/>
                <a:gd name="connsiteY5" fmla="*/ 1249854 h 2511394"/>
                <a:gd name="connsiteX6" fmla="*/ 222256 w 11795762"/>
                <a:gd name="connsiteY6" fmla="*/ 151735 h 251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95762" h="2511394">
                  <a:moveTo>
                    <a:pt x="0" y="0"/>
                  </a:moveTo>
                  <a:lnTo>
                    <a:pt x="921351" y="0"/>
                  </a:lnTo>
                  <a:lnTo>
                    <a:pt x="1116667" y="96111"/>
                  </a:lnTo>
                  <a:cubicBezTo>
                    <a:pt x="2602133" y="794248"/>
                    <a:pt x="4803966" y="1359761"/>
                    <a:pt x="7389563" y="556962"/>
                  </a:cubicBezTo>
                  <a:cubicBezTo>
                    <a:pt x="9843286" y="-202829"/>
                    <a:pt x="11428181" y="862790"/>
                    <a:pt x="11795762" y="2511394"/>
                  </a:cubicBezTo>
                  <a:cubicBezTo>
                    <a:pt x="11179944" y="1278525"/>
                    <a:pt x="9719168" y="604748"/>
                    <a:pt x="7633026" y="1249854"/>
                  </a:cubicBezTo>
                  <a:cubicBezTo>
                    <a:pt x="4267511" y="2293671"/>
                    <a:pt x="1548134" y="1023339"/>
                    <a:pt x="222256" y="151735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自由: 形状 34"/>
            <p:cNvSpPr/>
            <p:nvPr/>
          </p:nvSpPr>
          <p:spPr bwMode="auto">
            <a:xfrm>
              <a:off x="944826" y="-86458"/>
              <a:ext cx="10740983" cy="2066273"/>
            </a:xfrm>
            <a:custGeom>
              <a:avLst/>
              <a:gdLst>
                <a:gd name="connsiteX0" fmla="*/ 0 w 10740983"/>
                <a:gd name="connsiteY0" fmla="*/ 0 h 2066273"/>
                <a:gd name="connsiteX1" fmla="*/ 282893 w 10740983"/>
                <a:gd name="connsiteY1" fmla="*/ 0 h 2066273"/>
                <a:gd name="connsiteX2" fmla="*/ 341338 w 10740983"/>
                <a:gd name="connsiteY2" fmla="*/ 28295 h 2066273"/>
                <a:gd name="connsiteX3" fmla="*/ 6416027 w 10740983"/>
                <a:gd name="connsiteY3" fmla="*/ 399658 h 2066273"/>
                <a:gd name="connsiteX4" fmla="*/ 10740983 w 10740983"/>
                <a:gd name="connsiteY4" fmla="*/ 2066273 h 2066273"/>
                <a:gd name="connsiteX5" fmla="*/ 6473311 w 10740983"/>
                <a:gd name="connsiteY5" fmla="*/ 566796 h 2066273"/>
                <a:gd name="connsiteX6" fmla="*/ 199172 w 10740983"/>
                <a:gd name="connsiteY6" fmla="*/ 102855 h 20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983" h="2066273">
                  <a:moveTo>
                    <a:pt x="0" y="0"/>
                  </a:moveTo>
                  <a:lnTo>
                    <a:pt x="282893" y="0"/>
                  </a:lnTo>
                  <a:lnTo>
                    <a:pt x="341338" y="28295"/>
                  </a:lnTo>
                  <a:cubicBezTo>
                    <a:pt x="1821357" y="682227"/>
                    <a:pt x="3943259" y="1164319"/>
                    <a:pt x="6416027" y="399658"/>
                  </a:cubicBezTo>
                  <a:cubicBezTo>
                    <a:pt x="8721715" y="-316653"/>
                    <a:pt x="10263615" y="585898"/>
                    <a:pt x="10740983" y="2066273"/>
                  </a:cubicBezTo>
                  <a:cubicBezTo>
                    <a:pt x="10206331" y="686182"/>
                    <a:pt x="8693073" y="-125637"/>
                    <a:pt x="6473311" y="566796"/>
                  </a:cubicBezTo>
                  <a:cubicBezTo>
                    <a:pt x="3887765" y="1364886"/>
                    <a:pt x="1682324" y="802881"/>
                    <a:pt x="199172" y="1028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rot="10800000">
            <a:off x="-41494" y="2875378"/>
            <a:ext cx="12168180" cy="3982622"/>
            <a:chOff x="23820" y="-86459"/>
            <a:chExt cx="12168180" cy="3982622"/>
          </a:xfrm>
        </p:grpSpPr>
        <p:sp>
          <p:nvSpPr>
            <p:cNvPr id="40" name="自由: 形状 39"/>
            <p:cNvSpPr/>
            <p:nvPr/>
          </p:nvSpPr>
          <p:spPr bwMode="auto">
            <a:xfrm>
              <a:off x="23820" y="-86459"/>
              <a:ext cx="12168180" cy="3982622"/>
            </a:xfrm>
            <a:custGeom>
              <a:avLst/>
              <a:gdLst>
                <a:gd name="connsiteX0" fmla="*/ 0 w 12168180"/>
                <a:gd name="connsiteY0" fmla="*/ 0 h 3982622"/>
                <a:gd name="connsiteX1" fmla="*/ 12122655 w 12168180"/>
                <a:gd name="connsiteY1" fmla="*/ 0 h 3982622"/>
                <a:gd name="connsiteX2" fmla="*/ 12136493 w 12168180"/>
                <a:gd name="connsiteY2" fmla="*/ 39499 h 3982622"/>
                <a:gd name="connsiteX3" fmla="*/ 12168180 w 12168180"/>
                <a:gd name="connsiteY3" fmla="*/ 129946 h 3982622"/>
                <a:gd name="connsiteX4" fmla="*/ 12168180 w 12168180"/>
                <a:gd name="connsiteY4" fmla="*/ 3965721 h 3982622"/>
                <a:gd name="connsiteX5" fmla="*/ 12139215 w 12168180"/>
                <a:gd name="connsiteY5" fmla="*/ 3975829 h 3982622"/>
                <a:gd name="connsiteX6" fmla="*/ 12119748 w 12168180"/>
                <a:gd name="connsiteY6" fmla="*/ 3982622 h 3982622"/>
                <a:gd name="connsiteX7" fmla="*/ 7632738 w 12168180"/>
                <a:gd name="connsiteY7" fmla="*/ 1249814 h 3982622"/>
                <a:gd name="connsiteX8" fmla="*/ 222535 w 12168180"/>
                <a:gd name="connsiteY8" fmla="*/ 151908 h 398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68180" h="3982622">
                  <a:moveTo>
                    <a:pt x="0" y="0"/>
                  </a:moveTo>
                  <a:lnTo>
                    <a:pt x="12122655" y="0"/>
                  </a:lnTo>
                  <a:lnTo>
                    <a:pt x="12136493" y="39499"/>
                  </a:lnTo>
                  <a:lnTo>
                    <a:pt x="12168180" y="129946"/>
                  </a:lnTo>
                  <a:lnTo>
                    <a:pt x="12168180" y="3965721"/>
                  </a:lnTo>
                  <a:lnTo>
                    <a:pt x="12139215" y="3975829"/>
                  </a:lnTo>
                  <a:cubicBezTo>
                    <a:pt x="12119748" y="3982622"/>
                    <a:pt x="12119748" y="3982622"/>
                    <a:pt x="12119748" y="3982622"/>
                  </a:cubicBezTo>
                  <a:cubicBezTo>
                    <a:pt x="12134068" y="1913905"/>
                    <a:pt x="10453826" y="375506"/>
                    <a:pt x="7632738" y="1249814"/>
                  </a:cubicBezTo>
                  <a:cubicBezTo>
                    <a:pt x="4267482" y="2293429"/>
                    <a:pt x="1548312" y="1023342"/>
                    <a:pt x="222535" y="151908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自由: 形状 40"/>
            <p:cNvSpPr/>
            <p:nvPr/>
          </p:nvSpPr>
          <p:spPr bwMode="auto">
            <a:xfrm>
              <a:off x="24118" y="-86459"/>
              <a:ext cx="11795762" cy="2511394"/>
            </a:xfrm>
            <a:custGeom>
              <a:avLst/>
              <a:gdLst>
                <a:gd name="connsiteX0" fmla="*/ 0 w 11795762"/>
                <a:gd name="connsiteY0" fmla="*/ 0 h 2511394"/>
                <a:gd name="connsiteX1" fmla="*/ 921351 w 11795762"/>
                <a:gd name="connsiteY1" fmla="*/ 0 h 2511394"/>
                <a:gd name="connsiteX2" fmla="*/ 1116667 w 11795762"/>
                <a:gd name="connsiteY2" fmla="*/ 96111 h 2511394"/>
                <a:gd name="connsiteX3" fmla="*/ 7389563 w 11795762"/>
                <a:gd name="connsiteY3" fmla="*/ 556962 h 2511394"/>
                <a:gd name="connsiteX4" fmla="*/ 11795762 w 11795762"/>
                <a:gd name="connsiteY4" fmla="*/ 2511394 h 2511394"/>
                <a:gd name="connsiteX5" fmla="*/ 7633026 w 11795762"/>
                <a:gd name="connsiteY5" fmla="*/ 1249854 h 2511394"/>
                <a:gd name="connsiteX6" fmla="*/ 222256 w 11795762"/>
                <a:gd name="connsiteY6" fmla="*/ 151735 h 251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95762" h="2511394">
                  <a:moveTo>
                    <a:pt x="0" y="0"/>
                  </a:moveTo>
                  <a:lnTo>
                    <a:pt x="921351" y="0"/>
                  </a:lnTo>
                  <a:lnTo>
                    <a:pt x="1116667" y="96111"/>
                  </a:lnTo>
                  <a:cubicBezTo>
                    <a:pt x="2602133" y="794248"/>
                    <a:pt x="4803966" y="1359761"/>
                    <a:pt x="7389563" y="556962"/>
                  </a:cubicBezTo>
                  <a:cubicBezTo>
                    <a:pt x="9843286" y="-202829"/>
                    <a:pt x="11428181" y="862790"/>
                    <a:pt x="11795762" y="2511394"/>
                  </a:cubicBezTo>
                  <a:cubicBezTo>
                    <a:pt x="11179944" y="1278525"/>
                    <a:pt x="9719168" y="604748"/>
                    <a:pt x="7633026" y="1249854"/>
                  </a:cubicBezTo>
                  <a:cubicBezTo>
                    <a:pt x="4267511" y="2293671"/>
                    <a:pt x="1548134" y="1023339"/>
                    <a:pt x="222256" y="151735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自由: 形状 41"/>
            <p:cNvSpPr/>
            <p:nvPr/>
          </p:nvSpPr>
          <p:spPr bwMode="auto">
            <a:xfrm>
              <a:off x="944826" y="-86458"/>
              <a:ext cx="10740983" cy="2066273"/>
            </a:xfrm>
            <a:custGeom>
              <a:avLst/>
              <a:gdLst>
                <a:gd name="connsiteX0" fmla="*/ 0 w 10740983"/>
                <a:gd name="connsiteY0" fmla="*/ 0 h 2066273"/>
                <a:gd name="connsiteX1" fmla="*/ 282893 w 10740983"/>
                <a:gd name="connsiteY1" fmla="*/ 0 h 2066273"/>
                <a:gd name="connsiteX2" fmla="*/ 341338 w 10740983"/>
                <a:gd name="connsiteY2" fmla="*/ 28295 h 2066273"/>
                <a:gd name="connsiteX3" fmla="*/ 6416027 w 10740983"/>
                <a:gd name="connsiteY3" fmla="*/ 399658 h 2066273"/>
                <a:gd name="connsiteX4" fmla="*/ 10740983 w 10740983"/>
                <a:gd name="connsiteY4" fmla="*/ 2066273 h 2066273"/>
                <a:gd name="connsiteX5" fmla="*/ 6473311 w 10740983"/>
                <a:gd name="connsiteY5" fmla="*/ 566796 h 2066273"/>
                <a:gd name="connsiteX6" fmla="*/ 199172 w 10740983"/>
                <a:gd name="connsiteY6" fmla="*/ 102855 h 20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983" h="2066273">
                  <a:moveTo>
                    <a:pt x="0" y="0"/>
                  </a:moveTo>
                  <a:lnTo>
                    <a:pt x="282893" y="0"/>
                  </a:lnTo>
                  <a:lnTo>
                    <a:pt x="341338" y="28295"/>
                  </a:lnTo>
                  <a:cubicBezTo>
                    <a:pt x="1821357" y="682227"/>
                    <a:pt x="3943259" y="1164319"/>
                    <a:pt x="6416027" y="399658"/>
                  </a:cubicBezTo>
                  <a:cubicBezTo>
                    <a:pt x="8721715" y="-316653"/>
                    <a:pt x="10263615" y="585898"/>
                    <a:pt x="10740983" y="2066273"/>
                  </a:cubicBezTo>
                  <a:cubicBezTo>
                    <a:pt x="10206331" y="686182"/>
                    <a:pt x="8693073" y="-125637"/>
                    <a:pt x="6473311" y="566796"/>
                  </a:cubicBezTo>
                  <a:cubicBezTo>
                    <a:pt x="3887765" y="1364886"/>
                    <a:pt x="1682324" y="802881"/>
                    <a:pt x="199172" y="1028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bldLvl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项目行业市场分析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35863" y="2686050"/>
            <a:ext cx="2160587" cy="2995613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b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5014913" y="2686050"/>
            <a:ext cx="2162175" cy="2995613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b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2495550" y="2686050"/>
            <a:ext cx="2160588" cy="2995613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b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0" name="矩形 117"/>
          <p:cNvSpPr>
            <a:spLocks noChangeArrowheads="1"/>
          </p:cNvSpPr>
          <p:nvPr/>
        </p:nvSpPr>
        <p:spPr bwMode="auto">
          <a:xfrm>
            <a:off x="4284663" y="1257300"/>
            <a:ext cx="36258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请在此处输入您的标题</a:t>
            </a:r>
          </a:p>
        </p:txBody>
      </p:sp>
      <p:sp>
        <p:nvSpPr>
          <p:cNvPr id="11" name="矩形 124"/>
          <p:cNvSpPr>
            <a:spLocks noChangeArrowheads="1"/>
          </p:cNvSpPr>
          <p:nvPr/>
        </p:nvSpPr>
        <p:spPr bwMode="auto">
          <a:xfrm>
            <a:off x="2865438" y="1763713"/>
            <a:ext cx="6461125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605088" y="2794000"/>
            <a:ext cx="1946275" cy="2343150"/>
          </a:xfrm>
          <a:prstGeom prst="rect">
            <a:avLst/>
          </a:prstGeom>
          <a:blipFill dpi="0"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24450" y="2794000"/>
            <a:ext cx="1946275" cy="2343150"/>
          </a:xfrm>
          <a:prstGeom prst="rect">
            <a:avLst/>
          </a:prstGeom>
          <a:blipFill dpi="0" rotWithShape="1"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43813" y="2794000"/>
            <a:ext cx="1946275" cy="2343150"/>
          </a:xfrm>
          <a:prstGeom prst="rect">
            <a:avLst/>
          </a:prstGeom>
          <a:blipFill dpi="0" rotWithShape="1"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项目行业市场分析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31138" y="1460500"/>
            <a:ext cx="2976562" cy="4298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124"/>
          <p:cNvSpPr>
            <a:spLocks noChangeArrowheads="1"/>
          </p:cNvSpPr>
          <p:nvPr/>
        </p:nvSpPr>
        <p:spPr bwMode="auto">
          <a:xfrm>
            <a:off x="8140700" y="1738313"/>
            <a:ext cx="256063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，极致简约风潮流所向，通用设计，完美兼容，打造最实用，最具个性的演示方案，让你的演示卓越非凡。，极致简约风潮流所向，通用设计，完美兼容，打造最实用，最具个性的演示方案，让你的演示卓越非凡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460500"/>
            <a:ext cx="6396037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661275" y="1460500"/>
            <a:ext cx="341313" cy="4298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项目行业市场分析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2788" y="4154488"/>
            <a:ext cx="3046412" cy="1412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7213" y="4154488"/>
            <a:ext cx="3046412" cy="1412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163" y="4154488"/>
            <a:ext cx="3046412" cy="1412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39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85900"/>
            <a:ext cx="30305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42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"/>
          <a:stretch>
            <a:fillRect/>
          </a:stretch>
        </p:blipFill>
        <p:spPr bwMode="auto">
          <a:xfrm>
            <a:off x="4516438" y="1495425"/>
            <a:ext cx="3132137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0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1487488"/>
            <a:ext cx="2986087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046163" y="3494088"/>
            <a:ext cx="3046412" cy="515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77213" y="3494088"/>
            <a:ext cx="2989262" cy="515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22788" y="3494088"/>
            <a:ext cx="3135312" cy="515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1465263" y="351790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7" name="矩形 48"/>
          <p:cNvSpPr>
            <a:spLocks noChangeArrowheads="1"/>
          </p:cNvSpPr>
          <p:nvPr/>
        </p:nvSpPr>
        <p:spPr bwMode="auto">
          <a:xfrm>
            <a:off x="5086350" y="351155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8" name="矩形 51"/>
          <p:cNvSpPr>
            <a:spLocks noChangeArrowheads="1"/>
          </p:cNvSpPr>
          <p:nvPr/>
        </p:nvSpPr>
        <p:spPr bwMode="auto">
          <a:xfrm>
            <a:off x="8639175" y="349408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9" name="矩形 54"/>
          <p:cNvSpPr>
            <a:spLocks noChangeArrowheads="1"/>
          </p:cNvSpPr>
          <p:nvPr/>
        </p:nvSpPr>
        <p:spPr bwMode="auto">
          <a:xfrm>
            <a:off x="1300163" y="4197350"/>
            <a:ext cx="2509837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20" name="矩形 54"/>
          <p:cNvSpPr>
            <a:spLocks noChangeArrowheads="1"/>
          </p:cNvSpPr>
          <p:nvPr/>
        </p:nvSpPr>
        <p:spPr bwMode="auto">
          <a:xfrm>
            <a:off x="4829175" y="4197350"/>
            <a:ext cx="2509838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21" name="矩形 54"/>
          <p:cNvSpPr>
            <a:spLocks noChangeArrowheads="1"/>
          </p:cNvSpPr>
          <p:nvPr/>
        </p:nvSpPr>
        <p:spPr bwMode="auto">
          <a:xfrm>
            <a:off x="8447088" y="4197350"/>
            <a:ext cx="2509837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02"/>
            <a:ext cx="12191999" cy="6911802"/>
          </a:xfrm>
          <a:prstGeom prst="rect">
            <a:avLst/>
          </a:prstGeom>
        </p:spPr>
      </p:pic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2495498" y="2499364"/>
            <a:ext cx="2184856" cy="2183380"/>
          </a:xfrm>
          <a:prstGeom prst="roundRect">
            <a:avLst>
              <a:gd name="adj" fmla="val 13960"/>
            </a:avLst>
          </a:prstGeom>
          <a:solidFill>
            <a:srgbClr val="FEA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851952" y="2567603"/>
            <a:ext cx="4803803" cy="845899"/>
          </a:xfrm>
          <a:prstGeom prst="roundRect">
            <a:avLst>
              <a:gd name="adj" fmla="val 20268"/>
            </a:avLst>
          </a:prstGeom>
          <a:noFill/>
          <a:ln>
            <a:solidFill>
              <a:srgbClr val="FEA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40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项目计划实施步骤</a:t>
            </a:r>
          </a:p>
        </p:txBody>
      </p:sp>
      <p:sp>
        <p:nvSpPr>
          <p:cNvPr id="6" name="矩形 5"/>
          <p:cNvSpPr/>
          <p:nvPr/>
        </p:nvSpPr>
        <p:spPr>
          <a:xfrm>
            <a:off x="4851952" y="3566621"/>
            <a:ext cx="4776507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6687" y="0"/>
            <a:ext cx="6285087" cy="3491464"/>
            <a:chOff x="-36687" y="0"/>
            <a:chExt cx="6285087" cy="3491464"/>
          </a:xfrm>
        </p:grpSpPr>
        <p:sp>
          <p:nvSpPr>
            <p:cNvPr id="18" name="自由: 形状 17"/>
            <p:cNvSpPr/>
            <p:nvPr/>
          </p:nvSpPr>
          <p:spPr bwMode="auto">
            <a:xfrm>
              <a:off x="0" y="0"/>
              <a:ext cx="6248399" cy="3491464"/>
            </a:xfrm>
            <a:custGeom>
              <a:avLst/>
              <a:gdLst>
                <a:gd name="connsiteX0" fmla="*/ 0 w 6248399"/>
                <a:gd name="connsiteY0" fmla="*/ 0 h 3491464"/>
                <a:gd name="connsiteX1" fmla="*/ 6248399 w 6248399"/>
                <a:gd name="connsiteY1" fmla="*/ 0 h 3491464"/>
                <a:gd name="connsiteX2" fmla="*/ 2125551 w 6248399"/>
                <a:gd name="connsiteY2" fmla="*/ 2062005 h 3491464"/>
                <a:gd name="connsiteX3" fmla="*/ 31892 w 6248399"/>
                <a:gd name="connsiteY3" fmla="*/ 3319624 h 3491464"/>
                <a:gd name="connsiteX4" fmla="*/ 0 w 6248399"/>
                <a:gd name="connsiteY4" fmla="*/ 3491464 h 349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399" h="3491464">
                  <a:moveTo>
                    <a:pt x="0" y="0"/>
                  </a:moveTo>
                  <a:lnTo>
                    <a:pt x="6248399" y="0"/>
                  </a:lnTo>
                  <a:cubicBezTo>
                    <a:pt x="5732171" y="664036"/>
                    <a:pt x="4399745" y="1985116"/>
                    <a:pt x="2125551" y="2062005"/>
                  </a:cubicBezTo>
                  <a:cubicBezTo>
                    <a:pt x="897765" y="2100449"/>
                    <a:pt x="207435" y="2637766"/>
                    <a:pt x="31892" y="3319624"/>
                  </a:cubicBezTo>
                  <a:lnTo>
                    <a:pt x="0" y="349146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自由: 形状 16"/>
            <p:cNvSpPr/>
            <p:nvPr/>
          </p:nvSpPr>
          <p:spPr bwMode="auto">
            <a:xfrm>
              <a:off x="0" y="0"/>
              <a:ext cx="6248400" cy="3480602"/>
            </a:xfrm>
            <a:custGeom>
              <a:avLst/>
              <a:gdLst>
                <a:gd name="connsiteX0" fmla="*/ 5899599 w 6248400"/>
                <a:gd name="connsiteY0" fmla="*/ 0 h 3480602"/>
                <a:gd name="connsiteX1" fmla="*/ 6248400 w 6248400"/>
                <a:gd name="connsiteY1" fmla="*/ 0 h 3480602"/>
                <a:gd name="connsiteX2" fmla="*/ 2125575 w 6248400"/>
                <a:gd name="connsiteY2" fmla="*/ 2061803 h 3480602"/>
                <a:gd name="connsiteX3" fmla="*/ 4866 w 6248400"/>
                <a:gd name="connsiteY3" fmla="*/ 3480602 h 3480602"/>
                <a:gd name="connsiteX4" fmla="*/ 0 w 6248400"/>
                <a:gd name="connsiteY4" fmla="*/ 3419948 h 3480602"/>
                <a:gd name="connsiteX5" fmla="*/ 0 w 6248400"/>
                <a:gd name="connsiteY5" fmla="*/ 3113377 h 3480602"/>
                <a:gd name="connsiteX6" fmla="*/ 21237 w 6248400"/>
                <a:gd name="connsiteY6" fmla="*/ 2971271 h 3480602"/>
                <a:gd name="connsiteX7" fmla="*/ 2125575 w 6248400"/>
                <a:gd name="connsiteY7" fmla="*/ 1656431 h 3480602"/>
                <a:gd name="connsiteX8" fmla="*/ 5899599 w 6248400"/>
                <a:gd name="connsiteY8" fmla="*/ 0 h 34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8400" h="3480602">
                  <a:moveTo>
                    <a:pt x="5899599" y="0"/>
                  </a:moveTo>
                  <a:cubicBezTo>
                    <a:pt x="6248400" y="0"/>
                    <a:pt x="6248400" y="0"/>
                    <a:pt x="6248400" y="0"/>
                  </a:cubicBezTo>
                  <a:cubicBezTo>
                    <a:pt x="5732175" y="663970"/>
                    <a:pt x="4399756" y="1984922"/>
                    <a:pt x="2125575" y="2061803"/>
                  </a:cubicBezTo>
                  <a:cubicBezTo>
                    <a:pt x="807108" y="2103737"/>
                    <a:pt x="102531" y="2725773"/>
                    <a:pt x="4866" y="3480602"/>
                  </a:cubicBezTo>
                  <a:lnTo>
                    <a:pt x="0" y="3419948"/>
                  </a:lnTo>
                  <a:lnTo>
                    <a:pt x="0" y="3113377"/>
                  </a:lnTo>
                  <a:lnTo>
                    <a:pt x="21237" y="2971271"/>
                  </a:lnTo>
                  <a:cubicBezTo>
                    <a:pt x="170819" y="2261922"/>
                    <a:pt x="867276" y="1696182"/>
                    <a:pt x="2125575" y="1656431"/>
                  </a:cubicBezTo>
                  <a:cubicBezTo>
                    <a:pt x="4002123" y="1586540"/>
                    <a:pt x="5229902" y="684938"/>
                    <a:pt x="5899599" y="0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Freeform 16"/>
            <p:cNvSpPr/>
            <p:nvPr/>
          </p:nvSpPr>
          <p:spPr bwMode="auto">
            <a:xfrm>
              <a:off x="-36687" y="0"/>
              <a:ext cx="5936027" cy="3222558"/>
            </a:xfrm>
            <a:custGeom>
              <a:avLst/>
              <a:gdLst>
                <a:gd name="T0" fmla="*/ 310 w 851"/>
                <a:gd name="T1" fmla="*/ 223 h 461"/>
                <a:gd name="T2" fmla="*/ 837 w 851"/>
                <a:gd name="T3" fmla="*/ 0 h 461"/>
                <a:gd name="T4" fmla="*/ 851 w 851"/>
                <a:gd name="T5" fmla="*/ 0 h 461"/>
                <a:gd name="T6" fmla="*/ 851 w 851"/>
                <a:gd name="T7" fmla="*/ 0 h 461"/>
                <a:gd name="T8" fmla="*/ 310 w 851"/>
                <a:gd name="T9" fmla="*/ 237 h 461"/>
                <a:gd name="T10" fmla="*/ 4 w 851"/>
                <a:gd name="T11" fmla="*/ 461 h 461"/>
                <a:gd name="T12" fmla="*/ 310 w 851"/>
                <a:gd name="T13" fmla="*/ 22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461">
                  <a:moveTo>
                    <a:pt x="310" y="223"/>
                  </a:moveTo>
                  <a:cubicBezTo>
                    <a:pt x="567" y="215"/>
                    <a:pt x="739" y="96"/>
                    <a:pt x="837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755" y="99"/>
                    <a:pt x="579" y="228"/>
                    <a:pt x="310" y="237"/>
                  </a:cubicBezTo>
                  <a:cubicBezTo>
                    <a:pt x="109" y="244"/>
                    <a:pt x="8" y="344"/>
                    <a:pt x="4" y="461"/>
                  </a:cubicBezTo>
                  <a:cubicBezTo>
                    <a:pt x="0" y="338"/>
                    <a:pt x="101" y="230"/>
                    <a:pt x="310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0800000">
            <a:off x="5943599" y="3376121"/>
            <a:ext cx="6285087" cy="3491464"/>
            <a:chOff x="-36687" y="0"/>
            <a:chExt cx="6285087" cy="3491464"/>
          </a:xfrm>
        </p:grpSpPr>
        <p:sp>
          <p:nvSpPr>
            <p:cNvPr id="21" name="自由: 形状 20"/>
            <p:cNvSpPr/>
            <p:nvPr/>
          </p:nvSpPr>
          <p:spPr bwMode="auto">
            <a:xfrm>
              <a:off x="0" y="0"/>
              <a:ext cx="6248399" cy="3491464"/>
            </a:xfrm>
            <a:custGeom>
              <a:avLst/>
              <a:gdLst>
                <a:gd name="connsiteX0" fmla="*/ 0 w 6248399"/>
                <a:gd name="connsiteY0" fmla="*/ 0 h 3491464"/>
                <a:gd name="connsiteX1" fmla="*/ 6248399 w 6248399"/>
                <a:gd name="connsiteY1" fmla="*/ 0 h 3491464"/>
                <a:gd name="connsiteX2" fmla="*/ 2125551 w 6248399"/>
                <a:gd name="connsiteY2" fmla="*/ 2062005 h 3491464"/>
                <a:gd name="connsiteX3" fmla="*/ 31892 w 6248399"/>
                <a:gd name="connsiteY3" fmla="*/ 3319624 h 3491464"/>
                <a:gd name="connsiteX4" fmla="*/ 0 w 6248399"/>
                <a:gd name="connsiteY4" fmla="*/ 3491464 h 349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399" h="3491464">
                  <a:moveTo>
                    <a:pt x="0" y="0"/>
                  </a:moveTo>
                  <a:lnTo>
                    <a:pt x="6248399" y="0"/>
                  </a:lnTo>
                  <a:cubicBezTo>
                    <a:pt x="5732171" y="664036"/>
                    <a:pt x="4399745" y="1985116"/>
                    <a:pt x="2125551" y="2062005"/>
                  </a:cubicBezTo>
                  <a:cubicBezTo>
                    <a:pt x="897765" y="2100449"/>
                    <a:pt x="207435" y="2637766"/>
                    <a:pt x="31892" y="3319624"/>
                  </a:cubicBezTo>
                  <a:lnTo>
                    <a:pt x="0" y="349146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自由: 形状 21"/>
            <p:cNvSpPr/>
            <p:nvPr/>
          </p:nvSpPr>
          <p:spPr bwMode="auto">
            <a:xfrm>
              <a:off x="0" y="0"/>
              <a:ext cx="6248400" cy="3480602"/>
            </a:xfrm>
            <a:custGeom>
              <a:avLst/>
              <a:gdLst>
                <a:gd name="connsiteX0" fmla="*/ 5899599 w 6248400"/>
                <a:gd name="connsiteY0" fmla="*/ 0 h 3480602"/>
                <a:gd name="connsiteX1" fmla="*/ 6248400 w 6248400"/>
                <a:gd name="connsiteY1" fmla="*/ 0 h 3480602"/>
                <a:gd name="connsiteX2" fmla="*/ 2125575 w 6248400"/>
                <a:gd name="connsiteY2" fmla="*/ 2061803 h 3480602"/>
                <a:gd name="connsiteX3" fmla="*/ 4866 w 6248400"/>
                <a:gd name="connsiteY3" fmla="*/ 3480602 h 3480602"/>
                <a:gd name="connsiteX4" fmla="*/ 0 w 6248400"/>
                <a:gd name="connsiteY4" fmla="*/ 3419948 h 3480602"/>
                <a:gd name="connsiteX5" fmla="*/ 0 w 6248400"/>
                <a:gd name="connsiteY5" fmla="*/ 3113377 h 3480602"/>
                <a:gd name="connsiteX6" fmla="*/ 21237 w 6248400"/>
                <a:gd name="connsiteY6" fmla="*/ 2971271 h 3480602"/>
                <a:gd name="connsiteX7" fmla="*/ 2125575 w 6248400"/>
                <a:gd name="connsiteY7" fmla="*/ 1656431 h 3480602"/>
                <a:gd name="connsiteX8" fmla="*/ 5899599 w 6248400"/>
                <a:gd name="connsiteY8" fmla="*/ 0 h 34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8400" h="3480602">
                  <a:moveTo>
                    <a:pt x="5899599" y="0"/>
                  </a:moveTo>
                  <a:cubicBezTo>
                    <a:pt x="6248400" y="0"/>
                    <a:pt x="6248400" y="0"/>
                    <a:pt x="6248400" y="0"/>
                  </a:cubicBezTo>
                  <a:cubicBezTo>
                    <a:pt x="5732175" y="663970"/>
                    <a:pt x="4399756" y="1984922"/>
                    <a:pt x="2125575" y="2061803"/>
                  </a:cubicBezTo>
                  <a:cubicBezTo>
                    <a:pt x="807108" y="2103737"/>
                    <a:pt x="102531" y="2725773"/>
                    <a:pt x="4866" y="3480602"/>
                  </a:cubicBezTo>
                  <a:lnTo>
                    <a:pt x="0" y="3419948"/>
                  </a:lnTo>
                  <a:lnTo>
                    <a:pt x="0" y="3113377"/>
                  </a:lnTo>
                  <a:lnTo>
                    <a:pt x="21237" y="2971271"/>
                  </a:lnTo>
                  <a:cubicBezTo>
                    <a:pt x="170819" y="2261922"/>
                    <a:pt x="867276" y="1696182"/>
                    <a:pt x="2125575" y="1656431"/>
                  </a:cubicBezTo>
                  <a:cubicBezTo>
                    <a:pt x="4002123" y="1586540"/>
                    <a:pt x="5229902" y="684938"/>
                    <a:pt x="5899599" y="0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-36687" y="0"/>
              <a:ext cx="5936027" cy="3222558"/>
            </a:xfrm>
            <a:custGeom>
              <a:avLst/>
              <a:gdLst>
                <a:gd name="T0" fmla="*/ 310 w 851"/>
                <a:gd name="T1" fmla="*/ 223 h 461"/>
                <a:gd name="T2" fmla="*/ 837 w 851"/>
                <a:gd name="T3" fmla="*/ 0 h 461"/>
                <a:gd name="T4" fmla="*/ 851 w 851"/>
                <a:gd name="T5" fmla="*/ 0 h 461"/>
                <a:gd name="T6" fmla="*/ 851 w 851"/>
                <a:gd name="T7" fmla="*/ 0 h 461"/>
                <a:gd name="T8" fmla="*/ 310 w 851"/>
                <a:gd name="T9" fmla="*/ 237 h 461"/>
                <a:gd name="T10" fmla="*/ 4 w 851"/>
                <a:gd name="T11" fmla="*/ 461 h 461"/>
                <a:gd name="T12" fmla="*/ 310 w 851"/>
                <a:gd name="T13" fmla="*/ 22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461">
                  <a:moveTo>
                    <a:pt x="310" y="223"/>
                  </a:moveTo>
                  <a:cubicBezTo>
                    <a:pt x="567" y="215"/>
                    <a:pt x="739" y="96"/>
                    <a:pt x="837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755" y="99"/>
                    <a:pt x="579" y="228"/>
                    <a:pt x="310" y="237"/>
                  </a:cubicBezTo>
                  <a:cubicBezTo>
                    <a:pt x="109" y="244"/>
                    <a:pt x="8" y="344"/>
                    <a:pt x="4" y="461"/>
                  </a:cubicBezTo>
                  <a:cubicBezTo>
                    <a:pt x="0" y="338"/>
                    <a:pt x="101" y="230"/>
                    <a:pt x="310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项目计划实施步骤</a:t>
            </a:r>
            <a:endParaRPr lang="zh-CN" altLang="en-US" sz="24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642938" y="1576388"/>
            <a:ext cx="2613025" cy="4094162"/>
            <a:chOff x="643035" y="1576619"/>
            <a:chExt cx="2613025" cy="4094163"/>
          </a:xfrm>
        </p:grpSpPr>
        <p:sp>
          <p:nvSpPr>
            <p:cNvPr id="8" name="矩形 7"/>
            <p:cNvSpPr/>
            <p:nvPr/>
          </p:nvSpPr>
          <p:spPr>
            <a:xfrm>
              <a:off x="643035" y="1576619"/>
              <a:ext cx="2613025" cy="4094163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任意多边形 42"/>
            <p:cNvSpPr/>
            <p:nvPr/>
          </p:nvSpPr>
          <p:spPr bwMode="auto">
            <a:xfrm>
              <a:off x="1512985" y="1770929"/>
              <a:ext cx="874713" cy="874713"/>
            </a:xfrm>
            <a:custGeom>
              <a:avLst/>
              <a:gdLst>
                <a:gd name="T0" fmla="*/ 427325 w 875300"/>
                <a:gd name="T1" fmla="*/ 166392 h 874712"/>
                <a:gd name="T2" fmla="*/ 758471 w 875300"/>
                <a:gd name="T3" fmla="*/ 560214 h 874712"/>
                <a:gd name="T4" fmla="*/ 758471 w 875300"/>
                <a:gd name="T5" fmla="*/ 839166 h 874712"/>
                <a:gd name="T6" fmla="*/ 717756 w 875300"/>
                <a:gd name="T7" fmla="*/ 874719 h 874712"/>
                <a:gd name="T8" fmla="*/ 503326 w 875300"/>
                <a:gd name="T9" fmla="*/ 874719 h 874712"/>
                <a:gd name="T10" fmla="*/ 503326 w 875300"/>
                <a:gd name="T11" fmla="*/ 623115 h 874712"/>
                <a:gd name="T12" fmla="*/ 354038 w 875300"/>
                <a:gd name="T13" fmla="*/ 623115 h 874712"/>
                <a:gd name="T14" fmla="*/ 354038 w 875300"/>
                <a:gd name="T15" fmla="*/ 874719 h 874712"/>
                <a:gd name="T16" fmla="*/ 136895 w 875300"/>
                <a:gd name="T17" fmla="*/ 874719 h 874712"/>
                <a:gd name="T18" fmla="*/ 93464 w 875300"/>
                <a:gd name="T19" fmla="*/ 839166 h 874712"/>
                <a:gd name="T20" fmla="*/ 93464 w 875300"/>
                <a:gd name="T21" fmla="*/ 590297 h 874712"/>
                <a:gd name="T22" fmla="*/ 427325 w 875300"/>
                <a:gd name="T23" fmla="*/ 166392 h 874712"/>
                <a:gd name="T24" fmla="*/ 425074 w 875300"/>
                <a:gd name="T25" fmla="*/ 0 h 874712"/>
                <a:gd name="T26" fmla="*/ 454957 w 875300"/>
                <a:gd name="T27" fmla="*/ 13668 h 874712"/>
                <a:gd name="T28" fmla="*/ 862458 w 875300"/>
                <a:gd name="T29" fmla="*/ 502992 h 874712"/>
                <a:gd name="T30" fmla="*/ 857025 w 875300"/>
                <a:gd name="T31" fmla="*/ 560397 h 874712"/>
                <a:gd name="T32" fmla="*/ 808125 w 875300"/>
                <a:gd name="T33" fmla="*/ 565865 h 874712"/>
                <a:gd name="T34" fmla="*/ 427791 w 875300"/>
                <a:gd name="T35" fmla="*/ 114812 h 874712"/>
                <a:gd name="T36" fmla="*/ 61040 w 875300"/>
                <a:gd name="T37" fmla="*/ 576799 h 874712"/>
                <a:gd name="T38" fmla="*/ 12141 w 875300"/>
                <a:gd name="T39" fmla="*/ 571332 h 874712"/>
                <a:gd name="T40" fmla="*/ 6703 w 875300"/>
                <a:gd name="T41" fmla="*/ 513926 h 874712"/>
                <a:gd name="T42" fmla="*/ 395191 w 875300"/>
                <a:gd name="T43" fmla="*/ 13668 h 874712"/>
                <a:gd name="T44" fmla="*/ 425074 w 875300"/>
                <a:gd name="T45" fmla="*/ 0 h 8747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75300" h="874712">
                  <a:moveTo>
                    <a:pt x="429913" y="166392"/>
                  </a:moveTo>
                  <a:cubicBezTo>
                    <a:pt x="429913" y="166392"/>
                    <a:pt x="763064" y="541063"/>
                    <a:pt x="763064" y="560207"/>
                  </a:cubicBezTo>
                  <a:cubicBezTo>
                    <a:pt x="763064" y="560207"/>
                    <a:pt x="763064" y="560207"/>
                    <a:pt x="763064" y="839159"/>
                  </a:cubicBezTo>
                  <a:cubicBezTo>
                    <a:pt x="763064" y="858303"/>
                    <a:pt x="743949" y="874712"/>
                    <a:pt x="722103" y="874712"/>
                  </a:cubicBezTo>
                  <a:cubicBezTo>
                    <a:pt x="722103" y="874712"/>
                    <a:pt x="722103" y="874712"/>
                    <a:pt x="506374" y="874712"/>
                  </a:cubicBezTo>
                  <a:cubicBezTo>
                    <a:pt x="506374" y="874712"/>
                    <a:pt x="506374" y="874712"/>
                    <a:pt x="506374" y="623108"/>
                  </a:cubicBezTo>
                  <a:cubicBezTo>
                    <a:pt x="506374" y="623108"/>
                    <a:pt x="506374" y="623108"/>
                    <a:pt x="356183" y="623108"/>
                  </a:cubicBezTo>
                  <a:cubicBezTo>
                    <a:pt x="356183" y="623108"/>
                    <a:pt x="356183" y="623108"/>
                    <a:pt x="356183" y="874712"/>
                  </a:cubicBezTo>
                  <a:cubicBezTo>
                    <a:pt x="356183" y="874712"/>
                    <a:pt x="356183" y="874712"/>
                    <a:pt x="137723" y="874712"/>
                  </a:cubicBezTo>
                  <a:cubicBezTo>
                    <a:pt x="113146" y="874712"/>
                    <a:pt x="94031" y="858303"/>
                    <a:pt x="94031" y="839159"/>
                  </a:cubicBezTo>
                  <a:cubicBezTo>
                    <a:pt x="94031" y="839159"/>
                    <a:pt x="94031" y="839159"/>
                    <a:pt x="94031" y="590290"/>
                  </a:cubicBezTo>
                  <a:cubicBezTo>
                    <a:pt x="94031" y="590290"/>
                    <a:pt x="94031" y="590290"/>
                    <a:pt x="429913" y="166392"/>
                  </a:cubicBezTo>
                  <a:close/>
                  <a:moveTo>
                    <a:pt x="427648" y="0"/>
                  </a:moveTo>
                  <a:cubicBezTo>
                    <a:pt x="438581" y="0"/>
                    <a:pt x="449513" y="2734"/>
                    <a:pt x="457713" y="13668"/>
                  </a:cubicBezTo>
                  <a:cubicBezTo>
                    <a:pt x="463179" y="19135"/>
                    <a:pt x="867682" y="502985"/>
                    <a:pt x="867682" y="502985"/>
                  </a:cubicBezTo>
                  <a:cubicBezTo>
                    <a:pt x="878614" y="516653"/>
                    <a:pt x="878614" y="543989"/>
                    <a:pt x="862215" y="560390"/>
                  </a:cubicBezTo>
                  <a:cubicBezTo>
                    <a:pt x="848550" y="579526"/>
                    <a:pt x="826685" y="582259"/>
                    <a:pt x="813019" y="565858"/>
                  </a:cubicBezTo>
                  <a:cubicBezTo>
                    <a:pt x="813019" y="565858"/>
                    <a:pt x="813019" y="565858"/>
                    <a:pt x="430381" y="114812"/>
                  </a:cubicBezTo>
                  <a:cubicBezTo>
                    <a:pt x="430381" y="114812"/>
                    <a:pt x="430381" y="114812"/>
                    <a:pt x="61409" y="576792"/>
                  </a:cubicBezTo>
                  <a:cubicBezTo>
                    <a:pt x="50477" y="590460"/>
                    <a:pt x="28612" y="587727"/>
                    <a:pt x="12213" y="571325"/>
                  </a:cubicBezTo>
                  <a:cubicBezTo>
                    <a:pt x="-1453" y="554923"/>
                    <a:pt x="-4186" y="530321"/>
                    <a:pt x="6747" y="513919"/>
                  </a:cubicBezTo>
                  <a:cubicBezTo>
                    <a:pt x="6747" y="513919"/>
                    <a:pt x="392117" y="21869"/>
                    <a:pt x="397584" y="13668"/>
                  </a:cubicBezTo>
                  <a:cubicBezTo>
                    <a:pt x="405783" y="2734"/>
                    <a:pt x="416716" y="0"/>
                    <a:pt x="427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22"/>
            <p:cNvSpPr txBox="1">
              <a:spLocks noChangeArrowheads="1"/>
            </p:cNvSpPr>
            <p:nvPr/>
          </p:nvSpPr>
          <p:spPr bwMode="auto">
            <a:xfrm>
              <a:off x="797023" y="3675929"/>
              <a:ext cx="2339975" cy="13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</a:rPr>
                <a:t>，极致简约风潮流所向，通用设计，完美兼容，打造最实用，最具个性的演示方案，让你的演示卓越非凡。</a:t>
              </a:r>
            </a:p>
          </p:txBody>
        </p: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1179610" y="2964729"/>
              <a:ext cx="15398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43035" y="3484794"/>
              <a:ext cx="261302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 bwMode="auto">
          <a:xfrm>
            <a:off x="6188075" y="1576388"/>
            <a:ext cx="2611438" cy="4094162"/>
            <a:chOff x="6188827" y="1576619"/>
            <a:chExt cx="2611438" cy="4094163"/>
          </a:xfrm>
        </p:grpSpPr>
        <p:sp>
          <p:nvSpPr>
            <p:cNvPr id="14" name="矩形 13"/>
            <p:cNvSpPr/>
            <p:nvPr/>
          </p:nvSpPr>
          <p:spPr>
            <a:xfrm>
              <a:off x="6188827" y="1576619"/>
              <a:ext cx="2611438" cy="4094163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31"/>
            <p:cNvSpPr txBox="1">
              <a:spLocks noChangeArrowheads="1"/>
            </p:cNvSpPr>
            <p:nvPr/>
          </p:nvSpPr>
          <p:spPr bwMode="auto">
            <a:xfrm>
              <a:off x="6411077" y="3675929"/>
              <a:ext cx="2339975" cy="13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</a:rPr>
                <a:t>，极致简约风潮流所向，通用设计，完美兼容，打造最实用，最具个性的演示方案，让你的演示卓越非凡。</a:t>
              </a:r>
            </a:p>
          </p:txBody>
        </p:sp>
        <p:sp>
          <p:nvSpPr>
            <p:cNvPr id="16" name="矩形 32"/>
            <p:cNvSpPr>
              <a:spLocks noChangeArrowheads="1"/>
            </p:cNvSpPr>
            <p:nvPr/>
          </p:nvSpPr>
          <p:spPr bwMode="auto">
            <a:xfrm>
              <a:off x="6719052" y="2964729"/>
              <a:ext cx="15509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grpSp>
          <p:nvGrpSpPr>
            <p:cNvPr id="17" name="组合 45"/>
            <p:cNvGrpSpPr/>
            <p:nvPr/>
          </p:nvGrpSpPr>
          <p:grpSpPr bwMode="auto">
            <a:xfrm>
              <a:off x="6985752" y="1729654"/>
              <a:ext cx="1019175" cy="957263"/>
              <a:chOff x="4983209" y="3059116"/>
              <a:chExt cx="1020304" cy="957907"/>
            </a:xfrm>
          </p:grpSpPr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4983209" y="3436963"/>
                <a:ext cx="580059" cy="580060"/>
              </a:xfrm>
              <a:custGeom>
                <a:avLst/>
                <a:gdLst>
                  <a:gd name="T0" fmla="*/ 2147483646 w 212"/>
                  <a:gd name="T1" fmla="*/ 2147483646 h 212"/>
                  <a:gd name="T2" fmla="*/ 2147483646 w 212"/>
                  <a:gd name="T3" fmla="*/ 2147483646 h 212"/>
                  <a:gd name="T4" fmla="*/ 2147483646 w 212"/>
                  <a:gd name="T5" fmla="*/ 2147483646 h 212"/>
                  <a:gd name="T6" fmla="*/ 2147483646 w 212"/>
                  <a:gd name="T7" fmla="*/ 2147483646 h 212"/>
                  <a:gd name="T8" fmla="*/ 2147483646 w 212"/>
                  <a:gd name="T9" fmla="*/ 2147483646 h 212"/>
                  <a:gd name="T10" fmla="*/ 2147483646 w 212"/>
                  <a:gd name="T11" fmla="*/ 2147483646 h 212"/>
                  <a:gd name="T12" fmla="*/ 2147483646 w 212"/>
                  <a:gd name="T13" fmla="*/ 2147483646 h 212"/>
                  <a:gd name="T14" fmla="*/ 2147483646 w 212"/>
                  <a:gd name="T15" fmla="*/ 2147483646 h 212"/>
                  <a:gd name="T16" fmla="*/ 2147483646 w 212"/>
                  <a:gd name="T17" fmla="*/ 2147483646 h 212"/>
                  <a:gd name="T18" fmla="*/ 2147483646 w 212"/>
                  <a:gd name="T19" fmla="*/ 2147483646 h 212"/>
                  <a:gd name="T20" fmla="*/ 2147483646 w 212"/>
                  <a:gd name="T21" fmla="*/ 2147483646 h 212"/>
                  <a:gd name="T22" fmla="*/ 2147483646 w 212"/>
                  <a:gd name="T23" fmla="*/ 2147483646 h 212"/>
                  <a:gd name="T24" fmla="*/ 2147483646 w 212"/>
                  <a:gd name="T25" fmla="*/ 0 h 212"/>
                  <a:gd name="T26" fmla="*/ 2147483646 w 212"/>
                  <a:gd name="T27" fmla="*/ 2147483646 h 212"/>
                  <a:gd name="T28" fmla="*/ 2147483646 w 212"/>
                  <a:gd name="T29" fmla="*/ 2147483646 h 212"/>
                  <a:gd name="T30" fmla="*/ 2147483646 w 212"/>
                  <a:gd name="T31" fmla="*/ 2147483646 h 212"/>
                  <a:gd name="T32" fmla="*/ 2147483646 w 212"/>
                  <a:gd name="T33" fmla="*/ 2147483646 h 212"/>
                  <a:gd name="T34" fmla="*/ 2147483646 w 212"/>
                  <a:gd name="T35" fmla="*/ 2147483646 h 212"/>
                  <a:gd name="T36" fmla="*/ 2147483646 w 212"/>
                  <a:gd name="T37" fmla="*/ 2147483646 h 212"/>
                  <a:gd name="T38" fmla="*/ 2147483646 w 212"/>
                  <a:gd name="T39" fmla="*/ 2147483646 h 212"/>
                  <a:gd name="T40" fmla="*/ 2147483646 w 212"/>
                  <a:gd name="T41" fmla="*/ 2147483646 h 212"/>
                  <a:gd name="T42" fmla="*/ 2147483646 w 212"/>
                  <a:gd name="T43" fmla="*/ 2147483646 h 212"/>
                  <a:gd name="T44" fmla="*/ 2147483646 w 212"/>
                  <a:gd name="T45" fmla="*/ 2147483646 h 212"/>
                  <a:gd name="T46" fmla="*/ 2147483646 w 212"/>
                  <a:gd name="T47" fmla="*/ 2147483646 h 212"/>
                  <a:gd name="T48" fmla="*/ 2147483646 w 212"/>
                  <a:gd name="T49" fmla="*/ 2147483646 h 212"/>
                  <a:gd name="T50" fmla="*/ 2147483646 w 212"/>
                  <a:gd name="T51" fmla="*/ 2147483646 h 212"/>
                  <a:gd name="T52" fmla="*/ 2147483646 w 212"/>
                  <a:gd name="T53" fmla="*/ 2147483646 h 212"/>
                  <a:gd name="T54" fmla="*/ 2147483646 w 212"/>
                  <a:gd name="T55" fmla="*/ 2147483646 h 212"/>
                  <a:gd name="T56" fmla="*/ 2147483646 w 212"/>
                  <a:gd name="T57" fmla="*/ 2147483646 h 212"/>
                  <a:gd name="T58" fmla="*/ 2147483646 w 212"/>
                  <a:gd name="T59" fmla="*/ 2147483646 h 212"/>
                  <a:gd name="T60" fmla="*/ 2147483646 w 212"/>
                  <a:gd name="T61" fmla="*/ 2147483646 h 212"/>
                  <a:gd name="T62" fmla="*/ 2147483646 w 212"/>
                  <a:gd name="T63" fmla="*/ 2147483646 h 212"/>
                  <a:gd name="T64" fmla="*/ 2147483646 w 212"/>
                  <a:gd name="T65" fmla="*/ 2147483646 h 212"/>
                  <a:gd name="T66" fmla="*/ 2147483646 w 212"/>
                  <a:gd name="T67" fmla="*/ 2147483646 h 212"/>
                  <a:gd name="T68" fmla="*/ 2147483646 w 212"/>
                  <a:gd name="T69" fmla="*/ 2147483646 h 212"/>
                  <a:gd name="T70" fmla="*/ 2147483646 w 212"/>
                  <a:gd name="T71" fmla="*/ 2147483646 h 212"/>
                  <a:gd name="T72" fmla="*/ 2147483646 w 212"/>
                  <a:gd name="T73" fmla="*/ 2147483646 h 212"/>
                  <a:gd name="T74" fmla="*/ 2147483646 w 212"/>
                  <a:gd name="T75" fmla="*/ 2147483646 h 212"/>
                  <a:gd name="T76" fmla="*/ 2147483646 w 212"/>
                  <a:gd name="T77" fmla="*/ 2147483646 h 212"/>
                  <a:gd name="T78" fmla="*/ 2147483646 w 212"/>
                  <a:gd name="T79" fmla="*/ 2147483646 h 212"/>
                  <a:gd name="T80" fmla="*/ 2147483646 w 212"/>
                  <a:gd name="T81" fmla="*/ 2147483646 h 212"/>
                  <a:gd name="T82" fmla="*/ 2147483646 w 212"/>
                  <a:gd name="T83" fmla="*/ 2147483646 h 212"/>
                  <a:gd name="T84" fmla="*/ 2147483646 w 212"/>
                  <a:gd name="T85" fmla="*/ 2147483646 h 212"/>
                  <a:gd name="T86" fmla="*/ 2147483646 w 212"/>
                  <a:gd name="T87" fmla="*/ 2147483646 h 212"/>
                  <a:gd name="T88" fmla="*/ 2147483646 w 212"/>
                  <a:gd name="T89" fmla="*/ 2147483646 h 212"/>
                  <a:gd name="T90" fmla="*/ 2147483646 w 212"/>
                  <a:gd name="T91" fmla="*/ 2147483646 h 212"/>
                  <a:gd name="T92" fmla="*/ 2147483646 w 212"/>
                  <a:gd name="T93" fmla="*/ 2147483646 h 212"/>
                  <a:gd name="T94" fmla="*/ 2147483646 w 212"/>
                  <a:gd name="T95" fmla="*/ 2147483646 h 212"/>
                  <a:gd name="T96" fmla="*/ 2147483646 w 212"/>
                  <a:gd name="T97" fmla="*/ 2147483646 h 212"/>
                  <a:gd name="T98" fmla="*/ 2147483646 w 212"/>
                  <a:gd name="T99" fmla="*/ 2147483646 h 212"/>
                  <a:gd name="T100" fmla="*/ 2147483646 w 212"/>
                  <a:gd name="T101" fmla="*/ 2147483646 h 212"/>
                  <a:gd name="T102" fmla="*/ 2147483646 w 212"/>
                  <a:gd name="T103" fmla="*/ 2147483646 h 212"/>
                  <a:gd name="T104" fmla="*/ 2147483646 w 212"/>
                  <a:gd name="T105" fmla="*/ 2147483646 h 212"/>
                  <a:gd name="T106" fmla="*/ 2147483646 w 212"/>
                  <a:gd name="T107" fmla="*/ 2147483646 h 212"/>
                  <a:gd name="T108" fmla="*/ 2147483646 w 212"/>
                  <a:gd name="T109" fmla="*/ 2147483646 h 212"/>
                  <a:gd name="T110" fmla="*/ 2147483646 w 212"/>
                  <a:gd name="T111" fmla="*/ 2147483646 h 212"/>
                  <a:gd name="T112" fmla="*/ 2147483646 w 212"/>
                  <a:gd name="T113" fmla="*/ 2147483646 h 212"/>
                  <a:gd name="T114" fmla="*/ 2147483646 w 212"/>
                  <a:gd name="T115" fmla="*/ 2147483646 h 21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212" h="212">
                    <a:moveTo>
                      <a:pt x="190" y="93"/>
                    </a:moveTo>
                    <a:cubicBezTo>
                      <a:pt x="190" y="89"/>
                      <a:pt x="189" y="86"/>
                      <a:pt x="188" y="82"/>
                    </a:cubicBezTo>
                    <a:cubicBezTo>
                      <a:pt x="205" y="67"/>
                      <a:pt x="205" y="67"/>
                      <a:pt x="205" y="67"/>
                    </a:cubicBezTo>
                    <a:cubicBezTo>
                      <a:pt x="202" y="60"/>
                      <a:pt x="199" y="54"/>
                      <a:pt x="195" y="48"/>
                    </a:cubicBezTo>
                    <a:cubicBezTo>
                      <a:pt x="173" y="53"/>
                      <a:pt x="173" y="53"/>
                      <a:pt x="173" y="53"/>
                    </a:cubicBezTo>
                    <a:cubicBezTo>
                      <a:pt x="170" y="50"/>
                      <a:pt x="168" y="47"/>
                      <a:pt x="165" y="44"/>
                    </a:cubicBezTo>
                    <a:cubicBezTo>
                      <a:pt x="172" y="23"/>
                      <a:pt x="172" y="23"/>
                      <a:pt x="172" y="23"/>
                    </a:cubicBezTo>
                    <a:cubicBezTo>
                      <a:pt x="169" y="21"/>
                      <a:pt x="166" y="19"/>
                      <a:pt x="163" y="17"/>
                    </a:cubicBezTo>
                    <a:cubicBezTo>
                      <a:pt x="160" y="15"/>
                      <a:pt x="157" y="13"/>
                      <a:pt x="154" y="12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34" y="26"/>
                      <a:pt x="130" y="24"/>
                      <a:pt x="127" y="23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15" y="0"/>
                      <a:pt x="108" y="0"/>
                      <a:pt x="101" y="0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0" y="23"/>
                      <a:pt x="87" y="23"/>
                      <a:pt x="83" y="24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1" y="10"/>
                      <a:pt x="55" y="13"/>
                      <a:pt x="49" y="17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1" y="42"/>
                      <a:pt x="48" y="44"/>
                      <a:pt x="45" y="47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3"/>
                      <a:pt x="19" y="46"/>
                      <a:pt x="17" y="49"/>
                    </a:cubicBezTo>
                    <a:cubicBezTo>
                      <a:pt x="15" y="52"/>
                      <a:pt x="14" y="55"/>
                      <a:pt x="12" y="58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7" y="78"/>
                      <a:pt x="25" y="82"/>
                      <a:pt x="24" y="86"/>
                    </a:cubicBezTo>
                    <a:cubicBezTo>
                      <a:pt x="2" y="90"/>
                      <a:pt x="2" y="90"/>
                      <a:pt x="2" y="90"/>
                    </a:cubicBezTo>
                    <a:cubicBezTo>
                      <a:pt x="1" y="97"/>
                      <a:pt x="0" y="104"/>
                      <a:pt x="1" y="111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4" y="122"/>
                      <a:pt x="24" y="126"/>
                      <a:pt x="25" y="129"/>
                    </a:cubicBezTo>
                    <a:cubicBezTo>
                      <a:pt x="8" y="145"/>
                      <a:pt x="8" y="145"/>
                      <a:pt x="8" y="145"/>
                    </a:cubicBezTo>
                    <a:cubicBezTo>
                      <a:pt x="11" y="151"/>
                      <a:pt x="14" y="158"/>
                      <a:pt x="18" y="164"/>
                    </a:cubicBezTo>
                    <a:cubicBezTo>
                      <a:pt x="40" y="158"/>
                      <a:pt x="40" y="158"/>
                      <a:pt x="40" y="158"/>
                    </a:cubicBezTo>
                    <a:cubicBezTo>
                      <a:pt x="43" y="161"/>
                      <a:pt x="45" y="164"/>
                      <a:pt x="48" y="167"/>
                    </a:cubicBezTo>
                    <a:cubicBezTo>
                      <a:pt x="41" y="189"/>
                      <a:pt x="41" y="189"/>
                      <a:pt x="41" y="189"/>
                    </a:cubicBezTo>
                    <a:cubicBezTo>
                      <a:pt x="44" y="191"/>
                      <a:pt x="46" y="193"/>
                      <a:pt x="49" y="195"/>
                    </a:cubicBezTo>
                    <a:cubicBezTo>
                      <a:pt x="52" y="197"/>
                      <a:pt x="56" y="199"/>
                      <a:pt x="59" y="200"/>
                    </a:cubicBezTo>
                    <a:cubicBezTo>
                      <a:pt x="76" y="184"/>
                      <a:pt x="76" y="184"/>
                      <a:pt x="76" y="184"/>
                    </a:cubicBezTo>
                    <a:cubicBezTo>
                      <a:pt x="79" y="186"/>
                      <a:pt x="83" y="187"/>
                      <a:pt x="87" y="188"/>
                    </a:cubicBezTo>
                    <a:cubicBezTo>
                      <a:pt x="91" y="210"/>
                      <a:pt x="91" y="210"/>
                      <a:pt x="91" y="210"/>
                    </a:cubicBezTo>
                    <a:cubicBezTo>
                      <a:pt x="98" y="212"/>
                      <a:pt x="105" y="212"/>
                      <a:pt x="112" y="211"/>
                    </a:cubicBezTo>
                    <a:cubicBezTo>
                      <a:pt x="119" y="189"/>
                      <a:pt x="119" y="189"/>
                      <a:pt x="119" y="189"/>
                    </a:cubicBezTo>
                    <a:cubicBezTo>
                      <a:pt x="123" y="189"/>
                      <a:pt x="127" y="188"/>
                      <a:pt x="130" y="187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52" y="201"/>
                      <a:pt x="159" y="198"/>
                      <a:pt x="165" y="194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2" y="169"/>
                      <a:pt x="165" y="167"/>
                      <a:pt x="168" y="164"/>
                    </a:cubicBezTo>
                    <a:cubicBezTo>
                      <a:pt x="189" y="171"/>
                      <a:pt x="189" y="171"/>
                      <a:pt x="189" y="171"/>
                    </a:cubicBezTo>
                    <a:cubicBezTo>
                      <a:pt x="191" y="169"/>
                      <a:pt x="193" y="166"/>
                      <a:pt x="195" y="163"/>
                    </a:cubicBezTo>
                    <a:cubicBezTo>
                      <a:pt x="197" y="160"/>
                      <a:pt x="199" y="156"/>
                      <a:pt x="201" y="153"/>
                    </a:cubicBezTo>
                    <a:cubicBezTo>
                      <a:pt x="185" y="137"/>
                      <a:pt x="185" y="137"/>
                      <a:pt x="185" y="137"/>
                    </a:cubicBezTo>
                    <a:cubicBezTo>
                      <a:pt x="187" y="133"/>
                      <a:pt x="188" y="129"/>
                      <a:pt x="189" y="126"/>
                    </a:cubicBezTo>
                    <a:cubicBezTo>
                      <a:pt x="211" y="121"/>
                      <a:pt x="211" y="121"/>
                      <a:pt x="211" y="121"/>
                    </a:cubicBezTo>
                    <a:cubicBezTo>
                      <a:pt x="212" y="114"/>
                      <a:pt x="212" y="107"/>
                      <a:pt x="212" y="100"/>
                    </a:cubicBezTo>
                    <a:lnTo>
                      <a:pt x="190" y="93"/>
                    </a:lnTo>
                    <a:close/>
                    <a:moveTo>
                      <a:pt x="163" y="142"/>
                    </a:moveTo>
                    <a:cubicBezTo>
                      <a:pt x="143" y="174"/>
                      <a:pt x="101" y="183"/>
                      <a:pt x="70" y="163"/>
                    </a:cubicBezTo>
                    <a:cubicBezTo>
                      <a:pt x="38" y="143"/>
                      <a:pt x="29" y="101"/>
                      <a:pt x="49" y="70"/>
                    </a:cubicBezTo>
                    <a:cubicBezTo>
                      <a:pt x="70" y="38"/>
                      <a:pt x="111" y="29"/>
                      <a:pt x="143" y="49"/>
                    </a:cubicBezTo>
                    <a:cubicBezTo>
                      <a:pt x="174" y="69"/>
                      <a:pt x="183" y="111"/>
                      <a:pt x="163" y="1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1"/>
              <p:cNvSpPr>
                <a:spLocks noEditPoints="1"/>
              </p:cNvSpPr>
              <p:nvPr/>
            </p:nvSpPr>
            <p:spPr bwMode="auto">
              <a:xfrm>
                <a:off x="5522826" y="3382655"/>
                <a:ext cx="480687" cy="480687"/>
              </a:xfrm>
              <a:custGeom>
                <a:avLst/>
                <a:gdLst>
                  <a:gd name="T0" fmla="*/ 2147483646 w 176"/>
                  <a:gd name="T1" fmla="*/ 2147483646 h 176"/>
                  <a:gd name="T2" fmla="*/ 2147483646 w 176"/>
                  <a:gd name="T3" fmla="*/ 2147483646 h 176"/>
                  <a:gd name="T4" fmla="*/ 2147483646 w 176"/>
                  <a:gd name="T5" fmla="*/ 2147483646 h 176"/>
                  <a:gd name="T6" fmla="*/ 2147483646 w 176"/>
                  <a:gd name="T7" fmla="*/ 2147483646 h 176"/>
                  <a:gd name="T8" fmla="*/ 2147483646 w 176"/>
                  <a:gd name="T9" fmla="*/ 2147483646 h 176"/>
                  <a:gd name="T10" fmla="*/ 2147483646 w 176"/>
                  <a:gd name="T11" fmla="*/ 2147483646 h 176"/>
                  <a:gd name="T12" fmla="*/ 2147483646 w 176"/>
                  <a:gd name="T13" fmla="*/ 2147483646 h 176"/>
                  <a:gd name="T14" fmla="*/ 2147483646 w 176"/>
                  <a:gd name="T15" fmla="*/ 2147483646 h 176"/>
                  <a:gd name="T16" fmla="*/ 2147483646 w 176"/>
                  <a:gd name="T17" fmla="*/ 2147483646 h 176"/>
                  <a:gd name="T18" fmla="*/ 2147483646 w 176"/>
                  <a:gd name="T19" fmla="*/ 2147483646 h 176"/>
                  <a:gd name="T20" fmla="*/ 2147483646 w 176"/>
                  <a:gd name="T21" fmla="*/ 0 h 176"/>
                  <a:gd name="T22" fmla="*/ 2147483646 w 176"/>
                  <a:gd name="T23" fmla="*/ 2147483646 h 176"/>
                  <a:gd name="T24" fmla="*/ 2147483646 w 176"/>
                  <a:gd name="T25" fmla="*/ 2147483646 h 176"/>
                  <a:gd name="T26" fmla="*/ 2147483646 w 176"/>
                  <a:gd name="T27" fmla="*/ 2147483646 h 176"/>
                  <a:gd name="T28" fmla="*/ 2147483646 w 176"/>
                  <a:gd name="T29" fmla="*/ 2147483646 h 176"/>
                  <a:gd name="T30" fmla="*/ 2147483646 w 176"/>
                  <a:gd name="T31" fmla="*/ 2147483646 h 176"/>
                  <a:gd name="T32" fmla="*/ 2147483646 w 176"/>
                  <a:gd name="T33" fmla="*/ 2147483646 h 176"/>
                  <a:gd name="T34" fmla="*/ 2147483646 w 176"/>
                  <a:gd name="T35" fmla="*/ 2147483646 h 176"/>
                  <a:gd name="T36" fmla="*/ 2147483646 w 176"/>
                  <a:gd name="T37" fmla="*/ 2147483646 h 176"/>
                  <a:gd name="T38" fmla="*/ 0 w 176"/>
                  <a:gd name="T39" fmla="*/ 2147483646 h 176"/>
                  <a:gd name="T40" fmla="*/ 2147483646 w 176"/>
                  <a:gd name="T41" fmla="*/ 2147483646 h 176"/>
                  <a:gd name="T42" fmla="*/ 2147483646 w 176"/>
                  <a:gd name="T43" fmla="*/ 2147483646 h 176"/>
                  <a:gd name="T44" fmla="*/ 2147483646 w 176"/>
                  <a:gd name="T45" fmla="*/ 2147483646 h 176"/>
                  <a:gd name="T46" fmla="*/ 2147483646 w 176"/>
                  <a:gd name="T47" fmla="*/ 2147483646 h 176"/>
                  <a:gd name="T48" fmla="*/ 2147483646 w 176"/>
                  <a:gd name="T49" fmla="*/ 2147483646 h 176"/>
                  <a:gd name="T50" fmla="*/ 2147483646 w 176"/>
                  <a:gd name="T51" fmla="*/ 2147483646 h 176"/>
                  <a:gd name="T52" fmla="*/ 2147483646 w 176"/>
                  <a:gd name="T53" fmla="*/ 2147483646 h 176"/>
                  <a:gd name="T54" fmla="*/ 2147483646 w 176"/>
                  <a:gd name="T55" fmla="*/ 2147483646 h 176"/>
                  <a:gd name="T56" fmla="*/ 2147483646 w 176"/>
                  <a:gd name="T57" fmla="*/ 2147483646 h 176"/>
                  <a:gd name="T58" fmla="*/ 2147483646 w 176"/>
                  <a:gd name="T59" fmla="*/ 2147483646 h 176"/>
                  <a:gd name="T60" fmla="*/ 2147483646 w 176"/>
                  <a:gd name="T61" fmla="*/ 2147483646 h 176"/>
                  <a:gd name="T62" fmla="*/ 2147483646 w 176"/>
                  <a:gd name="T63" fmla="*/ 2147483646 h 176"/>
                  <a:gd name="T64" fmla="*/ 2147483646 w 176"/>
                  <a:gd name="T65" fmla="*/ 2147483646 h 176"/>
                  <a:gd name="T66" fmla="*/ 2147483646 w 176"/>
                  <a:gd name="T67" fmla="*/ 2147483646 h 176"/>
                  <a:gd name="T68" fmla="*/ 2147483646 w 176"/>
                  <a:gd name="T69" fmla="*/ 2147483646 h 176"/>
                  <a:gd name="T70" fmla="*/ 2147483646 w 176"/>
                  <a:gd name="T71" fmla="*/ 2147483646 h 176"/>
                  <a:gd name="T72" fmla="*/ 2147483646 w 176"/>
                  <a:gd name="T73" fmla="*/ 2147483646 h 176"/>
                  <a:gd name="T74" fmla="*/ 2147483646 w 176"/>
                  <a:gd name="T75" fmla="*/ 2147483646 h 176"/>
                  <a:gd name="T76" fmla="*/ 2147483646 w 176"/>
                  <a:gd name="T77" fmla="*/ 2147483646 h 176"/>
                  <a:gd name="T78" fmla="*/ 2147483646 w 176"/>
                  <a:gd name="T79" fmla="*/ 2147483646 h 176"/>
                  <a:gd name="T80" fmla="*/ 2147483646 w 176"/>
                  <a:gd name="T81" fmla="*/ 2147483646 h 176"/>
                  <a:gd name="T82" fmla="*/ 2147483646 w 176"/>
                  <a:gd name="T83" fmla="*/ 2147483646 h 17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76" h="176">
                    <a:moveTo>
                      <a:pt x="156" y="88"/>
                    </a:moveTo>
                    <a:cubicBezTo>
                      <a:pt x="176" y="75"/>
                      <a:pt x="176" y="75"/>
                      <a:pt x="176" y="75"/>
                    </a:cubicBezTo>
                    <a:cubicBezTo>
                      <a:pt x="175" y="69"/>
                      <a:pt x="174" y="64"/>
                      <a:pt x="172" y="58"/>
                    </a:cubicBezTo>
                    <a:cubicBezTo>
                      <a:pt x="147" y="55"/>
                      <a:pt x="147" y="55"/>
                      <a:pt x="147" y="55"/>
                    </a:cubicBezTo>
                    <a:cubicBezTo>
                      <a:pt x="145" y="51"/>
                      <a:pt x="142" y="47"/>
                      <a:pt x="138" y="43"/>
                    </a:cubicBezTo>
                    <a:cubicBezTo>
                      <a:pt x="144" y="20"/>
                      <a:pt x="144" y="20"/>
                      <a:pt x="144" y="20"/>
                    </a:cubicBezTo>
                    <a:cubicBezTo>
                      <a:pt x="141" y="18"/>
                      <a:pt x="139" y="16"/>
                      <a:pt x="136" y="14"/>
                    </a:cubicBezTo>
                    <a:cubicBezTo>
                      <a:pt x="134" y="12"/>
                      <a:pt x="131" y="11"/>
                      <a:pt x="128" y="10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04" y="23"/>
                      <a:pt x="99" y="22"/>
                      <a:pt x="94" y="2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6" y="1"/>
                      <a:pt x="70" y="2"/>
                      <a:pt x="64" y="4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55" y="29"/>
                      <a:pt x="50" y="33"/>
                      <a:pt x="45" y="37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18" y="34"/>
                      <a:pt x="16" y="38"/>
                      <a:pt x="14" y="41"/>
                    </a:cubicBezTo>
                    <a:cubicBezTo>
                      <a:pt x="13" y="42"/>
                      <a:pt x="13" y="43"/>
                      <a:pt x="12" y="44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3" y="70"/>
                      <a:pt x="22" y="77"/>
                      <a:pt x="21" y="8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1" y="103"/>
                      <a:pt x="1" y="107"/>
                      <a:pt x="3" y="111"/>
                    </a:cubicBezTo>
                    <a:cubicBezTo>
                      <a:pt x="26" y="114"/>
                      <a:pt x="26" y="114"/>
                      <a:pt x="26" y="114"/>
                    </a:cubicBezTo>
                    <a:cubicBezTo>
                      <a:pt x="29" y="122"/>
                      <a:pt x="34" y="130"/>
                      <a:pt x="41" y="137"/>
                    </a:cubicBezTo>
                    <a:cubicBezTo>
                      <a:pt x="36" y="160"/>
                      <a:pt x="36" y="160"/>
                      <a:pt x="36" y="160"/>
                    </a:cubicBezTo>
                    <a:cubicBezTo>
                      <a:pt x="37" y="161"/>
                      <a:pt x="39" y="163"/>
                      <a:pt x="41" y="164"/>
                    </a:cubicBezTo>
                    <a:cubicBezTo>
                      <a:pt x="42" y="165"/>
                      <a:pt x="44" y="166"/>
                      <a:pt x="46" y="167"/>
                    </a:cubicBezTo>
                    <a:cubicBezTo>
                      <a:pt x="65" y="152"/>
                      <a:pt x="65" y="152"/>
                      <a:pt x="65" y="152"/>
                    </a:cubicBezTo>
                    <a:cubicBezTo>
                      <a:pt x="74" y="155"/>
                      <a:pt x="83" y="157"/>
                      <a:pt x="92" y="15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09" y="175"/>
                      <a:pt x="113" y="174"/>
                      <a:pt x="117" y="173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7" y="145"/>
                      <a:pt x="133" y="140"/>
                      <a:pt x="139" y="134"/>
                    </a:cubicBezTo>
                    <a:cubicBezTo>
                      <a:pt x="162" y="139"/>
                      <a:pt x="162" y="139"/>
                      <a:pt x="162" y="139"/>
                    </a:cubicBezTo>
                    <a:cubicBezTo>
                      <a:pt x="162" y="138"/>
                      <a:pt x="163" y="138"/>
                      <a:pt x="163" y="137"/>
                    </a:cubicBezTo>
                    <a:cubicBezTo>
                      <a:pt x="165" y="133"/>
                      <a:pt x="167" y="130"/>
                      <a:pt x="169" y="126"/>
                    </a:cubicBezTo>
                    <a:cubicBezTo>
                      <a:pt x="154" y="106"/>
                      <a:pt x="154" y="106"/>
                      <a:pt x="154" y="106"/>
                    </a:cubicBezTo>
                    <a:cubicBezTo>
                      <a:pt x="156" y="100"/>
                      <a:pt x="156" y="94"/>
                      <a:pt x="156" y="88"/>
                    </a:cubicBezTo>
                    <a:close/>
                    <a:moveTo>
                      <a:pt x="131" y="116"/>
                    </a:moveTo>
                    <a:cubicBezTo>
                      <a:pt x="116" y="140"/>
                      <a:pt x="85" y="146"/>
                      <a:pt x="61" y="131"/>
                    </a:cubicBezTo>
                    <a:cubicBezTo>
                      <a:pt x="38" y="116"/>
                      <a:pt x="31" y="85"/>
                      <a:pt x="46" y="61"/>
                    </a:cubicBezTo>
                    <a:cubicBezTo>
                      <a:pt x="61" y="38"/>
                      <a:pt x="92" y="31"/>
                      <a:pt x="116" y="46"/>
                    </a:cubicBezTo>
                    <a:cubicBezTo>
                      <a:pt x="140" y="61"/>
                      <a:pt x="146" y="92"/>
                      <a:pt x="131" y="1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 noEditPoints="1"/>
              </p:cNvSpPr>
              <p:nvPr/>
            </p:nvSpPr>
            <p:spPr bwMode="auto">
              <a:xfrm>
                <a:off x="5500872" y="3059116"/>
                <a:ext cx="358204" cy="367448"/>
              </a:xfrm>
              <a:custGeom>
                <a:avLst/>
                <a:gdLst>
                  <a:gd name="T0" fmla="*/ 2147483646 w 131"/>
                  <a:gd name="T1" fmla="*/ 2147483646 h 134"/>
                  <a:gd name="T2" fmla="*/ 2147483646 w 131"/>
                  <a:gd name="T3" fmla="*/ 2147483646 h 134"/>
                  <a:gd name="T4" fmla="*/ 2147483646 w 131"/>
                  <a:gd name="T5" fmla="*/ 2147483646 h 134"/>
                  <a:gd name="T6" fmla="*/ 2147483646 w 131"/>
                  <a:gd name="T7" fmla="*/ 2147483646 h 134"/>
                  <a:gd name="T8" fmla="*/ 2147483646 w 131"/>
                  <a:gd name="T9" fmla="*/ 2147483646 h 134"/>
                  <a:gd name="T10" fmla="*/ 2147483646 w 131"/>
                  <a:gd name="T11" fmla="*/ 2147483646 h 134"/>
                  <a:gd name="T12" fmla="*/ 2147483646 w 131"/>
                  <a:gd name="T13" fmla="*/ 2147483646 h 134"/>
                  <a:gd name="T14" fmla="*/ 2147483646 w 131"/>
                  <a:gd name="T15" fmla="*/ 2147483646 h 134"/>
                  <a:gd name="T16" fmla="*/ 2147483646 w 131"/>
                  <a:gd name="T17" fmla="*/ 2147483646 h 134"/>
                  <a:gd name="T18" fmla="*/ 2147483646 w 131"/>
                  <a:gd name="T19" fmla="*/ 2147483646 h 134"/>
                  <a:gd name="T20" fmla="*/ 2147483646 w 131"/>
                  <a:gd name="T21" fmla="*/ 2147483646 h 134"/>
                  <a:gd name="T22" fmla="*/ 2147483646 w 131"/>
                  <a:gd name="T23" fmla="*/ 2147483646 h 134"/>
                  <a:gd name="T24" fmla="*/ 2147483646 w 131"/>
                  <a:gd name="T25" fmla="*/ 2147483646 h 134"/>
                  <a:gd name="T26" fmla="*/ 2147483646 w 131"/>
                  <a:gd name="T27" fmla="*/ 2147483646 h 134"/>
                  <a:gd name="T28" fmla="*/ 2147483646 w 131"/>
                  <a:gd name="T29" fmla="*/ 2147483646 h 134"/>
                  <a:gd name="T30" fmla="*/ 2147483646 w 131"/>
                  <a:gd name="T31" fmla="*/ 2147483646 h 134"/>
                  <a:gd name="T32" fmla="*/ 2147483646 w 131"/>
                  <a:gd name="T33" fmla="*/ 2147483646 h 134"/>
                  <a:gd name="T34" fmla="*/ 2147483646 w 131"/>
                  <a:gd name="T35" fmla="*/ 2147483646 h 134"/>
                  <a:gd name="T36" fmla="*/ 2147483646 w 131"/>
                  <a:gd name="T37" fmla="*/ 2147483646 h 134"/>
                  <a:gd name="T38" fmla="*/ 2147483646 w 131"/>
                  <a:gd name="T39" fmla="*/ 2147483646 h 134"/>
                  <a:gd name="T40" fmla="*/ 2147483646 w 131"/>
                  <a:gd name="T41" fmla="*/ 2147483646 h 134"/>
                  <a:gd name="T42" fmla="*/ 2147483646 w 131"/>
                  <a:gd name="T43" fmla="*/ 2147483646 h 134"/>
                  <a:gd name="T44" fmla="*/ 2147483646 w 131"/>
                  <a:gd name="T45" fmla="*/ 2147483646 h 134"/>
                  <a:gd name="T46" fmla="*/ 2147483646 w 131"/>
                  <a:gd name="T47" fmla="*/ 0 h 134"/>
                  <a:gd name="T48" fmla="*/ 2147483646 w 131"/>
                  <a:gd name="T49" fmla="*/ 2147483646 h 134"/>
                  <a:gd name="T50" fmla="*/ 2147483646 w 131"/>
                  <a:gd name="T51" fmla="*/ 2147483646 h 134"/>
                  <a:gd name="T52" fmla="*/ 2147483646 w 131"/>
                  <a:gd name="T53" fmla="*/ 2147483646 h 134"/>
                  <a:gd name="T54" fmla="*/ 2147483646 w 131"/>
                  <a:gd name="T55" fmla="*/ 2147483646 h 134"/>
                  <a:gd name="T56" fmla="*/ 0 w 131"/>
                  <a:gd name="T57" fmla="*/ 2147483646 h 134"/>
                  <a:gd name="T58" fmla="*/ 2147483646 w 131"/>
                  <a:gd name="T59" fmla="*/ 2147483646 h 134"/>
                  <a:gd name="T60" fmla="*/ 2147483646 w 131"/>
                  <a:gd name="T61" fmla="*/ 2147483646 h 134"/>
                  <a:gd name="T62" fmla="*/ 2147483646 w 131"/>
                  <a:gd name="T63" fmla="*/ 2147483646 h 134"/>
                  <a:gd name="T64" fmla="*/ 2147483646 w 131"/>
                  <a:gd name="T65" fmla="*/ 2147483646 h 134"/>
                  <a:gd name="T66" fmla="*/ 2147483646 w 131"/>
                  <a:gd name="T67" fmla="*/ 2147483646 h 134"/>
                  <a:gd name="T68" fmla="*/ 2147483646 w 131"/>
                  <a:gd name="T69" fmla="*/ 2147483646 h 134"/>
                  <a:gd name="T70" fmla="*/ 2147483646 w 131"/>
                  <a:gd name="T71" fmla="*/ 2147483646 h 13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31" h="134">
                    <a:moveTo>
                      <a:pt x="14" y="79"/>
                    </a:moveTo>
                    <a:cubicBezTo>
                      <a:pt x="2" y="94"/>
                      <a:pt x="2" y="94"/>
                      <a:pt x="2" y="94"/>
                    </a:cubicBezTo>
                    <a:cubicBezTo>
                      <a:pt x="3" y="97"/>
                      <a:pt x="5" y="101"/>
                      <a:pt x="7" y="104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9" y="104"/>
                      <a:pt x="31" y="106"/>
                      <a:pt x="34" y="108"/>
                    </a:cubicBezTo>
                    <a:cubicBezTo>
                      <a:pt x="37" y="110"/>
                      <a:pt x="39" y="111"/>
                      <a:pt x="42" y="113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50" y="133"/>
                      <a:pt x="54" y="134"/>
                      <a:pt x="58" y="134"/>
                    </a:cubicBezTo>
                    <a:cubicBezTo>
                      <a:pt x="68" y="117"/>
                      <a:pt x="68" y="117"/>
                      <a:pt x="68" y="117"/>
                    </a:cubicBezTo>
                    <a:cubicBezTo>
                      <a:pt x="75" y="117"/>
                      <a:pt x="81" y="115"/>
                      <a:pt x="87" y="112"/>
                    </a:cubicBezTo>
                    <a:cubicBezTo>
                      <a:pt x="104" y="121"/>
                      <a:pt x="104" y="121"/>
                      <a:pt x="104" y="121"/>
                    </a:cubicBezTo>
                    <a:cubicBezTo>
                      <a:pt x="108" y="118"/>
                      <a:pt x="111" y="116"/>
                      <a:pt x="113" y="113"/>
                    </a:cubicBezTo>
                    <a:cubicBezTo>
                      <a:pt x="107" y="94"/>
                      <a:pt x="107" y="94"/>
                      <a:pt x="107" y="94"/>
                    </a:cubicBezTo>
                    <a:cubicBezTo>
                      <a:pt x="110" y="88"/>
                      <a:pt x="112" y="82"/>
                      <a:pt x="113" y="76"/>
                    </a:cubicBezTo>
                    <a:cubicBezTo>
                      <a:pt x="131" y="68"/>
                      <a:pt x="131" y="68"/>
                      <a:pt x="131" y="68"/>
                    </a:cubicBezTo>
                    <a:cubicBezTo>
                      <a:pt x="131" y="64"/>
                      <a:pt x="131" y="59"/>
                      <a:pt x="130" y="55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09" y="44"/>
                      <a:pt x="107" y="40"/>
                      <a:pt x="104" y="36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7" y="15"/>
                      <a:pt x="105" y="13"/>
                      <a:pt x="103" y="12"/>
                    </a:cubicBezTo>
                    <a:cubicBezTo>
                      <a:pt x="101" y="11"/>
                      <a:pt x="99" y="9"/>
                      <a:pt x="97" y="8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76" y="17"/>
                      <a:pt x="71" y="16"/>
                      <a:pt x="66" y="16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"/>
                      <a:pt x="45" y="2"/>
                      <a:pt x="41" y="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3" y="26"/>
                      <a:pt x="29" y="30"/>
                      <a:pt x="25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2" y="38"/>
                      <a:pt x="1" y="41"/>
                      <a:pt x="0" y="45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65"/>
                      <a:pt x="13" y="72"/>
                      <a:pt x="14" y="79"/>
                    </a:cubicBezTo>
                    <a:close/>
                    <a:moveTo>
                      <a:pt x="32" y="45"/>
                    </a:moveTo>
                    <a:cubicBezTo>
                      <a:pt x="45" y="28"/>
                      <a:pt x="69" y="24"/>
                      <a:pt x="86" y="36"/>
                    </a:cubicBezTo>
                    <a:cubicBezTo>
                      <a:pt x="103" y="49"/>
                      <a:pt x="106" y="72"/>
                      <a:pt x="94" y="89"/>
                    </a:cubicBezTo>
                    <a:cubicBezTo>
                      <a:pt x="82" y="106"/>
                      <a:pt x="58" y="110"/>
                      <a:pt x="41" y="98"/>
                    </a:cubicBezTo>
                    <a:cubicBezTo>
                      <a:pt x="24" y="86"/>
                      <a:pt x="20" y="62"/>
                      <a:pt x="32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6188827" y="3484794"/>
              <a:ext cx="26114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 bwMode="auto">
          <a:xfrm>
            <a:off x="8936038" y="1576388"/>
            <a:ext cx="2627312" cy="4094162"/>
            <a:chOff x="8936469" y="1576619"/>
            <a:chExt cx="2627312" cy="4094163"/>
          </a:xfrm>
        </p:grpSpPr>
        <p:sp>
          <p:nvSpPr>
            <p:cNvPr id="23" name="矩形 22"/>
            <p:cNvSpPr/>
            <p:nvPr/>
          </p:nvSpPr>
          <p:spPr>
            <a:xfrm>
              <a:off x="8936469" y="1576619"/>
              <a:ext cx="2611437" cy="4094163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38"/>
            <p:cNvSpPr txBox="1">
              <a:spLocks noChangeArrowheads="1"/>
            </p:cNvSpPr>
            <p:nvPr/>
          </p:nvSpPr>
          <p:spPr bwMode="auto">
            <a:xfrm>
              <a:off x="9126969" y="3675929"/>
              <a:ext cx="2339975" cy="13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</a:rPr>
                <a:t>，极致简约风潮流所向，通用设计，完美兼容，打造最实用，最具个性的演示方案，让你的演示卓越非凡。</a:t>
              </a:r>
            </a:p>
          </p:txBody>
        </p:sp>
        <p:sp>
          <p:nvSpPr>
            <p:cNvPr id="25" name="矩形 40"/>
            <p:cNvSpPr>
              <a:spLocks noChangeArrowheads="1"/>
            </p:cNvSpPr>
            <p:nvPr/>
          </p:nvSpPr>
          <p:spPr bwMode="auto">
            <a:xfrm>
              <a:off x="9480981" y="2964729"/>
              <a:ext cx="15224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6" name="任意多边形 44"/>
            <p:cNvSpPr/>
            <p:nvPr/>
          </p:nvSpPr>
          <p:spPr bwMode="auto">
            <a:xfrm>
              <a:off x="9763556" y="1713779"/>
              <a:ext cx="955675" cy="990600"/>
            </a:xfrm>
            <a:custGeom>
              <a:avLst/>
              <a:gdLst>
                <a:gd name="T0" fmla="*/ 512162 w 956752"/>
                <a:gd name="T1" fmla="*/ 954740 h 990261"/>
                <a:gd name="T2" fmla="*/ 512162 w 956752"/>
                <a:gd name="T3" fmla="*/ 992976 h 990261"/>
                <a:gd name="T4" fmla="*/ 430570 w 956752"/>
                <a:gd name="T5" fmla="*/ 973858 h 990261"/>
                <a:gd name="T6" fmla="*/ 406298 w 956752"/>
                <a:gd name="T7" fmla="*/ 899123 h 990261"/>
                <a:gd name="T8" fmla="*/ 557681 w 956752"/>
                <a:gd name="T9" fmla="*/ 918821 h 990261"/>
                <a:gd name="T10" fmla="*/ 406298 w 956752"/>
                <a:gd name="T11" fmla="*/ 938519 h 990261"/>
                <a:gd name="T12" fmla="*/ 406298 w 956752"/>
                <a:gd name="T13" fmla="*/ 899123 h 990261"/>
                <a:gd name="T14" fmla="*/ 566225 w 956752"/>
                <a:gd name="T15" fmla="*/ 846984 h 990261"/>
                <a:gd name="T16" fmla="*/ 566225 w 956752"/>
                <a:gd name="T17" fmla="*/ 886379 h 990261"/>
                <a:gd name="T18" fmla="*/ 368733 w 956752"/>
                <a:gd name="T19" fmla="*/ 866681 h 990261"/>
                <a:gd name="T20" fmla="*/ 387671 w 956752"/>
                <a:gd name="T21" fmla="*/ 796002 h 990261"/>
                <a:gd name="T22" fmla="*/ 585163 w 956752"/>
                <a:gd name="T23" fmla="*/ 815121 h 990261"/>
                <a:gd name="T24" fmla="*/ 387671 w 956752"/>
                <a:gd name="T25" fmla="*/ 834238 h 990261"/>
                <a:gd name="T26" fmla="*/ 387671 w 956752"/>
                <a:gd name="T27" fmla="*/ 796002 h 990261"/>
                <a:gd name="T28" fmla="*/ 287611 w 956752"/>
                <a:gd name="T29" fmla="*/ 680628 h 990261"/>
                <a:gd name="T30" fmla="*/ 189972 w 956752"/>
                <a:gd name="T31" fmla="*/ 822572 h 990261"/>
                <a:gd name="T32" fmla="*/ 154713 w 956752"/>
                <a:gd name="T33" fmla="*/ 787087 h 990261"/>
                <a:gd name="T34" fmla="*/ 271337 w 956752"/>
                <a:gd name="T35" fmla="*/ 672098 h 990261"/>
                <a:gd name="T36" fmla="*/ 690515 w 956752"/>
                <a:gd name="T37" fmla="*/ 677899 h 990261"/>
                <a:gd name="T38" fmla="*/ 788421 w 956752"/>
                <a:gd name="T39" fmla="*/ 822572 h 990261"/>
                <a:gd name="T40" fmla="*/ 655159 w 956752"/>
                <a:gd name="T41" fmla="*/ 710655 h 990261"/>
                <a:gd name="T42" fmla="*/ 675217 w 956752"/>
                <a:gd name="T43" fmla="*/ 671756 h 990261"/>
                <a:gd name="T44" fmla="*/ 926494 w 956752"/>
                <a:gd name="T45" fmla="*/ 479688 h 990261"/>
                <a:gd name="T46" fmla="*/ 926494 w 956752"/>
                <a:gd name="T47" fmla="*/ 529511 h 990261"/>
                <a:gd name="T48" fmla="*/ 755785 w 956752"/>
                <a:gd name="T49" fmla="*/ 504599 h 990261"/>
                <a:gd name="T50" fmla="*/ 21676 w 956752"/>
                <a:gd name="T51" fmla="*/ 479688 h 990261"/>
                <a:gd name="T52" fmla="*/ 192382 w 956752"/>
                <a:gd name="T53" fmla="*/ 504599 h 990261"/>
                <a:gd name="T54" fmla="*/ 21676 w 956752"/>
                <a:gd name="T55" fmla="*/ 529511 h 990261"/>
                <a:gd name="T56" fmla="*/ 21676 w 956752"/>
                <a:gd name="T57" fmla="*/ 479688 h 990261"/>
                <a:gd name="T58" fmla="*/ 712273 w 956752"/>
                <a:gd name="T59" fmla="*/ 477184 h 990261"/>
                <a:gd name="T60" fmla="*/ 585144 w 956752"/>
                <a:gd name="T61" fmla="*/ 770512 h 990261"/>
                <a:gd name="T62" fmla="*/ 368753 w 956752"/>
                <a:gd name="T63" fmla="*/ 691011 h 990261"/>
                <a:gd name="T64" fmla="*/ 476948 w 956752"/>
                <a:gd name="T65" fmla="*/ 238687 h 990261"/>
                <a:gd name="T66" fmla="*/ 826276 w 956752"/>
                <a:gd name="T67" fmla="*/ 151148 h 990261"/>
                <a:gd name="T68" fmla="*/ 723488 w 956752"/>
                <a:gd name="T69" fmla="*/ 290722 h 990261"/>
                <a:gd name="T70" fmla="*/ 688324 w 956752"/>
                <a:gd name="T71" fmla="*/ 255144 h 990261"/>
                <a:gd name="T72" fmla="*/ 809029 w 956752"/>
                <a:gd name="T73" fmla="*/ 142595 h 990261"/>
                <a:gd name="T74" fmla="*/ 162373 w 956752"/>
                <a:gd name="T75" fmla="*/ 148411 h 990261"/>
                <a:gd name="T76" fmla="*/ 265159 w 956752"/>
                <a:gd name="T77" fmla="*/ 287986 h 990261"/>
                <a:gd name="T78" fmla="*/ 127209 w 956752"/>
                <a:gd name="T79" fmla="*/ 183989 h 990261"/>
                <a:gd name="T80" fmla="*/ 146143 w 956752"/>
                <a:gd name="T81" fmla="*/ 142595 h 990261"/>
                <a:gd name="T82" fmla="*/ 501569 w 956752"/>
                <a:gd name="T83" fmla="*/ 21931 h 990261"/>
                <a:gd name="T84" fmla="*/ 474448 w 956752"/>
                <a:gd name="T85" fmla="*/ 194657 h 990261"/>
                <a:gd name="T86" fmla="*/ 450038 w 956752"/>
                <a:gd name="T87" fmla="*/ 21931 h 99026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956752" h="990261">
                  <a:moveTo>
                    <a:pt x="442700" y="952129"/>
                  </a:moveTo>
                  <a:cubicBezTo>
                    <a:pt x="516797" y="952129"/>
                    <a:pt x="516797" y="952129"/>
                    <a:pt x="516797" y="952129"/>
                  </a:cubicBezTo>
                  <a:cubicBezTo>
                    <a:pt x="519541" y="952129"/>
                    <a:pt x="522285" y="960300"/>
                    <a:pt x="522285" y="971195"/>
                  </a:cubicBezTo>
                  <a:cubicBezTo>
                    <a:pt x="522285" y="979366"/>
                    <a:pt x="519541" y="990261"/>
                    <a:pt x="516797" y="990261"/>
                  </a:cubicBezTo>
                  <a:cubicBezTo>
                    <a:pt x="442700" y="990261"/>
                    <a:pt x="442700" y="990261"/>
                    <a:pt x="442700" y="990261"/>
                  </a:cubicBezTo>
                  <a:cubicBezTo>
                    <a:pt x="439956" y="990261"/>
                    <a:pt x="434467" y="979366"/>
                    <a:pt x="434467" y="971195"/>
                  </a:cubicBezTo>
                  <a:cubicBezTo>
                    <a:pt x="434467" y="960300"/>
                    <a:pt x="439956" y="952129"/>
                    <a:pt x="442700" y="952129"/>
                  </a:cubicBezTo>
                  <a:close/>
                  <a:moveTo>
                    <a:pt x="409975" y="896665"/>
                  </a:moveTo>
                  <a:cubicBezTo>
                    <a:pt x="549090" y="896665"/>
                    <a:pt x="549090" y="896665"/>
                    <a:pt x="549090" y="896665"/>
                  </a:cubicBezTo>
                  <a:cubicBezTo>
                    <a:pt x="557273" y="896665"/>
                    <a:pt x="562728" y="905084"/>
                    <a:pt x="562728" y="916309"/>
                  </a:cubicBezTo>
                  <a:cubicBezTo>
                    <a:pt x="562728" y="927533"/>
                    <a:pt x="557273" y="935952"/>
                    <a:pt x="549090" y="935952"/>
                  </a:cubicBezTo>
                  <a:cubicBezTo>
                    <a:pt x="409975" y="935952"/>
                    <a:pt x="409975" y="935952"/>
                    <a:pt x="409975" y="935952"/>
                  </a:cubicBezTo>
                  <a:cubicBezTo>
                    <a:pt x="401792" y="935952"/>
                    <a:pt x="396336" y="927533"/>
                    <a:pt x="396336" y="916309"/>
                  </a:cubicBezTo>
                  <a:cubicBezTo>
                    <a:pt x="396336" y="905084"/>
                    <a:pt x="401792" y="896665"/>
                    <a:pt x="409975" y="896665"/>
                  </a:cubicBezTo>
                  <a:close/>
                  <a:moveTo>
                    <a:pt x="391179" y="844668"/>
                  </a:moveTo>
                  <a:cubicBezTo>
                    <a:pt x="571350" y="844668"/>
                    <a:pt x="571350" y="844668"/>
                    <a:pt x="571350" y="844668"/>
                  </a:cubicBezTo>
                  <a:cubicBezTo>
                    <a:pt x="582270" y="844668"/>
                    <a:pt x="590459" y="853087"/>
                    <a:pt x="590459" y="864312"/>
                  </a:cubicBezTo>
                  <a:cubicBezTo>
                    <a:pt x="590459" y="875536"/>
                    <a:pt x="582270" y="883955"/>
                    <a:pt x="571350" y="883955"/>
                  </a:cubicBezTo>
                  <a:cubicBezTo>
                    <a:pt x="391179" y="883955"/>
                    <a:pt x="391179" y="883955"/>
                    <a:pt x="391179" y="883955"/>
                  </a:cubicBezTo>
                  <a:cubicBezTo>
                    <a:pt x="380260" y="883955"/>
                    <a:pt x="372070" y="875536"/>
                    <a:pt x="372070" y="864312"/>
                  </a:cubicBezTo>
                  <a:cubicBezTo>
                    <a:pt x="372070" y="853087"/>
                    <a:pt x="380260" y="844668"/>
                    <a:pt x="391179" y="844668"/>
                  </a:cubicBezTo>
                  <a:close/>
                  <a:moveTo>
                    <a:pt x="391179" y="793826"/>
                  </a:moveTo>
                  <a:cubicBezTo>
                    <a:pt x="571350" y="793826"/>
                    <a:pt x="571350" y="793826"/>
                    <a:pt x="571350" y="793826"/>
                  </a:cubicBezTo>
                  <a:cubicBezTo>
                    <a:pt x="582270" y="793826"/>
                    <a:pt x="590459" y="801997"/>
                    <a:pt x="590459" y="812892"/>
                  </a:cubicBezTo>
                  <a:cubicBezTo>
                    <a:pt x="590459" y="823787"/>
                    <a:pt x="582270" y="831958"/>
                    <a:pt x="571350" y="831958"/>
                  </a:cubicBezTo>
                  <a:cubicBezTo>
                    <a:pt x="391179" y="831958"/>
                    <a:pt x="391179" y="831958"/>
                    <a:pt x="391179" y="831958"/>
                  </a:cubicBezTo>
                  <a:cubicBezTo>
                    <a:pt x="380260" y="831958"/>
                    <a:pt x="372070" y="823787"/>
                    <a:pt x="372070" y="812892"/>
                  </a:cubicBezTo>
                  <a:cubicBezTo>
                    <a:pt x="372070" y="801997"/>
                    <a:pt x="380260" y="793826"/>
                    <a:pt x="391179" y="793826"/>
                  </a:cubicBezTo>
                  <a:close/>
                  <a:moveTo>
                    <a:pt x="273793" y="670259"/>
                  </a:moveTo>
                  <a:cubicBezTo>
                    <a:pt x="279951" y="670599"/>
                    <a:pt x="286109" y="673322"/>
                    <a:pt x="290214" y="678766"/>
                  </a:cubicBezTo>
                  <a:cubicBezTo>
                    <a:pt x="301161" y="686933"/>
                    <a:pt x="303897" y="700544"/>
                    <a:pt x="295687" y="711433"/>
                  </a:cubicBezTo>
                  <a:lnTo>
                    <a:pt x="191692" y="820324"/>
                  </a:lnTo>
                  <a:cubicBezTo>
                    <a:pt x="183482" y="828491"/>
                    <a:pt x="167061" y="828491"/>
                    <a:pt x="158851" y="817602"/>
                  </a:cubicBezTo>
                  <a:cubicBezTo>
                    <a:pt x="147904" y="809435"/>
                    <a:pt x="147904" y="793102"/>
                    <a:pt x="156114" y="784935"/>
                  </a:cubicBezTo>
                  <a:cubicBezTo>
                    <a:pt x="257373" y="676044"/>
                    <a:pt x="257373" y="676044"/>
                    <a:pt x="257373" y="676044"/>
                  </a:cubicBezTo>
                  <a:cubicBezTo>
                    <a:pt x="261478" y="671960"/>
                    <a:pt x="267636" y="669919"/>
                    <a:pt x="273793" y="670259"/>
                  </a:cubicBezTo>
                  <a:close/>
                  <a:moveTo>
                    <a:pt x="681329" y="669919"/>
                  </a:moveTo>
                  <a:cubicBezTo>
                    <a:pt x="687160" y="669919"/>
                    <a:pt x="692649" y="671961"/>
                    <a:pt x="696765" y="676044"/>
                  </a:cubicBezTo>
                  <a:lnTo>
                    <a:pt x="798305" y="784935"/>
                  </a:lnTo>
                  <a:cubicBezTo>
                    <a:pt x="806538" y="795824"/>
                    <a:pt x="806538" y="809435"/>
                    <a:pt x="795561" y="820324"/>
                  </a:cubicBezTo>
                  <a:cubicBezTo>
                    <a:pt x="784584" y="828491"/>
                    <a:pt x="770862" y="828491"/>
                    <a:pt x="762629" y="820324"/>
                  </a:cubicBezTo>
                  <a:cubicBezTo>
                    <a:pt x="661089" y="708711"/>
                    <a:pt x="661089" y="708711"/>
                    <a:pt x="661089" y="708711"/>
                  </a:cubicBezTo>
                  <a:cubicBezTo>
                    <a:pt x="652856" y="700544"/>
                    <a:pt x="652856" y="686933"/>
                    <a:pt x="663834" y="676044"/>
                  </a:cubicBezTo>
                  <a:cubicBezTo>
                    <a:pt x="669322" y="671961"/>
                    <a:pt x="675497" y="669919"/>
                    <a:pt x="681329" y="669919"/>
                  </a:cubicBezTo>
                  <a:close/>
                  <a:moveTo>
                    <a:pt x="784501" y="478376"/>
                  </a:moveTo>
                  <a:cubicBezTo>
                    <a:pt x="934879" y="478376"/>
                    <a:pt x="934879" y="478376"/>
                    <a:pt x="934879" y="478376"/>
                  </a:cubicBezTo>
                  <a:cubicBezTo>
                    <a:pt x="948550" y="478376"/>
                    <a:pt x="956752" y="489417"/>
                    <a:pt x="956752" y="503219"/>
                  </a:cubicBezTo>
                  <a:cubicBezTo>
                    <a:pt x="956752" y="517021"/>
                    <a:pt x="948550" y="528063"/>
                    <a:pt x="934879" y="528063"/>
                  </a:cubicBezTo>
                  <a:lnTo>
                    <a:pt x="784501" y="528063"/>
                  </a:lnTo>
                  <a:cubicBezTo>
                    <a:pt x="773565" y="528063"/>
                    <a:pt x="762628" y="517021"/>
                    <a:pt x="762628" y="503219"/>
                  </a:cubicBezTo>
                  <a:cubicBezTo>
                    <a:pt x="762628" y="489417"/>
                    <a:pt x="773565" y="478376"/>
                    <a:pt x="784501" y="478376"/>
                  </a:cubicBezTo>
                  <a:close/>
                  <a:moveTo>
                    <a:pt x="21873" y="478376"/>
                  </a:moveTo>
                  <a:lnTo>
                    <a:pt x="172251" y="478376"/>
                  </a:lnTo>
                  <a:cubicBezTo>
                    <a:pt x="185922" y="478376"/>
                    <a:pt x="194124" y="489417"/>
                    <a:pt x="194124" y="503219"/>
                  </a:cubicBezTo>
                  <a:cubicBezTo>
                    <a:pt x="194124" y="517021"/>
                    <a:pt x="185922" y="528063"/>
                    <a:pt x="172251" y="528063"/>
                  </a:cubicBezTo>
                  <a:cubicBezTo>
                    <a:pt x="21873" y="528063"/>
                    <a:pt x="21873" y="528063"/>
                    <a:pt x="21873" y="528063"/>
                  </a:cubicBezTo>
                  <a:cubicBezTo>
                    <a:pt x="10936" y="528063"/>
                    <a:pt x="0" y="517021"/>
                    <a:pt x="0" y="503219"/>
                  </a:cubicBezTo>
                  <a:cubicBezTo>
                    <a:pt x="0" y="489417"/>
                    <a:pt x="10936" y="478376"/>
                    <a:pt x="21873" y="478376"/>
                  </a:cubicBezTo>
                  <a:close/>
                  <a:moveTo>
                    <a:pt x="481265" y="238032"/>
                  </a:moveTo>
                  <a:cubicBezTo>
                    <a:pt x="612275" y="238032"/>
                    <a:pt x="718720" y="344653"/>
                    <a:pt x="718720" y="475880"/>
                  </a:cubicBezTo>
                  <a:cubicBezTo>
                    <a:pt x="718720" y="568832"/>
                    <a:pt x="666862" y="648114"/>
                    <a:pt x="590440" y="689123"/>
                  </a:cubicBezTo>
                  <a:cubicBezTo>
                    <a:pt x="590440" y="689123"/>
                    <a:pt x="590440" y="689123"/>
                    <a:pt x="590440" y="768405"/>
                  </a:cubicBezTo>
                  <a:cubicBezTo>
                    <a:pt x="590440" y="768405"/>
                    <a:pt x="590440" y="768405"/>
                    <a:pt x="372091" y="768405"/>
                  </a:cubicBezTo>
                  <a:cubicBezTo>
                    <a:pt x="372091" y="768405"/>
                    <a:pt x="372091" y="768405"/>
                    <a:pt x="372091" y="689123"/>
                  </a:cubicBezTo>
                  <a:cubicBezTo>
                    <a:pt x="295668" y="648114"/>
                    <a:pt x="243810" y="568832"/>
                    <a:pt x="243810" y="475880"/>
                  </a:cubicBezTo>
                  <a:cubicBezTo>
                    <a:pt x="243810" y="344653"/>
                    <a:pt x="350256" y="238032"/>
                    <a:pt x="481265" y="238032"/>
                  </a:cubicBezTo>
                  <a:close/>
                  <a:moveTo>
                    <a:pt x="816353" y="142203"/>
                  </a:moveTo>
                  <a:cubicBezTo>
                    <a:pt x="822153" y="142544"/>
                    <a:pt x="828294" y="145274"/>
                    <a:pt x="833753" y="150732"/>
                  </a:cubicBezTo>
                  <a:cubicBezTo>
                    <a:pt x="841941" y="158920"/>
                    <a:pt x="844670" y="175297"/>
                    <a:pt x="836482" y="183485"/>
                  </a:cubicBezTo>
                  <a:lnTo>
                    <a:pt x="730036" y="289930"/>
                  </a:lnTo>
                  <a:cubicBezTo>
                    <a:pt x="721848" y="298118"/>
                    <a:pt x="705472" y="295389"/>
                    <a:pt x="697284" y="287200"/>
                  </a:cubicBezTo>
                  <a:cubicBezTo>
                    <a:pt x="686366" y="276283"/>
                    <a:pt x="686366" y="262636"/>
                    <a:pt x="694554" y="254448"/>
                  </a:cubicBezTo>
                  <a:cubicBezTo>
                    <a:pt x="801000" y="148003"/>
                    <a:pt x="801000" y="148003"/>
                    <a:pt x="801000" y="148003"/>
                  </a:cubicBezTo>
                  <a:cubicBezTo>
                    <a:pt x="805094" y="143909"/>
                    <a:pt x="810553" y="141862"/>
                    <a:pt x="816353" y="142203"/>
                  </a:cubicBezTo>
                  <a:close/>
                  <a:moveTo>
                    <a:pt x="147466" y="142203"/>
                  </a:moveTo>
                  <a:cubicBezTo>
                    <a:pt x="153607" y="141862"/>
                    <a:pt x="159748" y="143909"/>
                    <a:pt x="163842" y="148003"/>
                  </a:cubicBezTo>
                  <a:lnTo>
                    <a:pt x="270288" y="254448"/>
                  </a:lnTo>
                  <a:cubicBezTo>
                    <a:pt x="278476" y="262636"/>
                    <a:pt x="278476" y="276283"/>
                    <a:pt x="267559" y="287200"/>
                  </a:cubicBezTo>
                  <a:cubicBezTo>
                    <a:pt x="256641" y="295389"/>
                    <a:pt x="242994" y="298118"/>
                    <a:pt x="234806" y="289930"/>
                  </a:cubicBezTo>
                  <a:cubicBezTo>
                    <a:pt x="128360" y="183485"/>
                    <a:pt x="128360" y="183485"/>
                    <a:pt x="128360" y="183485"/>
                  </a:cubicBezTo>
                  <a:cubicBezTo>
                    <a:pt x="120172" y="175297"/>
                    <a:pt x="120172" y="158920"/>
                    <a:pt x="131089" y="150732"/>
                  </a:cubicBezTo>
                  <a:cubicBezTo>
                    <a:pt x="135183" y="145274"/>
                    <a:pt x="141324" y="142544"/>
                    <a:pt x="147466" y="142203"/>
                  </a:cubicBezTo>
                  <a:close/>
                  <a:moveTo>
                    <a:pt x="478742" y="0"/>
                  </a:moveTo>
                  <a:cubicBezTo>
                    <a:pt x="495162" y="0"/>
                    <a:pt x="506109" y="10936"/>
                    <a:pt x="506109" y="21873"/>
                  </a:cubicBezTo>
                  <a:lnTo>
                    <a:pt x="506109" y="172250"/>
                  </a:lnTo>
                  <a:cubicBezTo>
                    <a:pt x="506109" y="183186"/>
                    <a:pt x="495162" y="194123"/>
                    <a:pt x="478742" y="194123"/>
                  </a:cubicBezTo>
                  <a:cubicBezTo>
                    <a:pt x="465058" y="194123"/>
                    <a:pt x="454111" y="183186"/>
                    <a:pt x="454111" y="172250"/>
                  </a:cubicBezTo>
                  <a:cubicBezTo>
                    <a:pt x="454111" y="21873"/>
                    <a:pt x="454111" y="21873"/>
                    <a:pt x="454111" y="21873"/>
                  </a:cubicBezTo>
                  <a:cubicBezTo>
                    <a:pt x="454111" y="10936"/>
                    <a:pt x="465058" y="0"/>
                    <a:pt x="478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8952344" y="3484794"/>
              <a:ext cx="261143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 bwMode="auto">
          <a:xfrm>
            <a:off x="3413125" y="1576388"/>
            <a:ext cx="2613025" cy="4094162"/>
            <a:chOff x="3413641" y="1576619"/>
            <a:chExt cx="2613025" cy="4094163"/>
          </a:xfrm>
        </p:grpSpPr>
        <p:sp>
          <p:nvSpPr>
            <p:cNvPr id="29" name="矩形 28"/>
            <p:cNvSpPr/>
            <p:nvPr/>
          </p:nvSpPr>
          <p:spPr>
            <a:xfrm>
              <a:off x="3413641" y="1576619"/>
              <a:ext cx="2613025" cy="4094163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文本框 35"/>
            <p:cNvSpPr txBox="1">
              <a:spLocks noChangeArrowheads="1"/>
            </p:cNvSpPr>
            <p:nvPr/>
          </p:nvSpPr>
          <p:spPr bwMode="auto">
            <a:xfrm>
              <a:off x="3566041" y="3675929"/>
              <a:ext cx="2341562" cy="13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FFFF"/>
                  </a:solidFill>
                  <a:latin typeface="宋体" panose="02010600030101010101" pitchFamily="2" charset="-122"/>
                </a:rPr>
                <a:t>，极致简约风潮流所向，通用设计，完美兼容，打造最实用，最具个性的演示方案，让你的演示卓越非凡。</a:t>
              </a:r>
            </a:p>
          </p:txBody>
        </p:sp>
        <p:sp>
          <p:nvSpPr>
            <p:cNvPr id="31" name="矩形 37"/>
            <p:cNvSpPr>
              <a:spLocks noChangeArrowheads="1"/>
            </p:cNvSpPr>
            <p:nvPr/>
          </p:nvSpPr>
          <p:spPr bwMode="auto">
            <a:xfrm>
              <a:off x="3950216" y="2964729"/>
              <a:ext cx="15398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413641" y="3484794"/>
              <a:ext cx="261302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43"/>
            <p:cNvSpPr/>
            <p:nvPr/>
          </p:nvSpPr>
          <p:spPr bwMode="auto">
            <a:xfrm>
              <a:off x="4169291" y="1761404"/>
              <a:ext cx="1069975" cy="893763"/>
            </a:xfrm>
            <a:custGeom>
              <a:avLst/>
              <a:gdLst>
                <a:gd name="T0" fmla="*/ 212047 w 1068881"/>
                <a:gd name="T1" fmla="*/ 596139 h 894355"/>
                <a:gd name="T2" fmla="*/ 347385 w 1068881"/>
                <a:gd name="T3" fmla="*/ 596139 h 894355"/>
                <a:gd name="T4" fmla="*/ 386055 w 1068881"/>
                <a:gd name="T5" fmla="*/ 609699 h 894355"/>
                <a:gd name="T6" fmla="*/ 386055 w 1068881"/>
                <a:gd name="T7" fmla="*/ 875479 h 894355"/>
                <a:gd name="T8" fmla="*/ 347385 w 1068881"/>
                <a:gd name="T9" fmla="*/ 889039 h 894355"/>
                <a:gd name="T10" fmla="*/ 212047 w 1068881"/>
                <a:gd name="T11" fmla="*/ 889039 h 894355"/>
                <a:gd name="T12" fmla="*/ 176142 w 1068881"/>
                <a:gd name="T13" fmla="*/ 875479 h 894355"/>
                <a:gd name="T14" fmla="*/ 176142 w 1068881"/>
                <a:gd name="T15" fmla="*/ 609699 h 894355"/>
                <a:gd name="T16" fmla="*/ 212047 w 1068881"/>
                <a:gd name="T17" fmla="*/ 596139 h 894355"/>
                <a:gd name="T18" fmla="*/ 443918 w 1068881"/>
                <a:gd name="T19" fmla="*/ 443370 h 894355"/>
                <a:gd name="T20" fmla="*/ 578505 w 1068881"/>
                <a:gd name="T21" fmla="*/ 443370 h 894355"/>
                <a:gd name="T22" fmla="*/ 616960 w 1068881"/>
                <a:gd name="T23" fmla="*/ 462395 h 894355"/>
                <a:gd name="T24" fmla="*/ 616960 w 1068881"/>
                <a:gd name="T25" fmla="*/ 867300 h 894355"/>
                <a:gd name="T26" fmla="*/ 578505 w 1068881"/>
                <a:gd name="T27" fmla="*/ 889039 h 894355"/>
                <a:gd name="T28" fmla="*/ 443918 w 1068881"/>
                <a:gd name="T29" fmla="*/ 889039 h 894355"/>
                <a:gd name="T30" fmla="*/ 408212 w 1068881"/>
                <a:gd name="T31" fmla="*/ 867300 h 894355"/>
                <a:gd name="T32" fmla="*/ 408212 w 1068881"/>
                <a:gd name="T33" fmla="*/ 462395 h 894355"/>
                <a:gd name="T34" fmla="*/ 443918 w 1068881"/>
                <a:gd name="T35" fmla="*/ 443370 h 894355"/>
                <a:gd name="T36" fmla="*/ 675097 w 1068881"/>
                <a:gd name="T37" fmla="*/ 264185 h 894355"/>
                <a:gd name="T38" fmla="*/ 810716 w 1068881"/>
                <a:gd name="T39" fmla="*/ 264185 h 894355"/>
                <a:gd name="T40" fmla="*/ 846697 w 1068881"/>
                <a:gd name="T41" fmla="*/ 291353 h 894355"/>
                <a:gd name="T42" fmla="*/ 846697 w 1068881"/>
                <a:gd name="T43" fmla="*/ 859154 h 894355"/>
                <a:gd name="T44" fmla="*/ 810716 w 1068881"/>
                <a:gd name="T45" fmla="*/ 889038 h 894355"/>
                <a:gd name="T46" fmla="*/ 675097 w 1068881"/>
                <a:gd name="T47" fmla="*/ 889038 h 894355"/>
                <a:gd name="T48" fmla="*/ 639115 w 1068881"/>
                <a:gd name="T49" fmla="*/ 859154 h 894355"/>
                <a:gd name="T50" fmla="*/ 639115 w 1068881"/>
                <a:gd name="T51" fmla="*/ 291353 h 894355"/>
                <a:gd name="T52" fmla="*/ 675097 w 1068881"/>
                <a:gd name="T53" fmla="*/ 264185 h 894355"/>
                <a:gd name="T54" fmla="*/ 907170 w 1068881"/>
                <a:gd name="T55" fmla="*/ 125201 h 894355"/>
                <a:gd name="T56" fmla="*/ 1042788 w 1068881"/>
                <a:gd name="T57" fmla="*/ 125201 h 894355"/>
                <a:gd name="T58" fmla="*/ 1078767 w 1068881"/>
                <a:gd name="T59" fmla="*/ 160538 h 894355"/>
                <a:gd name="T60" fmla="*/ 1078767 w 1068881"/>
                <a:gd name="T61" fmla="*/ 853702 h 894355"/>
                <a:gd name="T62" fmla="*/ 1042788 w 1068881"/>
                <a:gd name="T63" fmla="*/ 889039 h 894355"/>
                <a:gd name="T64" fmla="*/ 907170 w 1068881"/>
                <a:gd name="T65" fmla="*/ 889039 h 894355"/>
                <a:gd name="T66" fmla="*/ 871186 w 1068881"/>
                <a:gd name="T67" fmla="*/ 853702 h 894355"/>
                <a:gd name="T68" fmla="*/ 871186 w 1068881"/>
                <a:gd name="T69" fmla="*/ 160538 h 894355"/>
                <a:gd name="T70" fmla="*/ 907170 w 1068881"/>
                <a:gd name="T71" fmla="*/ 125201 h 894355"/>
                <a:gd name="T72" fmla="*/ 846697 w 1068881"/>
                <a:gd name="T73" fmla="*/ 0 h 894355"/>
                <a:gd name="T74" fmla="*/ 791887 w 1068881"/>
                <a:gd name="T75" fmla="*/ 176889 h 894355"/>
                <a:gd name="T76" fmla="*/ 741126 w 1068881"/>
                <a:gd name="T77" fmla="*/ 134527 h 894355"/>
                <a:gd name="T78" fmla="*/ 654729 w 1068881"/>
                <a:gd name="T79" fmla="*/ 207418 h 894355"/>
                <a:gd name="T80" fmla="*/ 432775 w 1068881"/>
                <a:gd name="T81" fmla="*/ 394675 h 894355"/>
                <a:gd name="T82" fmla="*/ 394123 w 1068881"/>
                <a:gd name="T83" fmla="*/ 400101 h 894355"/>
                <a:gd name="T84" fmla="*/ 372034 w 1068881"/>
                <a:gd name="T85" fmla="*/ 372963 h 894355"/>
                <a:gd name="T86" fmla="*/ 372034 w 1068881"/>
                <a:gd name="T87" fmla="*/ 283409 h 894355"/>
                <a:gd name="T88" fmla="*/ 60048 w 1068881"/>
                <a:gd name="T89" fmla="*/ 546646 h 894355"/>
                <a:gd name="T90" fmla="*/ 35203 w 1068881"/>
                <a:gd name="T91" fmla="*/ 554788 h 894355"/>
                <a:gd name="T92" fmla="*/ 10356 w 1068881"/>
                <a:gd name="T93" fmla="*/ 546646 h 894355"/>
                <a:gd name="T94" fmla="*/ 10356 w 1068881"/>
                <a:gd name="T95" fmla="*/ 503226 h 894355"/>
                <a:gd name="T96" fmla="*/ 383078 w 1068881"/>
                <a:gd name="T97" fmla="*/ 185714 h 894355"/>
                <a:gd name="T98" fmla="*/ 421732 w 1068881"/>
                <a:gd name="T99" fmla="*/ 180285 h 894355"/>
                <a:gd name="T100" fmla="*/ 443819 w 1068881"/>
                <a:gd name="T101" fmla="*/ 207423 h 894355"/>
                <a:gd name="T102" fmla="*/ 443819 w 1068881"/>
                <a:gd name="T103" fmla="*/ 299691 h 894355"/>
                <a:gd name="T104" fmla="*/ 678154 w 1068881"/>
                <a:gd name="T105" fmla="*/ 102604 h 894355"/>
                <a:gd name="T106" fmla="*/ 690467 w 1068881"/>
                <a:gd name="T107" fmla="*/ 92248 h 894355"/>
                <a:gd name="T108" fmla="*/ 639115 w 1068881"/>
                <a:gd name="T109" fmla="*/ 49389 h 894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68881" h="894355">
                  <a:moveTo>
                    <a:pt x="210104" y="599703"/>
                  </a:moveTo>
                  <a:cubicBezTo>
                    <a:pt x="344202" y="599703"/>
                    <a:pt x="344202" y="599703"/>
                    <a:pt x="344202" y="599703"/>
                  </a:cubicBezTo>
                  <a:cubicBezTo>
                    <a:pt x="366096" y="599703"/>
                    <a:pt x="382516" y="605160"/>
                    <a:pt x="382516" y="613344"/>
                  </a:cubicBezTo>
                  <a:lnTo>
                    <a:pt x="382516" y="880714"/>
                  </a:lnTo>
                  <a:cubicBezTo>
                    <a:pt x="382516" y="888899"/>
                    <a:pt x="366096" y="894355"/>
                    <a:pt x="344202" y="894355"/>
                  </a:cubicBezTo>
                  <a:cubicBezTo>
                    <a:pt x="210104" y="894355"/>
                    <a:pt x="210104" y="894355"/>
                    <a:pt x="210104" y="894355"/>
                  </a:cubicBezTo>
                  <a:cubicBezTo>
                    <a:pt x="190947" y="894355"/>
                    <a:pt x="174527" y="888899"/>
                    <a:pt x="174527" y="880714"/>
                  </a:cubicBezTo>
                  <a:cubicBezTo>
                    <a:pt x="174527" y="613344"/>
                    <a:pt x="174527" y="613344"/>
                    <a:pt x="174527" y="613344"/>
                  </a:cubicBezTo>
                  <a:cubicBezTo>
                    <a:pt x="174527" y="605160"/>
                    <a:pt x="190947" y="599703"/>
                    <a:pt x="210104" y="599703"/>
                  </a:cubicBezTo>
                  <a:close/>
                  <a:moveTo>
                    <a:pt x="439850" y="446022"/>
                  </a:moveTo>
                  <a:cubicBezTo>
                    <a:pt x="573204" y="446022"/>
                    <a:pt x="573204" y="446022"/>
                    <a:pt x="573204" y="446022"/>
                  </a:cubicBezTo>
                  <a:cubicBezTo>
                    <a:pt x="594976" y="446022"/>
                    <a:pt x="611305" y="454223"/>
                    <a:pt x="611305" y="465158"/>
                  </a:cubicBezTo>
                  <a:lnTo>
                    <a:pt x="611305" y="872485"/>
                  </a:lnTo>
                  <a:cubicBezTo>
                    <a:pt x="611305" y="883420"/>
                    <a:pt x="594976" y="894355"/>
                    <a:pt x="573204" y="894355"/>
                  </a:cubicBezTo>
                  <a:cubicBezTo>
                    <a:pt x="439850" y="894355"/>
                    <a:pt x="439850" y="894355"/>
                    <a:pt x="439850" y="894355"/>
                  </a:cubicBezTo>
                  <a:cubicBezTo>
                    <a:pt x="420800" y="894355"/>
                    <a:pt x="404471" y="883420"/>
                    <a:pt x="404471" y="872485"/>
                  </a:cubicBezTo>
                  <a:cubicBezTo>
                    <a:pt x="404471" y="465158"/>
                    <a:pt x="404471" y="465158"/>
                    <a:pt x="404471" y="465158"/>
                  </a:cubicBezTo>
                  <a:cubicBezTo>
                    <a:pt x="404471" y="454223"/>
                    <a:pt x="420800" y="446022"/>
                    <a:pt x="439850" y="446022"/>
                  </a:cubicBezTo>
                  <a:close/>
                  <a:moveTo>
                    <a:pt x="668910" y="265764"/>
                  </a:moveTo>
                  <a:cubicBezTo>
                    <a:pt x="803286" y="265764"/>
                    <a:pt x="803286" y="265764"/>
                    <a:pt x="803286" y="265764"/>
                  </a:cubicBezTo>
                  <a:cubicBezTo>
                    <a:pt x="825225" y="265764"/>
                    <a:pt x="838937" y="276696"/>
                    <a:pt x="838937" y="293094"/>
                  </a:cubicBezTo>
                  <a:lnTo>
                    <a:pt x="838937" y="864291"/>
                  </a:lnTo>
                  <a:cubicBezTo>
                    <a:pt x="838937" y="880689"/>
                    <a:pt x="825225" y="894354"/>
                    <a:pt x="803286" y="894354"/>
                  </a:cubicBezTo>
                  <a:cubicBezTo>
                    <a:pt x="668910" y="894354"/>
                    <a:pt x="668910" y="894354"/>
                    <a:pt x="668910" y="894354"/>
                  </a:cubicBezTo>
                  <a:cubicBezTo>
                    <a:pt x="649713" y="894354"/>
                    <a:pt x="633259" y="880689"/>
                    <a:pt x="633259" y="864291"/>
                  </a:cubicBezTo>
                  <a:cubicBezTo>
                    <a:pt x="633259" y="293094"/>
                    <a:pt x="633259" y="293094"/>
                    <a:pt x="633259" y="293094"/>
                  </a:cubicBezTo>
                  <a:cubicBezTo>
                    <a:pt x="633259" y="276696"/>
                    <a:pt x="649713" y="265764"/>
                    <a:pt x="668910" y="265764"/>
                  </a:cubicBezTo>
                  <a:close/>
                  <a:moveTo>
                    <a:pt x="898854" y="125949"/>
                  </a:moveTo>
                  <a:cubicBezTo>
                    <a:pt x="1033230" y="125949"/>
                    <a:pt x="1033230" y="125949"/>
                    <a:pt x="1033230" y="125949"/>
                  </a:cubicBezTo>
                  <a:cubicBezTo>
                    <a:pt x="1052427" y="125949"/>
                    <a:pt x="1068881" y="142356"/>
                    <a:pt x="1068881" y="161498"/>
                  </a:cubicBezTo>
                  <a:lnTo>
                    <a:pt x="1068881" y="858806"/>
                  </a:lnTo>
                  <a:cubicBezTo>
                    <a:pt x="1068881" y="877948"/>
                    <a:pt x="1052427" y="894355"/>
                    <a:pt x="1033230" y="894355"/>
                  </a:cubicBezTo>
                  <a:cubicBezTo>
                    <a:pt x="898854" y="894355"/>
                    <a:pt x="898854" y="894355"/>
                    <a:pt x="898854" y="894355"/>
                  </a:cubicBezTo>
                  <a:cubicBezTo>
                    <a:pt x="879657" y="894355"/>
                    <a:pt x="863203" y="877948"/>
                    <a:pt x="863203" y="858806"/>
                  </a:cubicBezTo>
                  <a:cubicBezTo>
                    <a:pt x="863203" y="161498"/>
                    <a:pt x="863203" y="161498"/>
                    <a:pt x="863203" y="161498"/>
                  </a:cubicBezTo>
                  <a:cubicBezTo>
                    <a:pt x="863203" y="142356"/>
                    <a:pt x="879657" y="125949"/>
                    <a:pt x="898854" y="125949"/>
                  </a:cubicBezTo>
                  <a:close/>
                  <a:moveTo>
                    <a:pt x="838937" y="0"/>
                  </a:moveTo>
                  <a:lnTo>
                    <a:pt x="784629" y="177946"/>
                  </a:lnTo>
                  <a:lnTo>
                    <a:pt x="734334" y="135330"/>
                  </a:lnTo>
                  <a:lnTo>
                    <a:pt x="648729" y="208658"/>
                  </a:lnTo>
                  <a:cubicBezTo>
                    <a:pt x="428809" y="397034"/>
                    <a:pt x="428809" y="397034"/>
                    <a:pt x="428809" y="397034"/>
                  </a:cubicBezTo>
                  <a:cubicBezTo>
                    <a:pt x="417867" y="405224"/>
                    <a:pt x="404189" y="407954"/>
                    <a:pt x="390510" y="402494"/>
                  </a:cubicBezTo>
                  <a:cubicBezTo>
                    <a:pt x="376832" y="399764"/>
                    <a:pt x="368625" y="388844"/>
                    <a:pt x="368625" y="375194"/>
                  </a:cubicBezTo>
                  <a:cubicBezTo>
                    <a:pt x="368625" y="285103"/>
                    <a:pt x="368625" y="285103"/>
                    <a:pt x="368625" y="285103"/>
                  </a:cubicBezTo>
                  <a:cubicBezTo>
                    <a:pt x="59499" y="549915"/>
                    <a:pt x="59499" y="549915"/>
                    <a:pt x="59499" y="549915"/>
                  </a:cubicBezTo>
                  <a:cubicBezTo>
                    <a:pt x="54028" y="555375"/>
                    <a:pt x="43086" y="558105"/>
                    <a:pt x="34879" y="558105"/>
                  </a:cubicBezTo>
                  <a:cubicBezTo>
                    <a:pt x="26672" y="558105"/>
                    <a:pt x="15729" y="555375"/>
                    <a:pt x="10258" y="549915"/>
                  </a:cubicBezTo>
                  <a:cubicBezTo>
                    <a:pt x="-3420" y="536265"/>
                    <a:pt x="-3420" y="517155"/>
                    <a:pt x="10258" y="506235"/>
                  </a:cubicBezTo>
                  <a:cubicBezTo>
                    <a:pt x="379568" y="186823"/>
                    <a:pt x="379568" y="186823"/>
                    <a:pt x="379568" y="186823"/>
                  </a:cubicBezTo>
                  <a:cubicBezTo>
                    <a:pt x="387775" y="178633"/>
                    <a:pt x="404189" y="175903"/>
                    <a:pt x="417867" y="181363"/>
                  </a:cubicBezTo>
                  <a:cubicBezTo>
                    <a:pt x="431545" y="186823"/>
                    <a:pt x="439752" y="197743"/>
                    <a:pt x="439752" y="208663"/>
                  </a:cubicBezTo>
                  <a:cubicBezTo>
                    <a:pt x="439752" y="301484"/>
                    <a:pt x="439752" y="301484"/>
                    <a:pt x="439752" y="301484"/>
                  </a:cubicBezTo>
                  <a:cubicBezTo>
                    <a:pt x="572430" y="188188"/>
                    <a:pt x="638769" y="131540"/>
                    <a:pt x="671939" y="103216"/>
                  </a:cubicBezTo>
                  <a:lnTo>
                    <a:pt x="684139" y="92798"/>
                  </a:lnTo>
                  <a:lnTo>
                    <a:pt x="633259" y="49686"/>
                  </a:lnTo>
                  <a:lnTo>
                    <a:pt x="838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项目计划实施步骤</a:t>
            </a:r>
            <a:endParaRPr lang="zh-CN" altLang="en-US" sz="24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Shape"/>
          <p:cNvSpPr/>
          <p:nvPr/>
        </p:nvSpPr>
        <p:spPr bwMode="auto">
          <a:xfrm>
            <a:off x="1800225" y="2051050"/>
            <a:ext cx="906463" cy="1011238"/>
          </a:xfrm>
          <a:custGeom>
            <a:avLst/>
            <a:gdLst>
              <a:gd name="T0" fmla="*/ 527033 w 2960688"/>
              <a:gd name="T1" fmla="*/ 1877159 h 3298826"/>
              <a:gd name="T2" fmla="*/ 409443 w 2960688"/>
              <a:gd name="T3" fmla="*/ 2000501 h 3298826"/>
              <a:gd name="T4" fmla="*/ 411355 w 2960688"/>
              <a:gd name="T5" fmla="*/ 2233197 h 3298826"/>
              <a:gd name="T6" fmla="*/ 351125 w 2960688"/>
              <a:gd name="T7" fmla="*/ 2312034 h 3298826"/>
              <a:gd name="T8" fmla="*/ 273369 w 2960688"/>
              <a:gd name="T9" fmla="*/ 2124161 h 3298826"/>
              <a:gd name="T10" fmla="*/ 346027 w 2960688"/>
              <a:gd name="T11" fmla="*/ 1891464 h 3298826"/>
              <a:gd name="T12" fmla="*/ 896304 w 2960688"/>
              <a:gd name="T13" fmla="*/ 1785321 h 3298826"/>
              <a:gd name="T14" fmla="*/ 1068706 w 2960688"/>
              <a:gd name="T15" fmla="*/ 2016555 h 3298826"/>
              <a:gd name="T16" fmla="*/ 1068071 w 2960688"/>
              <a:gd name="T17" fmla="*/ 2228732 h 3298826"/>
              <a:gd name="T18" fmla="*/ 959169 w 2960688"/>
              <a:gd name="T19" fmla="*/ 2409781 h 3298826"/>
              <a:gd name="T20" fmla="*/ 713741 w 2960688"/>
              <a:gd name="T21" fmla="*/ 2518728 h 3298826"/>
              <a:gd name="T22" fmla="*/ 693421 w 2960688"/>
              <a:gd name="T23" fmla="*/ 1957476 h 3298826"/>
              <a:gd name="T24" fmla="*/ 640080 w 2960688"/>
              <a:gd name="T25" fmla="*/ 1634173 h 3298826"/>
              <a:gd name="T26" fmla="*/ 392430 w 2960688"/>
              <a:gd name="T27" fmla="*/ 1729423 h 3298826"/>
              <a:gd name="T28" fmla="*/ 232092 w 2960688"/>
              <a:gd name="T29" fmla="*/ 1935163 h 3298826"/>
              <a:gd name="T30" fmla="*/ 200025 w 2960688"/>
              <a:gd name="T31" fmla="*/ 2188846 h 3298826"/>
              <a:gd name="T32" fmla="*/ 307658 w 2960688"/>
              <a:gd name="T33" fmla="*/ 2432368 h 3298826"/>
              <a:gd name="T34" fmla="*/ 520065 w 2960688"/>
              <a:gd name="T35" fmla="*/ 2581276 h 3298826"/>
              <a:gd name="T36" fmla="*/ 775335 w 2960688"/>
              <a:gd name="T37" fmla="*/ 2601279 h 3298826"/>
              <a:gd name="T38" fmla="*/ 1014095 w 2960688"/>
              <a:gd name="T39" fmla="*/ 2481581 h 3298826"/>
              <a:gd name="T40" fmla="*/ 1151890 w 2960688"/>
              <a:gd name="T41" fmla="*/ 2263141 h 3298826"/>
              <a:gd name="T42" fmla="*/ 1159510 w 2960688"/>
              <a:gd name="T43" fmla="*/ 2006283 h 3298826"/>
              <a:gd name="T44" fmla="*/ 1027748 w 2960688"/>
              <a:gd name="T45" fmla="*/ 1773556 h 3298826"/>
              <a:gd name="T46" fmla="*/ 803275 w 2960688"/>
              <a:gd name="T47" fmla="*/ 1647190 h 3298826"/>
              <a:gd name="T48" fmla="*/ 1574800 w 2960688"/>
              <a:gd name="T49" fmla="*/ 2092842 h 3298826"/>
              <a:gd name="T50" fmla="*/ 2153920 w 2960688"/>
              <a:gd name="T51" fmla="*/ 1496357 h 3298826"/>
              <a:gd name="T52" fmla="*/ 2773363 w 2960688"/>
              <a:gd name="T53" fmla="*/ 1705761 h 3298826"/>
              <a:gd name="T54" fmla="*/ 2930208 w 2960688"/>
              <a:gd name="T55" fmla="*/ 2034463 h 3298826"/>
              <a:gd name="T56" fmla="*/ 2534285 w 2960688"/>
              <a:gd name="T57" fmla="*/ 2333022 h 3298826"/>
              <a:gd name="T58" fmla="*/ 2062798 w 2960688"/>
              <a:gd name="T59" fmla="*/ 2832102 h 3298826"/>
              <a:gd name="T60" fmla="*/ 1393825 w 2960688"/>
              <a:gd name="T61" fmla="*/ 2435503 h 3298826"/>
              <a:gd name="T62" fmla="*/ 1449705 w 2960688"/>
              <a:gd name="T63" fmla="*/ 1990995 h 3298826"/>
              <a:gd name="T64" fmla="*/ 1293813 w 2960688"/>
              <a:gd name="T65" fmla="*/ 1642623 h 3298826"/>
              <a:gd name="T66" fmla="*/ 818833 w 2960688"/>
              <a:gd name="T67" fmla="*/ 1450340 h 3298826"/>
              <a:gd name="T68" fmla="*/ 1141095 w 2960688"/>
              <a:gd name="T69" fmla="*/ 1611630 h 3298826"/>
              <a:gd name="T70" fmla="*/ 1340803 w 2960688"/>
              <a:gd name="T71" fmla="*/ 1927861 h 3298826"/>
              <a:gd name="T72" fmla="*/ 1348423 w 2960688"/>
              <a:gd name="T73" fmla="*/ 2284731 h 3298826"/>
              <a:gd name="T74" fmla="*/ 1223010 w 2960688"/>
              <a:gd name="T75" fmla="*/ 2541906 h 3298826"/>
              <a:gd name="T76" fmla="*/ 1473200 w 2960688"/>
              <a:gd name="T77" fmla="*/ 3188336 h 3298826"/>
              <a:gd name="T78" fmla="*/ 1409700 w 2960688"/>
              <a:gd name="T79" fmla="*/ 3287079 h 3298826"/>
              <a:gd name="T80" fmla="*/ 1293813 w 2960688"/>
              <a:gd name="T81" fmla="*/ 3278189 h 3298826"/>
              <a:gd name="T82" fmla="*/ 780415 w 2960688"/>
              <a:gd name="T83" fmla="*/ 2798129 h 3298826"/>
              <a:gd name="T84" fmla="*/ 485775 w 2960688"/>
              <a:gd name="T85" fmla="*/ 2775904 h 3298826"/>
              <a:gd name="T86" fmla="*/ 179387 w 2960688"/>
              <a:gd name="T87" fmla="*/ 2582863 h 3298826"/>
              <a:gd name="T88" fmla="*/ 11747 w 2960688"/>
              <a:gd name="T89" fmla="*/ 2248853 h 3298826"/>
              <a:gd name="T90" fmla="*/ 39687 w 2960688"/>
              <a:gd name="T91" fmla="*/ 1891666 h 3298826"/>
              <a:gd name="T92" fmla="*/ 248285 w 2960688"/>
              <a:gd name="T93" fmla="*/ 1593533 h 3298826"/>
              <a:gd name="T94" fmla="*/ 589598 w 2960688"/>
              <a:gd name="T95" fmla="*/ 1443356 h 3298826"/>
              <a:gd name="T96" fmla="*/ 2009571 w 2960688"/>
              <a:gd name="T97" fmla="*/ 44471 h 3298826"/>
              <a:gd name="T98" fmla="*/ 2211293 w 2960688"/>
              <a:gd name="T99" fmla="*/ 227752 h 3298826"/>
              <a:gd name="T100" fmla="*/ 2308501 w 2960688"/>
              <a:gd name="T101" fmla="*/ 511410 h 3298826"/>
              <a:gd name="T102" fmla="*/ 2385695 w 2960688"/>
              <a:gd name="T103" fmla="*/ 681985 h 3298826"/>
              <a:gd name="T104" fmla="*/ 2326608 w 2960688"/>
              <a:gd name="T105" fmla="*/ 854149 h 3298826"/>
              <a:gd name="T106" fmla="*/ 2142358 w 2960688"/>
              <a:gd name="T107" fmla="*/ 1198477 h 3298826"/>
              <a:gd name="T108" fmla="*/ 1940000 w 2960688"/>
              <a:gd name="T109" fmla="*/ 1360477 h 3298826"/>
              <a:gd name="T110" fmla="*/ 1698569 w 2960688"/>
              <a:gd name="T111" fmla="*/ 1367782 h 3298826"/>
              <a:gd name="T112" fmla="*/ 1505106 w 2960688"/>
              <a:gd name="T113" fmla="*/ 1235642 h 3298826"/>
              <a:gd name="T114" fmla="*/ 1298619 w 2960688"/>
              <a:gd name="T115" fmla="*/ 873208 h 3298826"/>
              <a:gd name="T116" fmla="*/ 1219200 w 2960688"/>
              <a:gd name="T117" fmla="*/ 700409 h 3298826"/>
              <a:gd name="T118" fmla="*/ 1306560 w 2960688"/>
              <a:gd name="T119" fmla="*/ 536504 h 3298826"/>
              <a:gd name="T120" fmla="*/ 1394873 w 2960688"/>
              <a:gd name="T121" fmla="*/ 248081 h 3298826"/>
              <a:gd name="T122" fmla="*/ 1587383 w 2960688"/>
              <a:gd name="T123" fmla="*/ 54953 h 3298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5591175" y="2084388"/>
            <a:ext cx="1009650" cy="944562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274175" y="2203450"/>
            <a:ext cx="1011238" cy="706438"/>
          </a:xfrm>
          <a:custGeom>
            <a:avLst/>
            <a:gdLst>
              <a:gd name="T0" fmla="*/ 1733867 w 2074863"/>
              <a:gd name="T1" fmla="*/ 579834 h 1449388"/>
              <a:gd name="T2" fmla="*/ 1791884 w 2074863"/>
              <a:gd name="T3" fmla="*/ 600246 h 1449388"/>
              <a:gd name="T4" fmla="*/ 1794804 w 2074863"/>
              <a:gd name="T5" fmla="*/ 538648 h 1449388"/>
              <a:gd name="T6" fmla="*/ 510830 w 2074863"/>
              <a:gd name="T7" fmla="*/ 162256 h 1449388"/>
              <a:gd name="T8" fmla="*/ 492893 w 2074863"/>
              <a:gd name="T9" fmla="*/ 222976 h 1449388"/>
              <a:gd name="T10" fmla="*/ 438718 w 2074863"/>
              <a:gd name="T11" fmla="*/ 188484 h 1449388"/>
              <a:gd name="T12" fmla="*/ 1598128 w 2074863"/>
              <a:gd name="T13" fmla="*/ 142089 h 1449388"/>
              <a:gd name="T14" fmla="*/ 1885296 w 2074863"/>
              <a:gd name="T15" fmla="*/ 549583 h 1449388"/>
              <a:gd name="T16" fmla="*/ 1586087 w 2074863"/>
              <a:gd name="T17" fmla="*/ 450078 h 1449388"/>
              <a:gd name="T18" fmla="*/ 486453 w 2074863"/>
              <a:gd name="T19" fmla="*/ 72185 h 1449388"/>
              <a:gd name="T20" fmla="*/ 151219 w 2074863"/>
              <a:gd name="T21" fmla="*/ 357281 h 1449388"/>
              <a:gd name="T22" fmla="*/ 295879 w 2074863"/>
              <a:gd name="T23" fmla="*/ 407592 h 1449388"/>
              <a:gd name="T24" fmla="*/ 486453 w 2074863"/>
              <a:gd name="T25" fmla="*/ 72185 h 1449388"/>
              <a:gd name="T26" fmla="*/ 681762 w 2074863"/>
              <a:gd name="T27" fmla="*/ 209994 h 1449388"/>
              <a:gd name="T28" fmla="*/ 910960 w 2074863"/>
              <a:gd name="T29" fmla="*/ 275617 h 1449388"/>
              <a:gd name="T30" fmla="*/ 1184248 w 2074863"/>
              <a:gd name="T31" fmla="*/ 351448 h 1449388"/>
              <a:gd name="T32" fmla="*/ 1396319 w 2074863"/>
              <a:gd name="T33" fmla="*/ 332855 h 1449388"/>
              <a:gd name="T34" fmla="*/ 1606205 w 2074863"/>
              <a:gd name="T35" fmla="*/ 562536 h 1449388"/>
              <a:gd name="T36" fmla="*/ 1640821 w 2074863"/>
              <a:gd name="T37" fmla="*/ 739718 h 1449388"/>
              <a:gd name="T38" fmla="*/ 1379558 w 2074863"/>
              <a:gd name="T39" fmla="*/ 843985 h 1449388"/>
              <a:gd name="T40" fmla="*/ 1124853 w 2074863"/>
              <a:gd name="T41" fmla="*/ 641283 h 1449388"/>
              <a:gd name="T42" fmla="*/ 720387 w 2074863"/>
              <a:gd name="T43" fmla="*/ 519516 h 1449388"/>
              <a:gd name="T44" fmla="*/ 653705 w 2074863"/>
              <a:gd name="T45" fmla="*/ 311345 h 1449388"/>
              <a:gd name="T46" fmla="*/ 325395 w 2074863"/>
              <a:gd name="T47" fmla="*/ 480871 h 1449388"/>
              <a:gd name="T48" fmla="*/ 435438 w 2074863"/>
              <a:gd name="T49" fmla="*/ 683574 h 1449388"/>
              <a:gd name="T50" fmla="*/ 530543 w 2074863"/>
              <a:gd name="T51" fmla="*/ 794768 h 1449388"/>
              <a:gd name="T52" fmla="*/ 611436 w 2074863"/>
              <a:gd name="T53" fmla="*/ 890286 h 1449388"/>
              <a:gd name="T54" fmla="*/ 688686 w 2074863"/>
              <a:gd name="T55" fmla="*/ 1001480 h 1449388"/>
              <a:gd name="T56" fmla="*/ 800188 w 2074863"/>
              <a:gd name="T57" fmla="*/ 1230068 h 1449388"/>
              <a:gd name="T58" fmla="*/ 913511 w 2074863"/>
              <a:gd name="T59" fmla="*/ 1255588 h 1449388"/>
              <a:gd name="T60" fmla="*/ 768486 w 2074863"/>
              <a:gd name="T61" fmla="*/ 1063458 h 1449388"/>
              <a:gd name="T62" fmla="*/ 798730 w 2074863"/>
              <a:gd name="T63" fmla="*/ 1022261 h 1449388"/>
              <a:gd name="T64" fmla="*/ 1047604 w 2074863"/>
              <a:gd name="T65" fmla="*/ 1245015 h 1449388"/>
              <a:gd name="T66" fmla="*/ 1112465 w 2074863"/>
              <a:gd name="T67" fmla="*/ 1184496 h 1449388"/>
              <a:gd name="T68" fmla="*/ 841727 w 2074863"/>
              <a:gd name="T69" fmla="*/ 896119 h 1449388"/>
              <a:gd name="T70" fmla="*/ 886182 w 2074863"/>
              <a:gd name="T71" fmla="*/ 868047 h 1449388"/>
              <a:gd name="T72" fmla="*/ 1205383 w 2074863"/>
              <a:gd name="T73" fmla="*/ 1138195 h 1449388"/>
              <a:gd name="T74" fmla="*/ 1202468 w 2074863"/>
              <a:gd name="T75" fmla="*/ 1026636 h 1449388"/>
              <a:gd name="T76" fmla="*/ 955779 w 2074863"/>
              <a:gd name="T77" fmla="*/ 749197 h 1449388"/>
              <a:gd name="T78" fmla="*/ 1006793 w 2074863"/>
              <a:gd name="T79" fmla="*/ 736437 h 1449388"/>
              <a:gd name="T80" fmla="*/ 1311053 w 2074863"/>
              <a:gd name="T81" fmla="*/ 1001480 h 1449388"/>
              <a:gd name="T82" fmla="*/ 1303037 w 2074863"/>
              <a:gd name="T83" fmla="*/ 890286 h 1449388"/>
              <a:gd name="T84" fmla="*/ 1310325 w 2074863"/>
              <a:gd name="T85" fmla="*/ 838516 h 1449388"/>
              <a:gd name="T86" fmla="*/ 1409802 w 2074863"/>
              <a:gd name="T87" fmla="*/ 919087 h 1449388"/>
              <a:gd name="T88" fmla="*/ 1378829 w 2074863"/>
              <a:gd name="T89" fmla="*/ 1028094 h 1449388"/>
              <a:gd name="T90" fmla="*/ 1306317 w 2074863"/>
              <a:gd name="T91" fmla="*/ 1123248 h 1449388"/>
              <a:gd name="T92" fmla="*/ 1210119 w 2074863"/>
              <a:gd name="T93" fmla="*/ 1205641 h 1449388"/>
              <a:gd name="T94" fmla="*/ 1113922 w 2074863"/>
              <a:gd name="T95" fmla="*/ 1290222 h 1449388"/>
              <a:gd name="T96" fmla="*/ 1016631 w 2074863"/>
              <a:gd name="T97" fmla="*/ 1300795 h 1449388"/>
              <a:gd name="T98" fmla="*/ 897478 w 2074863"/>
              <a:gd name="T99" fmla="*/ 1327044 h 1449388"/>
              <a:gd name="T100" fmla="*/ 625648 w 2074863"/>
              <a:gd name="T101" fmla="*/ 1160798 h 1449388"/>
              <a:gd name="T102" fmla="*/ 491918 w 2074863"/>
              <a:gd name="T103" fmla="*/ 1202360 h 1449388"/>
              <a:gd name="T104" fmla="*/ 458760 w 2074863"/>
              <a:gd name="T105" fmla="*/ 1134550 h 1449388"/>
              <a:gd name="T106" fmla="*/ 365477 w 2074863"/>
              <a:gd name="T107" fmla="*/ 1057260 h 1449388"/>
              <a:gd name="T108" fmla="*/ 317378 w 2074863"/>
              <a:gd name="T109" fmla="*/ 969763 h 1449388"/>
              <a:gd name="T110" fmla="*/ 233206 w 2074863"/>
              <a:gd name="T111" fmla="*/ 865131 h 1449388"/>
              <a:gd name="T112" fmla="*/ 268916 w 2074863"/>
              <a:gd name="T113" fmla="*/ 733520 h 1449388"/>
              <a:gd name="T114" fmla="*/ 186565 w 2074863"/>
              <a:gd name="T115" fmla="*/ 647845 h 1449388"/>
              <a:gd name="T116" fmla="*/ 1822 w 2074863"/>
              <a:gd name="T117" fmla="*/ 438580 h 1449388"/>
              <a:gd name="T118" fmla="*/ 272923 w 2074863"/>
              <a:gd name="T119" fmla="*/ 139996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30"/>
          <p:cNvSpPr>
            <a:spLocks noChangeArrowheads="1"/>
          </p:cNvSpPr>
          <p:nvPr/>
        </p:nvSpPr>
        <p:spPr bwMode="auto">
          <a:xfrm>
            <a:off x="1238250" y="4017963"/>
            <a:ext cx="2030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1" name="矩形 31"/>
          <p:cNvSpPr>
            <a:spLocks noChangeArrowheads="1"/>
          </p:cNvSpPr>
          <p:nvPr/>
        </p:nvSpPr>
        <p:spPr bwMode="auto">
          <a:xfrm>
            <a:off x="5080000" y="401796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2" name="矩形 32"/>
          <p:cNvSpPr>
            <a:spLocks noChangeArrowheads="1"/>
          </p:cNvSpPr>
          <p:nvPr/>
        </p:nvSpPr>
        <p:spPr bwMode="auto">
          <a:xfrm>
            <a:off x="8764588" y="4016375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3" name="椭圆 12"/>
          <p:cNvSpPr/>
          <p:nvPr/>
        </p:nvSpPr>
        <p:spPr>
          <a:xfrm>
            <a:off x="1208088" y="1511300"/>
            <a:ext cx="2090737" cy="2090738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51425" y="1511300"/>
            <a:ext cx="2089150" cy="2090738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34425" y="1511300"/>
            <a:ext cx="2090738" cy="2090738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42963" y="4606925"/>
            <a:ext cx="2820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686300" y="4606925"/>
            <a:ext cx="2819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8369300" y="4606925"/>
            <a:ext cx="2819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19" name="L 形 18"/>
          <p:cNvSpPr/>
          <p:nvPr/>
        </p:nvSpPr>
        <p:spPr>
          <a:xfrm rot="13509573">
            <a:off x="3546475" y="2187576"/>
            <a:ext cx="674687" cy="665162"/>
          </a:xfrm>
          <a:prstGeom prst="corner">
            <a:avLst>
              <a:gd name="adj1" fmla="val 33246"/>
              <a:gd name="adj2" fmla="val 30243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L 形 19"/>
          <p:cNvSpPr/>
          <p:nvPr/>
        </p:nvSpPr>
        <p:spPr>
          <a:xfrm rot="13509573">
            <a:off x="7623175" y="2187576"/>
            <a:ext cx="674687" cy="665162"/>
          </a:xfrm>
          <a:prstGeom prst="corner">
            <a:avLst>
              <a:gd name="adj1" fmla="val 33246"/>
              <a:gd name="adj2" fmla="val 30243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项目计划实施步骤</a:t>
            </a:r>
            <a:endParaRPr lang="zh-CN" altLang="en-US" sz="24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2"/>
          <p:cNvGrpSpPr/>
          <p:nvPr/>
        </p:nvGrpSpPr>
        <p:grpSpPr bwMode="auto">
          <a:xfrm>
            <a:off x="1163638" y="1546225"/>
            <a:ext cx="1497012" cy="1497013"/>
            <a:chOff x="811213" y="1901825"/>
            <a:chExt cx="1992312" cy="199072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811213" y="1901825"/>
              <a:ext cx="1992312" cy="1990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1246188" y="2247900"/>
              <a:ext cx="1104900" cy="573088"/>
            </a:xfrm>
            <a:custGeom>
              <a:avLst/>
              <a:gdLst>
                <a:gd name="T0" fmla="*/ 0 w 696"/>
                <a:gd name="T1" fmla="*/ 2147483646 h 361"/>
                <a:gd name="T2" fmla="*/ 2147483646 w 696"/>
                <a:gd name="T3" fmla="*/ 0 h 361"/>
                <a:gd name="T4" fmla="*/ 2147483646 w 696"/>
                <a:gd name="T5" fmla="*/ 2147483646 h 361"/>
                <a:gd name="T6" fmla="*/ 0 w 696"/>
                <a:gd name="T7" fmla="*/ 2147483646 h 3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6" h="361">
                  <a:moveTo>
                    <a:pt x="0" y="361"/>
                  </a:moveTo>
                  <a:lnTo>
                    <a:pt x="347" y="0"/>
                  </a:lnTo>
                  <a:lnTo>
                    <a:pt x="696" y="361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471613" y="2414588"/>
              <a:ext cx="635000" cy="301625"/>
            </a:xfrm>
            <a:custGeom>
              <a:avLst/>
              <a:gdLst>
                <a:gd name="T0" fmla="*/ 0 w 400"/>
                <a:gd name="T1" fmla="*/ 2147483646 h 190"/>
                <a:gd name="T2" fmla="*/ 2147483646 w 400"/>
                <a:gd name="T3" fmla="*/ 0 h 190"/>
                <a:gd name="T4" fmla="*/ 2147483646 w 400"/>
                <a:gd name="T5" fmla="*/ 2147483646 h 190"/>
                <a:gd name="T6" fmla="*/ 0 w 400"/>
                <a:gd name="T7" fmla="*/ 2147483646 h 1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190">
                  <a:moveTo>
                    <a:pt x="0" y="190"/>
                  </a:moveTo>
                  <a:lnTo>
                    <a:pt x="200" y="0"/>
                  </a:lnTo>
                  <a:lnTo>
                    <a:pt x="40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29540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65735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1930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29540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65735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01930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29540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65735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01930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29540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65735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01930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355725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728788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090738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260475" y="3435350"/>
              <a:ext cx="1052512" cy="349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246188" y="3484563"/>
              <a:ext cx="1090612" cy="52388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组合 4"/>
          <p:cNvGrpSpPr/>
          <p:nvPr/>
        </p:nvGrpSpPr>
        <p:grpSpPr bwMode="auto">
          <a:xfrm>
            <a:off x="3948113" y="1546225"/>
            <a:ext cx="1497012" cy="1497013"/>
            <a:chOff x="4006850" y="1838325"/>
            <a:chExt cx="1992313" cy="1990725"/>
          </a:xfrm>
        </p:grpSpPr>
        <p:sp>
          <p:nvSpPr>
            <p:cNvPr id="29" name="Oval 42"/>
            <p:cNvSpPr>
              <a:spLocks noChangeArrowheads="1"/>
            </p:cNvSpPr>
            <p:nvPr/>
          </p:nvSpPr>
          <p:spPr bwMode="auto">
            <a:xfrm>
              <a:off x="4006850" y="1838325"/>
              <a:ext cx="1992313" cy="19907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43"/>
            <p:cNvSpPr/>
            <p:nvPr/>
          </p:nvSpPr>
          <p:spPr bwMode="auto">
            <a:xfrm>
              <a:off x="5119688" y="2559050"/>
              <a:ext cx="490538" cy="595313"/>
            </a:xfrm>
            <a:custGeom>
              <a:avLst/>
              <a:gdLst>
                <a:gd name="T0" fmla="*/ 2147483646 w 309"/>
                <a:gd name="T1" fmla="*/ 2147483646 h 375"/>
                <a:gd name="T2" fmla="*/ 2147483646 w 309"/>
                <a:gd name="T3" fmla="*/ 2147483646 h 375"/>
                <a:gd name="T4" fmla="*/ 0 w 309"/>
                <a:gd name="T5" fmla="*/ 2147483646 h 375"/>
                <a:gd name="T6" fmla="*/ 2147483646 w 309"/>
                <a:gd name="T7" fmla="*/ 0 h 375"/>
                <a:gd name="T8" fmla="*/ 2147483646 w 309"/>
                <a:gd name="T9" fmla="*/ 2147483646 h 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9" h="375">
                  <a:moveTo>
                    <a:pt x="309" y="28"/>
                  </a:moveTo>
                  <a:lnTo>
                    <a:pt x="36" y="375"/>
                  </a:lnTo>
                  <a:lnTo>
                    <a:pt x="0" y="347"/>
                  </a:lnTo>
                  <a:lnTo>
                    <a:pt x="273" y="0"/>
                  </a:lnTo>
                  <a:lnTo>
                    <a:pt x="30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4"/>
            <p:cNvSpPr/>
            <p:nvPr/>
          </p:nvSpPr>
          <p:spPr bwMode="auto">
            <a:xfrm>
              <a:off x="4765675" y="2562225"/>
              <a:ext cx="444500" cy="627063"/>
            </a:xfrm>
            <a:custGeom>
              <a:avLst/>
              <a:gdLst>
                <a:gd name="T0" fmla="*/ 2147483646 w 280"/>
                <a:gd name="T1" fmla="*/ 2147483646 h 395"/>
                <a:gd name="T2" fmla="*/ 0 w 280"/>
                <a:gd name="T3" fmla="*/ 2147483646 h 395"/>
                <a:gd name="T4" fmla="*/ 2147483646 w 280"/>
                <a:gd name="T5" fmla="*/ 0 h 395"/>
                <a:gd name="T6" fmla="*/ 2147483646 w 280"/>
                <a:gd name="T7" fmla="*/ 2147483646 h 395"/>
                <a:gd name="T8" fmla="*/ 2147483646 w 280"/>
                <a:gd name="T9" fmla="*/ 2147483646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" h="395">
                  <a:moveTo>
                    <a:pt x="242" y="395"/>
                  </a:moveTo>
                  <a:lnTo>
                    <a:pt x="0" y="24"/>
                  </a:lnTo>
                  <a:lnTo>
                    <a:pt x="38" y="0"/>
                  </a:lnTo>
                  <a:lnTo>
                    <a:pt x="280" y="371"/>
                  </a:lnTo>
                  <a:lnTo>
                    <a:pt x="242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5"/>
            <p:cNvSpPr/>
            <p:nvPr/>
          </p:nvSpPr>
          <p:spPr bwMode="auto">
            <a:xfrm>
              <a:off x="4297363" y="2646363"/>
              <a:ext cx="504825" cy="579438"/>
            </a:xfrm>
            <a:custGeom>
              <a:avLst/>
              <a:gdLst>
                <a:gd name="T0" fmla="*/ 0 w 318"/>
                <a:gd name="T1" fmla="*/ 2147483646 h 365"/>
                <a:gd name="T2" fmla="*/ 2147483646 w 318"/>
                <a:gd name="T3" fmla="*/ 0 h 365"/>
                <a:gd name="T4" fmla="*/ 2147483646 w 318"/>
                <a:gd name="T5" fmla="*/ 2147483646 h 365"/>
                <a:gd name="T6" fmla="*/ 2147483646 w 318"/>
                <a:gd name="T7" fmla="*/ 2147483646 h 365"/>
                <a:gd name="T8" fmla="*/ 0 w 318"/>
                <a:gd name="T9" fmla="*/ 2147483646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365">
                  <a:moveTo>
                    <a:pt x="0" y="337"/>
                  </a:moveTo>
                  <a:lnTo>
                    <a:pt x="285" y="0"/>
                  </a:lnTo>
                  <a:lnTo>
                    <a:pt x="318" y="28"/>
                  </a:lnTo>
                  <a:lnTo>
                    <a:pt x="33" y="365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6"/>
            <p:cNvSpPr>
              <a:spLocks noChangeArrowheads="1"/>
            </p:cNvSpPr>
            <p:nvPr/>
          </p:nvSpPr>
          <p:spPr bwMode="auto">
            <a:xfrm>
              <a:off x="4264025" y="29178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4357688" y="2995613"/>
              <a:ext cx="153988" cy="1555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4640263" y="2449513"/>
              <a:ext cx="347663" cy="347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Oval 49"/>
            <p:cNvSpPr>
              <a:spLocks noChangeArrowheads="1"/>
            </p:cNvSpPr>
            <p:nvPr/>
          </p:nvSpPr>
          <p:spPr bwMode="auto">
            <a:xfrm>
              <a:off x="5002213" y="2947988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5387975" y="2397125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4735513" y="2547938"/>
              <a:ext cx="158750" cy="153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" name="Oval 52"/>
            <p:cNvSpPr>
              <a:spLocks noChangeArrowheads="1"/>
            </p:cNvSpPr>
            <p:nvPr/>
          </p:nvSpPr>
          <p:spPr bwMode="auto">
            <a:xfrm>
              <a:off x="5097463" y="3041650"/>
              <a:ext cx="158750" cy="153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5481638" y="2490788"/>
              <a:ext cx="158750" cy="1587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组合 6"/>
          <p:cNvGrpSpPr/>
          <p:nvPr/>
        </p:nvGrpSpPr>
        <p:grpSpPr bwMode="auto">
          <a:xfrm>
            <a:off x="9504363" y="1550988"/>
            <a:ext cx="1506537" cy="1508125"/>
            <a:chOff x="9339263" y="1700213"/>
            <a:chExt cx="2005012" cy="2006600"/>
          </a:xfrm>
          <a:solidFill>
            <a:schemeClr val="bg1"/>
          </a:solidFill>
        </p:grpSpPr>
        <p:sp>
          <p:nvSpPr>
            <p:cNvPr id="42" name="Oval 57"/>
            <p:cNvSpPr>
              <a:spLocks noChangeArrowheads="1"/>
            </p:cNvSpPr>
            <p:nvPr/>
          </p:nvSpPr>
          <p:spPr bwMode="auto">
            <a:xfrm>
              <a:off x="9339263" y="1700213"/>
              <a:ext cx="2005012" cy="200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58"/>
            <p:cNvSpPr/>
            <p:nvPr/>
          </p:nvSpPr>
          <p:spPr bwMode="auto">
            <a:xfrm>
              <a:off x="9767888" y="2193926"/>
              <a:ext cx="265112" cy="271463"/>
            </a:xfrm>
            <a:custGeom>
              <a:avLst/>
              <a:gdLst>
                <a:gd name="T0" fmla="*/ 2147483646 w 167"/>
                <a:gd name="T1" fmla="*/ 2147483646 h 171"/>
                <a:gd name="T2" fmla="*/ 2147483646 w 167"/>
                <a:gd name="T3" fmla="*/ 2147483646 h 171"/>
                <a:gd name="T4" fmla="*/ 2147483646 w 167"/>
                <a:gd name="T5" fmla="*/ 2147483646 h 171"/>
                <a:gd name="T6" fmla="*/ 2147483646 w 167"/>
                <a:gd name="T7" fmla="*/ 2147483646 h 171"/>
                <a:gd name="T8" fmla="*/ 0 w 167"/>
                <a:gd name="T9" fmla="*/ 2147483646 h 171"/>
                <a:gd name="T10" fmla="*/ 2147483646 w 167"/>
                <a:gd name="T11" fmla="*/ 2147483646 h 171"/>
                <a:gd name="T12" fmla="*/ 2147483646 w 167"/>
                <a:gd name="T13" fmla="*/ 0 h 171"/>
                <a:gd name="T14" fmla="*/ 2147483646 w 167"/>
                <a:gd name="T15" fmla="*/ 2147483646 h 171"/>
                <a:gd name="T16" fmla="*/ 2147483646 w 167"/>
                <a:gd name="T17" fmla="*/ 2147483646 h 171"/>
                <a:gd name="T18" fmla="*/ 2147483646 w 167"/>
                <a:gd name="T19" fmla="*/ 2147483646 h 171"/>
                <a:gd name="T20" fmla="*/ 2147483646 w 167"/>
                <a:gd name="T21" fmla="*/ 2147483646 h 1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7" h="171">
                  <a:moveTo>
                    <a:pt x="167" y="131"/>
                  </a:moveTo>
                  <a:lnTo>
                    <a:pt x="107" y="124"/>
                  </a:lnTo>
                  <a:lnTo>
                    <a:pt x="69" y="171"/>
                  </a:lnTo>
                  <a:lnTo>
                    <a:pt x="57" y="112"/>
                  </a:lnTo>
                  <a:lnTo>
                    <a:pt x="0" y="91"/>
                  </a:lnTo>
                  <a:lnTo>
                    <a:pt x="53" y="60"/>
                  </a:lnTo>
                  <a:lnTo>
                    <a:pt x="57" y="0"/>
                  </a:lnTo>
                  <a:lnTo>
                    <a:pt x="102" y="41"/>
                  </a:lnTo>
                  <a:lnTo>
                    <a:pt x="159" y="26"/>
                  </a:lnTo>
                  <a:lnTo>
                    <a:pt x="136" y="81"/>
                  </a:lnTo>
                  <a:lnTo>
                    <a:pt x="16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59"/>
            <p:cNvSpPr/>
            <p:nvPr/>
          </p:nvSpPr>
          <p:spPr bwMode="auto">
            <a:xfrm>
              <a:off x="10688638" y="2379663"/>
              <a:ext cx="153987" cy="161925"/>
            </a:xfrm>
            <a:custGeom>
              <a:avLst/>
              <a:gdLst>
                <a:gd name="T0" fmla="*/ 2147483646 w 97"/>
                <a:gd name="T1" fmla="*/ 2147483646 h 102"/>
                <a:gd name="T2" fmla="*/ 2147483646 w 97"/>
                <a:gd name="T3" fmla="*/ 2147483646 h 102"/>
                <a:gd name="T4" fmla="*/ 2147483646 w 97"/>
                <a:gd name="T5" fmla="*/ 2147483646 h 102"/>
                <a:gd name="T6" fmla="*/ 2147483646 w 97"/>
                <a:gd name="T7" fmla="*/ 2147483646 h 102"/>
                <a:gd name="T8" fmla="*/ 0 w 97"/>
                <a:gd name="T9" fmla="*/ 2147483646 h 102"/>
                <a:gd name="T10" fmla="*/ 2147483646 w 97"/>
                <a:gd name="T11" fmla="*/ 2147483646 h 102"/>
                <a:gd name="T12" fmla="*/ 2147483646 w 97"/>
                <a:gd name="T13" fmla="*/ 0 h 102"/>
                <a:gd name="T14" fmla="*/ 2147483646 w 97"/>
                <a:gd name="T15" fmla="*/ 2147483646 h 102"/>
                <a:gd name="T16" fmla="*/ 2147483646 w 97"/>
                <a:gd name="T17" fmla="*/ 2147483646 h 102"/>
                <a:gd name="T18" fmla="*/ 2147483646 w 97"/>
                <a:gd name="T19" fmla="*/ 2147483646 h 102"/>
                <a:gd name="T20" fmla="*/ 2147483646 w 97"/>
                <a:gd name="T21" fmla="*/ 2147483646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7" h="102">
                  <a:moveTo>
                    <a:pt x="97" y="78"/>
                  </a:moveTo>
                  <a:lnTo>
                    <a:pt x="62" y="76"/>
                  </a:lnTo>
                  <a:lnTo>
                    <a:pt x="40" y="102"/>
                  </a:lnTo>
                  <a:lnTo>
                    <a:pt x="33" y="69"/>
                  </a:lnTo>
                  <a:lnTo>
                    <a:pt x="0" y="54"/>
                  </a:lnTo>
                  <a:lnTo>
                    <a:pt x="31" y="35"/>
                  </a:lnTo>
                  <a:lnTo>
                    <a:pt x="33" y="0"/>
                  </a:lnTo>
                  <a:lnTo>
                    <a:pt x="59" y="23"/>
                  </a:lnTo>
                  <a:lnTo>
                    <a:pt x="92" y="16"/>
                  </a:lnTo>
                  <a:lnTo>
                    <a:pt x="78" y="50"/>
                  </a:lnTo>
                  <a:lnTo>
                    <a:pt x="9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0"/>
            <p:cNvSpPr/>
            <p:nvPr/>
          </p:nvSpPr>
          <p:spPr bwMode="auto">
            <a:xfrm>
              <a:off x="10548938" y="2262188"/>
              <a:ext cx="87312" cy="90488"/>
            </a:xfrm>
            <a:custGeom>
              <a:avLst/>
              <a:gdLst>
                <a:gd name="T0" fmla="*/ 2147483646 w 55"/>
                <a:gd name="T1" fmla="*/ 2147483646 h 57"/>
                <a:gd name="T2" fmla="*/ 2147483646 w 55"/>
                <a:gd name="T3" fmla="*/ 2147483646 h 57"/>
                <a:gd name="T4" fmla="*/ 2147483646 w 55"/>
                <a:gd name="T5" fmla="*/ 2147483646 h 57"/>
                <a:gd name="T6" fmla="*/ 2147483646 w 55"/>
                <a:gd name="T7" fmla="*/ 2147483646 h 57"/>
                <a:gd name="T8" fmla="*/ 0 w 55"/>
                <a:gd name="T9" fmla="*/ 2147483646 h 57"/>
                <a:gd name="T10" fmla="*/ 2147483646 w 55"/>
                <a:gd name="T11" fmla="*/ 2147483646 h 57"/>
                <a:gd name="T12" fmla="*/ 2147483646 w 55"/>
                <a:gd name="T13" fmla="*/ 0 h 57"/>
                <a:gd name="T14" fmla="*/ 2147483646 w 55"/>
                <a:gd name="T15" fmla="*/ 2147483646 h 57"/>
                <a:gd name="T16" fmla="*/ 2147483646 w 55"/>
                <a:gd name="T17" fmla="*/ 2147483646 h 57"/>
                <a:gd name="T18" fmla="*/ 2147483646 w 55"/>
                <a:gd name="T19" fmla="*/ 2147483646 h 57"/>
                <a:gd name="T20" fmla="*/ 2147483646 w 55"/>
                <a:gd name="T21" fmla="*/ 2147483646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5" h="57">
                  <a:moveTo>
                    <a:pt x="55" y="45"/>
                  </a:moveTo>
                  <a:lnTo>
                    <a:pt x="36" y="43"/>
                  </a:lnTo>
                  <a:lnTo>
                    <a:pt x="24" y="57"/>
                  </a:lnTo>
                  <a:lnTo>
                    <a:pt x="19" y="38"/>
                  </a:lnTo>
                  <a:lnTo>
                    <a:pt x="0" y="31"/>
                  </a:lnTo>
                  <a:lnTo>
                    <a:pt x="17" y="21"/>
                  </a:lnTo>
                  <a:lnTo>
                    <a:pt x="19" y="0"/>
                  </a:lnTo>
                  <a:lnTo>
                    <a:pt x="33" y="14"/>
                  </a:lnTo>
                  <a:lnTo>
                    <a:pt x="52" y="10"/>
                  </a:lnTo>
                  <a:lnTo>
                    <a:pt x="45" y="29"/>
                  </a:lnTo>
                  <a:lnTo>
                    <a:pt x="55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61"/>
            <p:cNvSpPr/>
            <p:nvPr/>
          </p:nvSpPr>
          <p:spPr bwMode="auto">
            <a:xfrm>
              <a:off x="10050463" y="2114551"/>
              <a:ext cx="155575" cy="158750"/>
            </a:xfrm>
            <a:custGeom>
              <a:avLst/>
              <a:gdLst>
                <a:gd name="T0" fmla="*/ 2147483646 w 98"/>
                <a:gd name="T1" fmla="*/ 2147483646 h 100"/>
                <a:gd name="T2" fmla="*/ 2147483646 w 98"/>
                <a:gd name="T3" fmla="*/ 2147483646 h 100"/>
                <a:gd name="T4" fmla="*/ 2147483646 w 98"/>
                <a:gd name="T5" fmla="*/ 2147483646 h 100"/>
                <a:gd name="T6" fmla="*/ 2147483646 w 98"/>
                <a:gd name="T7" fmla="*/ 2147483646 h 100"/>
                <a:gd name="T8" fmla="*/ 0 w 98"/>
                <a:gd name="T9" fmla="*/ 2147483646 h 100"/>
                <a:gd name="T10" fmla="*/ 2147483646 w 98"/>
                <a:gd name="T11" fmla="*/ 2147483646 h 100"/>
                <a:gd name="T12" fmla="*/ 2147483646 w 98"/>
                <a:gd name="T13" fmla="*/ 0 h 100"/>
                <a:gd name="T14" fmla="*/ 2147483646 w 98"/>
                <a:gd name="T15" fmla="*/ 2147483646 h 100"/>
                <a:gd name="T16" fmla="*/ 2147483646 w 98"/>
                <a:gd name="T17" fmla="*/ 2147483646 h 100"/>
                <a:gd name="T18" fmla="*/ 2147483646 w 98"/>
                <a:gd name="T19" fmla="*/ 2147483646 h 100"/>
                <a:gd name="T20" fmla="*/ 2147483646 w 98"/>
                <a:gd name="T21" fmla="*/ 2147483646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8" h="100">
                  <a:moveTo>
                    <a:pt x="98" y="79"/>
                  </a:moveTo>
                  <a:lnTo>
                    <a:pt x="62" y="74"/>
                  </a:lnTo>
                  <a:lnTo>
                    <a:pt x="41" y="100"/>
                  </a:lnTo>
                  <a:lnTo>
                    <a:pt x="34" y="67"/>
                  </a:lnTo>
                  <a:lnTo>
                    <a:pt x="0" y="53"/>
                  </a:lnTo>
                  <a:lnTo>
                    <a:pt x="31" y="36"/>
                  </a:lnTo>
                  <a:lnTo>
                    <a:pt x="34" y="0"/>
                  </a:lnTo>
                  <a:lnTo>
                    <a:pt x="60" y="24"/>
                  </a:lnTo>
                  <a:lnTo>
                    <a:pt x="93" y="15"/>
                  </a:lnTo>
                  <a:lnTo>
                    <a:pt x="79" y="48"/>
                  </a:lnTo>
                  <a:lnTo>
                    <a:pt x="98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2"/>
            <p:cNvSpPr/>
            <p:nvPr/>
          </p:nvSpPr>
          <p:spPr bwMode="auto">
            <a:xfrm>
              <a:off x="10137775" y="2368551"/>
              <a:ext cx="419100" cy="165100"/>
            </a:xfrm>
            <a:custGeom>
              <a:avLst/>
              <a:gdLst>
                <a:gd name="T0" fmla="*/ 2147483646 w 264"/>
                <a:gd name="T1" fmla="*/ 0 h 104"/>
                <a:gd name="T2" fmla="*/ 2147483646 w 264"/>
                <a:gd name="T3" fmla="*/ 0 h 104"/>
                <a:gd name="T4" fmla="*/ 2147483646 w 264"/>
                <a:gd name="T5" fmla="*/ 2147483646 h 104"/>
                <a:gd name="T6" fmla="*/ 0 w 264"/>
                <a:gd name="T7" fmla="*/ 2147483646 h 104"/>
                <a:gd name="T8" fmla="*/ 2147483646 w 264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4" h="104">
                  <a:moveTo>
                    <a:pt x="33" y="0"/>
                  </a:moveTo>
                  <a:lnTo>
                    <a:pt x="228" y="0"/>
                  </a:lnTo>
                  <a:lnTo>
                    <a:pt x="264" y="104"/>
                  </a:lnTo>
                  <a:lnTo>
                    <a:pt x="0" y="10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3"/>
            <p:cNvSpPr/>
            <p:nvPr/>
          </p:nvSpPr>
          <p:spPr bwMode="auto">
            <a:xfrm>
              <a:off x="9855200" y="2579688"/>
              <a:ext cx="474662" cy="165100"/>
            </a:xfrm>
            <a:custGeom>
              <a:avLst/>
              <a:gdLst>
                <a:gd name="T0" fmla="*/ 2147483646 w 299"/>
                <a:gd name="T1" fmla="*/ 0 h 104"/>
                <a:gd name="T2" fmla="*/ 2147483646 w 299"/>
                <a:gd name="T3" fmla="*/ 0 h 104"/>
                <a:gd name="T4" fmla="*/ 2147483646 w 299"/>
                <a:gd name="T5" fmla="*/ 2147483646 h 104"/>
                <a:gd name="T6" fmla="*/ 0 w 299"/>
                <a:gd name="T7" fmla="*/ 2147483646 h 104"/>
                <a:gd name="T8" fmla="*/ 2147483646 w 299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" h="104">
                  <a:moveTo>
                    <a:pt x="36" y="0"/>
                  </a:moveTo>
                  <a:lnTo>
                    <a:pt x="259" y="0"/>
                  </a:lnTo>
                  <a:lnTo>
                    <a:pt x="299" y="104"/>
                  </a:lnTo>
                  <a:lnTo>
                    <a:pt x="0" y="104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4"/>
            <p:cNvSpPr/>
            <p:nvPr/>
          </p:nvSpPr>
          <p:spPr bwMode="auto">
            <a:xfrm>
              <a:off x="10356850" y="2579688"/>
              <a:ext cx="477837" cy="165100"/>
            </a:xfrm>
            <a:custGeom>
              <a:avLst/>
              <a:gdLst>
                <a:gd name="T0" fmla="*/ 2147483646 w 301"/>
                <a:gd name="T1" fmla="*/ 0 h 104"/>
                <a:gd name="T2" fmla="*/ 2147483646 w 301"/>
                <a:gd name="T3" fmla="*/ 0 h 104"/>
                <a:gd name="T4" fmla="*/ 2147483646 w 301"/>
                <a:gd name="T5" fmla="*/ 2147483646 h 104"/>
                <a:gd name="T6" fmla="*/ 0 w 301"/>
                <a:gd name="T7" fmla="*/ 2147483646 h 104"/>
                <a:gd name="T8" fmla="*/ 2147483646 w 301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1" h="104">
                  <a:moveTo>
                    <a:pt x="38" y="0"/>
                  </a:moveTo>
                  <a:lnTo>
                    <a:pt x="261" y="0"/>
                  </a:lnTo>
                  <a:lnTo>
                    <a:pt x="301" y="104"/>
                  </a:lnTo>
                  <a:lnTo>
                    <a:pt x="0" y="104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5"/>
            <p:cNvSpPr/>
            <p:nvPr/>
          </p:nvSpPr>
          <p:spPr bwMode="auto">
            <a:xfrm>
              <a:off x="9605963" y="2801938"/>
              <a:ext cx="479425" cy="166688"/>
            </a:xfrm>
            <a:custGeom>
              <a:avLst/>
              <a:gdLst>
                <a:gd name="T0" fmla="*/ 2147483646 w 302"/>
                <a:gd name="T1" fmla="*/ 0 h 105"/>
                <a:gd name="T2" fmla="*/ 2147483646 w 302"/>
                <a:gd name="T3" fmla="*/ 0 h 105"/>
                <a:gd name="T4" fmla="*/ 2147483646 w 302"/>
                <a:gd name="T5" fmla="*/ 2147483646 h 105"/>
                <a:gd name="T6" fmla="*/ 0 w 302"/>
                <a:gd name="T7" fmla="*/ 2147483646 h 105"/>
                <a:gd name="T8" fmla="*/ 2147483646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6"/>
            <p:cNvSpPr/>
            <p:nvPr/>
          </p:nvSpPr>
          <p:spPr bwMode="auto">
            <a:xfrm>
              <a:off x="10104438" y="2801938"/>
              <a:ext cx="477837" cy="166688"/>
            </a:xfrm>
            <a:custGeom>
              <a:avLst/>
              <a:gdLst>
                <a:gd name="T0" fmla="*/ 2147483646 w 301"/>
                <a:gd name="T1" fmla="*/ 0 h 105"/>
                <a:gd name="T2" fmla="*/ 2147483646 w 301"/>
                <a:gd name="T3" fmla="*/ 0 h 105"/>
                <a:gd name="T4" fmla="*/ 2147483646 w 301"/>
                <a:gd name="T5" fmla="*/ 2147483646 h 105"/>
                <a:gd name="T6" fmla="*/ 0 w 301"/>
                <a:gd name="T7" fmla="*/ 2147483646 h 105"/>
                <a:gd name="T8" fmla="*/ 2147483646 w 301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1" h="105">
                  <a:moveTo>
                    <a:pt x="38" y="0"/>
                  </a:moveTo>
                  <a:lnTo>
                    <a:pt x="261" y="0"/>
                  </a:lnTo>
                  <a:lnTo>
                    <a:pt x="301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7"/>
            <p:cNvSpPr/>
            <p:nvPr/>
          </p:nvSpPr>
          <p:spPr bwMode="auto">
            <a:xfrm>
              <a:off x="10601325" y="2801938"/>
              <a:ext cx="479425" cy="166688"/>
            </a:xfrm>
            <a:custGeom>
              <a:avLst/>
              <a:gdLst>
                <a:gd name="T0" fmla="*/ 2147483646 w 302"/>
                <a:gd name="T1" fmla="*/ 0 h 105"/>
                <a:gd name="T2" fmla="*/ 2147483646 w 302"/>
                <a:gd name="T3" fmla="*/ 0 h 105"/>
                <a:gd name="T4" fmla="*/ 2147483646 w 302"/>
                <a:gd name="T5" fmla="*/ 2147483646 h 105"/>
                <a:gd name="T6" fmla="*/ 0 w 302"/>
                <a:gd name="T7" fmla="*/ 2147483646 h 105"/>
                <a:gd name="T8" fmla="*/ 2147483646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组合 5"/>
          <p:cNvGrpSpPr/>
          <p:nvPr/>
        </p:nvGrpSpPr>
        <p:grpSpPr bwMode="auto">
          <a:xfrm>
            <a:off x="6716713" y="1546225"/>
            <a:ext cx="1498600" cy="1498600"/>
            <a:chOff x="6816725" y="1885156"/>
            <a:chExt cx="1990725" cy="1992313"/>
          </a:xfrm>
        </p:grpSpPr>
        <p:sp>
          <p:nvSpPr>
            <p:cNvPr id="54" name="Oval 103"/>
            <p:cNvSpPr>
              <a:spLocks noChangeArrowheads="1"/>
            </p:cNvSpPr>
            <p:nvPr/>
          </p:nvSpPr>
          <p:spPr bwMode="auto">
            <a:xfrm>
              <a:off x="6816725" y="1885156"/>
              <a:ext cx="1990725" cy="1992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/>
          </p:nvSpPr>
          <p:spPr bwMode="auto">
            <a:xfrm>
              <a:off x="7383463" y="3145631"/>
              <a:ext cx="839788" cy="106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/>
          </p:nvSpPr>
          <p:spPr bwMode="auto">
            <a:xfrm>
              <a:off x="7458075" y="2799556"/>
              <a:ext cx="106363" cy="301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/>
          </p:nvSpPr>
          <p:spPr bwMode="auto">
            <a:xfrm>
              <a:off x="7654925" y="2742406"/>
              <a:ext cx="104775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/>
          </p:nvSpPr>
          <p:spPr bwMode="auto">
            <a:xfrm>
              <a:off x="7835900" y="2655094"/>
              <a:ext cx="104775" cy="4460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/>
          </p:nvSpPr>
          <p:spPr bwMode="auto">
            <a:xfrm>
              <a:off x="8027988" y="2561431"/>
              <a:ext cx="104775" cy="539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0" name="矩形 117"/>
          <p:cNvSpPr>
            <a:spLocks noChangeArrowheads="1"/>
          </p:cNvSpPr>
          <p:nvPr/>
        </p:nvSpPr>
        <p:spPr bwMode="auto">
          <a:xfrm>
            <a:off x="896938" y="325913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61" name="矩形 124"/>
          <p:cNvSpPr>
            <a:spLocks noChangeArrowheads="1"/>
          </p:cNvSpPr>
          <p:nvPr/>
        </p:nvSpPr>
        <p:spPr bwMode="auto">
          <a:xfrm>
            <a:off x="741363" y="3792538"/>
            <a:ext cx="2341562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62" name="矩形 125"/>
          <p:cNvSpPr>
            <a:spLocks noChangeArrowheads="1"/>
          </p:cNvSpPr>
          <p:nvPr/>
        </p:nvSpPr>
        <p:spPr bwMode="auto">
          <a:xfrm>
            <a:off x="3487738" y="3805238"/>
            <a:ext cx="2417762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63" name="矩形 126"/>
          <p:cNvSpPr>
            <a:spLocks noChangeArrowheads="1"/>
          </p:cNvSpPr>
          <p:nvPr/>
        </p:nvSpPr>
        <p:spPr bwMode="auto">
          <a:xfrm>
            <a:off x="6273800" y="3805238"/>
            <a:ext cx="2382838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64" name="矩形 127"/>
          <p:cNvSpPr>
            <a:spLocks noChangeArrowheads="1"/>
          </p:cNvSpPr>
          <p:nvPr/>
        </p:nvSpPr>
        <p:spPr bwMode="auto">
          <a:xfrm>
            <a:off x="9061450" y="3805238"/>
            <a:ext cx="2390775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65" name="矩形 128"/>
          <p:cNvSpPr>
            <a:spLocks noChangeArrowheads="1"/>
          </p:cNvSpPr>
          <p:nvPr/>
        </p:nvSpPr>
        <p:spPr bwMode="auto">
          <a:xfrm>
            <a:off x="3681413" y="32591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66" name="矩形 129"/>
          <p:cNvSpPr>
            <a:spLocks noChangeArrowheads="1"/>
          </p:cNvSpPr>
          <p:nvPr/>
        </p:nvSpPr>
        <p:spPr bwMode="auto">
          <a:xfrm>
            <a:off x="6450013" y="32591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67" name="矩形 130"/>
          <p:cNvSpPr>
            <a:spLocks noChangeArrowheads="1"/>
          </p:cNvSpPr>
          <p:nvPr/>
        </p:nvSpPr>
        <p:spPr bwMode="auto">
          <a:xfrm>
            <a:off x="9242425" y="3259138"/>
            <a:ext cx="2030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项目计划实施步骤</a:t>
            </a:r>
            <a:endParaRPr lang="zh-CN" altLang="en-US" sz="24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Other_1"/>
          <p:cNvSpPr>
            <a:spLocks noEditPoints="1"/>
          </p:cNvSpPr>
          <p:nvPr/>
        </p:nvSpPr>
        <p:spPr bwMode="auto">
          <a:xfrm>
            <a:off x="5187950" y="2906713"/>
            <a:ext cx="1816100" cy="1816100"/>
          </a:xfrm>
          <a:custGeom>
            <a:avLst/>
            <a:gdLst>
              <a:gd name="T0" fmla="*/ 2147483646 w 211"/>
              <a:gd name="T1" fmla="*/ 2147483646 h 211"/>
              <a:gd name="T2" fmla="*/ 2147483646 w 211"/>
              <a:gd name="T3" fmla="*/ 0 h 211"/>
              <a:gd name="T4" fmla="*/ 2147483646 w 211"/>
              <a:gd name="T5" fmla="*/ 2147483646 h 211"/>
              <a:gd name="T6" fmla="*/ 2147483646 w 211"/>
              <a:gd name="T7" fmla="*/ 2147483646 h 211"/>
              <a:gd name="T8" fmla="*/ 2147483646 w 211"/>
              <a:gd name="T9" fmla="*/ 2147483646 h 211"/>
              <a:gd name="T10" fmla="*/ 2147483646 w 211"/>
              <a:gd name="T11" fmla="*/ 2147483646 h 211"/>
              <a:gd name="T12" fmla="*/ 2147483646 w 211"/>
              <a:gd name="T13" fmla="*/ 2147483646 h 211"/>
              <a:gd name="T14" fmla="*/ 2147483646 w 211"/>
              <a:gd name="T15" fmla="*/ 2147483646 h 211"/>
              <a:gd name="T16" fmla="*/ 0 w 211"/>
              <a:gd name="T17" fmla="*/ 2147483646 h 211"/>
              <a:gd name="T18" fmla="*/ 2147483646 w 211"/>
              <a:gd name="T19" fmla="*/ 2147483646 h 211"/>
              <a:gd name="T20" fmla="*/ 2147483646 w 211"/>
              <a:gd name="T21" fmla="*/ 2147483646 h 211"/>
              <a:gd name="T22" fmla="*/ 2147483646 w 211"/>
              <a:gd name="T23" fmla="*/ 2147483646 h 211"/>
              <a:gd name="T24" fmla="*/ 2147483646 w 211"/>
              <a:gd name="T25" fmla="*/ 2147483646 h 211"/>
              <a:gd name="T26" fmla="*/ 2147483646 w 211"/>
              <a:gd name="T27" fmla="*/ 2147483646 h 211"/>
              <a:gd name="T28" fmla="*/ 2147483646 w 211"/>
              <a:gd name="T29" fmla="*/ 2147483646 h 211"/>
              <a:gd name="T30" fmla="*/ 2147483646 w 211"/>
              <a:gd name="T31" fmla="*/ 2147483646 h 211"/>
              <a:gd name="T32" fmla="*/ 2147483646 w 211"/>
              <a:gd name="T33" fmla="*/ 2147483646 h 211"/>
              <a:gd name="T34" fmla="*/ 2147483646 w 211"/>
              <a:gd name="T35" fmla="*/ 0 h 211"/>
              <a:gd name="T36" fmla="*/ 2147483646 w 211"/>
              <a:gd name="T37" fmla="*/ 2147483646 h 211"/>
              <a:gd name="T38" fmla="*/ 0 w 211"/>
              <a:gd name="T39" fmla="*/ 2147483646 h 211"/>
              <a:gd name="T40" fmla="*/ 2147483646 w 211"/>
              <a:gd name="T41" fmla="*/ 2147483646 h 211"/>
              <a:gd name="T42" fmla="*/ 2147483646 w 211"/>
              <a:gd name="T43" fmla="*/ 2147483646 h 211"/>
              <a:gd name="T44" fmla="*/ 2147483646 w 211"/>
              <a:gd name="T45" fmla="*/ 2147483646 h 211"/>
              <a:gd name="T46" fmla="*/ 2147483646 w 211"/>
              <a:gd name="T47" fmla="*/ 2147483646 h 211"/>
              <a:gd name="T48" fmla="*/ 2147483646 w 211"/>
              <a:gd name="T49" fmla="*/ 2147483646 h 211"/>
              <a:gd name="T50" fmla="*/ 2147483646 w 211"/>
              <a:gd name="T51" fmla="*/ 2147483646 h 211"/>
              <a:gd name="T52" fmla="*/ 2147483646 w 211"/>
              <a:gd name="T53" fmla="*/ 2147483646 h 211"/>
              <a:gd name="T54" fmla="*/ 2147483646 w 211"/>
              <a:gd name="T55" fmla="*/ 2147483646 h 21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11" h="211">
                <a:moveTo>
                  <a:pt x="116" y="10"/>
                </a:moveTo>
                <a:cubicBezTo>
                  <a:pt x="116" y="0"/>
                  <a:pt x="116" y="0"/>
                  <a:pt x="116" y="0"/>
                </a:cubicBezTo>
                <a:cubicBezTo>
                  <a:pt x="139" y="2"/>
                  <a:pt x="163" y="12"/>
                  <a:pt x="181" y="30"/>
                </a:cubicBezTo>
                <a:cubicBezTo>
                  <a:pt x="199" y="48"/>
                  <a:pt x="209" y="72"/>
                  <a:pt x="211" y="95"/>
                </a:cubicBezTo>
                <a:cubicBezTo>
                  <a:pt x="201" y="95"/>
                  <a:pt x="201" y="95"/>
                  <a:pt x="201" y="95"/>
                </a:cubicBezTo>
                <a:cubicBezTo>
                  <a:pt x="199" y="74"/>
                  <a:pt x="190" y="53"/>
                  <a:pt x="174" y="37"/>
                </a:cubicBezTo>
                <a:cubicBezTo>
                  <a:pt x="157" y="21"/>
                  <a:pt x="137" y="12"/>
                  <a:pt x="116" y="10"/>
                </a:cubicBezTo>
                <a:close/>
                <a:moveTo>
                  <a:pt x="10" y="115"/>
                </a:moveTo>
                <a:cubicBezTo>
                  <a:pt x="0" y="115"/>
                  <a:pt x="0" y="115"/>
                  <a:pt x="0" y="115"/>
                </a:cubicBezTo>
                <a:cubicBezTo>
                  <a:pt x="2" y="139"/>
                  <a:pt x="12" y="162"/>
                  <a:pt x="30" y="180"/>
                </a:cubicBezTo>
                <a:cubicBezTo>
                  <a:pt x="49" y="199"/>
                  <a:pt x="72" y="209"/>
                  <a:pt x="96" y="21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74" y="199"/>
                  <a:pt x="54" y="189"/>
                  <a:pt x="38" y="173"/>
                </a:cubicBezTo>
                <a:cubicBezTo>
                  <a:pt x="21" y="157"/>
                  <a:pt x="12" y="137"/>
                  <a:pt x="10" y="115"/>
                </a:cubicBezTo>
                <a:close/>
                <a:moveTo>
                  <a:pt x="10" y="95"/>
                </a:moveTo>
                <a:cubicBezTo>
                  <a:pt x="12" y="74"/>
                  <a:pt x="21" y="53"/>
                  <a:pt x="38" y="37"/>
                </a:cubicBezTo>
                <a:cubicBezTo>
                  <a:pt x="54" y="21"/>
                  <a:pt x="74" y="12"/>
                  <a:pt x="96" y="10"/>
                </a:cubicBezTo>
                <a:cubicBezTo>
                  <a:pt x="96" y="0"/>
                  <a:pt x="96" y="0"/>
                  <a:pt x="96" y="0"/>
                </a:cubicBezTo>
                <a:cubicBezTo>
                  <a:pt x="72" y="2"/>
                  <a:pt x="49" y="12"/>
                  <a:pt x="30" y="30"/>
                </a:cubicBezTo>
                <a:cubicBezTo>
                  <a:pt x="12" y="48"/>
                  <a:pt x="2" y="72"/>
                  <a:pt x="0" y="95"/>
                </a:cubicBezTo>
                <a:lnTo>
                  <a:pt x="10" y="95"/>
                </a:lnTo>
                <a:close/>
                <a:moveTo>
                  <a:pt x="201" y="115"/>
                </a:moveTo>
                <a:cubicBezTo>
                  <a:pt x="199" y="137"/>
                  <a:pt x="190" y="157"/>
                  <a:pt x="174" y="173"/>
                </a:cubicBezTo>
                <a:cubicBezTo>
                  <a:pt x="157" y="189"/>
                  <a:pt x="137" y="199"/>
                  <a:pt x="116" y="201"/>
                </a:cubicBezTo>
                <a:cubicBezTo>
                  <a:pt x="116" y="211"/>
                  <a:pt x="116" y="211"/>
                  <a:pt x="116" y="211"/>
                </a:cubicBezTo>
                <a:cubicBezTo>
                  <a:pt x="139" y="209"/>
                  <a:pt x="163" y="199"/>
                  <a:pt x="181" y="180"/>
                </a:cubicBezTo>
                <a:cubicBezTo>
                  <a:pt x="199" y="162"/>
                  <a:pt x="209" y="139"/>
                  <a:pt x="211" y="115"/>
                </a:cubicBezTo>
                <a:lnTo>
                  <a:pt x="201" y="11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MH_Other_2"/>
          <p:cNvSpPr/>
          <p:nvPr/>
        </p:nvSpPr>
        <p:spPr bwMode="auto">
          <a:xfrm>
            <a:off x="4267200" y="1978025"/>
            <a:ext cx="1746250" cy="1746250"/>
          </a:xfrm>
          <a:custGeom>
            <a:avLst/>
            <a:gdLst>
              <a:gd name="T0" fmla="*/ 2147483646 w 203"/>
              <a:gd name="T1" fmla="*/ 2147483646 h 203"/>
              <a:gd name="T2" fmla="*/ 2147483646 w 203"/>
              <a:gd name="T3" fmla="*/ 2147483646 h 203"/>
              <a:gd name="T4" fmla="*/ 2147483646 w 203"/>
              <a:gd name="T5" fmla="*/ 2147483646 h 203"/>
              <a:gd name="T6" fmla="*/ 2147483646 w 203"/>
              <a:gd name="T7" fmla="*/ 0 h 203"/>
              <a:gd name="T8" fmla="*/ 2147483646 w 203"/>
              <a:gd name="T9" fmla="*/ 2147483646 h 203"/>
              <a:gd name="T10" fmla="*/ 2147483646 w 203"/>
              <a:gd name="T11" fmla="*/ 2147483646 h 203"/>
              <a:gd name="T12" fmla="*/ 2147483646 w 203"/>
              <a:gd name="T13" fmla="*/ 2147483646 h 203"/>
              <a:gd name="T14" fmla="*/ 0 w 203"/>
              <a:gd name="T15" fmla="*/ 2147483646 h 203"/>
              <a:gd name="T16" fmla="*/ 2147483646 w 203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95" y="203"/>
                </a:moveTo>
                <a:cubicBezTo>
                  <a:pt x="97" y="177"/>
                  <a:pt x="109" y="150"/>
                  <a:pt x="129" y="130"/>
                </a:cubicBezTo>
                <a:cubicBezTo>
                  <a:pt x="150" y="109"/>
                  <a:pt x="176" y="98"/>
                  <a:pt x="203" y="96"/>
                </a:cubicBezTo>
                <a:cubicBezTo>
                  <a:pt x="203" y="0"/>
                  <a:pt x="203" y="0"/>
                  <a:pt x="203" y="0"/>
                </a:cubicBezTo>
                <a:cubicBezTo>
                  <a:pt x="158" y="2"/>
                  <a:pt x="114" y="18"/>
                  <a:pt x="77" y="48"/>
                </a:cubicBezTo>
                <a:cubicBezTo>
                  <a:pt x="40" y="41"/>
                  <a:pt x="40" y="41"/>
                  <a:pt x="40" y="41"/>
                </a:cubicBezTo>
                <a:cubicBezTo>
                  <a:pt x="48" y="78"/>
                  <a:pt x="48" y="78"/>
                  <a:pt x="48" y="78"/>
                </a:cubicBezTo>
                <a:cubicBezTo>
                  <a:pt x="18" y="114"/>
                  <a:pt x="2" y="159"/>
                  <a:pt x="0" y="203"/>
                </a:cubicBezTo>
                <a:lnTo>
                  <a:pt x="95" y="2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MH_Other_3"/>
          <p:cNvSpPr/>
          <p:nvPr/>
        </p:nvSpPr>
        <p:spPr bwMode="auto">
          <a:xfrm>
            <a:off x="4267200" y="3897313"/>
            <a:ext cx="1746250" cy="1746250"/>
          </a:xfrm>
          <a:custGeom>
            <a:avLst/>
            <a:gdLst>
              <a:gd name="T0" fmla="*/ 2147483646 w 203"/>
              <a:gd name="T1" fmla="*/ 2147483646 h 203"/>
              <a:gd name="T2" fmla="*/ 2147483646 w 203"/>
              <a:gd name="T3" fmla="*/ 2147483646 h 203"/>
              <a:gd name="T4" fmla="*/ 2147483646 w 203"/>
              <a:gd name="T5" fmla="*/ 0 h 203"/>
              <a:gd name="T6" fmla="*/ 0 w 203"/>
              <a:gd name="T7" fmla="*/ 0 h 203"/>
              <a:gd name="T8" fmla="*/ 2147483646 w 203"/>
              <a:gd name="T9" fmla="*/ 2147483646 h 203"/>
              <a:gd name="T10" fmla="*/ 2147483646 w 203"/>
              <a:gd name="T11" fmla="*/ 2147483646 h 203"/>
              <a:gd name="T12" fmla="*/ 2147483646 w 203"/>
              <a:gd name="T13" fmla="*/ 2147483646 h 203"/>
              <a:gd name="T14" fmla="*/ 2147483646 w 203"/>
              <a:gd name="T15" fmla="*/ 2147483646 h 203"/>
              <a:gd name="T16" fmla="*/ 2147483646 w 203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3" y="108"/>
                </a:moveTo>
                <a:cubicBezTo>
                  <a:pt x="176" y="105"/>
                  <a:pt x="150" y="94"/>
                  <a:pt x="129" y="74"/>
                </a:cubicBezTo>
                <a:cubicBezTo>
                  <a:pt x="109" y="53"/>
                  <a:pt x="98" y="27"/>
                  <a:pt x="9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45"/>
                  <a:pt x="18" y="89"/>
                  <a:pt x="48" y="126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114" y="185"/>
                  <a:pt x="158" y="201"/>
                  <a:pt x="203" y="203"/>
                </a:cubicBezTo>
                <a:lnTo>
                  <a:pt x="203" y="1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MH_Other_4"/>
          <p:cNvSpPr/>
          <p:nvPr/>
        </p:nvSpPr>
        <p:spPr bwMode="auto">
          <a:xfrm>
            <a:off x="6186488" y="1978025"/>
            <a:ext cx="1738312" cy="1746250"/>
          </a:xfrm>
          <a:custGeom>
            <a:avLst/>
            <a:gdLst>
              <a:gd name="T0" fmla="*/ 2147483646 w 202"/>
              <a:gd name="T1" fmla="*/ 2147483646 h 203"/>
              <a:gd name="T2" fmla="*/ 0 w 202"/>
              <a:gd name="T3" fmla="*/ 0 h 203"/>
              <a:gd name="T4" fmla="*/ 0 w 202"/>
              <a:gd name="T5" fmla="*/ 2147483646 h 203"/>
              <a:gd name="T6" fmla="*/ 2147483646 w 202"/>
              <a:gd name="T7" fmla="*/ 2147483646 h 203"/>
              <a:gd name="T8" fmla="*/ 2147483646 w 202"/>
              <a:gd name="T9" fmla="*/ 2147483646 h 203"/>
              <a:gd name="T10" fmla="*/ 2147483646 w 202"/>
              <a:gd name="T11" fmla="*/ 2147483646 h 203"/>
              <a:gd name="T12" fmla="*/ 2147483646 w 202"/>
              <a:gd name="T13" fmla="*/ 2147483646 h 203"/>
              <a:gd name="T14" fmla="*/ 2147483646 w 202"/>
              <a:gd name="T15" fmla="*/ 2147483646 h 203"/>
              <a:gd name="T16" fmla="*/ 2147483646 w 202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27" y="50"/>
                </a:moveTo>
                <a:cubicBezTo>
                  <a:pt x="90" y="19"/>
                  <a:pt x="45" y="3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26" y="98"/>
                  <a:pt x="53" y="109"/>
                  <a:pt x="73" y="130"/>
                </a:cubicBezTo>
                <a:cubicBezTo>
                  <a:pt x="94" y="150"/>
                  <a:pt x="105" y="177"/>
                  <a:pt x="107" y="203"/>
                </a:cubicBezTo>
                <a:cubicBezTo>
                  <a:pt x="202" y="203"/>
                  <a:pt x="202" y="203"/>
                  <a:pt x="202" y="203"/>
                </a:cubicBezTo>
                <a:cubicBezTo>
                  <a:pt x="200" y="159"/>
                  <a:pt x="185" y="115"/>
                  <a:pt x="156" y="79"/>
                </a:cubicBezTo>
                <a:cubicBezTo>
                  <a:pt x="163" y="42"/>
                  <a:pt x="163" y="42"/>
                  <a:pt x="163" y="42"/>
                </a:cubicBezTo>
                <a:lnTo>
                  <a:pt x="127" y="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MH_Other_5"/>
          <p:cNvSpPr/>
          <p:nvPr/>
        </p:nvSpPr>
        <p:spPr bwMode="auto">
          <a:xfrm>
            <a:off x="6186488" y="3897313"/>
            <a:ext cx="1738312" cy="1746250"/>
          </a:xfrm>
          <a:custGeom>
            <a:avLst/>
            <a:gdLst>
              <a:gd name="T0" fmla="*/ 2147483646 w 202"/>
              <a:gd name="T1" fmla="*/ 0 h 203"/>
              <a:gd name="T2" fmla="*/ 2147483646 w 202"/>
              <a:gd name="T3" fmla="*/ 2147483646 h 203"/>
              <a:gd name="T4" fmla="*/ 0 w 202"/>
              <a:gd name="T5" fmla="*/ 2147483646 h 203"/>
              <a:gd name="T6" fmla="*/ 0 w 202"/>
              <a:gd name="T7" fmla="*/ 2147483646 h 203"/>
              <a:gd name="T8" fmla="*/ 2147483646 w 202"/>
              <a:gd name="T9" fmla="*/ 2147483646 h 203"/>
              <a:gd name="T10" fmla="*/ 2147483646 w 202"/>
              <a:gd name="T11" fmla="*/ 2147483646 h 203"/>
              <a:gd name="T12" fmla="*/ 2147483646 w 202"/>
              <a:gd name="T13" fmla="*/ 2147483646 h 203"/>
              <a:gd name="T14" fmla="*/ 2147483646 w 202"/>
              <a:gd name="T15" fmla="*/ 0 h 203"/>
              <a:gd name="T16" fmla="*/ 2147483646 w 202"/>
              <a:gd name="T17" fmla="*/ 0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07" y="0"/>
                </a:moveTo>
                <a:cubicBezTo>
                  <a:pt x="105" y="27"/>
                  <a:pt x="93" y="53"/>
                  <a:pt x="73" y="74"/>
                </a:cubicBezTo>
                <a:cubicBezTo>
                  <a:pt x="53" y="94"/>
                  <a:pt x="26" y="105"/>
                  <a:pt x="0" y="108"/>
                </a:cubicBezTo>
                <a:cubicBezTo>
                  <a:pt x="0" y="203"/>
                  <a:pt x="0" y="203"/>
                  <a:pt x="0" y="203"/>
                </a:cubicBezTo>
                <a:cubicBezTo>
                  <a:pt x="44" y="201"/>
                  <a:pt x="87" y="186"/>
                  <a:pt x="123" y="157"/>
                </a:cubicBezTo>
                <a:cubicBezTo>
                  <a:pt x="161" y="164"/>
                  <a:pt x="161" y="164"/>
                  <a:pt x="161" y="16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84" y="90"/>
                  <a:pt x="200" y="46"/>
                  <a:pt x="202" y="0"/>
                </a:cubicBezTo>
                <a:lnTo>
                  <a:pt x="1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MH_SubTitle_1"/>
          <p:cNvSpPr txBox="1">
            <a:spLocks noChangeArrowheads="1"/>
          </p:cNvSpPr>
          <p:nvPr/>
        </p:nvSpPr>
        <p:spPr bwMode="auto">
          <a:xfrm>
            <a:off x="2152650" y="2033588"/>
            <a:ext cx="241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，极致简约风潮流所向，通用设计，完美兼容。</a:t>
            </a:r>
          </a:p>
        </p:txBody>
      </p:sp>
      <p:pic>
        <p:nvPicPr>
          <p:cNvPr id="13" name="MH_Other_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2559050"/>
            <a:ext cx="804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MH_Other_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88" y="2535238"/>
            <a:ext cx="493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MH_Other_8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52950"/>
            <a:ext cx="7127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MH_Other_9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4424363"/>
            <a:ext cx="433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MH_SubTitle_3"/>
          <p:cNvSpPr txBox="1">
            <a:spLocks noChangeArrowheads="1"/>
          </p:cNvSpPr>
          <p:nvPr/>
        </p:nvSpPr>
        <p:spPr bwMode="auto">
          <a:xfrm>
            <a:off x="2162175" y="4956175"/>
            <a:ext cx="241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，极致简约风潮流所向，通用设计，完美兼容。</a:t>
            </a:r>
          </a:p>
        </p:txBody>
      </p:sp>
      <p:sp>
        <p:nvSpPr>
          <p:cNvPr id="18" name="MH_SubTitle_2"/>
          <p:cNvSpPr txBox="1">
            <a:spLocks noChangeArrowheads="1"/>
          </p:cNvSpPr>
          <p:nvPr/>
        </p:nvSpPr>
        <p:spPr bwMode="auto">
          <a:xfrm>
            <a:off x="7743825" y="2033588"/>
            <a:ext cx="2411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，极致简约风潮流所向，通用设计，完美兼容。</a:t>
            </a:r>
          </a:p>
        </p:txBody>
      </p:sp>
      <p:sp>
        <p:nvSpPr>
          <p:cNvPr id="19" name="MH_SubTitle_4"/>
          <p:cNvSpPr txBox="1">
            <a:spLocks noChangeArrowheads="1"/>
          </p:cNvSpPr>
          <p:nvPr/>
        </p:nvSpPr>
        <p:spPr bwMode="auto">
          <a:xfrm>
            <a:off x="7731125" y="4956175"/>
            <a:ext cx="2411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02"/>
            <a:ext cx="12191999" cy="6911802"/>
          </a:xfrm>
          <a:prstGeom prst="rect">
            <a:avLst/>
          </a:prstGeom>
        </p:spPr>
      </p:pic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2495498" y="2499364"/>
            <a:ext cx="2184856" cy="2183380"/>
          </a:xfrm>
          <a:prstGeom prst="roundRect">
            <a:avLst>
              <a:gd name="adj" fmla="val 13960"/>
            </a:avLst>
          </a:prstGeom>
          <a:solidFill>
            <a:srgbClr val="FEA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851952" y="2567603"/>
            <a:ext cx="4803803" cy="845899"/>
          </a:xfrm>
          <a:prstGeom prst="roundRect">
            <a:avLst>
              <a:gd name="adj" fmla="val 20268"/>
            </a:avLst>
          </a:prstGeom>
          <a:noFill/>
          <a:ln>
            <a:solidFill>
              <a:srgbClr val="FEA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40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项目投资回报预期</a:t>
            </a:r>
          </a:p>
        </p:txBody>
      </p:sp>
      <p:sp>
        <p:nvSpPr>
          <p:cNvPr id="6" name="矩形 5"/>
          <p:cNvSpPr/>
          <p:nvPr/>
        </p:nvSpPr>
        <p:spPr>
          <a:xfrm>
            <a:off x="4851952" y="3566621"/>
            <a:ext cx="4776507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6687" y="0"/>
            <a:ext cx="6285087" cy="3491464"/>
            <a:chOff x="-36687" y="0"/>
            <a:chExt cx="6285087" cy="3491464"/>
          </a:xfrm>
        </p:grpSpPr>
        <p:sp>
          <p:nvSpPr>
            <p:cNvPr id="18" name="自由: 形状 17"/>
            <p:cNvSpPr/>
            <p:nvPr/>
          </p:nvSpPr>
          <p:spPr bwMode="auto">
            <a:xfrm>
              <a:off x="0" y="0"/>
              <a:ext cx="6248399" cy="3491464"/>
            </a:xfrm>
            <a:custGeom>
              <a:avLst/>
              <a:gdLst>
                <a:gd name="connsiteX0" fmla="*/ 0 w 6248399"/>
                <a:gd name="connsiteY0" fmla="*/ 0 h 3491464"/>
                <a:gd name="connsiteX1" fmla="*/ 6248399 w 6248399"/>
                <a:gd name="connsiteY1" fmla="*/ 0 h 3491464"/>
                <a:gd name="connsiteX2" fmla="*/ 2125551 w 6248399"/>
                <a:gd name="connsiteY2" fmla="*/ 2062005 h 3491464"/>
                <a:gd name="connsiteX3" fmla="*/ 31892 w 6248399"/>
                <a:gd name="connsiteY3" fmla="*/ 3319624 h 3491464"/>
                <a:gd name="connsiteX4" fmla="*/ 0 w 6248399"/>
                <a:gd name="connsiteY4" fmla="*/ 3491464 h 349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399" h="3491464">
                  <a:moveTo>
                    <a:pt x="0" y="0"/>
                  </a:moveTo>
                  <a:lnTo>
                    <a:pt x="6248399" y="0"/>
                  </a:lnTo>
                  <a:cubicBezTo>
                    <a:pt x="5732171" y="664036"/>
                    <a:pt x="4399745" y="1985116"/>
                    <a:pt x="2125551" y="2062005"/>
                  </a:cubicBezTo>
                  <a:cubicBezTo>
                    <a:pt x="897765" y="2100449"/>
                    <a:pt x="207435" y="2637766"/>
                    <a:pt x="31892" y="3319624"/>
                  </a:cubicBezTo>
                  <a:lnTo>
                    <a:pt x="0" y="349146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自由: 形状 16"/>
            <p:cNvSpPr/>
            <p:nvPr/>
          </p:nvSpPr>
          <p:spPr bwMode="auto">
            <a:xfrm>
              <a:off x="0" y="0"/>
              <a:ext cx="6248400" cy="3480602"/>
            </a:xfrm>
            <a:custGeom>
              <a:avLst/>
              <a:gdLst>
                <a:gd name="connsiteX0" fmla="*/ 5899599 w 6248400"/>
                <a:gd name="connsiteY0" fmla="*/ 0 h 3480602"/>
                <a:gd name="connsiteX1" fmla="*/ 6248400 w 6248400"/>
                <a:gd name="connsiteY1" fmla="*/ 0 h 3480602"/>
                <a:gd name="connsiteX2" fmla="*/ 2125575 w 6248400"/>
                <a:gd name="connsiteY2" fmla="*/ 2061803 h 3480602"/>
                <a:gd name="connsiteX3" fmla="*/ 4866 w 6248400"/>
                <a:gd name="connsiteY3" fmla="*/ 3480602 h 3480602"/>
                <a:gd name="connsiteX4" fmla="*/ 0 w 6248400"/>
                <a:gd name="connsiteY4" fmla="*/ 3419948 h 3480602"/>
                <a:gd name="connsiteX5" fmla="*/ 0 w 6248400"/>
                <a:gd name="connsiteY5" fmla="*/ 3113377 h 3480602"/>
                <a:gd name="connsiteX6" fmla="*/ 21237 w 6248400"/>
                <a:gd name="connsiteY6" fmla="*/ 2971271 h 3480602"/>
                <a:gd name="connsiteX7" fmla="*/ 2125575 w 6248400"/>
                <a:gd name="connsiteY7" fmla="*/ 1656431 h 3480602"/>
                <a:gd name="connsiteX8" fmla="*/ 5899599 w 6248400"/>
                <a:gd name="connsiteY8" fmla="*/ 0 h 34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8400" h="3480602">
                  <a:moveTo>
                    <a:pt x="5899599" y="0"/>
                  </a:moveTo>
                  <a:cubicBezTo>
                    <a:pt x="6248400" y="0"/>
                    <a:pt x="6248400" y="0"/>
                    <a:pt x="6248400" y="0"/>
                  </a:cubicBezTo>
                  <a:cubicBezTo>
                    <a:pt x="5732175" y="663970"/>
                    <a:pt x="4399756" y="1984922"/>
                    <a:pt x="2125575" y="2061803"/>
                  </a:cubicBezTo>
                  <a:cubicBezTo>
                    <a:pt x="807108" y="2103737"/>
                    <a:pt x="102531" y="2725773"/>
                    <a:pt x="4866" y="3480602"/>
                  </a:cubicBezTo>
                  <a:lnTo>
                    <a:pt x="0" y="3419948"/>
                  </a:lnTo>
                  <a:lnTo>
                    <a:pt x="0" y="3113377"/>
                  </a:lnTo>
                  <a:lnTo>
                    <a:pt x="21237" y="2971271"/>
                  </a:lnTo>
                  <a:cubicBezTo>
                    <a:pt x="170819" y="2261922"/>
                    <a:pt x="867276" y="1696182"/>
                    <a:pt x="2125575" y="1656431"/>
                  </a:cubicBezTo>
                  <a:cubicBezTo>
                    <a:pt x="4002123" y="1586540"/>
                    <a:pt x="5229902" y="684938"/>
                    <a:pt x="5899599" y="0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Freeform 16"/>
            <p:cNvSpPr/>
            <p:nvPr/>
          </p:nvSpPr>
          <p:spPr bwMode="auto">
            <a:xfrm>
              <a:off x="-36687" y="0"/>
              <a:ext cx="5936027" cy="3222558"/>
            </a:xfrm>
            <a:custGeom>
              <a:avLst/>
              <a:gdLst>
                <a:gd name="T0" fmla="*/ 310 w 851"/>
                <a:gd name="T1" fmla="*/ 223 h 461"/>
                <a:gd name="T2" fmla="*/ 837 w 851"/>
                <a:gd name="T3" fmla="*/ 0 h 461"/>
                <a:gd name="T4" fmla="*/ 851 w 851"/>
                <a:gd name="T5" fmla="*/ 0 h 461"/>
                <a:gd name="T6" fmla="*/ 851 w 851"/>
                <a:gd name="T7" fmla="*/ 0 h 461"/>
                <a:gd name="T8" fmla="*/ 310 w 851"/>
                <a:gd name="T9" fmla="*/ 237 h 461"/>
                <a:gd name="T10" fmla="*/ 4 w 851"/>
                <a:gd name="T11" fmla="*/ 461 h 461"/>
                <a:gd name="T12" fmla="*/ 310 w 851"/>
                <a:gd name="T13" fmla="*/ 22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461">
                  <a:moveTo>
                    <a:pt x="310" y="223"/>
                  </a:moveTo>
                  <a:cubicBezTo>
                    <a:pt x="567" y="215"/>
                    <a:pt x="739" y="96"/>
                    <a:pt x="837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755" y="99"/>
                    <a:pt x="579" y="228"/>
                    <a:pt x="310" y="237"/>
                  </a:cubicBezTo>
                  <a:cubicBezTo>
                    <a:pt x="109" y="244"/>
                    <a:pt x="8" y="344"/>
                    <a:pt x="4" y="461"/>
                  </a:cubicBezTo>
                  <a:cubicBezTo>
                    <a:pt x="0" y="338"/>
                    <a:pt x="101" y="230"/>
                    <a:pt x="310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0800000">
            <a:off x="5943599" y="3376121"/>
            <a:ext cx="6285087" cy="3491464"/>
            <a:chOff x="-36687" y="0"/>
            <a:chExt cx="6285087" cy="3491464"/>
          </a:xfrm>
        </p:grpSpPr>
        <p:sp>
          <p:nvSpPr>
            <p:cNvPr id="21" name="自由: 形状 20"/>
            <p:cNvSpPr/>
            <p:nvPr/>
          </p:nvSpPr>
          <p:spPr bwMode="auto">
            <a:xfrm>
              <a:off x="0" y="0"/>
              <a:ext cx="6248399" cy="3491464"/>
            </a:xfrm>
            <a:custGeom>
              <a:avLst/>
              <a:gdLst>
                <a:gd name="connsiteX0" fmla="*/ 0 w 6248399"/>
                <a:gd name="connsiteY0" fmla="*/ 0 h 3491464"/>
                <a:gd name="connsiteX1" fmla="*/ 6248399 w 6248399"/>
                <a:gd name="connsiteY1" fmla="*/ 0 h 3491464"/>
                <a:gd name="connsiteX2" fmla="*/ 2125551 w 6248399"/>
                <a:gd name="connsiteY2" fmla="*/ 2062005 h 3491464"/>
                <a:gd name="connsiteX3" fmla="*/ 31892 w 6248399"/>
                <a:gd name="connsiteY3" fmla="*/ 3319624 h 3491464"/>
                <a:gd name="connsiteX4" fmla="*/ 0 w 6248399"/>
                <a:gd name="connsiteY4" fmla="*/ 3491464 h 349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399" h="3491464">
                  <a:moveTo>
                    <a:pt x="0" y="0"/>
                  </a:moveTo>
                  <a:lnTo>
                    <a:pt x="6248399" y="0"/>
                  </a:lnTo>
                  <a:cubicBezTo>
                    <a:pt x="5732171" y="664036"/>
                    <a:pt x="4399745" y="1985116"/>
                    <a:pt x="2125551" y="2062005"/>
                  </a:cubicBezTo>
                  <a:cubicBezTo>
                    <a:pt x="897765" y="2100449"/>
                    <a:pt x="207435" y="2637766"/>
                    <a:pt x="31892" y="3319624"/>
                  </a:cubicBezTo>
                  <a:lnTo>
                    <a:pt x="0" y="349146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自由: 形状 21"/>
            <p:cNvSpPr/>
            <p:nvPr/>
          </p:nvSpPr>
          <p:spPr bwMode="auto">
            <a:xfrm>
              <a:off x="0" y="0"/>
              <a:ext cx="6248400" cy="3480602"/>
            </a:xfrm>
            <a:custGeom>
              <a:avLst/>
              <a:gdLst>
                <a:gd name="connsiteX0" fmla="*/ 5899599 w 6248400"/>
                <a:gd name="connsiteY0" fmla="*/ 0 h 3480602"/>
                <a:gd name="connsiteX1" fmla="*/ 6248400 w 6248400"/>
                <a:gd name="connsiteY1" fmla="*/ 0 h 3480602"/>
                <a:gd name="connsiteX2" fmla="*/ 2125575 w 6248400"/>
                <a:gd name="connsiteY2" fmla="*/ 2061803 h 3480602"/>
                <a:gd name="connsiteX3" fmla="*/ 4866 w 6248400"/>
                <a:gd name="connsiteY3" fmla="*/ 3480602 h 3480602"/>
                <a:gd name="connsiteX4" fmla="*/ 0 w 6248400"/>
                <a:gd name="connsiteY4" fmla="*/ 3419948 h 3480602"/>
                <a:gd name="connsiteX5" fmla="*/ 0 w 6248400"/>
                <a:gd name="connsiteY5" fmla="*/ 3113377 h 3480602"/>
                <a:gd name="connsiteX6" fmla="*/ 21237 w 6248400"/>
                <a:gd name="connsiteY6" fmla="*/ 2971271 h 3480602"/>
                <a:gd name="connsiteX7" fmla="*/ 2125575 w 6248400"/>
                <a:gd name="connsiteY7" fmla="*/ 1656431 h 3480602"/>
                <a:gd name="connsiteX8" fmla="*/ 5899599 w 6248400"/>
                <a:gd name="connsiteY8" fmla="*/ 0 h 34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8400" h="3480602">
                  <a:moveTo>
                    <a:pt x="5899599" y="0"/>
                  </a:moveTo>
                  <a:cubicBezTo>
                    <a:pt x="6248400" y="0"/>
                    <a:pt x="6248400" y="0"/>
                    <a:pt x="6248400" y="0"/>
                  </a:cubicBezTo>
                  <a:cubicBezTo>
                    <a:pt x="5732175" y="663970"/>
                    <a:pt x="4399756" y="1984922"/>
                    <a:pt x="2125575" y="2061803"/>
                  </a:cubicBezTo>
                  <a:cubicBezTo>
                    <a:pt x="807108" y="2103737"/>
                    <a:pt x="102531" y="2725773"/>
                    <a:pt x="4866" y="3480602"/>
                  </a:cubicBezTo>
                  <a:lnTo>
                    <a:pt x="0" y="3419948"/>
                  </a:lnTo>
                  <a:lnTo>
                    <a:pt x="0" y="3113377"/>
                  </a:lnTo>
                  <a:lnTo>
                    <a:pt x="21237" y="2971271"/>
                  </a:lnTo>
                  <a:cubicBezTo>
                    <a:pt x="170819" y="2261922"/>
                    <a:pt x="867276" y="1696182"/>
                    <a:pt x="2125575" y="1656431"/>
                  </a:cubicBezTo>
                  <a:cubicBezTo>
                    <a:pt x="4002123" y="1586540"/>
                    <a:pt x="5229902" y="684938"/>
                    <a:pt x="5899599" y="0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-36687" y="0"/>
              <a:ext cx="5936027" cy="3222558"/>
            </a:xfrm>
            <a:custGeom>
              <a:avLst/>
              <a:gdLst>
                <a:gd name="T0" fmla="*/ 310 w 851"/>
                <a:gd name="T1" fmla="*/ 223 h 461"/>
                <a:gd name="T2" fmla="*/ 837 w 851"/>
                <a:gd name="T3" fmla="*/ 0 h 461"/>
                <a:gd name="T4" fmla="*/ 851 w 851"/>
                <a:gd name="T5" fmla="*/ 0 h 461"/>
                <a:gd name="T6" fmla="*/ 851 w 851"/>
                <a:gd name="T7" fmla="*/ 0 h 461"/>
                <a:gd name="T8" fmla="*/ 310 w 851"/>
                <a:gd name="T9" fmla="*/ 237 h 461"/>
                <a:gd name="T10" fmla="*/ 4 w 851"/>
                <a:gd name="T11" fmla="*/ 461 h 461"/>
                <a:gd name="T12" fmla="*/ 310 w 851"/>
                <a:gd name="T13" fmla="*/ 22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461">
                  <a:moveTo>
                    <a:pt x="310" y="223"/>
                  </a:moveTo>
                  <a:cubicBezTo>
                    <a:pt x="567" y="215"/>
                    <a:pt x="739" y="96"/>
                    <a:pt x="837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755" y="99"/>
                    <a:pt x="579" y="228"/>
                    <a:pt x="310" y="237"/>
                  </a:cubicBezTo>
                  <a:cubicBezTo>
                    <a:pt x="109" y="244"/>
                    <a:pt x="8" y="344"/>
                    <a:pt x="4" y="461"/>
                  </a:cubicBezTo>
                  <a:cubicBezTo>
                    <a:pt x="0" y="338"/>
                    <a:pt x="101" y="230"/>
                    <a:pt x="310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项目投资回报预期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4670425" y="1997075"/>
            <a:ext cx="2852738" cy="2854325"/>
            <a:chOff x="4670426" y="1997076"/>
            <a:chExt cx="2852738" cy="2854324"/>
          </a:xfrm>
        </p:grpSpPr>
        <p:sp>
          <p:nvSpPr>
            <p:cNvPr id="8" name="任意多边形 28"/>
            <p:cNvSpPr/>
            <p:nvPr/>
          </p:nvSpPr>
          <p:spPr>
            <a:xfrm>
              <a:off x="4670426" y="1997076"/>
              <a:ext cx="1425575" cy="1427162"/>
            </a:xfrm>
            <a:custGeom>
              <a:avLst/>
              <a:gdLst>
                <a:gd name="connsiteX0" fmla="*/ 713459 w 1426918"/>
                <a:gd name="connsiteY0" fmla="*/ 0 h 1426918"/>
                <a:gd name="connsiteX1" fmla="*/ 713459 w 1426918"/>
                <a:gd name="connsiteY1" fmla="*/ 1 h 1426918"/>
                <a:gd name="connsiteX2" fmla="*/ 1426918 w 1426918"/>
                <a:gd name="connsiteY2" fmla="*/ 713460 h 1426918"/>
                <a:gd name="connsiteX3" fmla="*/ 1426918 w 1426918"/>
                <a:gd name="connsiteY3" fmla="*/ 1426918 h 1426918"/>
                <a:gd name="connsiteX4" fmla="*/ 713459 w 1426918"/>
                <a:gd name="connsiteY4" fmla="*/ 1426918 h 1426918"/>
                <a:gd name="connsiteX5" fmla="*/ 0 w 1426918"/>
                <a:gd name="connsiteY5" fmla="*/ 713459 h 1426918"/>
                <a:gd name="connsiteX6" fmla="*/ 713459 w 1426918"/>
                <a:gd name="connsiteY6" fmla="*/ 0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918" h="1426918">
                  <a:moveTo>
                    <a:pt x="713459" y="0"/>
                  </a:moveTo>
                  <a:lnTo>
                    <a:pt x="713459" y="1"/>
                  </a:lnTo>
                  <a:cubicBezTo>
                    <a:pt x="1107492" y="1"/>
                    <a:pt x="1426918" y="319427"/>
                    <a:pt x="1426918" y="713460"/>
                  </a:cubicBezTo>
                  <a:lnTo>
                    <a:pt x="1426918" y="1426918"/>
                  </a:lnTo>
                  <a:lnTo>
                    <a:pt x="713459" y="1426918"/>
                  </a:lnTo>
                  <a:cubicBezTo>
                    <a:pt x="319426" y="1426918"/>
                    <a:pt x="0" y="1107492"/>
                    <a:pt x="0" y="713459"/>
                  </a:cubicBezTo>
                  <a:cubicBezTo>
                    <a:pt x="0" y="319426"/>
                    <a:pt x="319426" y="0"/>
                    <a:pt x="713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zh-CN" alt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任意多边形 32"/>
            <p:cNvSpPr/>
            <p:nvPr/>
          </p:nvSpPr>
          <p:spPr>
            <a:xfrm>
              <a:off x="6096001" y="1997076"/>
              <a:ext cx="1427163" cy="1427162"/>
            </a:xfrm>
            <a:custGeom>
              <a:avLst/>
              <a:gdLst>
                <a:gd name="connsiteX0" fmla="*/ 713459 w 1426918"/>
                <a:gd name="connsiteY0" fmla="*/ 0 h 1426918"/>
                <a:gd name="connsiteX1" fmla="*/ 1426918 w 1426918"/>
                <a:gd name="connsiteY1" fmla="*/ 713459 h 1426918"/>
                <a:gd name="connsiteX2" fmla="*/ 1426917 w 1426918"/>
                <a:gd name="connsiteY2" fmla="*/ 713459 h 1426918"/>
                <a:gd name="connsiteX3" fmla="*/ 713458 w 1426918"/>
                <a:gd name="connsiteY3" fmla="*/ 1426918 h 1426918"/>
                <a:gd name="connsiteX4" fmla="*/ 0 w 1426918"/>
                <a:gd name="connsiteY4" fmla="*/ 1426918 h 1426918"/>
                <a:gd name="connsiteX5" fmla="*/ 0 w 1426918"/>
                <a:gd name="connsiteY5" fmla="*/ 713459 h 1426918"/>
                <a:gd name="connsiteX6" fmla="*/ 713459 w 1426918"/>
                <a:gd name="connsiteY6" fmla="*/ 0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918" h="1426918">
                  <a:moveTo>
                    <a:pt x="713459" y="0"/>
                  </a:moveTo>
                  <a:cubicBezTo>
                    <a:pt x="1107492" y="0"/>
                    <a:pt x="1426918" y="319426"/>
                    <a:pt x="1426918" y="713459"/>
                  </a:cubicBezTo>
                  <a:lnTo>
                    <a:pt x="1426917" y="713459"/>
                  </a:lnTo>
                  <a:cubicBezTo>
                    <a:pt x="1426917" y="1107492"/>
                    <a:pt x="1107491" y="1426918"/>
                    <a:pt x="713458" y="1426918"/>
                  </a:cubicBezTo>
                  <a:lnTo>
                    <a:pt x="0" y="1426918"/>
                  </a:lnTo>
                  <a:lnTo>
                    <a:pt x="0" y="713459"/>
                  </a:lnTo>
                  <a:cubicBezTo>
                    <a:pt x="0" y="319426"/>
                    <a:pt x="319426" y="0"/>
                    <a:pt x="71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endParaRPr lang="zh-CN" alt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任意多边形 37"/>
            <p:cNvSpPr/>
            <p:nvPr/>
          </p:nvSpPr>
          <p:spPr>
            <a:xfrm>
              <a:off x="4670426" y="3424238"/>
              <a:ext cx="1425575" cy="1427162"/>
            </a:xfrm>
            <a:custGeom>
              <a:avLst/>
              <a:gdLst>
                <a:gd name="connsiteX0" fmla="*/ 713460 w 1426918"/>
                <a:gd name="connsiteY0" fmla="*/ 0 h 1426918"/>
                <a:gd name="connsiteX1" fmla="*/ 1426918 w 1426918"/>
                <a:gd name="connsiteY1" fmla="*/ 0 h 1426918"/>
                <a:gd name="connsiteX2" fmla="*/ 1426918 w 1426918"/>
                <a:gd name="connsiteY2" fmla="*/ 713459 h 1426918"/>
                <a:gd name="connsiteX3" fmla="*/ 713459 w 1426918"/>
                <a:gd name="connsiteY3" fmla="*/ 1426918 h 1426918"/>
                <a:gd name="connsiteX4" fmla="*/ 0 w 1426918"/>
                <a:gd name="connsiteY4" fmla="*/ 713459 h 1426918"/>
                <a:gd name="connsiteX5" fmla="*/ 1 w 1426918"/>
                <a:gd name="connsiteY5" fmla="*/ 713459 h 1426918"/>
                <a:gd name="connsiteX6" fmla="*/ 713460 w 1426918"/>
                <a:gd name="connsiteY6" fmla="*/ 0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918" h="1426918">
                  <a:moveTo>
                    <a:pt x="713460" y="0"/>
                  </a:moveTo>
                  <a:lnTo>
                    <a:pt x="1426918" y="0"/>
                  </a:lnTo>
                  <a:lnTo>
                    <a:pt x="1426918" y="713459"/>
                  </a:lnTo>
                  <a:cubicBezTo>
                    <a:pt x="1426918" y="1107492"/>
                    <a:pt x="1107492" y="1426918"/>
                    <a:pt x="713459" y="1426918"/>
                  </a:cubicBezTo>
                  <a:cubicBezTo>
                    <a:pt x="319426" y="1426918"/>
                    <a:pt x="0" y="1107492"/>
                    <a:pt x="0" y="713459"/>
                  </a:cubicBezTo>
                  <a:lnTo>
                    <a:pt x="1" y="713459"/>
                  </a:lnTo>
                  <a:cubicBezTo>
                    <a:pt x="1" y="319426"/>
                    <a:pt x="319427" y="0"/>
                    <a:pt x="713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lang="zh-CN" alt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任意多边形 40"/>
            <p:cNvSpPr/>
            <p:nvPr/>
          </p:nvSpPr>
          <p:spPr>
            <a:xfrm>
              <a:off x="6096001" y="3424238"/>
              <a:ext cx="1427163" cy="1427162"/>
            </a:xfrm>
            <a:custGeom>
              <a:avLst/>
              <a:gdLst>
                <a:gd name="connsiteX0" fmla="*/ 0 w 1426918"/>
                <a:gd name="connsiteY0" fmla="*/ 0 h 1426918"/>
                <a:gd name="connsiteX1" fmla="*/ 713459 w 1426918"/>
                <a:gd name="connsiteY1" fmla="*/ 0 h 1426918"/>
                <a:gd name="connsiteX2" fmla="*/ 1426918 w 1426918"/>
                <a:gd name="connsiteY2" fmla="*/ 713459 h 1426918"/>
                <a:gd name="connsiteX3" fmla="*/ 713459 w 1426918"/>
                <a:gd name="connsiteY3" fmla="*/ 1426918 h 1426918"/>
                <a:gd name="connsiteX4" fmla="*/ 713459 w 1426918"/>
                <a:gd name="connsiteY4" fmla="*/ 1426917 h 1426918"/>
                <a:gd name="connsiteX5" fmla="*/ 0 w 1426918"/>
                <a:gd name="connsiteY5" fmla="*/ 713458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918" h="1426918">
                  <a:moveTo>
                    <a:pt x="0" y="0"/>
                  </a:moveTo>
                  <a:lnTo>
                    <a:pt x="713459" y="0"/>
                  </a:lnTo>
                  <a:cubicBezTo>
                    <a:pt x="1107492" y="0"/>
                    <a:pt x="1426918" y="319426"/>
                    <a:pt x="1426918" y="713459"/>
                  </a:cubicBezTo>
                  <a:cubicBezTo>
                    <a:pt x="1426918" y="1107492"/>
                    <a:pt x="1107492" y="1426918"/>
                    <a:pt x="713459" y="1426918"/>
                  </a:cubicBezTo>
                  <a:lnTo>
                    <a:pt x="713459" y="1426917"/>
                  </a:lnTo>
                  <a:cubicBezTo>
                    <a:pt x="319426" y="1426917"/>
                    <a:pt x="0" y="1107491"/>
                    <a:pt x="0" y="7134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195513" y="1997075"/>
            <a:ext cx="2411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E4E4E"/>
                </a:solidFill>
                <a:latin typeface="宋体" panose="02010600030101010101" pitchFamily="2" charset="-122"/>
              </a:rPr>
              <a:t>优势包括有利的竞争态势；充足的财政来源；良好的企业形象；产品质量；成本优势等。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195513" y="4048125"/>
            <a:ext cx="241141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E4E4E"/>
                </a:solidFill>
                <a:latin typeface="宋体" panose="02010600030101010101" pitchFamily="2" charset="-122"/>
              </a:rPr>
              <a:t>机会包括新产品；新市场；新需求；外国市场壁垒解除；竞争对手失误等。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635875" y="1997075"/>
            <a:ext cx="2411413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E4E4E"/>
                </a:solidFill>
                <a:latin typeface="宋体" panose="02010600030101010101" pitchFamily="2" charset="-122"/>
              </a:rPr>
              <a:t>劣势包括设备老化；管理混乱；资金短缺；经营不善；产品积压；竞争力差等。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635875" y="3811588"/>
            <a:ext cx="2411413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E4E4E"/>
                </a:solidFill>
                <a:latin typeface="宋体" panose="02010600030101010101" pitchFamily="2" charset="-122"/>
              </a:rPr>
              <a:t>威胁包括新的竞争对手；替代产品增多；市场紧缩；行业政策变化；经济衰退；客户偏好改变；突发事件等。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02"/>
            <a:ext cx="12191999" cy="6911802"/>
          </a:xfrm>
          <a:prstGeom prst="rect">
            <a:avLst/>
          </a:prstGeom>
        </p:spPr>
      </p:pic>
      <p:sp>
        <p:nvSpPr>
          <p:cNvPr id="42" name="MH_Number_1"/>
          <p:cNvSpPr/>
          <p:nvPr>
            <p:custDataLst>
              <p:tags r:id="rId1"/>
            </p:custDataLst>
          </p:nvPr>
        </p:nvSpPr>
        <p:spPr>
          <a:xfrm>
            <a:off x="6688845" y="3319125"/>
            <a:ext cx="498951" cy="498614"/>
          </a:xfrm>
          <a:prstGeom prst="roundRect">
            <a:avLst/>
          </a:prstGeom>
          <a:solidFill>
            <a:srgbClr val="FEA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MH_Entry_1"/>
          <p:cNvSpPr/>
          <p:nvPr>
            <p:custDataLst>
              <p:tags r:id="rId2"/>
            </p:custDataLst>
          </p:nvPr>
        </p:nvSpPr>
        <p:spPr>
          <a:xfrm>
            <a:off x="7359396" y="3319125"/>
            <a:ext cx="2735204" cy="498614"/>
          </a:xfrm>
          <a:prstGeom prst="roundRect">
            <a:avLst/>
          </a:prstGeom>
          <a:noFill/>
          <a:ln>
            <a:solidFill>
              <a:srgbClr val="FEA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项目计划情况简介</a:t>
            </a:r>
          </a:p>
        </p:txBody>
      </p:sp>
      <p:sp>
        <p:nvSpPr>
          <p:cNvPr id="44" name="MH_Entry_2"/>
          <p:cNvSpPr/>
          <p:nvPr>
            <p:custDataLst>
              <p:tags r:id="rId3"/>
            </p:custDataLst>
          </p:nvPr>
        </p:nvSpPr>
        <p:spPr>
          <a:xfrm>
            <a:off x="7359396" y="4148726"/>
            <a:ext cx="2735204" cy="498614"/>
          </a:xfrm>
          <a:prstGeom prst="roundRect">
            <a:avLst/>
          </a:prstGeom>
          <a:noFill/>
          <a:ln>
            <a:solidFill>
              <a:srgbClr val="FEA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项目行业市场分析</a:t>
            </a:r>
          </a:p>
        </p:txBody>
      </p:sp>
      <p:sp>
        <p:nvSpPr>
          <p:cNvPr id="45" name="MH_Number_2"/>
          <p:cNvSpPr/>
          <p:nvPr>
            <p:custDataLst>
              <p:tags r:id="rId4"/>
            </p:custDataLst>
          </p:nvPr>
        </p:nvSpPr>
        <p:spPr>
          <a:xfrm>
            <a:off x="6688845" y="4148726"/>
            <a:ext cx="498951" cy="498614"/>
          </a:xfrm>
          <a:prstGeom prst="roundRect">
            <a:avLst/>
          </a:prstGeom>
          <a:solidFill>
            <a:srgbClr val="FEA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MH_Number_1"/>
          <p:cNvSpPr/>
          <p:nvPr>
            <p:custDataLst>
              <p:tags r:id="rId5"/>
            </p:custDataLst>
          </p:nvPr>
        </p:nvSpPr>
        <p:spPr>
          <a:xfrm>
            <a:off x="6688845" y="4978327"/>
            <a:ext cx="498951" cy="498614"/>
          </a:xfrm>
          <a:prstGeom prst="roundRect">
            <a:avLst/>
          </a:prstGeom>
          <a:solidFill>
            <a:srgbClr val="FEA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MH_Entry_1"/>
          <p:cNvSpPr/>
          <p:nvPr>
            <p:custDataLst>
              <p:tags r:id="rId6"/>
            </p:custDataLst>
          </p:nvPr>
        </p:nvSpPr>
        <p:spPr>
          <a:xfrm>
            <a:off x="7359396" y="4978327"/>
            <a:ext cx="2735204" cy="498614"/>
          </a:xfrm>
          <a:prstGeom prst="roundRect">
            <a:avLst/>
          </a:prstGeom>
          <a:noFill/>
          <a:ln>
            <a:solidFill>
              <a:srgbClr val="FEA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项目计划实施步骤</a:t>
            </a:r>
          </a:p>
        </p:txBody>
      </p:sp>
      <p:sp>
        <p:nvSpPr>
          <p:cNvPr id="48" name="MH_Entry_2"/>
          <p:cNvSpPr/>
          <p:nvPr>
            <p:custDataLst>
              <p:tags r:id="rId7"/>
            </p:custDataLst>
          </p:nvPr>
        </p:nvSpPr>
        <p:spPr>
          <a:xfrm>
            <a:off x="7359396" y="5807928"/>
            <a:ext cx="2735204" cy="498614"/>
          </a:xfrm>
          <a:prstGeom prst="roundRect">
            <a:avLst/>
          </a:prstGeom>
          <a:noFill/>
          <a:ln>
            <a:solidFill>
              <a:srgbClr val="FEA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项目投资回报预期</a:t>
            </a:r>
          </a:p>
        </p:txBody>
      </p:sp>
      <p:sp>
        <p:nvSpPr>
          <p:cNvPr id="49" name="MH_Number_2"/>
          <p:cNvSpPr/>
          <p:nvPr>
            <p:custDataLst>
              <p:tags r:id="rId8"/>
            </p:custDataLst>
          </p:nvPr>
        </p:nvSpPr>
        <p:spPr>
          <a:xfrm>
            <a:off x="6688845" y="5807928"/>
            <a:ext cx="498951" cy="498614"/>
          </a:xfrm>
          <a:prstGeom prst="roundRect">
            <a:avLst/>
          </a:prstGeom>
          <a:solidFill>
            <a:srgbClr val="FEA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Freeform 14"/>
          <p:cNvSpPr/>
          <p:nvPr/>
        </p:nvSpPr>
        <p:spPr bwMode="auto">
          <a:xfrm>
            <a:off x="-3175" y="12700"/>
            <a:ext cx="11006137" cy="6834187"/>
          </a:xfrm>
          <a:custGeom>
            <a:avLst/>
            <a:gdLst>
              <a:gd name="T0" fmla="*/ 0 w 994"/>
              <a:gd name="T1" fmla="*/ 0 h 616"/>
              <a:gd name="T2" fmla="*/ 0 w 994"/>
              <a:gd name="T3" fmla="*/ 616 h 616"/>
              <a:gd name="T4" fmla="*/ 114 w 994"/>
              <a:gd name="T5" fmla="*/ 616 h 616"/>
              <a:gd name="T6" fmla="*/ 403 w 994"/>
              <a:gd name="T7" fmla="*/ 295 h 616"/>
              <a:gd name="T8" fmla="*/ 994 w 994"/>
              <a:gd name="T9" fmla="*/ 0 h 616"/>
              <a:gd name="T10" fmla="*/ 0 w 994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4" h="616">
                <a:moveTo>
                  <a:pt x="0" y="0"/>
                </a:moveTo>
                <a:cubicBezTo>
                  <a:pt x="0" y="616"/>
                  <a:pt x="0" y="616"/>
                  <a:pt x="0" y="616"/>
                </a:cubicBezTo>
                <a:cubicBezTo>
                  <a:pt x="114" y="616"/>
                  <a:pt x="114" y="616"/>
                  <a:pt x="114" y="616"/>
                </a:cubicBezTo>
                <a:cubicBezTo>
                  <a:pt x="54" y="462"/>
                  <a:pt x="147" y="303"/>
                  <a:pt x="403" y="295"/>
                </a:cubicBezTo>
                <a:cubicBezTo>
                  <a:pt x="729" y="284"/>
                  <a:pt x="920" y="95"/>
                  <a:pt x="99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15"/>
          <p:cNvSpPr/>
          <p:nvPr/>
        </p:nvSpPr>
        <p:spPr bwMode="auto">
          <a:xfrm>
            <a:off x="893763" y="12700"/>
            <a:ext cx="10109200" cy="5524500"/>
          </a:xfrm>
          <a:custGeom>
            <a:avLst/>
            <a:gdLst>
              <a:gd name="T0" fmla="*/ 322 w 913"/>
              <a:gd name="T1" fmla="*/ 295 h 498"/>
              <a:gd name="T2" fmla="*/ 18 w 913"/>
              <a:gd name="T3" fmla="*/ 498 h 498"/>
              <a:gd name="T4" fmla="*/ 322 w 913"/>
              <a:gd name="T5" fmla="*/ 237 h 498"/>
              <a:gd name="T6" fmla="*/ 863 w 913"/>
              <a:gd name="T7" fmla="*/ 0 h 498"/>
              <a:gd name="T8" fmla="*/ 913 w 913"/>
              <a:gd name="T9" fmla="*/ 0 h 498"/>
              <a:gd name="T10" fmla="*/ 322 w 913"/>
              <a:gd name="T11" fmla="*/ 29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498">
                <a:moveTo>
                  <a:pt x="322" y="295"/>
                </a:moveTo>
                <a:cubicBezTo>
                  <a:pt x="133" y="301"/>
                  <a:pt x="32" y="390"/>
                  <a:pt x="18" y="498"/>
                </a:cubicBezTo>
                <a:cubicBezTo>
                  <a:pt x="0" y="365"/>
                  <a:pt x="100" y="244"/>
                  <a:pt x="322" y="237"/>
                </a:cubicBezTo>
                <a:cubicBezTo>
                  <a:pt x="591" y="227"/>
                  <a:pt x="767" y="98"/>
                  <a:pt x="863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839" y="95"/>
                  <a:pt x="648" y="284"/>
                  <a:pt x="322" y="295"/>
                </a:cubicBezTo>
                <a:close/>
              </a:path>
            </a:pathLst>
          </a:custGeom>
          <a:solidFill>
            <a:srgbClr val="FEAE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16"/>
          <p:cNvSpPr/>
          <p:nvPr/>
        </p:nvSpPr>
        <p:spPr bwMode="auto">
          <a:xfrm>
            <a:off x="1027113" y="12700"/>
            <a:ext cx="9421812" cy="5114925"/>
          </a:xfrm>
          <a:custGeom>
            <a:avLst/>
            <a:gdLst>
              <a:gd name="T0" fmla="*/ 310 w 851"/>
              <a:gd name="T1" fmla="*/ 223 h 461"/>
              <a:gd name="T2" fmla="*/ 837 w 851"/>
              <a:gd name="T3" fmla="*/ 0 h 461"/>
              <a:gd name="T4" fmla="*/ 851 w 851"/>
              <a:gd name="T5" fmla="*/ 0 h 461"/>
              <a:gd name="T6" fmla="*/ 851 w 851"/>
              <a:gd name="T7" fmla="*/ 0 h 461"/>
              <a:gd name="T8" fmla="*/ 310 w 851"/>
              <a:gd name="T9" fmla="*/ 237 h 461"/>
              <a:gd name="T10" fmla="*/ 4 w 851"/>
              <a:gd name="T11" fmla="*/ 461 h 461"/>
              <a:gd name="T12" fmla="*/ 310 w 851"/>
              <a:gd name="T13" fmla="*/ 22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1" h="461">
                <a:moveTo>
                  <a:pt x="310" y="223"/>
                </a:moveTo>
                <a:cubicBezTo>
                  <a:pt x="567" y="215"/>
                  <a:pt x="739" y="96"/>
                  <a:pt x="837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755" y="99"/>
                  <a:pt x="579" y="228"/>
                  <a:pt x="310" y="237"/>
                </a:cubicBezTo>
                <a:cubicBezTo>
                  <a:pt x="109" y="244"/>
                  <a:pt x="8" y="344"/>
                  <a:pt x="4" y="461"/>
                </a:cubicBezTo>
                <a:cubicBezTo>
                  <a:pt x="0" y="338"/>
                  <a:pt x="101" y="230"/>
                  <a:pt x="310" y="2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39926" y="372231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62" name="组合 61"/>
          <p:cNvGrpSpPr/>
          <p:nvPr/>
        </p:nvGrpSpPr>
        <p:grpSpPr>
          <a:xfrm rot="16200000">
            <a:off x="1338343" y="-14732"/>
            <a:ext cx="1671205" cy="2554545"/>
            <a:chOff x="1896451" y="2181158"/>
            <a:chExt cx="1671205" cy="2554545"/>
          </a:xfrm>
        </p:grpSpPr>
        <p:sp>
          <p:nvSpPr>
            <p:cNvPr id="63" name="MH_Others_1"/>
            <p:cNvSpPr txBox="1"/>
            <p:nvPr>
              <p:custDataLst>
                <p:tags r:id="rId9"/>
              </p:custDataLst>
            </p:nvPr>
          </p:nvSpPr>
          <p:spPr>
            <a:xfrm rot="5400000">
              <a:off x="1055607" y="3207189"/>
              <a:ext cx="2208689" cy="523220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dist">
                <a:defRPr/>
              </a:pPr>
              <a:r>
                <a:rPr lang="en-US" altLang="zh-CN" sz="2400" b="1" spc="400" dirty="0">
                  <a:solidFill>
                    <a:srgbClr val="FEAE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b="1" spc="400" dirty="0">
                <a:solidFill>
                  <a:srgbClr val="FEAE1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圆角矩形 14"/>
            <p:cNvSpPr/>
            <p:nvPr/>
          </p:nvSpPr>
          <p:spPr>
            <a:xfrm>
              <a:off x="1896451" y="2181158"/>
              <a:ext cx="1671205" cy="2554545"/>
            </a:xfrm>
            <a:prstGeom prst="roundRect">
              <a:avLst>
                <a:gd name="adj" fmla="val 17098"/>
              </a:avLst>
            </a:prstGeom>
            <a:noFill/>
            <a:ln>
              <a:solidFill>
                <a:srgbClr val="FEA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项目投资回报预期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Other_1"/>
          <p:cNvSpPr>
            <a:spLocks noChangeArrowheads="1"/>
          </p:cNvSpPr>
          <p:nvPr/>
        </p:nvSpPr>
        <p:spPr bwMode="auto">
          <a:xfrm>
            <a:off x="4775200" y="2206625"/>
            <a:ext cx="2644775" cy="2660650"/>
          </a:xfrm>
          <a:prstGeom prst="ellipse">
            <a:avLst/>
          </a:prstGeom>
          <a:noFill/>
          <a:ln w="53975" cmpd="dbl">
            <a:solidFill>
              <a:schemeClr val="accent3">
                <a:lumMod val="60000"/>
                <a:lumOff val="40000"/>
              </a:schemeClr>
            </a:solidFill>
            <a:bevel/>
          </a:ln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8000" dirty="0">
              <a:latin typeface="+mn-lt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8" name="MH_Other_2"/>
          <p:cNvSpPr>
            <a:spLocks noChangeArrowheads="1"/>
          </p:cNvSpPr>
          <p:nvPr/>
        </p:nvSpPr>
        <p:spPr bwMode="auto">
          <a:xfrm>
            <a:off x="4692650" y="2170113"/>
            <a:ext cx="830263" cy="835025"/>
          </a:xfrm>
          <a:prstGeom prst="ellipse">
            <a:avLst/>
          </a:prstGeom>
          <a:solidFill>
            <a:schemeClr val="accent2"/>
          </a:solidFill>
          <a:ln w="28575">
            <a:noFill/>
            <a:bevel/>
          </a:ln>
        </p:spPr>
        <p:txBody>
          <a:bodyPr anchor="ctr">
            <a:normAutofit fontScale="47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8000" dirty="0">
              <a:latin typeface="+mn-lt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9" name="MH_Other_3"/>
          <p:cNvSpPr>
            <a:spLocks noChangeArrowheads="1"/>
          </p:cNvSpPr>
          <p:nvPr/>
        </p:nvSpPr>
        <p:spPr bwMode="auto">
          <a:xfrm>
            <a:off x="4310063" y="3119438"/>
            <a:ext cx="830262" cy="835025"/>
          </a:xfrm>
          <a:prstGeom prst="ellipse">
            <a:avLst/>
          </a:prstGeom>
          <a:solidFill>
            <a:schemeClr val="accent3"/>
          </a:solidFill>
          <a:ln w="28575">
            <a:noFill/>
            <a:bevel/>
          </a:ln>
        </p:spPr>
        <p:txBody>
          <a:bodyPr anchor="ctr">
            <a:normAutofit fontScale="47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8000" dirty="0">
              <a:latin typeface="+mn-lt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0" name="MH_Other_4"/>
          <p:cNvSpPr>
            <a:spLocks noChangeArrowheads="1"/>
          </p:cNvSpPr>
          <p:nvPr/>
        </p:nvSpPr>
        <p:spPr bwMode="auto">
          <a:xfrm>
            <a:off x="4692650" y="4116388"/>
            <a:ext cx="830263" cy="836612"/>
          </a:xfrm>
          <a:prstGeom prst="ellipse">
            <a:avLst/>
          </a:prstGeom>
          <a:solidFill>
            <a:schemeClr val="accent1"/>
          </a:solidFill>
          <a:ln w="28575">
            <a:noFill/>
            <a:bevel/>
          </a:ln>
        </p:spPr>
        <p:txBody>
          <a:bodyPr anchor="ctr">
            <a:normAutofit fontScale="47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8000" dirty="0">
              <a:latin typeface="+mn-lt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1" name="MH_Other_5"/>
          <p:cNvSpPr>
            <a:spLocks noChangeArrowheads="1"/>
          </p:cNvSpPr>
          <p:nvPr/>
        </p:nvSpPr>
        <p:spPr bwMode="auto">
          <a:xfrm>
            <a:off x="6684963" y="2170113"/>
            <a:ext cx="830262" cy="835025"/>
          </a:xfrm>
          <a:prstGeom prst="ellipse">
            <a:avLst/>
          </a:prstGeom>
          <a:solidFill>
            <a:schemeClr val="accent1"/>
          </a:solidFill>
          <a:ln w="28575">
            <a:noFill/>
            <a:bevel/>
          </a:ln>
        </p:spPr>
        <p:txBody>
          <a:bodyPr anchor="ctr">
            <a:normAutofit fontScale="47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8000" dirty="0">
              <a:latin typeface="+mn-lt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2" name="MH_Other_6"/>
          <p:cNvSpPr>
            <a:spLocks noChangeArrowheads="1"/>
          </p:cNvSpPr>
          <p:nvPr/>
        </p:nvSpPr>
        <p:spPr bwMode="auto">
          <a:xfrm>
            <a:off x="7016750" y="3119438"/>
            <a:ext cx="831850" cy="835025"/>
          </a:xfrm>
          <a:prstGeom prst="ellipse">
            <a:avLst/>
          </a:prstGeom>
          <a:solidFill>
            <a:schemeClr val="accent3"/>
          </a:solidFill>
          <a:ln w="28575">
            <a:noFill/>
            <a:bevel/>
          </a:ln>
        </p:spPr>
        <p:txBody>
          <a:bodyPr anchor="ctr">
            <a:normAutofit fontScale="47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8000" dirty="0">
              <a:latin typeface="+mn-lt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MH_Other_7"/>
          <p:cNvSpPr>
            <a:spLocks noChangeArrowheads="1"/>
          </p:cNvSpPr>
          <p:nvPr/>
        </p:nvSpPr>
        <p:spPr bwMode="auto">
          <a:xfrm>
            <a:off x="6684963" y="4116388"/>
            <a:ext cx="830262" cy="836612"/>
          </a:xfrm>
          <a:prstGeom prst="ellipse">
            <a:avLst/>
          </a:prstGeom>
          <a:solidFill>
            <a:schemeClr val="accent2"/>
          </a:solidFill>
          <a:ln w="28575">
            <a:noFill/>
            <a:bevel/>
          </a:ln>
        </p:spPr>
        <p:txBody>
          <a:bodyPr anchor="ctr">
            <a:normAutofit fontScale="47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8000" dirty="0">
              <a:latin typeface="+mn-lt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4" name="MH_Other_8"/>
          <p:cNvSpPr>
            <a:spLocks noChangeArrowheads="1"/>
          </p:cNvSpPr>
          <p:nvPr/>
        </p:nvSpPr>
        <p:spPr bwMode="auto">
          <a:xfrm>
            <a:off x="5053013" y="2603500"/>
            <a:ext cx="82550" cy="82550"/>
          </a:xfrm>
          <a:custGeom>
            <a:avLst/>
            <a:gdLst>
              <a:gd name="T0" fmla="*/ 89848 w 36"/>
              <a:gd name="T1" fmla="*/ 49916 h 36"/>
              <a:gd name="T2" fmla="*/ 39932 w 36"/>
              <a:gd name="T3" fmla="*/ 0 h 36"/>
              <a:gd name="T4" fmla="*/ 39932 w 36"/>
              <a:gd name="T5" fmla="*/ 0 h 36"/>
              <a:gd name="T6" fmla="*/ 0 w 36"/>
              <a:gd name="T7" fmla="*/ 89848 h 36"/>
              <a:gd name="T8" fmla="*/ 89848 w 36"/>
              <a:gd name="T9" fmla="*/ 49916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36" y="20"/>
                </a:moveTo>
                <a:lnTo>
                  <a:pt x="16" y="0"/>
                </a:lnTo>
                <a:lnTo>
                  <a:pt x="0" y="36"/>
                </a:lnTo>
                <a:lnTo>
                  <a:pt x="36" y="20"/>
                </a:lnTo>
                <a:close/>
              </a:path>
            </a:pathLst>
          </a:custGeom>
          <a:solidFill>
            <a:srgbClr val="FEFFFF"/>
          </a:solidFill>
          <a:ln w="9525" cmpd="sng">
            <a:noFill/>
            <a:bevel/>
          </a:ln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MH_Other_9"/>
          <p:cNvSpPr>
            <a:spLocks noChangeArrowheads="1"/>
          </p:cNvSpPr>
          <p:nvPr/>
        </p:nvSpPr>
        <p:spPr bwMode="auto">
          <a:xfrm>
            <a:off x="5135563" y="2649538"/>
            <a:ext cx="1587" cy="1587"/>
          </a:xfrm>
          <a:prstGeom prst="rect">
            <a:avLst/>
          </a:prstGeom>
          <a:solidFill>
            <a:srgbClr val="FEFFFF"/>
          </a:solidFill>
          <a:ln w="9525">
            <a:noFill/>
            <a:bevel/>
          </a:ln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dirty="0">
              <a:latin typeface="+mn-lt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6" name="MH_Other_10"/>
          <p:cNvSpPr>
            <a:spLocks noChangeArrowheads="1"/>
          </p:cNvSpPr>
          <p:nvPr/>
        </p:nvSpPr>
        <p:spPr bwMode="auto">
          <a:xfrm>
            <a:off x="5100638" y="2405063"/>
            <a:ext cx="209550" cy="204787"/>
          </a:xfrm>
          <a:custGeom>
            <a:avLst/>
            <a:gdLst>
              <a:gd name="T0" fmla="*/ 202159 w 91"/>
              <a:gd name="T1" fmla="*/ 0 h 89"/>
              <a:gd name="T2" fmla="*/ 0 w 91"/>
              <a:gd name="T3" fmla="*/ 202159 h 89"/>
              <a:gd name="T4" fmla="*/ 19966 w 91"/>
              <a:gd name="T5" fmla="*/ 222125 h 89"/>
              <a:gd name="T6" fmla="*/ 227117 w 91"/>
              <a:gd name="T7" fmla="*/ 19966 h 89"/>
              <a:gd name="T8" fmla="*/ 202159 w 91"/>
              <a:gd name="T9" fmla="*/ 0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89"/>
              <a:gd name="T17" fmla="*/ 91 w 91"/>
              <a:gd name="T18" fmla="*/ 89 h 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89">
                <a:moveTo>
                  <a:pt x="81" y="0"/>
                </a:moveTo>
                <a:lnTo>
                  <a:pt x="0" y="81"/>
                </a:lnTo>
                <a:lnTo>
                  <a:pt x="8" y="89"/>
                </a:lnTo>
                <a:lnTo>
                  <a:pt x="91" y="8"/>
                </a:lnTo>
                <a:lnTo>
                  <a:pt x="81" y="0"/>
                </a:lnTo>
                <a:close/>
              </a:path>
            </a:pathLst>
          </a:custGeom>
          <a:solidFill>
            <a:srgbClr val="FEFFFF"/>
          </a:solidFill>
          <a:ln w="9525" cmpd="sng">
            <a:noFill/>
            <a:bevel/>
          </a:ln>
        </p:spPr>
        <p:txBody>
          <a:bodyPr>
            <a:normAutofit fontScale="5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MH_Other_11"/>
          <p:cNvSpPr>
            <a:spLocks noChangeArrowheads="1"/>
          </p:cNvSpPr>
          <p:nvPr/>
        </p:nvSpPr>
        <p:spPr bwMode="auto">
          <a:xfrm>
            <a:off x="5129213" y="2433638"/>
            <a:ext cx="207962" cy="206375"/>
          </a:xfrm>
          <a:custGeom>
            <a:avLst/>
            <a:gdLst>
              <a:gd name="T0" fmla="*/ 0 w 91"/>
              <a:gd name="T1" fmla="*/ 204654 h 90"/>
              <a:gd name="T2" fmla="*/ 19966 w 91"/>
              <a:gd name="T3" fmla="*/ 224620 h 90"/>
              <a:gd name="T4" fmla="*/ 227117 w 91"/>
              <a:gd name="T5" fmla="*/ 19966 h 90"/>
              <a:gd name="T6" fmla="*/ 207151 w 91"/>
              <a:gd name="T7" fmla="*/ 0 h 90"/>
              <a:gd name="T8" fmla="*/ 0 w 91"/>
              <a:gd name="T9" fmla="*/ 204654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90"/>
              <a:gd name="T17" fmla="*/ 91 w 91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90">
                <a:moveTo>
                  <a:pt x="0" y="82"/>
                </a:moveTo>
                <a:lnTo>
                  <a:pt x="8" y="90"/>
                </a:lnTo>
                <a:lnTo>
                  <a:pt x="91" y="8"/>
                </a:lnTo>
                <a:lnTo>
                  <a:pt x="83" y="0"/>
                </a:lnTo>
                <a:lnTo>
                  <a:pt x="0" y="82"/>
                </a:lnTo>
                <a:close/>
              </a:path>
            </a:pathLst>
          </a:custGeom>
          <a:solidFill>
            <a:srgbClr val="FEFFFF"/>
          </a:solidFill>
          <a:ln w="9525" cmpd="sng">
            <a:noFill/>
            <a:bevel/>
          </a:ln>
        </p:spPr>
        <p:txBody>
          <a:bodyPr>
            <a:normAutofit fontScale="5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8" name="MH_Other_12"/>
          <p:cNvSpPr>
            <a:spLocks noChangeArrowheads="1"/>
          </p:cNvSpPr>
          <p:nvPr/>
        </p:nvSpPr>
        <p:spPr bwMode="auto">
          <a:xfrm>
            <a:off x="5300663" y="2378075"/>
            <a:ext cx="65087" cy="60325"/>
          </a:xfrm>
          <a:custGeom>
            <a:avLst/>
            <a:gdLst>
              <a:gd name="T0" fmla="*/ 46588 w 21"/>
              <a:gd name="T1" fmla="*/ 19467 h 20"/>
              <a:gd name="T2" fmla="*/ 0 w 21"/>
              <a:gd name="T3" fmla="*/ 19467 h 20"/>
              <a:gd name="T4" fmla="*/ 49916 w 21"/>
              <a:gd name="T5" fmla="*/ 64890 h 20"/>
              <a:gd name="T6" fmla="*/ 46588 w 21"/>
              <a:gd name="T7" fmla="*/ 19467 h 20"/>
              <a:gd name="T8" fmla="*/ 0 60000 65536"/>
              <a:gd name="T9" fmla="*/ 0 60000 65536"/>
              <a:gd name="T10" fmla="*/ 0 60000 65536"/>
              <a:gd name="T11" fmla="*/ 0 60000 65536"/>
              <a:gd name="T12" fmla="*/ 0 w 21"/>
              <a:gd name="T13" fmla="*/ 0 h 20"/>
              <a:gd name="T14" fmla="*/ 21 w 21"/>
              <a:gd name="T15" fmla="*/ 20 h 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" h="20">
                <a:moveTo>
                  <a:pt x="14" y="6"/>
                </a:moveTo>
                <a:cubicBezTo>
                  <a:pt x="8" y="0"/>
                  <a:pt x="0" y="6"/>
                  <a:pt x="0" y="6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21" y="13"/>
                  <a:pt x="14" y="6"/>
                </a:cubicBezTo>
                <a:close/>
              </a:path>
            </a:pathLst>
          </a:custGeom>
          <a:solidFill>
            <a:srgbClr val="FEFFFF"/>
          </a:solidFill>
          <a:ln w="9525" cmpd="sng">
            <a:noFill/>
            <a:bevel/>
          </a:ln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" name="MH_Other_13"/>
          <p:cNvSpPr>
            <a:spLocks noChangeArrowheads="1"/>
          </p:cNvSpPr>
          <p:nvPr/>
        </p:nvSpPr>
        <p:spPr bwMode="auto">
          <a:xfrm>
            <a:off x="4906963" y="2387600"/>
            <a:ext cx="384175" cy="379413"/>
          </a:xfrm>
          <a:custGeom>
            <a:avLst/>
            <a:gdLst>
              <a:gd name="T0" fmla="*/ 2147483646 w 167"/>
              <a:gd name="T1" fmla="*/ 2147483646 h 165"/>
              <a:gd name="T2" fmla="*/ 2147483646 w 167"/>
              <a:gd name="T3" fmla="*/ 2147483646 h 165"/>
              <a:gd name="T4" fmla="*/ 2147483646 w 167"/>
              <a:gd name="T5" fmla="*/ 2147483646 h 165"/>
              <a:gd name="T6" fmla="*/ 2147483646 w 167"/>
              <a:gd name="T7" fmla="*/ 2147483646 h 165"/>
              <a:gd name="T8" fmla="*/ 2147483646 w 167"/>
              <a:gd name="T9" fmla="*/ 0 h 165"/>
              <a:gd name="T10" fmla="*/ 0 w 167"/>
              <a:gd name="T11" fmla="*/ 0 h 165"/>
              <a:gd name="T12" fmla="*/ 0 w 167"/>
              <a:gd name="T13" fmla="*/ 2147483646 h 165"/>
              <a:gd name="T14" fmla="*/ 2147483646 w 167"/>
              <a:gd name="T15" fmla="*/ 2147483646 h 165"/>
              <a:gd name="T16" fmla="*/ 2147483646 w 167"/>
              <a:gd name="T17" fmla="*/ 2147483646 h 165"/>
              <a:gd name="T18" fmla="*/ 2147483646 w 167"/>
              <a:gd name="T19" fmla="*/ 2147483646 h 165"/>
              <a:gd name="T20" fmla="*/ 2147483646 w 167"/>
              <a:gd name="T21" fmla="*/ 2147483646 h 16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7"/>
              <a:gd name="T34" fmla="*/ 0 h 165"/>
              <a:gd name="T35" fmla="*/ 167 w 167"/>
              <a:gd name="T36" fmla="*/ 165 h 16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7" h="165">
                <a:moveTo>
                  <a:pt x="147" y="145"/>
                </a:moveTo>
                <a:lnTo>
                  <a:pt x="20" y="145"/>
                </a:lnTo>
                <a:lnTo>
                  <a:pt x="20" y="20"/>
                </a:lnTo>
                <a:lnTo>
                  <a:pt x="139" y="20"/>
                </a:lnTo>
                <a:lnTo>
                  <a:pt x="160" y="0"/>
                </a:lnTo>
                <a:lnTo>
                  <a:pt x="0" y="0"/>
                </a:lnTo>
                <a:lnTo>
                  <a:pt x="0" y="165"/>
                </a:lnTo>
                <a:lnTo>
                  <a:pt x="167" y="165"/>
                </a:lnTo>
                <a:lnTo>
                  <a:pt x="167" y="61"/>
                </a:lnTo>
                <a:lnTo>
                  <a:pt x="147" y="81"/>
                </a:lnTo>
                <a:lnTo>
                  <a:pt x="147" y="145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MH_Other_14"/>
          <p:cNvSpPr>
            <a:spLocks noEditPoints="1" noChangeArrowheads="1"/>
          </p:cNvSpPr>
          <p:nvPr/>
        </p:nvSpPr>
        <p:spPr bwMode="auto">
          <a:xfrm>
            <a:off x="4500563" y="3333750"/>
            <a:ext cx="430212" cy="425450"/>
          </a:xfrm>
          <a:custGeom>
            <a:avLst/>
            <a:gdLst>
              <a:gd name="T0" fmla="*/ 2147483646 w 95"/>
              <a:gd name="T1" fmla="*/ 2147483646 h 93"/>
              <a:gd name="T2" fmla="*/ 2147483646 w 95"/>
              <a:gd name="T3" fmla="*/ 2147483646 h 93"/>
              <a:gd name="T4" fmla="*/ 2147483646 w 95"/>
              <a:gd name="T5" fmla="*/ 2147483646 h 93"/>
              <a:gd name="T6" fmla="*/ 2147483646 w 95"/>
              <a:gd name="T7" fmla="*/ 2147483646 h 93"/>
              <a:gd name="T8" fmla="*/ 2147483646 w 95"/>
              <a:gd name="T9" fmla="*/ 2147483646 h 93"/>
              <a:gd name="T10" fmla="*/ 2147483646 w 95"/>
              <a:gd name="T11" fmla="*/ 2147483646 h 93"/>
              <a:gd name="T12" fmla="*/ 2147483646 w 95"/>
              <a:gd name="T13" fmla="*/ 2147483646 h 93"/>
              <a:gd name="T14" fmla="*/ 2147483646 w 95"/>
              <a:gd name="T15" fmla="*/ 2147483646 h 93"/>
              <a:gd name="T16" fmla="*/ 2147483646 w 95"/>
              <a:gd name="T17" fmla="*/ 2147483646 h 93"/>
              <a:gd name="T18" fmla="*/ 2147483646 w 95"/>
              <a:gd name="T19" fmla="*/ 0 h 93"/>
              <a:gd name="T20" fmla="*/ 2147483646 w 95"/>
              <a:gd name="T21" fmla="*/ 0 h 93"/>
              <a:gd name="T22" fmla="*/ 2147483646 w 95"/>
              <a:gd name="T23" fmla="*/ 2147483646 h 93"/>
              <a:gd name="T24" fmla="*/ 2147483646 w 95"/>
              <a:gd name="T25" fmla="*/ 2147483646 h 93"/>
              <a:gd name="T26" fmla="*/ 2147483646 w 95"/>
              <a:gd name="T27" fmla="*/ 2147483646 h 93"/>
              <a:gd name="T28" fmla="*/ 2147483646 w 95"/>
              <a:gd name="T29" fmla="*/ 2147483646 h 93"/>
              <a:gd name="T30" fmla="*/ 2147483646 w 95"/>
              <a:gd name="T31" fmla="*/ 2147483646 h 93"/>
              <a:gd name="T32" fmla="*/ 2147483646 w 95"/>
              <a:gd name="T33" fmla="*/ 2147483646 h 93"/>
              <a:gd name="T34" fmla="*/ 0 w 95"/>
              <a:gd name="T35" fmla="*/ 2147483646 h 93"/>
              <a:gd name="T36" fmla="*/ 0 w 95"/>
              <a:gd name="T37" fmla="*/ 2147483646 h 93"/>
              <a:gd name="T38" fmla="*/ 2147483646 w 95"/>
              <a:gd name="T39" fmla="*/ 2147483646 h 93"/>
              <a:gd name="T40" fmla="*/ 2147483646 w 95"/>
              <a:gd name="T41" fmla="*/ 2147483646 h 93"/>
              <a:gd name="T42" fmla="*/ 2147483646 w 95"/>
              <a:gd name="T43" fmla="*/ 2147483646 h 93"/>
              <a:gd name="T44" fmla="*/ 2147483646 w 95"/>
              <a:gd name="T45" fmla="*/ 2147483646 h 93"/>
              <a:gd name="T46" fmla="*/ 2147483646 w 95"/>
              <a:gd name="T47" fmla="*/ 2147483646 h 93"/>
              <a:gd name="T48" fmla="*/ 2147483646 w 95"/>
              <a:gd name="T49" fmla="*/ 2147483646 h 93"/>
              <a:gd name="T50" fmla="*/ 2147483646 w 95"/>
              <a:gd name="T51" fmla="*/ 2147483646 h 93"/>
              <a:gd name="T52" fmla="*/ 2147483646 w 95"/>
              <a:gd name="T53" fmla="*/ 2147483646 h 93"/>
              <a:gd name="T54" fmla="*/ 2147483646 w 95"/>
              <a:gd name="T55" fmla="*/ 2147483646 h 93"/>
              <a:gd name="T56" fmla="*/ 2147483646 w 95"/>
              <a:gd name="T57" fmla="*/ 2147483646 h 93"/>
              <a:gd name="T58" fmla="*/ 2147483646 w 95"/>
              <a:gd name="T59" fmla="*/ 2147483646 h 93"/>
              <a:gd name="T60" fmla="*/ 2147483646 w 95"/>
              <a:gd name="T61" fmla="*/ 2147483646 h 93"/>
              <a:gd name="T62" fmla="*/ 2147483646 w 95"/>
              <a:gd name="T63" fmla="*/ 2147483646 h 93"/>
              <a:gd name="T64" fmla="*/ 2147483646 w 95"/>
              <a:gd name="T65" fmla="*/ 2147483646 h 93"/>
              <a:gd name="T66" fmla="*/ 2147483646 w 95"/>
              <a:gd name="T67" fmla="*/ 2147483646 h 93"/>
              <a:gd name="T68" fmla="*/ 2147483646 w 95"/>
              <a:gd name="T69" fmla="*/ 2147483646 h 93"/>
              <a:gd name="T70" fmla="*/ 2147483646 w 95"/>
              <a:gd name="T71" fmla="*/ 2147483646 h 93"/>
              <a:gd name="T72" fmla="*/ 2147483646 w 95"/>
              <a:gd name="T73" fmla="*/ 2147483646 h 93"/>
              <a:gd name="T74" fmla="*/ 2147483646 w 95"/>
              <a:gd name="T75" fmla="*/ 2147483646 h 9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95"/>
              <a:gd name="T115" fmla="*/ 0 h 93"/>
              <a:gd name="T116" fmla="*/ 95 w 95"/>
              <a:gd name="T117" fmla="*/ 93 h 9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95" h="93">
                <a:moveTo>
                  <a:pt x="82" y="57"/>
                </a:moveTo>
                <a:cubicBezTo>
                  <a:pt x="82" y="57"/>
                  <a:pt x="95" y="52"/>
                  <a:pt x="95" y="5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0"/>
                  <a:pt x="82" y="36"/>
                  <a:pt x="82" y="36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5" y="17"/>
                  <a:pt x="85" y="17"/>
                </a:cubicBezTo>
                <a:cubicBezTo>
                  <a:pt x="77" y="10"/>
                  <a:pt x="77" y="10"/>
                  <a:pt x="77" y="10"/>
                </a:cubicBezTo>
                <a:cubicBezTo>
                  <a:pt x="77" y="9"/>
                  <a:pt x="64" y="15"/>
                  <a:pt x="64" y="15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3"/>
                  <a:pt x="53" y="0"/>
                  <a:pt x="5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37" y="13"/>
                  <a:pt x="37" y="13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18" y="10"/>
                  <a:pt x="18" y="10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6" y="30"/>
                  <a:pt x="16" y="30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0" y="41"/>
                  <a:pt x="0" y="4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13" y="57"/>
                  <a:pt x="13" y="57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0" y="75"/>
                  <a:pt x="11" y="76"/>
                </a:cubicBezTo>
                <a:cubicBezTo>
                  <a:pt x="18" y="83"/>
                  <a:pt x="18" y="83"/>
                  <a:pt x="18" y="83"/>
                </a:cubicBezTo>
                <a:cubicBezTo>
                  <a:pt x="19" y="84"/>
                  <a:pt x="31" y="78"/>
                  <a:pt x="31" y="78"/>
                </a:cubicBezTo>
                <a:cubicBezTo>
                  <a:pt x="37" y="80"/>
                  <a:pt x="37" y="80"/>
                  <a:pt x="37" y="80"/>
                </a:cubicBezTo>
                <a:cubicBezTo>
                  <a:pt x="37" y="80"/>
                  <a:pt x="42" y="93"/>
                  <a:pt x="43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4" y="93"/>
                  <a:pt x="59" y="80"/>
                  <a:pt x="59" y="80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8"/>
                  <a:pt x="77" y="83"/>
                  <a:pt x="78" y="83"/>
                </a:cubicBezTo>
                <a:cubicBezTo>
                  <a:pt x="85" y="75"/>
                  <a:pt x="85" y="75"/>
                  <a:pt x="85" y="75"/>
                </a:cubicBezTo>
                <a:cubicBezTo>
                  <a:pt x="86" y="75"/>
                  <a:pt x="80" y="63"/>
                  <a:pt x="80" y="63"/>
                </a:cubicBezTo>
                <a:lnTo>
                  <a:pt x="82" y="57"/>
                </a:lnTo>
                <a:close/>
                <a:moveTo>
                  <a:pt x="48" y="61"/>
                </a:moveTo>
                <a:cubicBezTo>
                  <a:pt x="39" y="61"/>
                  <a:pt x="33" y="55"/>
                  <a:pt x="33" y="46"/>
                </a:cubicBezTo>
                <a:cubicBezTo>
                  <a:pt x="33" y="38"/>
                  <a:pt x="39" y="32"/>
                  <a:pt x="48" y="32"/>
                </a:cubicBezTo>
                <a:cubicBezTo>
                  <a:pt x="56" y="32"/>
                  <a:pt x="63" y="38"/>
                  <a:pt x="63" y="46"/>
                </a:cubicBezTo>
                <a:cubicBezTo>
                  <a:pt x="63" y="55"/>
                  <a:pt x="56" y="61"/>
                  <a:pt x="48" y="61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MH_Other_15"/>
          <p:cNvSpPr>
            <a:spLocks noChangeArrowheads="1"/>
          </p:cNvSpPr>
          <p:nvPr/>
        </p:nvSpPr>
        <p:spPr bwMode="auto">
          <a:xfrm>
            <a:off x="4670425" y="3502025"/>
            <a:ext cx="88900" cy="85725"/>
          </a:xfrm>
          <a:prstGeom prst="ellipse">
            <a:avLst/>
          </a:prstGeom>
          <a:solidFill>
            <a:srgbClr val="FEFFFF"/>
          </a:solidFill>
          <a:ln w="9525">
            <a:noFill/>
            <a:bevel/>
          </a:ln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dirty="0">
              <a:latin typeface="+mn-lt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2" name="MH_Other_16"/>
          <p:cNvSpPr>
            <a:spLocks noChangeArrowheads="1"/>
          </p:cNvSpPr>
          <p:nvPr/>
        </p:nvSpPr>
        <p:spPr bwMode="auto">
          <a:xfrm>
            <a:off x="7256463" y="3294063"/>
            <a:ext cx="352425" cy="442912"/>
          </a:xfrm>
          <a:custGeom>
            <a:avLst/>
            <a:gdLst>
              <a:gd name="T0" fmla="*/ 7193 w 352425"/>
              <a:gd name="T1" fmla="*/ 298444 h 442913"/>
              <a:gd name="T2" fmla="*/ 176213 w 352425"/>
              <a:gd name="T3" fmla="*/ 352618 h 442913"/>
              <a:gd name="T4" fmla="*/ 345233 w 352425"/>
              <a:gd name="T5" fmla="*/ 298444 h 442913"/>
              <a:gd name="T6" fmla="*/ 352425 w 352425"/>
              <a:gd name="T7" fmla="*/ 312890 h 442913"/>
              <a:gd name="T8" fmla="*/ 352425 w 352425"/>
              <a:gd name="T9" fmla="*/ 367064 h 442913"/>
              <a:gd name="T10" fmla="*/ 176213 w 352425"/>
              <a:gd name="T11" fmla="*/ 442907 h 442913"/>
              <a:gd name="T12" fmla="*/ 0 w 352425"/>
              <a:gd name="T13" fmla="*/ 367064 h 442913"/>
              <a:gd name="T14" fmla="*/ 0 w 352425"/>
              <a:gd name="T15" fmla="*/ 312890 h 442913"/>
              <a:gd name="T16" fmla="*/ 7193 w 352425"/>
              <a:gd name="T17" fmla="*/ 298444 h 442913"/>
              <a:gd name="T18" fmla="*/ 7193 w 352425"/>
              <a:gd name="T19" fmla="*/ 184150 h 442913"/>
              <a:gd name="T20" fmla="*/ 176213 w 352425"/>
              <a:gd name="T21" fmla="*/ 243199 h 442913"/>
              <a:gd name="T22" fmla="*/ 345233 w 352425"/>
              <a:gd name="T23" fmla="*/ 184150 h 442913"/>
              <a:gd name="T24" fmla="*/ 352425 w 352425"/>
              <a:gd name="T25" fmla="*/ 202605 h 442913"/>
              <a:gd name="T26" fmla="*/ 352425 w 352425"/>
              <a:gd name="T27" fmla="*/ 257963 h 442913"/>
              <a:gd name="T28" fmla="*/ 176213 w 352425"/>
              <a:gd name="T29" fmla="*/ 331782 h 442913"/>
              <a:gd name="T30" fmla="*/ 0 w 352425"/>
              <a:gd name="T31" fmla="*/ 257963 h 442913"/>
              <a:gd name="T32" fmla="*/ 0 w 352425"/>
              <a:gd name="T33" fmla="*/ 202605 h 442913"/>
              <a:gd name="T34" fmla="*/ 7193 w 352425"/>
              <a:gd name="T35" fmla="*/ 184150 h 442913"/>
              <a:gd name="T36" fmla="*/ 7193 w 352425"/>
              <a:gd name="T37" fmla="*/ 76200 h 442913"/>
              <a:gd name="T38" fmla="*/ 176213 w 352425"/>
              <a:gd name="T39" fmla="*/ 130795 h 442913"/>
              <a:gd name="T40" fmla="*/ 345233 w 352425"/>
              <a:gd name="T41" fmla="*/ 76200 h 442913"/>
              <a:gd name="T42" fmla="*/ 352425 w 352425"/>
              <a:gd name="T43" fmla="*/ 94398 h 442913"/>
              <a:gd name="T44" fmla="*/ 352425 w 352425"/>
              <a:gd name="T45" fmla="*/ 148993 h 442913"/>
              <a:gd name="T46" fmla="*/ 176213 w 352425"/>
              <a:gd name="T47" fmla="*/ 225419 h 442913"/>
              <a:gd name="T48" fmla="*/ 0 w 352425"/>
              <a:gd name="T49" fmla="*/ 148993 h 442913"/>
              <a:gd name="T50" fmla="*/ 0 w 352425"/>
              <a:gd name="T51" fmla="*/ 94398 h 442913"/>
              <a:gd name="T52" fmla="*/ 7193 w 352425"/>
              <a:gd name="T53" fmla="*/ 76200 h 442913"/>
              <a:gd name="T54" fmla="*/ 177006 w 352425"/>
              <a:gd name="T55" fmla="*/ 0 h 442913"/>
              <a:gd name="T56" fmla="*/ 349250 w 352425"/>
              <a:gd name="T57" fmla="*/ 57944 h 442913"/>
              <a:gd name="T58" fmla="*/ 177006 w 352425"/>
              <a:gd name="T59" fmla="*/ 115888 h 442913"/>
              <a:gd name="T60" fmla="*/ 4762 w 352425"/>
              <a:gd name="T61" fmla="*/ 57944 h 442913"/>
              <a:gd name="T62" fmla="*/ 177006 w 352425"/>
              <a:gd name="T63" fmla="*/ 0 h 44291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52425" h="442913">
                <a:moveTo>
                  <a:pt x="7193" y="298450"/>
                </a:moveTo>
                <a:cubicBezTo>
                  <a:pt x="25173" y="330954"/>
                  <a:pt x="93501" y="352624"/>
                  <a:pt x="176213" y="352624"/>
                </a:cubicBezTo>
                <a:cubicBezTo>
                  <a:pt x="258925" y="352624"/>
                  <a:pt x="327252" y="330954"/>
                  <a:pt x="345233" y="298450"/>
                </a:cubicBezTo>
                <a:cubicBezTo>
                  <a:pt x="348829" y="302062"/>
                  <a:pt x="352425" y="309285"/>
                  <a:pt x="352425" y="312896"/>
                </a:cubicBezTo>
                <a:cubicBezTo>
                  <a:pt x="352425" y="312896"/>
                  <a:pt x="352425" y="312896"/>
                  <a:pt x="352425" y="367070"/>
                </a:cubicBezTo>
                <a:cubicBezTo>
                  <a:pt x="352425" y="410409"/>
                  <a:pt x="273309" y="442913"/>
                  <a:pt x="176213" y="442913"/>
                </a:cubicBezTo>
                <a:cubicBezTo>
                  <a:pt x="79116" y="442913"/>
                  <a:pt x="0" y="410409"/>
                  <a:pt x="0" y="367070"/>
                </a:cubicBezTo>
                <a:cubicBezTo>
                  <a:pt x="0" y="367070"/>
                  <a:pt x="0" y="367070"/>
                  <a:pt x="0" y="312896"/>
                </a:cubicBezTo>
                <a:cubicBezTo>
                  <a:pt x="0" y="309285"/>
                  <a:pt x="3596" y="302062"/>
                  <a:pt x="7193" y="298450"/>
                </a:cubicBezTo>
                <a:close/>
                <a:moveTo>
                  <a:pt x="7193" y="184150"/>
                </a:moveTo>
                <a:cubicBezTo>
                  <a:pt x="25173" y="217369"/>
                  <a:pt x="93501" y="243205"/>
                  <a:pt x="176213" y="243205"/>
                </a:cubicBezTo>
                <a:cubicBezTo>
                  <a:pt x="258925" y="243205"/>
                  <a:pt x="327252" y="217369"/>
                  <a:pt x="345233" y="184150"/>
                </a:cubicBezTo>
                <a:cubicBezTo>
                  <a:pt x="348829" y="191532"/>
                  <a:pt x="352425" y="195223"/>
                  <a:pt x="352425" y="202605"/>
                </a:cubicBezTo>
                <a:cubicBezTo>
                  <a:pt x="352425" y="202605"/>
                  <a:pt x="352425" y="202605"/>
                  <a:pt x="352425" y="257969"/>
                </a:cubicBezTo>
                <a:cubicBezTo>
                  <a:pt x="352425" y="298570"/>
                  <a:pt x="273309" y="331788"/>
                  <a:pt x="176213" y="331788"/>
                </a:cubicBezTo>
                <a:cubicBezTo>
                  <a:pt x="79116" y="331788"/>
                  <a:pt x="0" y="298570"/>
                  <a:pt x="0" y="257969"/>
                </a:cubicBezTo>
                <a:cubicBezTo>
                  <a:pt x="0" y="257969"/>
                  <a:pt x="0" y="257969"/>
                  <a:pt x="0" y="202605"/>
                </a:cubicBezTo>
                <a:cubicBezTo>
                  <a:pt x="0" y="195223"/>
                  <a:pt x="3596" y="191532"/>
                  <a:pt x="7193" y="184150"/>
                </a:cubicBezTo>
                <a:close/>
                <a:moveTo>
                  <a:pt x="7193" y="76200"/>
                </a:moveTo>
                <a:cubicBezTo>
                  <a:pt x="10789" y="108957"/>
                  <a:pt x="86308" y="130795"/>
                  <a:pt x="176213" y="130795"/>
                </a:cubicBezTo>
                <a:cubicBezTo>
                  <a:pt x="269713" y="130795"/>
                  <a:pt x="341637" y="108957"/>
                  <a:pt x="345233" y="76200"/>
                </a:cubicBezTo>
                <a:cubicBezTo>
                  <a:pt x="348829" y="83479"/>
                  <a:pt x="352425" y="87119"/>
                  <a:pt x="352425" y="94398"/>
                </a:cubicBezTo>
                <a:cubicBezTo>
                  <a:pt x="352425" y="94398"/>
                  <a:pt x="352425" y="94398"/>
                  <a:pt x="352425" y="148993"/>
                </a:cubicBezTo>
                <a:cubicBezTo>
                  <a:pt x="352425" y="189029"/>
                  <a:pt x="273309" y="225425"/>
                  <a:pt x="176213" y="225425"/>
                </a:cubicBezTo>
                <a:cubicBezTo>
                  <a:pt x="79116" y="225425"/>
                  <a:pt x="0" y="189029"/>
                  <a:pt x="0" y="148993"/>
                </a:cubicBezTo>
                <a:cubicBezTo>
                  <a:pt x="0" y="148993"/>
                  <a:pt x="0" y="148993"/>
                  <a:pt x="0" y="94398"/>
                </a:cubicBezTo>
                <a:cubicBezTo>
                  <a:pt x="0" y="87119"/>
                  <a:pt x="3596" y="83479"/>
                  <a:pt x="7193" y="76200"/>
                </a:cubicBezTo>
                <a:close/>
                <a:moveTo>
                  <a:pt x="177006" y="0"/>
                </a:moveTo>
                <a:cubicBezTo>
                  <a:pt x="272134" y="0"/>
                  <a:pt x="349250" y="25942"/>
                  <a:pt x="349250" y="57944"/>
                </a:cubicBezTo>
                <a:cubicBezTo>
                  <a:pt x="349250" y="89946"/>
                  <a:pt x="272134" y="115888"/>
                  <a:pt x="177006" y="115888"/>
                </a:cubicBezTo>
                <a:cubicBezTo>
                  <a:pt x="81878" y="115888"/>
                  <a:pt x="4762" y="89946"/>
                  <a:pt x="4762" y="57944"/>
                </a:cubicBezTo>
                <a:cubicBezTo>
                  <a:pt x="4762" y="25942"/>
                  <a:pt x="81878" y="0"/>
                  <a:pt x="177006" y="0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MH_Other_17"/>
          <p:cNvSpPr>
            <a:spLocks noEditPoints="1" noChangeArrowheads="1"/>
          </p:cNvSpPr>
          <p:nvPr/>
        </p:nvSpPr>
        <p:spPr bwMode="auto">
          <a:xfrm>
            <a:off x="4868863" y="4332288"/>
            <a:ext cx="412750" cy="404812"/>
          </a:xfrm>
          <a:custGeom>
            <a:avLst/>
            <a:gdLst>
              <a:gd name="T0" fmla="*/ 2147483646 w 113"/>
              <a:gd name="T1" fmla="*/ 2147483646 h 112"/>
              <a:gd name="T2" fmla="*/ 2147483646 w 113"/>
              <a:gd name="T3" fmla="*/ 2147483646 h 112"/>
              <a:gd name="T4" fmla="*/ 2147483646 w 113"/>
              <a:gd name="T5" fmla="*/ 2147483646 h 112"/>
              <a:gd name="T6" fmla="*/ 2147483646 w 113"/>
              <a:gd name="T7" fmla="*/ 2147483646 h 112"/>
              <a:gd name="T8" fmla="*/ 2147483646 w 113"/>
              <a:gd name="T9" fmla="*/ 2147483646 h 112"/>
              <a:gd name="T10" fmla="*/ 2147483646 w 113"/>
              <a:gd name="T11" fmla="*/ 2147483646 h 112"/>
              <a:gd name="T12" fmla="*/ 2147483646 w 113"/>
              <a:gd name="T13" fmla="*/ 2147483646 h 112"/>
              <a:gd name="T14" fmla="*/ 2147483646 w 113"/>
              <a:gd name="T15" fmla="*/ 2147483646 h 112"/>
              <a:gd name="T16" fmla="*/ 2147483646 w 113"/>
              <a:gd name="T17" fmla="*/ 2147483646 h 112"/>
              <a:gd name="T18" fmla="*/ 2147483646 w 113"/>
              <a:gd name="T19" fmla="*/ 2147483646 h 112"/>
              <a:gd name="T20" fmla="*/ 2147483646 w 113"/>
              <a:gd name="T21" fmla="*/ 2147483646 h 112"/>
              <a:gd name="T22" fmla="*/ 2147483646 w 113"/>
              <a:gd name="T23" fmla="*/ 2147483646 h 112"/>
              <a:gd name="T24" fmla="*/ 2147483646 w 113"/>
              <a:gd name="T25" fmla="*/ 2147483646 h 112"/>
              <a:gd name="T26" fmla="*/ 2147483646 w 113"/>
              <a:gd name="T27" fmla="*/ 2147483646 h 112"/>
              <a:gd name="T28" fmla="*/ 2147483646 w 113"/>
              <a:gd name="T29" fmla="*/ 2147483646 h 112"/>
              <a:gd name="T30" fmla="*/ 2147483646 w 113"/>
              <a:gd name="T31" fmla="*/ 2147483646 h 112"/>
              <a:gd name="T32" fmla="*/ 2147483646 w 113"/>
              <a:gd name="T33" fmla="*/ 2147483646 h 112"/>
              <a:gd name="T34" fmla="*/ 2147483646 w 113"/>
              <a:gd name="T35" fmla="*/ 2147483646 h 1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3"/>
              <a:gd name="T55" fmla="*/ 0 h 112"/>
              <a:gd name="T56" fmla="*/ 113 w 113"/>
              <a:gd name="T57" fmla="*/ 112 h 1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3" h="112">
                <a:moveTo>
                  <a:pt x="14" y="13"/>
                </a:moveTo>
                <a:cubicBezTo>
                  <a:pt x="0" y="27"/>
                  <a:pt x="0" y="49"/>
                  <a:pt x="14" y="63"/>
                </a:cubicBezTo>
                <a:cubicBezTo>
                  <a:pt x="23" y="72"/>
                  <a:pt x="37" y="75"/>
                  <a:pt x="49" y="71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82"/>
                  <a:pt x="70" y="74"/>
                  <a:pt x="75" y="79"/>
                </a:cubicBezTo>
                <a:cubicBezTo>
                  <a:pt x="79" y="83"/>
                  <a:pt x="76" y="89"/>
                  <a:pt x="75" y="93"/>
                </a:cubicBezTo>
                <a:cubicBezTo>
                  <a:pt x="74" y="95"/>
                  <a:pt x="73" y="99"/>
                  <a:pt x="78" y="97"/>
                </a:cubicBezTo>
                <a:cubicBezTo>
                  <a:pt x="81" y="96"/>
                  <a:pt x="88" y="92"/>
                  <a:pt x="92" y="97"/>
                </a:cubicBezTo>
                <a:cubicBezTo>
                  <a:pt x="97" y="102"/>
                  <a:pt x="91" y="112"/>
                  <a:pt x="91" y="112"/>
                </a:cubicBezTo>
                <a:cubicBezTo>
                  <a:pt x="113" y="112"/>
                  <a:pt x="113" y="112"/>
                  <a:pt x="113" y="112"/>
                </a:cubicBezTo>
                <a:cubicBezTo>
                  <a:pt x="113" y="91"/>
                  <a:pt x="113" y="91"/>
                  <a:pt x="113" y="91"/>
                </a:cubicBezTo>
                <a:cubicBezTo>
                  <a:pt x="71" y="49"/>
                  <a:pt x="71" y="49"/>
                  <a:pt x="71" y="49"/>
                </a:cubicBezTo>
                <a:cubicBezTo>
                  <a:pt x="75" y="37"/>
                  <a:pt x="72" y="23"/>
                  <a:pt x="63" y="13"/>
                </a:cubicBezTo>
                <a:cubicBezTo>
                  <a:pt x="49" y="0"/>
                  <a:pt x="27" y="0"/>
                  <a:pt x="14" y="13"/>
                </a:cubicBezTo>
                <a:close/>
                <a:moveTo>
                  <a:pt x="17" y="53"/>
                </a:moveTo>
                <a:cubicBezTo>
                  <a:pt x="11" y="43"/>
                  <a:pt x="12" y="29"/>
                  <a:pt x="20" y="20"/>
                </a:cubicBezTo>
                <a:cubicBezTo>
                  <a:pt x="29" y="12"/>
                  <a:pt x="43" y="11"/>
                  <a:pt x="53" y="17"/>
                </a:cubicBezTo>
                <a:lnTo>
                  <a:pt x="17" y="53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MH_Other_18"/>
          <p:cNvSpPr>
            <a:spLocks noEditPoints="1" noChangeArrowheads="1"/>
          </p:cNvSpPr>
          <p:nvPr/>
        </p:nvSpPr>
        <p:spPr bwMode="auto">
          <a:xfrm>
            <a:off x="6883400" y="4308475"/>
            <a:ext cx="434975" cy="428625"/>
          </a:xfrm>
          <a:custGeom>
            <a:avLst/>
            <a:gdLst>
              <a:gd name="T0" fmla="*/ 2147483646 w 120"/>
              <a:gd name="T1" fmla="*/ 2147483646 h 118"/>
              <a:gd name="T2" fmla="*/ 2147483646 w 120"/>
              <a:gd name="T3" fmla="*/ 2147483646 h 118"/>
              <a:gd name="T4" fmla="*/ 2147483646 w 120"/>
              <a:gd name="T5" fmla="*/ 2147483646 h 118"/>
              <a:gd name="T6" fmla="*/ 2147483646 w 120"/>
              <a:gd name="T7" fmla="*/ 2147483646 h 118"/>
              <a:gd name="T8" fmla="*/ 2147483646 w 120"/>
              <a:gd name="T9" fmla="*/ 2147483646 h 118"/>
              <a:gd name="T10" fmla="*/ 2147483646 w 120"/>
              <a:gd name="T11" fmla="*/ 2147483646 h 118"/>
              <a:gd name="T12" fmla="*/ 2147483646 w 120"/>
              <a:gd name="T13" fmla="*/ 2147483646 h 118"/>
              <a:gd name="T14" fmla="*/ 2147483646 w 120"/>
              <a:gd name="T15" fmla="*/ 2147483646 h 118"/>
              <a:gd name="T16" fmla="*/ 2147483646 w 120"/>
              <a:gd name="T17" fmla="*/ 2147483646 h 118"/>
              <a:gd name="T18" fmla="*/ 2147483646 w 120"/>
              <a:gd name="T19" fmla="*/ 2147483646 h 118"/>
              <a:gd name="T20" fmla="*/ 2147483646 w 120"/>
              <a:gd name="T21" fmla="*/ 2147483646 h 118"/>
              <a:gd name="T22" fmla="*/ 2147483646 w 120"/>
              <a:gd name="T23" fmla="*/ 2147483646 h 118"/>
              <a:gd name="T24" fmla="*/ 2147483646 w 120"/>
              <a:gd name="T25" fmla="*/ 2147483646 h 118"/>
              <a:gd name="T26" fmla="*/ 2147483646 w 120"/>
              <a:gd name="T27" fmla="*/ 2147483646 h 118"/>
              <a:gd name="T28" fmla="*/ 2147483646 w 120"/>
              <a:gd name="T29" fmla="*/ 2147483646 h 118"/>
              <a:gd name="T30" fmla="*/ 2147483646 w 120"/>
              <a:gd name="T31" fmla="*/ 2147483646 h 118"/>
              <a:gd name="T32" fmla="*/ 2147483646 w 120"/>
              <a:gd name="T33" fmla="*/ 2147483646 h 118"/>
              <a:gd name="T34" fmla="*/ 2147483646 w 120"/>
              <a:gd name="T35" fmla="*/ 2147483646 h 118"/>
              <a:gd name="T36" fmla="*/ 2147483646 w 120"/>
              <a:gd name="T37" fmla="*/ 2147483646 h 118"/>
              <a:gd name="T38" fmla="*/ 2147483646 w 120"/>
              <a:gd name="T39" fmla="*/ 2147483646 h 11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0"/>
              <a:gd name="T61" fmla="*/ 0 h 118"/>
              <a:gd name="T62" fmla="*/ 120 w 120"/>
              <a:gd name="T63" fmla="*/ 118 h 11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0" h="118">
                <a:moveTo>
                  <a:pt x="53" y="35"/>
                </a:moveTo>
                <a:cubicBezTo>
                  <a:pt x="56" y="26"/>
                  <a:pt x="54" y="16"/>
                  <a:pt x="47" y="9"/>
                </a:cubicBezTo>
                <a:cubicBezTo>
                  <a:pt x="40" y="2"/>
                  <a:pt x="30" y="0"/>
                  <a:pt x="21" y="2"/>
                </a:cubicBezTo>
                <a:cubicBezTo>
                  <a:pt x="36" y="17"/>
                  <a:pt x="36" y="17"/>
                  <a:pt x="36" y="17"/>
                </a:cubicBezTo>
                <a:cubicBezTo>
                  <a:pt x="32" y="32"/>
                  <a:pt x="32" y="32"/>
                  <a:pt x="32" y="32"/>
                </a:cubicBezTo>
                <a:cubicBezTo>
                  <a:pt x="17" y="36"/>
                  <a:pt x="17" y="36"/>
                  <a:pt x="17" y="36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30"/>
                  <a:pt x="2" y="40"/>
                  <a:pt x="9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0" y="117"/>
                  <a:pt x="103" y="118"/>
                  <a:pt x="107" y="118"/>
                </a:cubicBezTo>
                <a:cubicBezTo>
                  <a:pt x="110" y="118"/>
                  <a:pt x="113" y="117"/>
                  <a:pt x="115" y="115"/>
                </a:cubicBezTo>
                <a:cubicBezTo>
                  <a:pt x="120" y="110"/>
                  <a:pt x="120" y="102"/>
                  <a:pt x="115" y="97"/>
                </a:cubicBezTo>
                <a:lnTo>
                  <a:pt x="53" y="35"/>
                </a:lnTo>
                <a:close/>
                <a:moveTo>
                  <a:pt x="108" y="113"/>
                </a:moveTo>
                <a:cubicBezTo>
                  <a:pt x="105" y="113"/>
                  <a:pt x="103" y="110"/>
                  <a:pt x="103" y="108"/>
                </a:cubicBezTo>
                <a:cubicBezTo>
                  <a:pt x="103" y="105"/>
                  <a:pt x="105" y="103"/>
                  <a:pt x="108" y="103"/>
                </a:cubicBezTo>
                <a:cubicBezTo>
                  <a:pt x="110" y="103"/>
                  <a:pt x="113" y="105"/>
                  <a:pt x="113" y="108"/>
                </a:cubicBezTo>
                <a:cubicBezTo>
                  <a:pt x="113" y="110"/>
                  <a:pt x="110" y="113"/>
                  <a:pt x="108" y="113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MH_Other_19"/>
          <p:cNvSpPr>
            <a:spLocks noEditPoints="1" noChangeArrowheads="1"/>
          </p:cNvSpPr>
          <p:nvPr/>
        </p:nvSpPr>
        <p:spPr bwMode="auto">
          <a:xfrm>
            <a:off x="6873875" y="2303463"/>
            <a:ext cx="201613" cy="368300"/>
          </a:xfrm>
          <a:custGeom>
            <a:avLst/>
            <a:gdLst>
              <a:gd name="T0" fmla="*/ 2147483646 w 50"/>
              <a:gd name="T1" fmla="*/ 2147483646 h 90"/>
              <a:gd name="T2" fmla="*/ 2147483646 w 50"/>
              <a:gd name="T3" fmla="*/ 2147483646 h 90"/>
              <a:gd name="T4" fmla="*/ 2147483646 w 50"/>
              <a:gd name="T5" fmla="*/ 0 h 90"/>
              <a:gd name="T6" fmla="*/ 2147483646 w 50"/>
              <a:gd name="T7" fmla="*/ 0 h 90"/>
              <a:gd name="T8" fmla="*/ 0 w 50"/>
              <a:gd name="T9" fmla="*/ 2147483646 h 90"/>
              <a:gd name="T10" fmla="*/ 0 w 50"/>
              <a:gd name="T11" fmla="*/ 2147483646 h 90"/>
              <a:gd name="T12" fmla="*/ 2147483646 w 50"/>
              <a:gd name="T13" fmla="*/ 2147483646 h 90"/>
              <a:gd name="T14" fmla="*/ 2147483646 w 50"/>
              <a:gd name="T15" fmla="*/ 2147483646 h 90"/>
              <a:gd name="T16" fmla="*/ 2147483646 w 50"/>
              <a:gd name="T17" fmla="*/ 2147483646 h 90"/>
              <a:gd name="T18" fmla="*/ 2147483646 w 50"/>
              <a:gd name="T19" fmla="*/ 2147483646 h 90"/>
              <a:gd name="T20" fmla="*/ 2147483646 w 50"/>
              <a:gd name="T21" fmla="*/ 2147483646 h 90"/>
              <a:gd name="T22" fmla="*/ 2147483646 w 50"/>
              <a:gd name="T23" fmla="*/ 2147483646 h 90"/>
              <a:gd name="T24" fmla="*/ 2147483646 w 50"/>
              <a:gd name="T25" fmla="*/ 2147483646 h 90"/>
              <a:gd name="T26" fmla="*/ 2147483646 w 50"/>
              <a:gd name="T27" fmla="*/ 2147483646 h 90"/>
              <a:gd name="T28" fmla="*/ 2147483646 w 50"/>
              <a:gd name="T29" fmla="*/ 2147483646 h 90"/>
              <a:gd name="T30" fmla="*/ 2147483646 w 50"/>
              <a:gd name="T31" fmla="*/ 2147483646 h 90"/>
              <a:gd name="T32" fmla="*/ 2147483646 w 50"/>
              <a:gd name="T33" fmla="*/ 2147483646 h 90"/>
              <a:gd name="T34" fmla="*/ 2147483646 w 50"/>
              <a:gd name="T35" fmla="*/ 2147483646 h 90"/>
              <a:gd name="T36" fmla="*/ 2147483646 w 50"/>
              <a:gd name="T37" fmla="*/ 2147483646 h 90"/>
              <a:gd name="T38" fmla="*/ 2147483646 w 50"/>
              <a:gd name="T39" fmla="*/ 2147483646 h 90"/>
              <a:gd name="T40" fmla="*/ 2147483646 w 50"/>
              <a:gd name="T41" fmla="*/ 2147483646 h 90"/>
              <a:gd name="T42" fmla="*/ 2147483646 w 50"/>
              <a:gd name="T43" fmla="*/ 2147483646 h 90"/>
              <a:gd name="T44" fmla="*/ 2147483646 w 50"/>
              <a:gd name="T45" fmla="*/ 2147483646 h 90"/>
              <a:gd name="T46" fmla="*/ 2147483646 w 50"/>
              <a:gd name="T47" fmla="*/ 2147483646 h 90"/>
              <a:gd name="T48" fmla="*/ 2147483646 w 50"/>
              <a:gd name="T49" fmla="*/ 2147483646 h 90"/>
              <a:gd name="T50" fmla="*/ 2147483646 w 50"/>
              <a:gd name="T51" fmla="*/ 2147483646 h 90"/>
              <a:gd name="T52" fmla="*/ 2147483646 w 50"/>
              <a:gd name="T53" fmla="*/ 2147483646 h 90"/>
              <a:gd name="T54" fmla="*/ 2147483646 w 50"/>
              <a:gd name="T55" fmla="*/ 2147483646 h 90"/>
              <a:gd name="T56" fmla="*/ 2147483646 w 50"/>
              <a:gd name="T57" fmla="*/ 2147483646 h 9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50"/>
              <a:gd name="T88" fmla="*/ 0 h 90"/>
              <a:gd name="T89" fmla="*/ 50 w 50"/>
              <a:gd name="T90" fmla="*/ 90 h 9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50" h="90">
                <a:moveTo>
                  <a:pt x="50" y="83"/>
                </a:moveTo>
                <a:cubicBezTo>
                  <a:pt x="50" y="7"/>
                  <a:pt x="50" y="7"/>
                  <a:pt x="50" y="7"/>
                </a:cubicBezTo>
                <a:cubicBezTo>
                  <a:pt x="50" y="3"/>
                  <a:pt x="47" y="0"/>
                  <a:pt x="4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7"/>
                  <a:pt x="3" y="90"/>
                  <a:pt x="6" y="90"/>
                </a:cubicBezTo>
                <a:cubicBezTo>
                  <a:pt x="44" y="90"/>
                  <a:pt x="44" y="90"/>
                  <a:pt x="44" y="90"/>
                </a:cubicBezTo>
                <a:cubicBezTo>
                  <a:pt x="47" y="90"/>
                  <a:pt x="50" y="87"/>
                  <a:pt x="50" y="83"/>
                </a:cubicBezTo>
                <a:close/>
                <a:moveTo>
                  <a:pt x="39" y="5"/>
                </a:moveTo>
                <a:cubicBezTo>
                  <a:pt x="40" y="5"/>
                  <a:pt x="41" y="5"/>
                  <a:pt x="41" y="6"/>
                </a:cubicBezTo>
                <a:cubicBezTo>
                  <a:pt x="41" y="7"/>
                  <a:pt x="40" y="8"/>
                  <a:pt x="39" y="8"/>
                </a:cubicBezTo>
                <a:cubicBezTo>
                  <a:pt x="38" y="8"/>
                  <a:pt x="38" y="7"/>
                  <a:pt x="38" y="6"/>
                </a:cubicBezTo>
                <a:cubicBezTo>
                  <a:pt x="38" y="5"/>
                  <a:pt x="38" y="5"/>
                  <a:pt x="39" y="5"/>
                </a:cubicBezTo>
                <a:close/>
                <a:moveTo>
                  <a:pt x="16" y="5"/>
                </a:moveTo>
                <a:cubicBezTo>
                  <a:pt x="34" y="5"/>
                  <a:pt x="34" y="5"/>
                  <a:pt x="34" y="5"/>
                </a:cubicBezTo>
                <a:cubicBezTo>
                  <a:pt x="34" y="7"/>
                  <a:pt x="34" y="7"/>
                  <a:pt x="34" y="7"/>
                </a:cubicBezTo>
                <a:cubicBezTo>
                  <a:pt x="16" y="7"/>
                  <a:pt x="16" y="7"/>
                  <a:pt x="16" y="7"/>
                </a:cubicBezTo>
                <a:lnTo>
                  <a:pt x="16" y="5"/>
                </a:lnTo>
                <a:close/>
                <a:moveTo>
                  <a:pt x="5" y="69"/>
                </a:moveTo>
                <a:cubicBezTo>
                  <a:pt x="5" y="11"/>
                  <a:pt x="5" y="11"/>
                  <a:pt x="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69"/>
                  <a:pt x="45" y="69"/>
                  <a:pt x="45" y="69"/>
                </a:cubicBezTo>
                <a:lnTo>
                  <a:pt x="5" y="69"/>
                </a:lnTo>
                <a:close/>
                <a:moveTo>
                  <a:pt x="25" y="83"/>
                </a:moveTo>
                <a:cubicBezTo>
                  <a:pt x="23" y="83"/>
                  <a:pt x="21" y="81"/>
                  <a:pt x="21" y="79"/>
                </a:cubicBezTo>
                <a:cubicBezTo>
                  <a:pt x="21" y="77"/>
                  <a:pt x="23" y="75"/>
                  <a:pt x="25" y="75"/>
                </a:cubicBezTo>
                <a:cubicBezTo>
                  <a:pt x="27" y="75"/>
                  <a:pt x="29" y="77"/>
                  <a:pt x="29" y="79"/>
                </a:cubicBezTo>
                <a:cubicBezTo>
                  <a:pt x="29" y="81"/>
                  <a:pt x="27" y="83"/>
                  <a:pt x="25" y="83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MH_Other_20"/>
          <p:cNvSpPr>
            <a:spLocks noEditPoints="1" noChangeArrowheads="1"/>
          </p:cNvSpPr>
          <p:nvPr/>
        </p:nvSpPr>
        <p:spPr bwMode="auto">
          <a:xfrm>
            <a:off x="7110413" y="2441575"/>
            <a:ext cx="207962" cy="368300"/>
          </a:xfrm>
          <a:custGeom>
            <a:avLst/>
            <a:gdLst>
              <a:gd name="T0" fmla="*/ 2147483646 w 51"/>
              <a:gd name="T1" fmla="*/ 0 h 90"/>
              <a:gd name="T2" fmla="*/ 2147483646 w 51"/>
              <a:gd name="T3" fmla="*/ 0 h 90"/>
              <a:gd name="T4" fmla="*/ 0 w 51"/>
              <a:gd name="T5" fmla="*/ 2147483646 h 90"/>
              <a:gd name="T6" fmla="*/ 0 w 51"/>
              <a:gd name="T7" fmla="*/ 2147483646 h 90"/>
              <a:gd name="T8" fmla="*/ 2147483646 w 51"/>
              <a:gd name="T9" fmla="*/ 2147483646 h 90"/>
              <a:gd name="T10" fmla="*/ 2147483646 w 51"/>
              <a:gd name="T11" fmla="*/ 2147483646 h 90"/>
              <a:gd name="T12" fmla="*/ 2147483646 w 51"/>
              <a:gd name="T13" fmla="*/ 2147483646 h 90"/>
              <a:gd name="T14" fmla="*/ 2147483646 w 51"/>
              <a:gd name="T15" fmla="*/ 2147483646 h 90"/>
              <a:gd name="T16" fmla="*/ 2147483646 w 51"/>
              <a:gd name="T17" fmla="*/ 0 h 90"/>
              <a:gd name="T18" fmla="*/ 2147483646 w 51"/>
              <a:gd name="T19" fmla="*/ 2147483646 h 90"/>
              <a:gd name="T20" fmla="*/ 2147483646 w 51"/>
              <a:gd name="T21" fmla="*/ 2147483646 h 90"/>
              <a:gd name="T22" fmla="*/ 2147483646 w 51"/>
              <a:gd name="T23" fmla="*/ 2147483646 h 90"/>
              <a:gd name="T24" fmla="*/ 2147483646 w 51"/>
              <a:gd name="T25" fmla="*/ 2147483646 h 90"/>
              <a:gd name="T26" fmla="*/ 2147483646 w 51"/>
              <a:gd name="T27" fmla="*/ 2147483646 h 90"/>
              <a:gd name="T28" fmla="*/ 2147483646 w 51"/>
              <a:gd name="T29" fmla="*/ 2147483646 h 90"/>
              <a:gd name="T30" fmla="*/ 2147483646 w 51"/>
              <a:gd name="T31" fmla="*/ 2147483646 h 90"/>
              <a:gd name="T32" fmla="*/ 2147483646 w 51"/>
              <a:gd name="T33" fmla="*/ 2147483646 h 90"/>
              <a:gd name="T34" fmla="*/ 2147483646 w 51"/>
              <a:gd name="T35" fmla="*/ 2147483646 h 90"/>
              <a:gd name="T36" fmla="*/ 2147483646 w 51"/>
              <a:gd name="T37" fmla="*/ 2147483646 h 90"/>
              <a:gd name="T38" fmla="*/ 2147483646 w 51"/>
              <a:gd name="T39" fmla="*/ 2147483646 h 90"/>
              <a:gd name="T40" fmla="*/ 2147483646 w 51"/>
              <a:gd name="T41" fmla="*/ 2147483646 h 90"/>
              <a:gd name="T42" fmla="*/ 2147483646 w 51"/>
              <a:gd name="T43" fmla="*/ 2147483646 h 90"/>
              <a:gd name="T44" fmla="*/ 2147483646 w 51"/>
              <a:gd name="T45" fmla="*/ 2147483646 h 90"/>
              <a:gd name="T46" fmla="*/ 2147483646 w 51"/>
              <a:gd name="T47" fmla="*/ 2147483646 h 90"/>
              <a:gd name="T48" fmla="*/ 2147483646 w 51"/>
              <a:gd name="T49" fmla="*/ 2147483646 h 90"/>
              <a:gd name="T50" fmla="*/ 2147483646 w 51"/>
              <a:gd name="T51" fmla="*/ 2147483646 h 90"/>
              <a:gd name="T52" fmla="*/ 2147483646 w 51"/>
              <a:gd name="T53" fmla="*/ 2147483646 h 90"/>
              <a:gd name="T54" fmla="*/ 2147483646 w 51"/>
              <a:gd name="T55" fmla="*/ 2147483646 h 90"/>
              <a:gd name="T56" fmla="*/ 2147483646 w 51"/>
              <a:gd name="T57" fmla="*/ 2147483646 h 9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51"/>
              <a:gd name="T88" fmla="*/ 0 h 90"/>
              <a:gd name="T89" fmla="*/ 51 w 51"/>
              <a:gd name="T90" fmla="*/ 90 h 9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51" h="90">
                <a:moveTo>
                  <a:pt x="44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7"/>
                  <a:pt x="3" y="90"/>
                  <a:pt x="7" y="90"/>
                </a:cubicBezTo>
                <a:cubicBezTo>
                  <a:pt x="44" y="90"/>
                  <a:pt x="44" y="90"/>
                  <a:pt x="44" y="90"/>
                </a:cubicBezTo>
                <a:cubicBezTo>
                  <a:pt x="48" y="90"/>
                  <a:pt x="51" y="87"/>
                  <a:pt x="51" y="83"/>
                </a:cubicBezTo>
                <a:cubicBezTo>
                  <a:pt x="51" y="7"/>
                  <a:pt x="51" y="7"/>
                  <a:pt x="51" y="7"/>
                </a:cubicBezTo>
                <a:cubicBezTo>
                  <a:pt x="51" y="3"/>
                  <a:pt x="48" y="0"/>
                  <a:pt x="44" y="0"/>
                </a:cubicBezTo>
                <a:close/>
                <a:moveTo>
                  <a:pt x="40" y="5"/>
                </a:moveTo>
                <a:cubicBezTo>
                  <a:pt x="41" y="5"/>
                  <a:pt x="42" y="5"/>
                  <a:pt x="42" y="6"/>
                </a:cubicBezTo>
                <a:cubicBezTo>
                  <a:pt x="42" y="7"/>
                  <a:pt x="41" y="8"/>
                  <a:pt x="40" y="8"/>
                </a:cubicBezTo>
                <a:cubicBezTo>
                  <a:pt x="39" y="8"/>
                  <a:pt x="38" y="7"/>
                  <a:pt x="38" y="6"/>
                </a:cubicBezTo>
                <a:cubicBezTo>
                  <a:pt x="38" y="5"/>
                  <a:pt x="39" y="5"/>
                  <a:pt x="40" y="5"/>
                </a:cubicBezTo>
                <a:close/>
                <a:moveTo>
                  <a:pt x="17" y="5"/>
                </a:moveTo>
                <a:cubicBezTo>
                  <a:pt x="34" y="5"/>
                  <a:pt x="34" y="5"/>
                  <a:pt x="34" y="5"/>
                </a:cubicBezTo>
                <a:cubicBezTo>
                  <a:pt x="34" y="7"/>
                  <a:pt x="34" y="7"/>
                  <a:pt x="34" y="7"/>
                </a:cubicBezTo>
                <a:cubicBezTo>
                  <a:pt x="17" y="7"/>
                  <a:pt x="17" y="7"/>
                  <a:pt x="17" y="7"/>
                </a:cubicBezTo>
                <a:lnTo>
                  <a:pt x="17" y="5"/>
                </a:lnTo>
                <a:close/>
                <a:moveTo>
                  <a:pt x="26" y="83"/>
                </a:moveTo>
                <a:cubicBezTo>
                  <a:pt x="23" y="83"/>
                  <a:pt x="21" y="81"/>
                  <a:pt x="21" y="79"/>
                </a:cubicBezTo>
                <a:cubicBezTo>
                  <a:pt x="21" y="77"/>
                  <a:pt x="23" y="75"/>
                  <a:pt x="26" y="75"/>
                </a:cubicBezTo>
                <a:cubicBezTo>
                  <a:pt x="28" y="75"/>
                  <a:pt x="30" y="77"/>
                  <a:pt x="30" y="79"/>
                </a:cubicBezTo>
                <a:cubicBezTo>
                  <a:pt x="30" y="81"/>
                  <a:pt x="28" y="83"/>
                  <a:pt x="26" y="83"/>
                </a:cubicBezTo>
                <a:close/>
                <a:moveTo>
                  <a:pt x="46" y="69"/>
                </a:moveTo>
                <a:cubicBezTo>
                  <a:pt x="5" y="69"/>
                  <a:pt x="5" y="69"/>
                  <a:pt x="5" y="69"/>
                </a:cubicBezTo>
                <a:cubicBezTo>
                  <a:pt x="5" y="11"/>
                  <a:pt x="5" y="11"/>
                  <a:pt x="5" y="11"/>
                </a:cubicBezTo>
                <a:cubicBezTo>
                  <a:pt x="46" y="11"/>
                  <a:pt x="46" y="11"/>
                  <a:pt x="46" y="11"/>
                </a:cubicBezTo>
                <a:lnTo>
                  <a:pt x="46" y="69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MH_Other_21"/>
          <p:cNvSpPr>
            <a:spLocks noChangeArrowheads="1"/>
          </p:cNvSpPr>
          <p:nvPr/>
        </p:nvSpPr>
        <p:spPr bwMode="auto">
          <a:xfrm>
            <a:off x="7094538" y="2325688"/>
            <a:ext cx="122237" cy="100012"/>
          </a:xfrm>
          <a:custGeom>
            <a:avLst/>
            <a:gdLst>
              <a:gd name="T0" fmla="*/ 79865 w 40"/>
              <a:gd name="T1" fmla="*/ 82362 h 33"/>
              <a:gd name="T2" fmla="*/ 99831 w 40"/>
              <a:gd name="T3" fmla="*/ 82362 h 33"/>
              <a:gd name="T4" fmla="*/ 99831 w 40"/>
              <a:gd name="T5" fmla="*/ 19967 h 33"/>
              <a:gd name="T6" fmla="*/ 99831 w 40"/>
              <a:gd name="T7" fmla="*/ 0 h 33"/>
              <a:gd name="T8" fmla="*/ 79865 w 40"/>
              <a:gd name="T9" fmla="*/ 0 h 33"/>
              <a:gd name="T10" fmla="*/ 0 w 40"/>
              <a:gd name="T11" fmla="*/ 0 h 33"/>
              <a:gd name="T12" fmla="*/ 0 w 40"/>
              <a:gd name="T13" fmla="*/ 19967 h 33"/>
              <a:gd name="T14" fmla="*/ 79865 w 40"/>
              <a:gd name="T15" fmla="*/ 19967 h 33"/>
              <a:gd name="T16" fmla="*/ 79865 w 40"/>
              <a:gd name="T17" fmla="*/ 82362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"/>
              <a:gd name="T28" fmla="*/ 0 h 33"/>
              <a:gd name="T29" fmla="*/ 40 w 40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" h="33">
                <a:moveTo>
                  <a:pt x="32" y="33"/>
                </a:moveTo>
                <a:lnTo>
                  <a:pt x="40" y="33"/>
                </a:lnTo>
                <a:lnTo>
                  <a:pt x="40" y="8"/>
                </a:lnTo>
                <a:lnTo>
                  <a:pt x="40" y="0"/>
                </a:lnTo>
                <a:lnTo>
                  <a:pt x="32" y="0"/>
                </a:lnTo>
                <a:lnTo>
                  <a:pt x="0" y="0"/>
                </a:lnTo>
                <a:lnTo>
                  <a:pt x="0" y="8"/>
                </a:lnTo>
                <a:lnTo>
                  <a:pt x="32" y="8"/>
                </a:lnTo>
                <a:lnTo>
                  <a:pt x="32" y="33"/>
                </a:lnTo>
                <a:close/>
              </a:path>
            </a:pathLst>
          </a:custGeom>
          <a:solidFill>
            <a:srgbClr val="FEFFFF"/>
          </a:solidFill>
          <a:ln w="9525" cmpd="sng">
            <a:noFill/>
            <a:bevel/>
          </a:ln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8" name="MH_Other_22"/>
          <p:cNvSpPr>
            <a:spLocks noChangeArrowheads="1"/>
          </p:cNvSpPr>
          <p:nvPr/>
        </p:nvSpPr>
        <p:spPr bwMode="auto">
          <a:xfrm>
            <a:off x="6985000" y="2693988"/>
            <a:ext cx="100013" cy="100012"/>
          </a:xfrm>
          <a:custGeom>
            <a:avLst/>
            <a:gdLst>
              <a:gd name="T0" fmla="*/ 19967 w 33"/>
              <a:gd name="T1" fmla="*/ 0 h 33"/>
              <a:gd name="T2" fmla="*/ 0 w 33"/>
              <a:gd name="T3" fmla="*/ 0 h 33"/>
              <a:gd name="T4" fmla="*/ 0 w 33"/>
              <a:gd name="T5" fmla="*/ 62395 h 33"/>
              <a:gd name="T6" fmla="*/ 0 w 33"/>
              <a:gd name="T7" fmla="*/ 82362 h 33"/>
              <a:gd name="T8" fmla="*/ 19967 w 33"/>
              <a:gd name="T9" fmla="*/ 82362 h 33"/>
              <a:gd name="T10" fmla="*/ 82362 w 33"/>
              <a:gd name="T11" fmla="*/ 82362 h 33"/>
              <a:gd name="T12" fmla="*/ 82362 w 33"/>
              <a:gd name="T13" fmla="*/ 62395 h 33"/>
              <a:gd name="T14" fmla="*/ 19967 w 33"/>
              <a:gd name="T15" fmla="*/ 62395 h 33"/>
              <a:gd name="T16" fmla="*/ 19967 w 33"/>
              <a:gd name="T17" fmla="*/ 0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"/>
              <a:gd name="T28" fmla="*/ 0 h 33"/>
              <a:gd name="T29" fmla="*/ 33 w 33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" h="33">
                <a:moveTo>
                  <a:pt x="8" y="0"/>
                </a:moveTo>
                <a:lnTo>
                  <a:pt x="0" y="0"/>
                </a:lnTo>
                <a:lnTo>
                  <a:pt x="0" y="25"/>
                </a:lnTo>
                <a:lnTo>
                  <a:pt x="0" y="33"/>
                </a:lnTo>
                <a:lnTo>
                  <a:pt x="8" y="33"/>
                </a:lnTo>
                <a:lnTo>
                  <a:pt x="33" y="33"/>
                </a:lnTo>
                <a:lnTo>
                  <a:pt x="33" y="25"/>
                </a:lnTo>
                <a:lnTo>
                  <a:pt x="8" y="25"/>
                </a:lnTo>
                <a:lnTo>
                  <a:pt x="8" y="0"/>
                </a:lnTo>
                <a:close/>
              </a:path>
            </a:pathLst>
          </a:custGeom>
          <a:solidFill>
            <a:srgbClr val="FEFFFF"/>
          </a:solidFill>
          <a:ln w="9525" cmpd="sng">
            <a:noFill/>
            <a:bevel/>
          </a:ln>
        </p:spPr>
        <p:txBody>
          <a:bodyPr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9" name="MH_SubTitle_1"/>
          <p:cNvSpPr>
            <a:spLocks noChangeArrowheads="1"/>
          </p:cNvSpPr>
          <p:nvPr/>
        </p:nvSpPr>
        <p:spPr bwMode="auto">
          <a:xfrm>
            <a:off x="1401763" y="2241550"/>
            <a:ext cx="3033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sp>
        <p:nvSpPr>
          <p:cNvPr id="30" name="MH_SubTitle_2"/>
          <p:cNvSpPr>
            <a:spLocks noChangeArrowheads="1"/>
          </p:cNvSpPr>
          <p:nvPr/>
        </p:nvSpPr>
        <p:spPr bwMode="auto">
          <a:xfrm>
            <a:off x="984250" y="3201988"/>
            <a:ext cx="3067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sp>
        <p:nvSpPr>
          <p:cNvPr id="31" name="MH_SubTitle_3"/>
          <p:cNvSpPr>
            <a:spLocks noChangeArrowheads="1"/>
          </p:cNvSpPr>
          <p:nvPr/>
        </p:nvSpPr>
        <p:spPr bwMode="auto">
          <a:xfrm>
            <a:off x="1401763" y="4197350"/>
            <a:ext cx="30337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sp>
        <p:nvSpPr>
          <p:cNvPr id="32" name="MH_SubTitle_4"/>
          <p:cNvSpPr>
            <a:spLocks noChangeArrowheads="1"/>
          </p:cNvSpPr>
          <p:nvPr/>
        </p:nvSpPr>
        <p:spPr bwMode="auto">
          <a:xfrm>
            <a:off x="7770813" y="2241550"/>
            <a:ext cx="3052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sp>
        <p:nvSpPr>
          <p:cNvPr id="33" name="MH_SubTitle_5"/>
          <p:cNvSpPr>
            <a:spLocks noChangeArrowheads="1"/>
          </p:cNvSpPr>
          <p:nvPr/>
        </p:nvSpPr>
        <p:spPr bwMode="auto">
          <a:xfrm>
            <a:off x="8110538" y="3201988"/>
            <a:ext cx="3209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sp>
        <p:nvSpPr>
          <p:cNvPr id="34" name="MH_SubTitle_6"/>
          <p:cNvSpPr>
            <a:spLocks noChangeArrowheads="1"/>
          </p:cNvSpPr>
          <p:nvPr/>
        </p:nvSpPr>
        <p:spPr bwMode="auto">
          <a:xfrm>
            <a:off x="7770813" y="4197350"/>
            <a:ext cx="30527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项目投资回报预期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6224588" y="1628775"/>
            <a:ext cx="1212850" cy="1035050"/>
          </a:xfrm>
          <a:custGeom>
            <a:avLst/>
            <a:gdLst>
              <a:gd name="T0" fmla="*/ 2147483646 w 714"/>
              <a:gd name="T1" fmla="*/ 525756936 h 609"/>
              <a:gd name="T2" fmla="*/ 2147483646 w 714"/>
              <a:gd name="T3" fmla="*/ 608228108 h 609"/>
              <a:gd name="T4" fmla="*/ 2147483646 w 714"/>
              <a:gd name="T5" fmla="*/ 288652315 h 609"/>
              <a:gd name="T6" fmla="*/ 2147483646 w 714"/>
              <a:gd name="T7" fmla="*/ 309270108 h 609"/>
              <a:gd name="T8" fmla="*/ 2147483646 w 714"/>
              <a:gd name="T9" fmla="*/ 113397862 h 609"/>
              <a:gd name="T10" fmla="*/ 2147483646 w 714"/>
              <a:gd name="T11" fmla="*/ 226795724 h 609"/>
              <a:gd name="T12" fmla="*/ 2147483646 w 714"/>
              <a:gd name="T13" fmla="*/ 432976867 h 609"/>
              <a:gd name="T14" fmla="*/ 2147483646 w 714"/>
              <a:gd name="T15" fmla="*/ 1257691802 h 609"/>
              <a:gd name="T16" fmla="*/ 2147483646 w 714"/>
              <a:gd name="T17" fmla="*/ 1618506393 h 609"/>
              <a:gd name="T18" fmla="*/ 2147483646 w 714"/>
              <a:gd name="T19" fmla="*/ 2147483646 h 609"/>
              <a:gd name="T20" fmla="*/ 2147483646 w 714"/>
              <a:gd name="T21" fmla="*/ 2147483646 h 609"/>
              <a:gd name="T22" fmla="*/ 2147483646 w 714"/>
              <a:gd name="T23" fmla="*/ 2147483646 h 609"/>
              <a:gd name="T24" fmla="*/ 2147483646 w 714"/>
              <a:gd name="T25" fmla="*/ 2147483646 h 609"/>
              <a:gd name="T26" fmla="*/ 2147483646 w 714"/>
              <a:gd name="T27" fmla="*/ 2147483646 h 609"/>
              <a:gd name="T28" fmla="*/ 2147483646 w 714"/>
              <a:gd name="T29" fmla="*/ 2147483646 h 609"/>
              <a:gd name="T30" fmla="*/ 2147483646 w 714"/>
              <a:gd name="T31" fmla="*/ 2147483646 h 609"/>
              <a:gd name="T32" fmla="*/ 1041247013 w 714"/>
              <a:gd name="T33" fmla="*/ 2147483646 h 609"/>
              <a:gd name="T34" fmla="*/ 10309154 w 714"/>
              <a:gd name="T35" fmla="*/ 2147483646 h 609"/>
              <a:gd name="T36" fmla="*/ 123713057 w 714"/>
              <a:gd name="T37" fmla="*/ 2147483646 h 609"/>
              <a:gd name="T38" fmla="*/ 237116960 w 714"/>
              <a:gd name="T39" fmla="*/ 2147483646 h 609"/>
              <a:gd name="T40" fmla="*/ 711347669 w 714"/>
              <a:gd name="T41" fmla="*/ 2147483646 h 609"/>
              <a:gd name="T42" fmla="*/ 711347669 w 714"/>
              <a:gd name="T43" fmla="*/ 2147483646 h 609"/>
              <a:gd name="T44" fmla="*/ 979388879 w 714"/>
              <a:gd name="T45" fmla="*/ 2147483646 h 609"/>
              <a:gd name="T46" fmla="*/ 1123720244 w 714"/>
              <a:gd name="T47" fmla="*/ 2147483646 h 609"/>
              <a:gd name="T48" fmla="*/ 1247433301 w 714"/>
              <a:gd name="T49" fmla="*/ 2147483646 h 609"/>
              <a:gd name="T50" fmla="*/ 1855686220 w 714"/>
              <a:gd name="T51" fmla="*/ 2147483646 h 609"/>
              <a:gd name="T52" fmla="*/ 1969090123 w 714"/>
              <a:gd name="T53" fmla="*/ 2147483646 h 609"/>
              <a:gd name="T54" fmla="*/ 1721664010 w 714"/>
              <a:gd name="T55" fmla="*/ 2147483646 h 609"/>
              <a:gd name="T56" fmla="*/ 2147483646 w 714"/>
              <a:gd name="T57" fmla="*/ 2147483646 h 609"/>
              <a:gd name="T58" fmla="*/ 2147483646 w 714"/>
              <a:gd name="T59" fmla="*/ 2147483646 h 609"/>
              <a:gd name="T60" fmla="*/ 2147483646 w 714"/>
              <a:gd name="T61" fmla="*/ 2147483646 h 609"/>
              <a:gd name="T62" fmla="*/ 2147483646 w 714"/>
              <a:gd name="T63" fmla="*/ 2147483646 h 609"/>
              <a:gd name="T64" fmla="*/ 2147483646 w 714"/>
              <a:gd name="T65" fmla="*/ 2147483646 h 609"/>
              <a:gd name="T66" fmla="*/ 2147483646 w 714"/>
              <a:gd name="T67" fmla="*/ 2147483646 h 609"/>
              <a:gd name="T68" fmla="*/ 2147483646 w 714"/>
              <a:gd name="T69" fmla="*/ 2147483646 h 609"/>
              <a:gd name="T70" fmla="*/ 2147483646 w 714"/>
              <a:gd name="T71" fmla="*/ 2147483646 h 609"/>
              <a:gd name="T72" fmla="*/ 2147483646 w 714"/>
              <a:gd name="T73" fmla="*/ 2147483646 h 609"/>
              <a:gd name="T74" fmla="*/ 2147483646 w 714"/>
              <a:gd name="T75" fmla="*/ 2147483646 h 609"/>
              <a:gd name="T76" fmla="*/ 2147483646 w 714"/>
              <a:gd name="T77" fmla="*/ 2147483646 h 609"/>
              <a:gd name="T78" fmla="*/ 2147483646 w 714"/>
              <a:gd name="T79" fmla="*/ 2147483646 h 609"/>
              <a:gd name="T80" fmla="*/ 2147483646 w 714"/>
              <a:gd name="T81" fmla="*/ 2147483646 h 609"/>
              <a:gd name="T82" fmla="*/ 2147483646 w 714"/>
              <a:gd name="T83" fmla="*/ 2147483646 h 609"/>
              <a:gd name="T84" fmla="*/ 2147483646 w 714"/>
              <a:gd name="T85" fmla="*/ 2147483646 h 609"/>
              <a:gd name="T86" fmla="*/ 2147483646 w 714"/>
              <a:gd name="T87" fmla="*/ 2147483646 h 609"/>
              <a:gd name="T88" fmla="*/ 2147483646 w 714"/>
              <a:gd name="T89" fmla="*/ 2147483646 h 609"/>
              <a:gd name="T90" fmla="*/ 2147483646 w 714"/>
              <a:gd name="T91" fmla="*/ 2147483646 h 609"/>
              <a:gd name="T92" fmla="*/ 2147483646 w 714"/>
              <a:gd name="T93" fmla="*/ 2147483646 h 609"/>
              <a:gd name="T94" fmla="*/ 2147483646 w 714"/>
              <a:gd name="T95" fmla="*/ 2147483646 h 609"/>
              <a:gd name="T96" fmla="*/ 2147483646 w 714"/>
              <a:gd name="T97" fmla="*/ 2147483646 h 609"/>
              <a:gd name="T98" fmla="*/ 2147483646 w 714"/>
              <a:gd name="T99" fmla="*/ 2147483646 h 609"/>
              <a:gd name="T100" fmla="*/ 2147483646 w 714"/>
              <a:gd name="T101" fmla="*/ 2147483646 h 609"/>
              <a:gd name="T102" fmla="*/ 2147483646 w 714"/>
              <a:gd name="T103" fmla="*/ 2147483646 h 609"/>
              <a:gd name="T104" fmla="*/ 2147483646 w 714"/>
              <a:gd name="T105" fmla="*/ 2147483646 h 609"/>
              <a:gd name="T106" fmla="*/ 2147483646 w 714"/>
              <a:gd name="T107" fmla="*/ 2147483646 h 609"/>
              <a:gd name="T108" fmla="*/ 2147483646 w 714"/>
              <a:gd name="T109" fmla="*/ 2147483646 h 609"/>
              <a:gd name="T110" fmla="*/ 2147483646 w 714"/>
              <a:gd name="T111" fmla="*/ 2147483646 h 609"/>
              <a:gd name="T112" fmla="*/ 2147483646 w 714"/>
              <a:gd name="T113" fmla="*/ 2147483646 h 609"/>
              <a:gd name="T114" fmla="*/ 2147483646 w 714"/>
              <a:gd name="T115" fmla="*/ 1958703191 h 609"/>
              <a:gd name="T116" fmla="*/ 2147483646 w 714"/>
              <a:gd name="T117" fmla="*/ 1731904255 h 609"/>
              <a:gd name="T118" fmla="*/ 2147483646 w 714"/>
              <a:gd name="T119" fmla="*/ 1680359772 h 609"/>
              <a:gd name="T120" fmla="*/ 2147483646 w 714"/>
              <a:gd name="T121" fmla="*/ 1288618492 h 609"/>
              <a:gd name="T122" fmla="*/ 2147483646 w 714"/>
              <a:gd name="T123" fmla="*/ 865953733 h 6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14" h="609">
                <a:moveTo>
                  <a:pt x="699" y="64"/>
                </a:moveTo>
                <a:cubicBezTo>
                  <a:pt x="697" y="56"/>
                  <a:pt x="697" y="56"/>
                  <a:pt x="697" y="56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3" y="40"/>
                  <a:pt x="683" y="40"/>
                  <a:pt x="683" y="40"/>
                </a:cubicBezTo>
                <a:cubicBezTo>
                  <a:pt x="677" y="43"/>
                  <a:pt x="677" y="43"/>
                  <a:pt x="677" y="43"/>
                </a:cubicBezTo>
                <a:cubicBezTo>
                  <a:pt x="674" y="50"/>
                  <a:pt x="674" y="50"/>
                  <a:pt x="674" y="50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2" y="51"/>
                  <a:pt x="672" y="51"/>
                  <a:pt x="672" y="51"/>
                </a:cubicBezTo>
                <a:cubicBezTo>
                  <a:pt x="661" y="53"/>
                  <a:pt x="661" y="53"/>
                  <a:pt x="661" y="53"/>
                </a:cubicBezTo>
                <a:cubicBezTo>
                  <a:pt x="660" y="54"/>
                  <a:pt x="659" y="54"/>
                  <a:pt x="658" y="56"/>
                </a:cubicBezTo>
                <a:cubicBezTo>
                  <a:pt x="655" y="58"/>
                  <a:pt x="655" y="58"/>
                  <a:pt x="655" y="58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8" y="64"/>
                  <a:pt x="648" y="64"/>
                  <a:pt x="648" y="64"/>
                </a:cubicBezTo>
                <a:cubicBezTo>
                  <a:pt x="643" y="65"/>
                  <a:pt x="643" y="65"/>
                  <a:pt x="643" y="65"/>
                </a:cubicBezTo>
                <a:cubicBezTo>
                  <a:pt x="640" y="64"/>
                  <a:pt x="637" y="62"/>
                  <a:pt x="632" y="59"/>
                </a:cubicBezTo>
                <a:cubicBezTo>
                  <a:pt x="631" y="58"/>
                  <a:pt x="631" y="58"/>
                  <a:pt x="631" y="58"/>
                </a:cubicBezTo>
                <a:cubicBezTo>
                  <a:pt x="623" y="50"/>
                  <a:pt x="619" y="45"/>
                  <a:pt x="619" y="42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0"/>
                  <a:pt x="619" y="30"/>
                  <a:pt x="619" y="30"/>
                </a:cubicBezTo>
                <a:cubicBezTo>
                  <a:pt x="621" y="28"/>
                  <a:pt x="621" y="28"/>
                  <a:pt x="621" y="28"/>
                </a:cubicBezTo>
                <a:cubicBezTo>
                  <a:pt x="609" y="24"/>
                  <a:pt x="609" y="24"/>
                  <a:pt x="609" y="24"/>
                </a:cubicBezTo>
                <a:cubicBezTo>
                  <a:pt x="609" y="28"/>
                  <a:pt x="609" y="28"/>
                  <a:pt x="609" y="28"/>
                </a:cubicBezTo>
                <a:cubicBezTo>
                  <a:pt x="609" y="30"/>
                  <a:pt x="607" y="31"/>
                  <a:pt x="605" y="32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600" y="34"/>
                  <a:pt x="600" y="34"/>
                  <a:pt x="600" y="34"/>
                </a:cubicBezTo>
                <a:cubicBezTo>
                  <a:pt x="600" y="33"/>
                  <a:pt x="600" y="33"/>
                  <a:pt x="600" y="33"/>
                </a:cubicBezTo>
                <a:cubicBezTo>
                  <a:pt x="594" y="32"/>
                  <a:pt x="594" y="32"/>
                  <a:pt x="594" y="32"/>
                </a:cubicBezTo>
                <a:cubicBezTo>
                  <a:pt x="595" y="36"/>
                  <a:pt x="595" y="36"/>
                  <a:pt x="595" y="36"/>
                </a:cubicBezTo>
                <a:cubicBezTo>
                  <a:pt x="585" y="30"/>
                  <a:pt x="585" y="30"/>
                  <a:pt x="585" y="30"/>
                </a:cubicBezTo>
                <a:cubicBezTo>
                  <a:pt x="584" y="30"/>
                  <a:pt x="584" y="30"/>
                  <a:pt x="584" y="30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2" y="25"/>
                  <a:pt x="581" y="20"/>
                  <a:pt x="581" y="16"/>
                </a:cubicBezTo>
                <a:cubicBezTo>
                  <a:pt x="581" y="12"/>
                  <a:pt x="582" y="9"/>
                  <a:pt x="583" y="8"/>
                </a:cubicBezTo>
                <a:cubicBezTo>
                  <a:pt x="586" y="3"/>
                  <a:pt x="586" y="3"/>
                  <a:pt x="586" y="3"/>
                </a:cubicBezTo>
                <a:cubicBezTo>
                  <a:pt x="585" y="0"/>
                  <a:pt x="585" y="0"/>
                  <a:pt x="585" y="0"/>
                </a:cubicBezTo>
                <a:cubicBezTo>
                  <a:pt x="575" y="1"/>
                  <a:pt x="575" y="1"/>
                  <a:pt x="575" y="1"/>
                </a:cubicBezTo>
                <a:cubicBezTo>
                  <a:pt x="569" y="2"/>
                  <a:pt x="566" y="5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58" y="20"/>
                  <a:pt x="558" y="20"/>
                  <a:pt x="558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70" y="22"/>
                  <a:pt x="570" y="22"/>
                  <a:pt x="570" y="22"/>
                </a:cubicBezTo>
                <a:cubicBezTo>
                  <a:pt x="571" y="22"/>
                  <a:pt x="571" y="22"/>
                  <a:pt x="571" y="22"/>
                </a:cubicBezTo>
                <a:cubicBezTo>
                  <a:pt x="571" y="23"/>
                  <a:pt x="571" y="23"/>
                  <a:pt x="571" y="23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2" y="32"/>
                  <a:pt x="572" y="32"/>
                  <a:pt x="572" y="32"/>
                </a:cubicBezTo>
                <a:cubicBezTo>
                  <a:pt x="575" y="40"/>
                  <a:pt x="575" y="40"/>
                  <a:pt x="575" y="40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561" y="68"/>
                  <a:pt x="561" y="68"/>
                  <a:pt x="561" y="68"/>
                </a:cubicBezTo>
                <a:cubicBezTo>
                  <a:pt x="559" y="71"/>
                  <a:pt x="558" y="81"/>
                  <a:pt x="557" y="95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2" y="106"/>
                  <a:pt x="552" y="106"/>
                  <a:pt x="552" y="106"/>
                </a:cubicBezTo>
                <a:cubicBezTo>
                  <a:pt x="555" y="110"/>
                  <a:pt x="555" y="110"/>
                  <a:pt x="555" y="110"/>
                </a:cubicBezTo>
                <a:cubicBezTo>
                  <a:pt x="555" y="111"/>
                  <a:pt x="555" y="111"/>
                  <a:pt x="555" y="111"/>
                </a:cubicBezTo>
                <a:cubicBezTo>
                  <a:pt x="556" y="117"/>
                  <a:pt x="555" y="121"/>
                  <a:pt x="554" y="122"/>
                </a:cubicBezTo>
                <a:cubicBezTo>
                  <a:pt x="553" y="122"/>
                  <a:pt x="553" y="122"/>
                  <a:pt x="553" y="122"/>
                </a:cubicBezTo>
                <a:cubicBezTo>
                  <a:pt x="550" y="124"/>
                  <a:pt x="541" y="133"/>
                  <a:pt x="526" y="151"/>
                </a:cubicBezTo>
                <a:cubicBezTo>
                  <a:pt x="525" y="152"/>
                  <a:pt x="525" y="152"/>
                  <a:pt x="525" y="152"/>
                </a:cubicBezTo>
                <a:cubicBezTo>
                  <a:pt x="524" y="152"/>
                  <a:pt x="524" y="152"/>
                  <a:pt x="524" y="152"/>
                </a:cubicBezTo>
                <a:cubicBezTo>
                  <a:pt x="523" y="151"/>
                  <a:pt x="523" y="151"/>
                  <a:pt x="523" y="151"/>
                </a:cubicBezTo>
                <a:cubicBezTo>
                  <a:pt x="517" y="148"/>
                  <a:pt x="513" y="144"/>
                  <a:pt x="510" y="141"/>
                </a:cubicBezTo>
                <a:cubicBezTo>
                  <a:pt x="507" y="140"/>
                  <a:pt x="501" y="138"/>
                  <a:pt x="491" y="138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83" y="192"/>
                  <a:pt x="483" y="192"/>
                  <a:pt x="483" y="192"/>
                </a:cubicBezTo>
                <a:cubicBezTo>
                  <a:pt x="482" y="196"/>
                  <a:pt x="481" y="204"/>
                  <a:pt x="481" y="216"/>
                </a:cubicBezTo>
                <a:cubicBezTo>
                  <a:pt x="484" y="220"/>
                  <a:pt x="484" y="220"/>
                  <a:pt x="484" y="220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4"/>
                  <a:pt x="487" y="214"/>
                  <a:pt x="487" y="214"/>
                </a:cubicBezTo>
                <a:cubicBezTo>
                  <a:pt x="497" y="210"/>
                  <a:pt x="497" y="210"/>
                  <a:pt x="497" y="210"/>
                </a:cubicBezTo>
                <a:cubicBezTo>
                  <a:pt x="522" y="214"/>
                  <a:pt x="522" y="214"/>
                  <a:pt x="522" y="214"/>
                </a:cubicBezTo>
                <a:cubicBezTo>
                  <a:pt x="525" y="210"/>
                  <a:pt x="525" y="210"/>
                  <a:pt x="525" y="210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30" y="203"/>
                  <a:pt x="530" y="203"/>
                  <a:pt x="530" y="203"/>
                </a:cubicBezTo>
                <a:cubicBezTo>
                  <a:pt x="540" y="201"/>
                  <a:pt x="540" y="201"/>
                  <a:pt x="540" y="201"/>
                </a:cubicBezTo>
                <a:cubicBezTo>
                  <a:pt x="553" y="200"/>
                  <a:pt x="553" y="200"/>
                  <a:pt x="553" y="200"/>
                </a:cubicBezTo>
                <a:cubicBezTo>
                  <a:pt x="557" y="201"/>
                  <a:pt x="562" y="206"/>
                  <a:pt x="568" y="214"/>
                </a:cubicBezTo>
                <a:cubicBezTo>
                  <a:pt x="584" y="222"/>
                  <a:pt x="593" y="230"/>
                  <a:pt x="595" y="236"/>
                </a:cubicBezTo>
                <a:cubicBezTo>
                  <a:pt x="596" y="239"/>
                  <a:pt x="596" y="242"/>
                  <a:pt x="595" y="244"/>
                </a:cubicBezTo>
                <a:cubicBezTo>
                  <a:pt x="593" y="247"/>
                  <a:pt x="591" y="249"/>
                  <a:pt x="587" y="249"/>
                </a:cubicBezTo>
                <a:cubicBezTo>
                  <a:pt x="586" y="249"/>
                  <a:pt x="586" y="249"/>
                  <a:pt x="586" y="249"/>
                </a:cubicBezTo>
                <a:cubicBezTo>
                  <a:pt x="567" y="248"/>
                  <a:pt x="555" y="248"/>
                  <a:pt x="551" y="250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30" y="265"/>
                  <a:pt x="522" y="269"/>
                  <a:pt x="517" y="269"/>
                </a:cubicBezTo>
                <a:cubicBezTo>
                  <a:pt x="509" y="270"/>
                  <a:pt x="509" y="270"/>
                  <a:pt x="509" y="270"/>
                </a:cubicBezTo>
                <a:cubicBezTo>
                  <a:pt x="505" y="290"/>
                  <a:pt x="505" y="290"/>
                  <a:pt x="505" y="290"/>
                </a:cubicBezTo>
                <a:cubicBezTo>
                  <a:pt x="503" y="296"/>
                  <a:pt x="501" y="300"/>
                  <a:pt x="498" y="303"/>
                </a:cubicBezTo>
                <a:cubicBezTo>
                  <a:pt x="495" y="306"/>
                  <a:pt x="490" y="308"/>
                  <a:pt x="483" y="310"/>
                </a:cubicBezTo>
                <a:cubicBezTo>
                  <a:pt x="476" y="311"/>
                  <a:pt x="469" y="314"/>
                  <a:pt x="463" y="317"/>
                </a:cubicBezTo>
                <a:cubicBezTo>
                  <a:pt x="457" y="332"/>
                  <a:pt x="457" y="332"/>
                  <a:pt x="457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5" y="332"/>
                  <a:pt x="455" y="332"/>
                  <a:pt x="455" y="332"/>
                </a:cubicBezTo>
                <a:cubicBezTo>
                  <a:pt x="437" y="340"/>
                  <a:pt x="437" y="340"/>
                  <a:pt x="437" y="340"/>
                </a:cubicBezTo>
                <a:cubicBezTo>
                  <a:pt x="436" y="340"/>
                  <a:pt x="436" y="340"/>
                  <a:pt x="436" y="340"/>
                </a:cubicBezTo>
                <a:cubicBezTo>
                  <a:pt x="427" y="338"/>
                  <a:pt x="427" y="338"/>
                  <a:pt x="427" y="338"/>
                </a:cubicBezTo>
                <a:cubicBezTo>
                  <a:pt x="419" y="336"/>
                  <a:pt x="414" y="334"/>
                  <a:pt x="410" y="332"/>
                </a:cubicBezTo>
                <a:cubicBezTo>
                  <a:pt x="405" y="330"/>
                  <a:pt x="400" y="329"/>
                  <a:pt x="395" y="331"/>
                </a:cubicBezTo>
                <a:cubicBezTo>
                  <a:pt x="390" y="338"/>
                  <a:pt x="387" y="346"/>
                  <a:pt x="388" y="355"/>
                </a:cubicBezTo>
                <a:cubicBezTo>
                  <a:pt x="388" y="360"/>
                  <a:pt x="389" y="363"/>
                  <a:pt x="391" y="364"/>
                </a:cubicBezTo>
                <a:cubicBezTo>
                  <a:pt x="393" y="364"/>
                  <a:pt x="393" y="364"/>
                  <a:pt x="393" y="364"/>
                </a:cubicBezTo>
                <a:cubicBezTo>
                  <a:pt x="397" y="362"/>
                  <a:pt x="397" y="362"/>
                  <a:pt x="397" y="362"/>
                </a:cubicBezTo>
                <a:cubicBezTo>
                  <a:pt x="397" y="374"/>
                  <a:pt x="397" y="374"/>
                  <a:pt x="397" y="374"/>
                </a:cubicBezTo>
                <a:cubicBezTo>
                  <a:pt x="397" y="379"/>
                  <a:pt x="396" y="382"/>
                  <a:pt x="393" y="384"/>
                </a:cubicBezTo>
                <a:cubicBezTo>
                  <a:pt x="391" y="386"/>
                  <a:pt x="387" y="388"/>
                  <a:pt x="382" y="389"/>
                </a:cubicBezTo>
                <a:cubicBezTo>
                  <a:pt x="379" y="390"/>
                  <a:pt x="379" y="390"/>
                  <a:pt x="379" y="390"/>
                </a:cubicBezTo>
                <a:cubicBezTo>
                  <a:pt x="375" y="392"/>
                  <a:pt x="366" y="402"/>
                  <a:pt x="354" y="422"/>
                </a:cubicBezTo>
                <a:cubicBezTo>
                  <a:pt x="354" y="422"/>
                  <a:pt x="354" y="422"/>
                  <a:pt x="354" y="422"/>
                </a:cubicBezTo>
                <a:cubicBezTo>
                  <a:pt x="353" y="422"/>
                  <a:pt x="353" y="422"/>
                  <a:pt x="353" y="422"/>
                </a:cubicBezTo>
                <a:cubicBezTo>
                  <a:pt x="341" y="430"/>
                  <a:pt x="341" y="430"/>
                  <a:pt x="341" y="430"/>
                </a:cubicBezTo>
                <a:cubicBezTo>
                  <a:pt x="343" y="430"/>
                  <a:pt x="345" y="430"/>
                  <a:pt x="344" y="432"/>
                </a:cubicBezTo>
                <a:cubicBezTo>
                  <a:pt x="344" y="434"/>
                  <a:pt x="343" y="434"/>
                  <a:pt x="339" y="434"/>
                </a:cubicBezTo>
                <a:cubicBezTo>
                  <a:pt x="305" y="434"/>
                  <a:pt x="305" y="434"/>
                  <a:pt x="305" y="434"/>
                </a:cubicBezTo>
                <a:cubicBezTo>
                  <a:pt x="267" y="432"/>
                  <a:pt x="238" y="443"/>
                  <a:pt x="217" y="464"/>
                </a:cubicBezTo>
                <a:cubicBezTo>
                  <a:pt x="216" y="465"/>
                  <a:pt x="216" y="465"/>
                  <a:pt x="216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01" y="467"/>
                  <a:pt x="201" y="467"/>
                  <a:pt x="201" y="467"/>
                </a:cubicBezTo>
                <a:cubicBezTo>
                  <a:pt x="200" y="467"/>
                  <a:pt x="200" y="467"/>
                  <a:pt x="200" y="467"/>
                </a:cubicBezTo>
                <a:cubicBezTo>
                  <a:pt x="199" y="467"/>
                  <a:pt x="199" y="467"/>
                  <a:pt x="199" y="467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181" y="461"/>
                  <a:pt x="181" y="461"/>
                  <a:pt x="181" y="461"/>
                </a:cubicBezTo>
                <a:cubicBezTo>
                  <a:pt x="173" y="462"/>
                  <a:pt x="163" y="460"/>
                  <a:pt x="152" y="454"/>
                </a:cubicBezTo>
                <a:cubicBezTo>
                  <a:pt x="142" y="450"/>
                  <a:pt x="133" y="444"/>
                  <a:pt x="123" y="436"/>
                </a:cubicBezTo>
                <a:cubicBezTo>
                  <a:pt x="117" y="432"/>
                  <a:pt x="110" y="428"/>
                  <a:pt x="101" y="427"/>
                </a:cubicBezTo>
                <a:cubicBezTo>
                  <a:pt x="88" y="426"/>
                  <a:pt x="88" y="426"/>
                  <a:pt x="88" y="426"/>
                </a:cubicBezTo>
                <a:cubicBezTo>
                  <a:pt x="74" y="428"/>
                  <a:pt x="74" y="428"/>
                  <a:pt x="74" y="428"/>
                </a:cubicBezTo>
                <a:cubicBezTo>
                  <a:pt x="63" y="429"/>
                  <a:pt x="53" y="429"/>
                  <a:pt x="43" y="428"/>
                </a:cubicBezTo>
                <a:cubicBezTo>
                  <a:pt x="32" y="428"/>
                  <a:pt x="18" y="424"/>
                  <a:pt x="1" y="419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22"/>
                  <a:pt x="0" y="422"/>
                  <a:pt x="0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6"/>
                  <a:pt x="1" y="426"/>
                  <a:pt x="1" y="426"/>
                </a:cubicBezTo>
                <a:cubicBezTo>
                  <a:pt x="5" y="434"/>
                  <a:pt x="5" y="434"/>
                  <a:pt x="5" y="434"/>
                </a:cubicBezTo>
                <a:cubicBezTo>
                  <a:pt x="13" y="444"/>
                  <a:pt x="13" y="444"/>
                  <a:pt x="13" y="444"/>
                </a:cubicBezTo>
                <a:cubicBezTo>
                  <a:pt x="14" y="446"/>
                  <a:pt x="14" y="446"/>
                  <a:pt x="14" y="446"/>
                </a:cubicBezTo>
                <a:cubicBezTo>
                  <a:pt x="12" y="453"/>
                  <a:pt x="12" y="453"/>
                  <a:pt x="12" y="453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7" y="460"/>
                  <a:pt x="7" y="460"/>
                  <a:pt x="7" y="460"/>
                </a:cubicBezTo>
                <a:cubicBezTo>
                  <a:pt x="12" y="465"/>
                  <a:pt x="12" y="465"/>
                  <a:pt x="12" y="465"/>
                </a:cubicBezTo>
                <a:cubicBezTo>
                  <a:pt x="14" y="467"/>
                  <a:pt x="15" y="469"/>
                  <a:pt x="15" y="470"/>
                </a:cubicBezTo>
                <a:cubicBezTo>
                  <a:pt x="17" y="478"/>
                  <a:pt x="17" y="478"/>
                  <a:pt x="17" y="478"/>
                </a:cubicBezTo>
                <a:cubicBezTo>
                  <a:pt x="23" y="484"/>
                  <a:pt x="23" y="484"/>
                  <a:pt x="23" y="484"/>
                </a:cubicBezTo>
                <a:cubicBezTo>
                  <a:pt x="23" y="485"/>
                  <a:pt x="23" y="485"/>
                  <a:pt x="23" y="485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23" y="494"/>
                  <a:pt x="23" y="494"/>
                  <a:pt x="23" y="494"/>
                </a:cubicBezTo>
                <a:cubicBezTo>
                  <a:pt x="27" y="497"/>
                  <a:pt x="27" y="497"/>
                  <a:pt x="27" y="497"/>
                </a:cubicBezTo>
                <a:cubicBezTo>
                  <a:pt x="29" y="496"/>
                  <a:pt x="29" y="496"/>
                  <a:pt x="29" y="496"/>
                </a:cubicBezTo>
                <a:cubicBezTo>
                  <a:pt x="30" y="495"/>
                  <a:pt x="30" y="495"/>
                  <a:pt x="30" y="495"/>
                </a:cubicBezTo>
                <a:cubicBezTo>
                  <a:pt x="31" y="492"/>
                  <a:pt x="33" y="490"/>
                  <a:pt x="36" y="490"/>
                </a:cubicBezTo>
                <a:cubicBezTo>
                  <a:pt x="39" y="488"/>
                  <a:pt x="39" y="488"/>
                  <a:pt x="39" y="488"/>
                </a:cubicBezTo>
                <a:cubicBezTo>
                  <a:pt x="60" y="486"/>
                  <a:pt x="60" y="486"/>
                  <a:pt x="60" y="486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71" y="482"/>
                  <a:pt x="71" y="482"/>
                  <a:pt x="71" y="48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6" y="494"/>
                  <a:pt x="75" y="496"/>
                  <a:pt x="74" y="498"/>
                </a:cubicBezTo>
                <a:cubicBezTo>
                  <a:pt x="63" y="514"/>
                  <a:pt x="63" y="514"/>
                  <a:pt x="63" y="514"/>
                </a:cubicBezTo>
                <a:cubicBezTo>
                  <a:pt x="63" y="517"/>
                  <a:pt x="63" y="517"/>
                  <a:pt x="63" y="517"/>
                </a:cubicBezTo>
                <a:cubicBezTo>
                  <a:pt x="69" y="522"/>
                  <a:pt x="69" y="522"/>
                  <a:pt x="69" y="522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7" y="529"/>
                  <a:pt x="79" y="531"/>
                  <a:pt x="81" y="532"/>
                </a:cubicBezTo>
                <a:cubicBezTo>
                  <a:pt x="84" y="532"/>
                  <a:pt x="87" y="535"/>
                  <a:pt x="89" y="538"/>
                </a:cubicBezTo>
                <a:cubicBezTo>
                  <a:pt x="89" y="539"/>
                  <a:pt x="89" y="539"/>
                  <a:pt x="89" y="539"/>
                </a:cubicBezTo>
                <a:cubicBezTo>
                  <a:pt x="93" y="541"/>
                  <a:pt x="93" y="541"/>
                  <a:pt x="93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7" y="550"/>
                  <a:pt x="97" y="550"/>
                  <a:pt x="97" y="550"/>
                </a:cubicBezTo>
                <a:cubicBezTo>
                  <a:pt x="98" y="556"/>
                  <a:pt x="98" y="556"/>
                  <a:pt x="98" y="556"/>
                </a:cubicBezTo>
                <a:cubicBezTo>
                  <a:pt x="108" y="558"/>
                  <a:pt x="108" y="558"/>
                  <a:pt x="108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9"/>
                  <a:pt x="109" y="559"/>
                  <a:pt x="109" y="559"/>
                </a:cubicBezTo>
                <a:cubicBezTo>
                  <a:pt x="110" y="560"/>
                  <a:pt x="110" y="560"/>
                  <a:pt x="110" y="560"/>
                </a:cubicBezTo>
                <a:cubicBezTo>
                  <a:pt x="113" y="565"/>
                  <a:pt x="113" y="565"/>
                  <a:pt x="113" y="565"/>
                </a:cubicBezTo>
                <a:cubicBezTo>
                  <a:pt x="121" y="568"/>
                  <a:pt x="121" y="568"/>
                  <a:pt x="121" y="568"/>
                </a:cubicBezTo>
                <a:cubicBezTo>
                  <a:pt x="126" y="565"/>
                  <a:pt x="126" y="565"/>
                  <a:pt x="126" y="565"/>
                </a:cubicBezTo>
                <a:cubicBezTo>
                  <a:pt x="125" y="562"/>
                  <a:pt x="125" y="562"/>
                  <a:pt x="125" y="562"/>
                </a:cubicBezTo>
                <a:cubicBezTo>
                  <a:pt x="120" y="557"/>
                  <a:pt x="120" y="557"/>
                  <a:pt x="120" y="557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5" y="547"/>
                  <a:pt x="125" y="547"/>
                  <a:pt x="125" y="547"/>
                </a:cubicBezTo>
                <a:cubicBezTo>
                  <a:pt x="135" y="547"/>
                  <a:pt x="135" y="547"/>
                  <a:pt x="135" y="547"/>
                </a:cubicBezTo>
                <a:cubicBezTo>
                  <a:pt x="135" y="548"/>
                  <a:pt x="135" y="548"/>
                  <a:pt x="135" y="548"/>
                </a:cubicBezTo>
                <a:cubicBezTo>
                  <a:pt x="149" y="552"/>
                  <a:pt x="149" y="552"/>
                  <a:pt x="149" y="552"/>
                </a:cubicBezTo>
                <a:cubicBezTo>
                  <a:pt x="157" y="551"/>
                  <a:pt x="157" y="551"/>
                  <a:pt x="157" y="551"/>
                </a:cubicBezTo>
                <a:cubicBezTo>
                  <a:pt x="163" y="546"/>
                  <a:pt x="163" y="546"/>
                  <a:pt x="163" y="546"/>
                </a:cubicBezTo>
                <a:cubicBezTo>
                  <a:pt x="169" y="537"/>
                  <a:pt x="174" y="534"/>
                  <a:pt x="177" y="536"/>
                </a:cubicBezTo>
                <a:cubicBezTo>
                  <a:pt x="180" y="535"/>
                  <a:pt x="180" y="535"/>
                  <a:pt x="180" y="535"/>
                </a:cubicBezTo>
                <a:cubicBezTo>
                  <a:pt x="183" y="535"/>
                  <a:pt x="185" y="536"/>
                  <a:pt x="187" y="536"/>
                </a:cubicBezTo>
                <a:cubicBezTo>
                  <a:pt x="187" y="537"/>
                  <a:pt x="187" y="538"/>
                  <a:pt x="187" y="538"/>
                </a:cubicBezTo>
                <a:cubicBezTo>
                  <a:pt x="187" y="540"/>
                  <a:pt x="189" y="543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3" y="554"/>
                  <a:pt x="193" y="554"/>
                  <a:pt x="193" y="554"/>
                </a:cubicBezTo>
                <a:cubicBezTo>
                  <a:pt x="193" y="555"/>
                  <a:pt x="193" y="555"/>
                  <a:pt x="193" y="555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84" y="570"/>
                  <a:pt x="184" y="570"/>
                  <a:pt x="184" y="570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69" y="577"/>
                  <a:pt x="169" y="577"/>
                  <a:pt x="169" y="577"/>
                </a:cubicBezTo>
                <a:cubicBezTo>
                  <a:pt x="167" y="581"/>
                  <a:pt x="167" y="581"/>
                  <a:pt x="167" y="581"/>
                </a:cubicBezTo>
                <a:cubicBezTo>
                  <a:pt x="165" y="593"/>
                  <a:pt x="165" y="593"/>
                  <a:pt x="165" y="593"/>
                </a:cubicBezTo>
                <a:cubicBezTo>
                  <a:pt x="166" y="598"/>
                  <a:pt x="166" y="598"/>
                  <a:pt x="166" y="598"/>
                </a:cubicBezTo>
                <a:cubicBezTo>
                  <a:pt x="170" y="604"/>
                  <a:pt x="170" y="604"/>
                  <a:pt x="170" y="604"/>
                </a:cubicBezTo>
                <a:cubicBezTo>
                  <a:pt x="171" y="606"/>
                  <a:pt x="171" y="606"/>
                  <a:pt x="171" y="606"/>
                </a:cubicBezTo>
                <a:cubicBezTo>
                  <a:pt x="176" y="609"/>
                  <a:pt x="176" y="609"/>
                  <a:pt x="176" y="609"/>
                </a:cubicBezTo>
                <a:cubicBezTo>
                  <a:pt x="193" y="609"/>
                  <a:pt x="193" y="609"/>
                  <a:pt x="193" y="609"/>
                </a:cubicBezTo>
                <a:cubicBezTo>
                  <a:pt x="207" y="607"/>
                  <a:pt x="207" y="607"/>
                  <a:pt x="207" y="607"/>
                </a:cubicBezTo>
                <a:cubicBezTo>
                  <a:pt x="209" y="605"/>
                  <a:pt x="209" y="605"/>
                  <a:pt x="209" y="605"/>
                </a:cubicBezTo>
                <a:cubicBezTo>
                  <a:pt x="211" y="602"/>
                  <a:pt x="213" y="602"/>
                  <a:pt x="214" y="602"/>
                </a:cubicBezTo>
                <a:cubicBezTo>
                  <a:pt x="224" y="603"/>
                  <a:pt x="224" y="603"/>
                  <a:pt x="224" y="603"/>
                </a:cubicBezTo>
                <a:cubicBezTo>
                  <a:pt x="225" y="602"/>
                  <a:pt x="225" y="602"/>
                  <a:pt x="225" y="602"/>
                </a:cubicBezTo>
                <a:cubicBezTo>
                  <a:pt x="224" y="599"/>
                  <a:pt x="224" y="596"/>
                  <a:pt x="225" y="594"/>
                </a:cubicBezTo>
                <a:cubicBezTo>
                  <a:pt x="229" y="587"/>
                  <a:pt x="229" y="587"/>
                  <a:pt x="229" y="587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50" y="542"/>
                  <a:pt x="250" y="542"/>
                  <a:pt x="250" y="542"/>
                </a:cubicBezTo>
                <a:cubicBezTo>
                  <a:pt x="251" y="541"/>
                  <a:pt x="251" y="541"/>
                  <a:pt x="251" y="541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7" y="550"/>
                  <a:pt x="270" y="553"/>
                  <a:pt x="270" y="555"/>
                </a:cubicBezTo>
                <a:cubicBezTo>
                  <a:pt x="269" y="564"/>
                  <a:pt x="269" y="564"/>
                  <a:pt x="269" y="564"/>
                </a:cubicBezTo>
                <a:cubicBezTo>
                  <a:pt x="265" y="570"/>
                  <a:pt x="265" y="570"/>
                  <a:pt x="265" y="570"/>
                </a:cubicBezTo>
                <a:cubicBezTo>
                  <a:pt x="263" y="578"/>
                  <a:pt x="263" y="578"/>
                  <a:pt x="263" y="578"/>
                </a:cubicBezTo>
                <a:cubicBezTo>
                  <a:pt x="263" y="586"/>
                  <a:pt x="263" y="586"/>
                  <a:pt x="263" y="586"/>
                </a:cubicBezTo>
                <a:cubicBezTo>
                  <a:pt x="265" y="590"/>
                  <a:pt x="265" y="590"/>
                  <a:pt x="265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70" y="590"/>
                  <a:pt x="270" y="590"/>
                  <a:pt x="270" y="590"/>
                </a:cubicBezTo>
                <a:cubicBezTo>
                  <a:pt x="276" y="590"/>
                  <a:pt x="276" y="590"/>
                  <a:pt x="276" y="590"/>
                </a:cubicBezTo>
                <a:cubicBezTo>
                  <a:pt x="279" y="592"/>
                  <a:pt x="281" y="594"/>
                  <a:pt x="283" y="598"/>
                </a:cubicBezTo>
                <a:cubicBezTo>
                  <a:pt x="286" y="600"/>
                  <a:pt x="286" y="600"/>
                  <a:pt x="286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301" y="606"/>
                  <a:pt x="301" y="606"/>
                  <a:pt x="301" y="606"/>
                </a:cubicBezTo>
                <a:cubicBezTo>
                  <a:pt x="307" y="608"/>
                  <a:pt x="307" y="608"/>
                  <a:pt x="307" y="608"/>
                </a:cubicBezTo>
                <a:cubicBezTo>
                  <a:pt x="315" y="607"/>
                  <a:pt x="315" y="607"/>
                  <a:pt x="315" y="607"/>
                </a:cubicBezTo>
                <a:cubicBezTo>
                  <a:pt x="319" y="602"/>
                  <a:pt x="319" y="602"/>
                  <a:pt x="319" y="602"/>
                </a:cubicBezTo>
                <a:cubicBezTo>
                  <a:pt x="323" y="582"/>
                  <a:pt x="323" y="582"/>
                  <a:pt x="323" y="582"/>
                </a:cubicBezTo>
                <a:cubicBezTo>
                  <a:pt x="324" y="572"/>
                  <a:pt x="324" y="572"/>
                  <a:pt x="324" y="572"/>
                </a:cubicBezTo>
                <a:cubicBezTo>
                  <a:pt x="324" y="571"/>
                  <a:pt x="324" y="571"/>
                  <a:pt x="324" y="571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33" y="564"/>
                  <a:pt x="333" y="564"/>
                  <a:pt x="333" y="564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45" y="554"/>
                  <a:pt x="345" y="554"/>
                  <a:pt x="345" y="554"/>
                </a:cubicBezTo>
                <a:cubicBezTo>
                  <a:pt x="350" y="551"/>
                  <a:pt x="350" y="551"/>
                  <a:pt x="350" y="551"/>
                </a:cubicBezTo>
                <a:cubicBezTo>
                  <a:pt x="356" y="549"/>
                  <a:pt x="356" y="549"/>
                  <a:pt x="356" y="549"/>
                </a:cubicBezTo>
                <a:cubicBezTo>
                  <a:pt x="353" y="537"/>
                  <a:pt x="353" y="537"/>
                  <a:pt x="353" y="537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1"/>
                  <a:pt x="374" y="541"/>
                  <a:pt x="374" y="541"/>
                </a:cubicBezTo>
                <a:cubicBezTo>
                  <a:pt x="376" y="534"/>
                  <a:pt x="376" y="534"/>
                  <a:pt x="376" y="534"/>
                </a:cubicBezTo>
                <a:cubicBezTo>
                  <a:pt x="376" y="532"/>
                  <a:pt x="376" y="532"/>
                  <a:pt x="376" y="532"/>
                </a:cubicBezTo>
                <a:cubicBezTo>
                  <a:pt x="377" y="533"/>
                  <a:pt x="377" y="533"/>
                  <a:pt x="377" y="533"/>
                </a:cubicBezTo>
                <a:cubicBezTo>
                  <a:pt x="378" y="533"/>
                  <a:pt x="378" y="533"/>
                  <a:pt x="378" y="533"/>
                </a:cubicBezTo>
                <a:cubicBezTo>
                  <a:pt x="384" y="534"/>
                  <a:pt x="384" y="534"/>
                  <a:pt x="384" y="534"/>
                </a:cubicBezTo>
                <a:cubicBezTo>
                  <a:pt x="387" y="534"/>
                  <a:pt x="387" y="534"/>
                  <a:pt x="387" y="534"/>
                </a:cubicBezTo>
                <a:cubicBezTo>
                  <a:pt x="393" y="528"/>
                  <a:pt x="393" y="528"/>
                  <a:pt x="393" y="528"/>
                </a:cubicBezTo>
                <a:cubicBezTo>
                  <a:pt x="394" y="528"/>
                  <a:pt x="394" y="528"/>
                  <a:pt x="394" y="528"/>
                </a:cubicBezTo>
                <a:cubicBezTo>
                  <a:pt x="394" y="527"/>
                  <a:pt x="394" y="527"/>
                  <a:pt x="394" y="527"/>
                </a:cubicBezTo>
                <a:cubicBezTo>
                  <a:pt x="395" y="527"/>
                  <a:pt x="395" y="527"/>
                  <a:pt x="395" y="527"/>
                </a:cubicBezTo>
                <a:cubicBezTo>
                  <a:pt x="403" y="526"/>
                  <a:pt x="403" y="526"/>
                  <a:pt x="403" y="526"/>
                </a:cubicBezTo>
                <a:cubicBezTo>
                  <a:pt x="409" y="519"/>
                  <a:pt x="409" y="519"/>
                  <a:pt x="409" y="519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508"/>
                  <a:pt x="413" y="508"/>
                  <a:pt x="413" y="508"/>
                </a:cubicBezTo>
                <a:cubicBezTo>
                  <a:pt x="413" y="505"/>
                  <a:pt x="414" y="504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8" y="502"/>
                  <a:pt x="418" y="502"/>
                  <a:pt x="418" y="502"/>
                </a:cubicBezTo>
                <a:cubicBezTo>
                  <a:pt x="425" y="503"/>
                  <a:pt x="425" y="503"/>
                  <a:pt x="425" y="503"/>
                </a:cubicBezTo>
                <a:cubicBezTo>
                  <a:pt x="429" y="501"/>
                  <a:pt x="429" y="501"/>
                  <a:pt x="429" y="501"/>
                </a:cubicBezTo>
                <a:cubicBezTo>
                  <a:pt x="430" y="496"/>
                  <a:pt x="430" y="496"/>
                  <a:pt x="430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49" y="494"/>
                  <a:pt x="449" y="494"/>
                  <a:pt x="449" y="494"/>
                </a:cubicBezTo>
                <a:cubicBezTo>
                  <a:pt x="457" y="492"/>
                  <a:pt x="457" y="492"/>
                  <a:pt x="457" y="492"/>
                </a:cubicBezTo>
                <a:cubicBezTo>
                  <a:pt x="461" y="488"/>
                  <a:pt x="461" y="488"/>
                  <a:pt x="461" y="488"/>
                </a:cubicBezTo>
                <a:cubicBezTo>
                  <a:pt x="465" y="481"/>
                  <a:pt x="465" y="481"/>
                  <a:pt x="465" y="481"/>
                </a:cubicBezTo>
                <a:cubicBezTo>
                  <a:pt x="459" y="475"/>
                  <a:pt x="459" y="475"/>
                  <a:pt x="459" y="475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9" y="456"/>
                  <a:pt x="459" y="456"/>
                  <a:pt x="459" y="456"/>
                </a:cubicBezTo>
                <a:cubicBezTo>
                  <a:pt x="459" y="454"/>
                  <a:pt x="461" y="451"/>
                  <a:pt x="464" y="448"/>
                </a:cubicBezTo>
                <a:cubicBezTo>
                  <a:pt x="468" y="439"/>
                  <a:pt x="468" y="439"/>
                  <a:pt x="468" y="439"/>
                </a:cubicBezTo>
                <a:cubicBezTo>
                  <a:pt x="468" y="438"/>
                  <a:pt x="468" y="438"/>
                  <a:pt x="468" y="438"/>
                </a:cubicBezTo>
                <a:cubicBezTo>
                  <a:pt x="469" y="438"/>
                  <a:pt x="469" y="438"/>
                  <a:pt x="469" y="438"/>
                </a:cubicBezTo>
                <a:cubicBezTo>
                  <a:pt x="473" y="432"/>
                  <a:pt x="473" y="432"/>
                  <a:pt x="473" y="432"/>
                </a:cubicBezTo>
                <a:cubicBezTo>
                  <a:pt x="479" y="420"/>
                  <a:pt x="479" y="420"/>
                  <a:pt x="479" y="420"/>
                </a:cubicBezTo>
                <a:cubicBezTo>
                  <a:pt x="484" y="428"/>
                  <a:pt x="484" y="428"/>
                  <a:pt x="484" y="428"/>
                </a:cubicBezTo>
                <a:cubicBezTo>
                  <a:pt x="485" y="428"/>
                  <a:pt x="485" y="428"/>
                  <a:pt x="485" y="428"/>
                </a:cubicBezTo>
                <a:cubicBezTo>
                  <a:pt x="485" y="429"/>
                  <a:pt x="485" y="429"/>
                  <a:pt x="485" y="429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8" y="445"/>
                  <a:pt x="488" y="445"/>
                  <a:pt x="488" y="445"/>
                </a:cubicBezTo>
                <a:cubicBezTo>
                  <a:pt x="493" y="448"/>
                  <a:pt x="493" y="448"/>
                  <a:pt x="493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5" y="448"/>
                  <a:pt x="495" y="448"/>
                  <a:pt x="495" y="448"/>
                </a:cubicBezTo>
                <a:cubicBezTo>
                  <a:pt x="496" y="448"/>
                  <a:pt x="496" y="448"/>
                  <a:pt x="496" y="448"/>
                </a:cubicBezTo>
                <a:cubicBezTo>
                  <a:pt x="501" y="440"/>
                  <a:pt x="501" y="440"/>
                  <a:pt x="501" y="440"/>
                </a:cubicBezTo>
                <a:cubicBezTo>
                  <a:pt x="503" y="432"/>
                  <a:pt x="503" y="432"/>
                  <a:pt x="503" y="432"/>
                </a:cubicBezTo>
                <a:cubicBezTo>
                  <a:pt x="505" y="432"/>
                  <a:pt x="505" y="432"/>
                  <a:pt x="505" y="432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17" y="436"/>
                  <a:pt x="517" y="436"/>
                  <a:pt x="517" y="436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4" y="432"/>
                  <a:pt x="524" y="432"/>
                  <a:pt x="524" y="432"/>
                </a:cubicBezTo>
                <a:cubicBezTo>
                  <a:pt x="530" y="431"/>
                  <a:pt x="530" y="431"/>
                  <a:pt x="530" y="431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16"/>
                  <a:pt x="534" y="416"/>
                  <a:pt x="534" y="416"/>
                </a:cubicBezTo>
                <a:cubicBezTo>
                  <a:pt x="537" y="403"/>
                  <a:pt x="537" y="403"/>
                  <a:pt x="537" y="403"/>
                </a:cubicBezTo>
                <a:cubicBezTo>
                  <a:pt x="537" y="404"/>
                  <a:pt x="537" y="404"/>
                  <a:pt x="537" y="404"/>
                </a:cubicBezTo>
                <a:cubicBezTo>
                  <a:pt x="539" y="404"/>
                  <a:pt x="539" y="404"/>
                  <a:pt x="539" y="404"/>
                </a:cubicBezTo>
                <a:cubicBezTo>
                  <a:pt x="547" y="406"/>
                  <a:pt x="547" y="406"/>
                  <a:pt x="547" y="406"/>
                </a:cubicBezTo>
                <a:cubicBezTo>
                  <a:pt x="551" y="398"/>
                  <a:pt x="551" y="398"/>
                  <a:pt x="551" y="398"/>
                </a:cubicBezTo>
                <a:cubicBezTo>
                  <a:pt x="552" y="398"/>
                  <a:pt x="552" y="398"/>
                  <a:pt x="552" y="398"/>
                </a:cubicBezTo>
                <a:cubicBezTo>
                  <a:pt x="553" y="398"/>
                  <a:pt x="553" y="398"/>
                  <a:pt x="553" y="398"/>
                </a:cubicBezTo>
                <a:cubicBezTo>
                  <a:pt x="561" y="398"/>
                  <a:pt x="561" y="398"/>
                  <a:pt x="561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3" y="398"/>
                  <a:pt x="563" y="398"/>
                  <a:pt x="563" y="398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5"/>
                  <a:pt x="567" y="405"/>
                  <a:pt x="567" y="405"/>
                </a:cubicBezTo>
                <a:cubicBezTo>
                  <a:pt x="567" y="406"/>
                  <a:pt x="567" y="406"/>
                  <a:pt x="567" y="406"/>
                </a:cubicBezTo>
                <a:cubicBezTo>
                  <a:pt x="568" y="414"/>
                  <a:pt x="568" y="414"/>
                  <a:pt x="568" y="414"/>
                </a:cubicBezTo>
                <a:cubicBezTo>
                  <a:pt x="572" y="417"/>
                  <a:pt x="572" y="417"/>
                  <a:pt x="572" y="417"/>
                </a:cubicBezTo>
                <a:cubicBezTo>
                  <a:pt x="577" y="412"/>
                  <a:pt x="577" y="412"/>
                  <a:pt x="577" y="412"/>
                </a:cubicBezTo>
                <a:cubicBezTo>
                  <a:pt x="579" y="414"/>
                  <a:pt x="579" y="414"/>
                  <a:pt x="579" y="414"/>
                </a:cubicBezTo>
                <a:cubicBezTo>
                  <a:pt x="581" y="416"/>
                  <a:pt x="581" y="418"/>
                  <a:pt x="581" y="420"/>
                </a:cubicBezTo>
                <a:cubicBezTo>
                  <a:pt x="581" y="427"/>
                  <a:pt x="581" y="427"/>
                  <a:pt x="581" y="427"/>
                </a:cubicBezTo>
                <a:cubicBezTo>
                  <a:pt x="579" y="434"/>
                  <a:pt x="579" y="434"/>
                  <a:pt x="579" y="434"/>
                </a:cubicBezTo>
                <a:cubicBezTo>
                  <a:pt x="581" y="438"/>
                  <a:pt x="581" y="438"/>
                  <a:pt x="581" y="438"/>
                </a:cubicBezTo>
                <a:cubicBezTo>
                  <a:pt x="585" y="442"/>
                  <a:pt x="585" y="442"/>
                  <a:pt x="585" y="442"/>
                </a:cubicBezTo>
                <a:cubicBezTo>
                  <a:pt x="601" y="444"/>
                  <a:pt x="601" y="444"/>
                  <a:pt x="601" y="444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4" y="446"/>
                  <a:pt x="604" y="446"/>
                  <a:pt x="604" y="446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13" y="436"/>
                  <a:pt x="613" y="436"/>
                  <a:pt x="613" y="436"/>
                </a:cubicBezTo>
                <a:cubicBezTo>
                  <a:pt x="611" y="430"/>
                  <a:pt x="611" y="430"/>
                  <a:pt x="611" y="430"/>
                </a:cubicBezTo>
                <a:cubicBezTo>
                  <a:pt x="607" y="404"/>
                  <a:pt x="607" y="404"/>
                  <a:pt x="607" y="404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25" y="416"/>
                  <a:pt x="625" y="416"/>
                  <a:pt x="625" y="416"/>
                </a:cubicBezTo>
                <a:cubicBezTo>
                  <a:pt x="628" y="419"/>
                  <a:pt x="628" y="419"/>
                  <a:pt x="628" y="419"/>
                </a:cubicBezTo>
                <a:cubicBezTo>
                  <a:pt x="633" y="416"/>
                  <a:pt x="633" y="416"/>
                  <a:pt x="633" y="416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50" y="398"/>
                  <a:pt x="650" y="398"/>
                  <a:pt x="650" y="398"/>
                </a:cubicBezTo>
                <a:cubicBezTo>
                  <a:pt x="656" y="393"/>
                  <a:pt x="656" y="393"/>
                  <a:pt x="656" y="393"/>
                </a:cubicBezTo>
                <a:cubicBezTo>
                  <a:pt x="663" y="384"/>
                  <a:pt x="663" y="384"/>
                  <a:pt x="663" y="384"/>
                </a:cubicBezTo>
                <a:cubicBezTo>
                  <a:pt x="663" y="383"/>
                  <a:pt x="663" y="383"/>
                  <a:pt x="663" y="383"/>
                </a:cubicBezTo>
                <a:cubicBezTo>
                  <a:pt x="672" y="385"/>
                  <a:pt x="672" y="385"/>
                  <a:pt x="672" y="385"/>
                </a:cubicBezTo>
                <a:cubicBezTo>
                  <a:pt x="677" y="385"/>
                  <a:pt x="677" y="385"/>
                  <a:pt x="677" y="385"/>
                </a:cubicBezTo>
                <a:cubicBezTo>
                  <a:pt x="677" y="382"/>
                  <a:pt x="677" y="379"/>
                  <a:pt x="678" y="378"/>
                </a:cubicBezTo>
                <a:cubicBezTo>
                  <a:pt x="685" y="370"/>
                  <a:pt x="685" y="370"/>
                  <a:pt x="685" y="370"/>
                </a:cubicBezTo>
                <a:cubicBezTo>
                  <a:pt x="687" y="368"/>
                  <a:pt x="687" y="368"/>
                  <a:pt x="687" y="368"/>
                </a:cubicBezTo>
                <a:cubicBezTo>
                  <a:pt x="695" y="371"/>
                  <a:pt x="695" y="371"/>
                  <a:pt x="695" y="371"/>
                </a:cubicBezTo>
                <a:cubicBezTo>
                  <a:pt x="704" y="370"/>
                  <a:pt x="704" y="370"/>
                  <a:pt x="704" y="370"/>
                </a:cubicBezTo>
                <a:cubicBezTo>
                  <a:pt x="711" y="363"/>
                  <a:pt x="711" y="363"/>
                  <a:pt x="711" y="363"/>
                </a:cubicBezTo>
                <a:cubicBezTo>
                  <a:pt x="714" y="357"/>
                  <a:pt x="714" y="357"/>
                  <a:pt x="714" y="357"/>
                </a:cubicBezTo>
                <a:cubicBezTo>
                  <a:pt x="712" y="354"/>
                  <a:pt x="712" y="354"/>
                  <a:pt x="712" y="354"/>
                </a:cubicBezTo>
                <a:cubicBezTo>
                  <a:pt x="706" y="357"/>
                  <a:pt x="706" y="357"/>
                  <a:pt x="706" y="357"/>
                </a:cubicBezTo>
                <a:cubicBezTo>
                  <a:pt x="706" y="356"/>
                  <a:pt x="706" y="356"/>
                  <a:pt x="706" y="356"/>
                </a:cubicBezTo>
                <a:cubicBezTo>
                  <a:pt x="705" y="356"/>
                  <a:pt x="705" y="356"/>
                  <a:pt x="705" y="356"/>
                </a:cubicBezTo>
                <a:cubicBezTo>
                  <a:pt x="698" y="350"/>
                  <a:pt x="698" y="350"/>
                  <a:pt x="698" y="350"/>
                </a:cubicBezTo>
                <a:cubicBezTo>
                  <a:pt x="698" y="349"/>
                  <a:pt x="698" y="349"/>
                  <a:pt x="698" y="349"/>
                </a:cubicBezTo>
                <a:cubicBezTo>
                  <a:pt x="701" y="338"/>
                  <a:pt x="701" y="338"/>
                  <a:pt x="701" y="338"/>
                </a:cubicBezTo>
                <a:cubicBezTo>
                  <a:pt x="701" y="330"/>
                  <a:pt x="701" y="330"/>
                  <a:pt x="701" y="330"/>
                </a:cubicBezTo>
                <a:cubicBezTo>
                  <a:pt x="699" y="324"/>
                  <a:pt x="699" y="324"/>
                  <a:pt x="699" y="324"/>
                </a:cubicBezTo>
                <a:cubicBezTo>
                  <a:pt x="694" y="322"/>
                  <a:pt x="694" y="322"/>
                  <a:pt x="694" y="322"/>
                </a:cubicBezTo>
                <a:cubicBezTo>
                  <a:pt x="694" y="321"/>
                  <a:pt x="694" y="321"/>
                  <a:pt x="694" y="321"/>
                </a:cubicBezTo>
                <a:cubicBezTo>
                  <a:pt x="693" y="321"/>
                  <a:pt x="693" y="321"/>
                  <a:pt x="693" y="321"/>
                </a:cubicBezTo>
                <a:cubicBezTo>
                  <a:pt x="693" y="320"/>
                  <a:pt x="693" y="320"/>
                  <a:pt x="693" y="320"/>
                </a:cubicBezTo>
                <a:cubicBezTo>
                  <a:pt x="688" y="311"/>
                  <a:pt x="688" y="311"/>
                  <a:pt x="688" y="311"/>
                </a:cubicBezTo>
                <a:cubicBezTo>
                  <a:pt x="687" y="310"/>
                  <a:pt x="687" y="310"/>
                  <a:pt x="687" y="310"/>
                </a:cubicBezTo>
                <a:cubicBezTo>
                  <a:pt x="681" y="318"/>
                  <a:pt x="681" y="318"/>
                  <a:pt x="681" y="318"/>
                </a:cubicBezTo>
                <a:cubicBezTo>
                  <a:pt x="674" y="322"/>
                  <a:pt x="674" y="322"/>
                  <a:pt x="674" y="322"/>
                </a:cubicBezTo>
                <a:cubicBezTo>
                  <a:pt x="672" y="323"/>
                  <a:pt x="672" y="323"/>
                  <a:pt x="672" y="323"/>
                </a:cubicBezTo>
                <a:cubicBezTo>
                  <a:pt x="672" y="322"/>
                  <a:pt x="672" y="322"/>
                  <a:pt x="672" y="322"/>
                </a:cubicBezTo>
                <a:cubicBezTo>
                  <a:pt x="671" y="322"/>
                  <a:pt x="671" y="322"/>
                  <a:pt x="671" y="322"/>
                </a:cubicBezTo>
                <a:cubicBezTo>
                  <a:pt x="664" y="315"/>
                  <a:pt x="664" y="315"/>
                  <a:pt x="664" y="315"/>
                </a:cubicBezTo>
                <a:cubicBezTo>
                  <a:pt x="664" y="314"/>
                  <a:pt x="664" y="314"/>
                  <a:pt x="664" y="314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7" y="295"/>
                  <a:pt x="657" y="295"/>
                  <a:pt x="657" y="295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82"/>
                  <a:pt x="657" y="282"/>
                  <a:pt x="657" y="282"/>
                </a:cubicBezTo>
                <a:cubicBezTo>
                  <a:pt x="656" y="275"/>
                  <a:pt x="656" y="275"/>
                  <a:pt x="656" y="275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37" y="263"/>
                  <a:pt x="637" y="263"/>
                  <a:pt x="637" y="263"/>
                </a:cubicBezTo>
                <a:cubicBezTo>
                  <a:pt x="638" y="262"/>
                  <a:pt x="638" y="262"/>
                  <a:pt x="638" y="262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4"/>
                  <a:pt x="644" y="254"/>
                  <a:pt x="644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51" y="254"/>
                  <a:pt x="651" y="254"/>
                  <a:pt x="651" y="254"/>
                </a:cubicBezTo>
                <a:cubicBezTo>
                  <a:pt x="652" y="254"/>
                  <a:pt x="652" y="254"/>
                  <a:pt x="652" y="254"/>
                </a:cubicBezTo>
                <a:cubicBezTo>
                  <a:pt x="654" y="254"/>
                  <a:pt x="656" y="255"/>
                  <a:pt x="657" y="257"/>
                </a:cubicBezTo>
                <a:cubicBezTo>
                  <a:pt x="663" y="261"/>
                  <a:pt x="663" y="261"/>
                  <a:pt x="663" y="261"/>
                </a:cubicBezTo>
                <a:cubicBezTo>
                  <a:pt x="669" y="256"/>
                  <a:pt x="669" y="256"/>
                  <a:pt x="669" y="256"/>
                </a:cubicBezTo>
                <a:cubicBezTo>
                  <a:pt x="673" y="250"/>
                  <a:pt x="673" y="250"/>
                  <a:pt x="673" y="250"/>
                </a:cubicBezTo>
                <a:cubicBezTo>
                  <a:pt x="673" y="245"/>
                  <a:pt x="673" y="245"/>
                  <a:pt x="673" y="245"/>
                </a:cubicBezTo>
                <a:cubicBezTo>
                  <a:pt x="672" y="232"/>
                  <a:pt x="672" y="232"/>
                  <a:pt x="672" y="232"/>
                </a:cubicBezTo>
                <a:cubicBezTo>
                  <a:pt x="671" y="227"/>
                  <a:pt x="671" y="227"/>
                  <a:pt x="671" y="227"/>
                </a:cubicBezTo>
                <a:cubicBezTo>
                  <a:pt x="662" y="226"/>
                  <a:pt x="662" y="226"/>
                  <a:pt x="662" y="226"/>
                </a:cubicBezTo>
                <a:cubicBezTo>
                  <a:pt x="662" y="220"/>
                  <a:pt x="662" y="220"/>
                  <a:pt x="662" y="220"/>
                </a:cubicBezTo>
                <a:cubicBezTo>
                  <a:pt x="654" y="210"/>
                  <a:pt x="654" y="210"/>
                  <a:pt x="654" y="210"/>
                </a:cubicBezTo>
                <a:cubicBezTo>
                  <a:pt x="653" y="210"/>
                  <a:pt x="653" y="210"/>
                  <a:pt x="653" y="210"/>
                </a:cubicBezTo>
                <a:cubicBezTo>
                  <a:pt x="649" y="203"/>
                  <a:pt x="649" y="203"/>
                  <a:pt x="649" y="203"/>
                </a:cubicBezTo>
                <a:cubicBezTo>
                  <a:pt x="649" y="202"/>
                  <a:pt x="649" y="202"/>
                  <a:pt x="649" y="202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57" y="190"/>
                  <a:pt x="657" y="190"/>
                  <a:pt x="657" y="190"/>
                </a:cubicBezTo>
                <a:cubicBezTo>
                  <a:pt x="657" y="189"/>
                  <a:pt x="657" y="189"/>
                  <a:pt x="657" y="189"/>
                </a:cubicBezTo>
                <a:cubicBezTo>
                  <a:pt x="658" y="189"/>
                  <a:pt x="658" y="189"/>
                  <a:pt x="658" y="189"/>
                </a:cubicBezTo>
                <a:cubicBezTo>
                  <a:pt x="658" y="188"/>
                  <a:pt x="658" y="188"/>
                  <a:pt x="658" y="188"/>
                </a:cubicBezTo>
                <a:cubicBezTo>
                  <a:pt x="659" y="188"/>
                  <a:pt x="659" y="188"/>
                  <a:pt x="659" y="188"/>
                </a:cubicBezTo>
                <a:cubicBezTo>
                  <a:pt x="662" y="188"/>
                  <a:pt x="662" y="188"/>
                  <a:pt x="662" y="188"/>
                </a:cubicBezTo>
                <a:cubicBezTo>
                  <a:pt x="667" y="184"/>
                  <a:pt x="667" y="184"/>
                  <a:pt x="667" y="184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9" y="161"/>
                  <a:pt x="679" y="161"/>
                  <a:pt x="679" y="161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87" y="158"/>
                  <a:pt x="687" y="158"/>
                  <a:pt x="687" y="158"/>
                </a:cubicBezTo>
                <a:cubicBezTo>
                  <a:pt x="687" y="159"/>
                  <a:pt x="687" y="159"/>
                  <a:pt x="687" y="159"/>
                </a:cubicBezTo>
                <a:cubicBezTo>
                  <a:pt x="691" y="163"/>
                  <a:pt x="691" y="163"/>
                  <a:pt x="691" y="163"/>
                </a:cubicBezTo>
                <a:cubicBezTo>
                  <a:pt x="693" y="164"/>
                  <a:pt x="693" y="164"/>
                  <a:pt x="693" y="164"/>
                </a:cubicBezTo>
                <a:cubicBezTo>
                  <a:pt x="696" y="151"/>
                  <a:pt x="696" y="151"/>
                  <a:pt x="696" y="151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1"/>
                  <a:pt x="693" y="141"/>
                  <a:pt x="693" y="141"/>
                </a:cubicBezTo>
                <a:cubicBezTo>
                  <a:pt x="694" y="131"/>
                  <a:pt x="694" y="131"/>
                  <a:pt x="694" y="131"/>
                </a:cubicBezTo>
                <a:cubicBezTo>
                  <a:pt x="694" y="130"/>
                  <a:pt x="694" y="130"/>
                  <a:pt x="694" y="130"/>
                </a:cubicBezTo>
                <a:cubicBezTo>
                  <a:pt x="699" y="125"/>
                  <a:pt x="699" y="125"/>
                  <a:pt x="699" y="125"/>
                </a:cubicBezTo>
                <a:cubicBezTo>
                  <a:pt x="702" y="120"/>
                  <a:pt x="702" y="120"/>
                  <a:pt x="702" y="120"/>
                </a:cubicBezTo>
                <a:cubicBezTo>
                  <a:pt x="702" y="115"/>
                  <a:pt x="702" y="115"/>
                  <a:pt x="702" y="115"/>
                </a:cubicBezTo>
                <a:cubicBezTo>
                  <a:pt x="702" y="112"/>
                  <a:pt x="701" y="108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93"/>
                  <a:pt x="699" y="93"/>
                  <a:pt x="699" y="93"/>
                </a:cubicBezTo>
                <a:cubicBezTo>
                  <a:pt x="699" y="92"/>
                  <a:pt x="699" y="92"/>
                  <a:pt x="699" y="92"/>
                </a:cubicBezTo>
                <a:cubicBezTo>
                  <a:pt x="701" y="84"/>
                  <a:pt x="701" y="84"/>
                  <a:pt x="701" y="84"/>
                </a:cubicBezTo>
                <a:cubicBezTo>
                  <a:pt x="699" y="80"/>
                  <a:pt x="698" y="78"/>
                  <a:pt x="698" y="76"/>
                </a:cubicBezTo>
                <a:lnTo>
                  <a:pt x="699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/>
          <p:nvPr/>
        </p:nvSpPr>
        <p:spPr bwMode="auto">
          <a:xfrm>
            <a:off x="6284913" y="3352800"/>
            <a:ext cx="1128712" cy="990600"/>
          </a:xfrm>
          <a:custGeom>
            <a:avLst/>
            <a:gdLst>
              <a:gd name="T0" fmla="*/ 2147483646 w 351"/>
              <a:gd name="T1" fmla="*/ 2147483646 h 308"/>
              <a:gd name="T2" fmla="*/ 2147483646 w 351"/>
              <a:gd name="T3" fmla="*/ 2147483646 h 308"/>
              <a:gd name="T4" fmla="*/ 2147483646 w 351"/>
              <a:gd name="T5" fmla="*/ 2147483646 h 308"/>
              <a:gd name="T6" fmla="*/ 2147483646 w 351"/>
              <a:gd name="T7" fmla="*/ 2147483646 h 308"/>
              <a:gd name="T8" fmla="*/ 2147483646 w 351"/>
              <a:gd name="T9" fmla="*/ 2147483646 h 308"/>
              <a:gd name="T10" fmla="*/ 2147483646 w 351"/>
              <a:gd name="T11" fmla="*/ 2147483646 h 308"/>
              <a:gd name="T12" fmla="*/ 2147483646 w 351"/>
              <a:gd name="T13" fmla="*/ 2147483646 h 308"/>
              <a:gd name="T14" fmla="*/ 2147483646 w 351"/>
              <a:gd name="T15" fmla="*/ 2147483646 h 308"/>
              <a:gd name="T16" fmla="*/ 2147483646 w 351"/>
              <a:gd name="T17" fmla="*/ 2147483646 h 308"/>
              <a:gd name="T18" fmla="*/ 2147483646 w 351"/>
              <a:gd name="T19" fmla="*/ 2147483646 h 308"/>
              <a:gd name="T20" fmla="*/ 2147483646 w 351"/>
              <a:gd name="T21" fmla="*/ 2147483646 h 308"/>
              <a:gd name="T22" fmla="*/ 2147483646 w 351"/>
              <a:gd name="T23" fmla="*/ 2147483646 h 308"/>
              <a:gd name="T24" fmla="*/ 2147483646 w 351"/>
              <a:gd name="T25" fmla="*/ 2147483646 h 308"/>
              <a:gd name="T26" fmla="*/ 2147483646 w 351"/>
              <a:gd name="T27" fmla="*/ 2147483646 h 308"/>
              <a:gd name="T28" fmla="*/ 2147483646 w 351"/>
              <a:gd name="T29" fmla="*/ 2147483646 h 308"/>
              <a:gd name="T30" fmla="*/ 2147483646 w 351"/>
              <a:gd name="T31" fmla="*/ 2147483646 h 308"/>
              <a:gd name="T32" fmla="*/ 2147483646 w 351"/>
              <a:gd name="T33" fmla="*/ 2147483646 h 308"/>
              <a:gd name="T34" fmla="*/ 2147483646 w 351"/>
              <a:gd name="T35" fmla="*/ 2147483646 h 308"/>
              <a:gd name="T36" fmla="*/ 2147483646 w 351"/>
              <a:gd name="T37" fmla="*/ 2147483646 h 308"/>
              <a:gd name="T38" fmla="*/ 2147483646 w 351"/>
              <a:gd name="T39" fmla="*/ 2147483646 h 308"/>
              <a:gd name="T40" fmla="*/ 2147483646 w 351"/>
              <a:gd name="T41" fmla="*/ 2147483646 h 308"/>
              <a:gd name="T42" fmla="*/ 2147483646 w 351"/>
              <a:gd name="T43" fmla="*/ 2147483646 h 308"/>
              <a:gd name="T44" fmla="*/ 2147483646 w 351"/>
              <a:gd name="T45" fmla="*/ 2147483646 h 308"/>
              <a:gd name="T46" fmla="*/ 2147483646 w 351"/>
              <a:gd name="T47" fmla="*/ 2147483646 h 308"/>
              <a:gd name="T48" fmla="*/ 2147483646 w 351"/>
              <a:gd name="T49" fmla="*/ 2147483646 h 308"/>
              <a:gd name="T50" fmla="*/ 2147483646 w 351"/>
              <a:gd name="T51" fmla="*/ 2147483646 h 308"/>
              <a:gd name="T52" fmla="*/ 2147483646 w 351"/>
              <a:gd name="T53" fmla="*/ 2147483646 h 308"/>
              <a:gd name="T54" fmla="*/ 2147483646 w 351"/>
              <a:gd name="T55" fmla="*/ 2147483646 h 308"/>
              <a:gd name="T56" fmla="*/ 2147483646 w 351"/>
              <a:gd name="T57" fmla="*/ 2147483646 h 308"/>
              <a:gd name="T58" fmla="*/ 2147483646 w 351"/>
              <a:gd name="T59" fmla="*/ 2147483646 h 308"/>
              <a:gd name="T60" fmla="*/ 2147483646 w 351"/>
              <a:gd name="T61" fmla="*/ 2147483646 h 308"/>
              <a:gd name="T62" fmla="*/ 2147483646 w 351"/>
              <a:gd name="T63" fmla="*/ 2147483646 h 308"/>
              <a:gd name="T64" fmla="*/ 2147483646 w 351"/>
              <a:gd name="T65" fmla="*/ 2147483646 h 308"/>
              <a:gd name="T66" fmla="*/ 2147483646 w 351"/>
              <a:gd name="T67" fmla="*/ 2147483646 h 308"/>
              <a:gd name="T68" fmla="*/ 2147483646 w 351"/>
              <a:gd name="T69" fmla="*/ 2147483646 h 308"/>
              <a:gd name="T70" fmla="*/ 2147483646 w 351"/>
              <a:gd name="T71" fmla="*/ 2147483646 h 308"/>
              <a:gd name="T72" fmla="*/ 2147483646 w 351"/>
              <a:gd name="T73" fmla="*/ 2147483646 h 308"/>
              <a:gd name="T74" fmla="*/ 2147483646 w 351"/>
              <a:gd name="T75" fmla="*/ 2147483646 h 308"/>
              <a:gd name="T76" fmla="*/ 2147483646 w 351"/>
              <a:gd name="T77" fmla="*/ 2147483646 h 308"/>
              <a:gd name="T78" fmla="*/ 2147483646 w 351"/>
              <a:gd name="T79" fmla="*/ 2147483646 h 308"/>
              <a:gd name="T80" fmla="*/ 2147483646 w 351"/>
              <a:gd name="T81" fmla="*/ 2147483646 h 308"/>
              <a:gd name="T82" fmla="*/ 2147483646 w 351"/>
              <a:gd name="T83" fmla="*/ 2147483646 h 308"/>
              <a:gd name="T84" fmla="*/ 2147483646 w 351"/>
              <a:gd name="T85" fmla="*/ 2147483646 h 308"/>
              <a:gd name="T86" fmla="*/ 2147483646 w 351"/>
              <a:gd name="T87" fmla="*/ 2147483646 h 308"/>
              <a:gd name="T88" fmla="*/ 2147483646 w 351"/>
              <a:gd name="T89" fmla="*/ 2147483646 h 308"/>
              <a:gd name="T90" fmla="*/ 2147483646 w 351"/>
              <a:gd name="T91" fmla="*/ 2147483646 h 308"/>
              <a:gd name="T92" fmla="*/ 2147483646 w 351"/>
              <a:gd name="T93" fmla="*/ 2147483646 h 308"/>
              <a:gd name="T94" fmla="*/ 2147483646 w 351"/>
              <a:gd name="T95" fmla="*/ 2147483646 h 308"/>
              <a:gd name="T96" fmla="*/ 2147483646 w 351"/>
              <a:gd name="T97" fmla="*/ 2147483646 h 308"/>
              <a:gd name="T98" fmla="*/ 2147483646 w 351"/>
              <a:gd name="T99" fmla="*/ 2147483646 h 308"/>
              <a:gd name="T100" fmla="*/ 2147483646 w 351"/>
              <a:gd name="T101" fmla="*/ 2147483646 h 308"/>
              <a:gd name="T102" fmla="*/ 2147483646 w 351"/>
              <a:gd name="T103" fmla="*/ 2147483646 h 308"/>
              <a:gd name="T104" fmla="*/ 2147483646 w 351"/>
              <a:gd name="T105" fmla="*/ 2147483646 h 308"/>
              <a:gd name="T106" fmla="*/ 2147483646 w 351"/>
              <a:gd name="T107" fmla="*/ 2147483646 h 308"/>
              <a:gd name="T108" fmla="*/ 2147483646 w 351"/>
              <a:gd name="T109" fmla="*/ 2147483646 h 308"/>
              <a:gd name="T110" fmla="*/ 2147483646 w 351"/>
              <a:gd name="T111" fmla="*/ 2147483646 h 30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51" h="308">
                <a:moveTo>
                  <a:pt x="33" y="7"/>
                </a:moveTo>
                <a:cubicBezTo>
                  <a:pt x="23" y="5"/>
                  <a:pt x="23" y="5"/>
                  <a:pt x="23" y="5"/>
                </a:cubicBezTo>
                <a:cubicBezTo>
                  <a:pt x="14" y="3"/>
                  <a:pt x="14" y="3"/>
                  <a:pt x="14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5"/>
                  <a:pt x="13" y="35"/>
                  <a:pt x="13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45"/>
                  <a:pt x="11" y="45"/>
                  <a:pt x="11" y="45"/>
                </a:cubicBezTo>
                <a:cubicBezTo>
                  <a:pt x="3" y="47"/>
                  <a:pt x="3" y="47"/>
                  <a:pt x="3" y="47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79"/>
                  <a:pt x="21" y="79"/>
                  <a:pt x="21" y="79"/>
                </a:cubicBezTo>
                <a:cubicBezTo>
                  <a:pt x="28" y="89"/>
                  <a:pt x="28" y="89"/>
                  <a:pt x="28" y="89"/>
                </a:cubicBezTo>
                <a:cubicBezTo>
                  <a:pt x="29" y="91"/>
                  <a:pt x="31" y="93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37" y="109"/>
                  <a:pt x="37" y="115"/>
                  <a:pt x="37" y="122"/>
                </a:cubicBezTo>
                <a:cubicBezTo>
                  <a:pt x="41" y="127"/>
                  <a:pt x="42" y="131"/>
                  <a:pt x="42" y="133"/>
                </a:cubicBezTo>
                <a:cubicBezTo>
                  <a:pt x="42" y="135"/>
                  <a:pt x="43" y="138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6" y="149"/>
                  <a:pt x="46" y="153"/>
                  <a:pt x="45" y="157"/>
                </a:cubicBezTo>
                <a:cubicBezTo>
                  <a:pt x="43" y="160"/>
                  <a:pt x="45" y="165"/>
                  <a:pt x="49" y="173"/>
                </a:cubicBezTo>
                <a:cubicBezTo>
                  <a:pt x="50" y="173"/>
                  <a:pt x="50" y="173"/>
                  <a:pt x="50" y="173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5"/>
                  <a:pt x="50" y="175"/>
                  <a:pt x="50" y="175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45" y="192"/>
                  <a:pt x="45" y="194"/>
                  <a:pt x="45" y="196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3" y="213"/>
                  <a:pt x="43" y="216"/>
                  <a:pt x="45" y="217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51" y="220"/>
                  <a:pt x="52" y="222"/>
                  <a:pt x="52" y="224"/>
                </a:cubicBezTo>
                <a:cubicBezTo>
                  <a:pt x="51" y="231"/>
                  <a:pt x="51" y="231"/>
                  <a:pt x="51" y="231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5" y="231"/>
                  <a:pt x="55" y="231"/>
                  <a:pt x="55" y="231"/>
                </a:cubicBezTo>
                <a:cubicBezTo>
                  <a:pt x="56" y="229"/>
                  <a:pt x="57" y="228"/>
                  <a:pt x="58" y="226"/>
                </a:cubicBezTo>
                <a:cubicBezTo>
                  <a:pt x="59" y="225"/>
                  <a:pt x="59" y="225"/>
                  <a:pt x="59" y="225"/>
                </a:cubicBezTo>
                <a:cubicBezTo>
                  <a:pt x="59" y="224"/>
                  <a:pt x="59" y="224"/>
                  <a:pt x="59" y="224"/>
                </a:cubicBezTo>
                <a:cubicBezTo>
                  <a:pt x="61" y="223"/>
                  <a:pt x="61" y="222"/>
                  <a:pt x="63" y="220"/>
                </a:cubicBezTo>
                <a:cubicBezTo>
                  <a:pt x="63" y="218"/>
                  <a:pt x="63" y="215"/>
                  <a:pt x="62" y="213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3" y="210"/>
                  <a:pt x="63" y="210"/>
                  <a:pt x="63" y="210"/>
                </a:cubicBezTo>
                <a:cubicBezTo>
                  <a:pt x="70" y="209"/>
                  <a:pt x="73" y="209"/>
                  <a:pt x="75" y="212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79" y="234"/>
                  <a:pt x="79" y="234"/>
                  <a:pt x="79" y="234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9" y="239"/>
                  <a:pt x="89" y="239"/>
                  <a:pt x="89" y="239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95" y="233"/>
                  <a:pt x="95" y="233"/>
                  <a:pt x="95" y="233"/>
                </a:cubicBezTo>
                <a:cubicBezTo>
                  <a:pt x="97" y="233"/>
                  <a:pt x="97" y="233"/>
                  <a:pt x="97" y="233"/>
                </a:cubicBezTo>
                <a:cubicBezTo>
                  <a:pt x="99" y="234"/>
                  <a:pt x="101" y="236"/>
                  <a:pt x="102" y="239"/>
                </a:cubicBezTo>
                <a:cubicBezTo>
                  <a:pt x="103" y="249"/>
                  <a:pt x="103" y="249"/>
                  <a:pt x="103" y="249"/>
                </a:cubicBezTo>
                <a:cubicBezTo>
                  <a:pt x="104" y="251"/>
                  <a:pt x="104" y="251"/>
                  <a:pt x="104" y="251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19" y="278"/>
                  <a:pt x="119" y="278"/>
                  <a:pt x="119" y="278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2" y="298"/>
                  <a:pt x="122" y="298"/>
                  <a:pt x="122" y="298"/>
                </a:cubicBezTo>
                <a:cubicBezTo>
                  <a:pt x="123" y="299"/>
                  <a:pt x="123" y="299"/>
                  <a:pt x="123" y="299"/>
                </a:cubicBezTo>
                <a:cubicBezTo>
                  <a:pt x="125" y="295"/>
                  <a:pt x="128" y="293"/>
                  <a:pt x="129" y="293"/>
                </a:cubicBezTo>
                <a:cubicBezTo>
                  <a:pt x="131" y="294"/>
                  <a:pt x="131" y="295"/>
                  <a:pt x="131" y="296"/>
                </a:cubicBezTo>
                <a:cubicBezTo>
                  <a:pt x="131" y="299"/>
                  <a:pt x="131" y="299"/>
                  <a:pt x="131" y="299"/>
                </a:cubicBezTo>
                <a:cubicBezTo>
                  <a:pt x="131" y="306"/>
                  <a:pt x="131" y="306"/>
                  <a:pt x="131" y="306"/>
                </a:cubicBezTo>
                <a:cubicBezTo>
                  <a:pt x="131" y="308"/>
                  <a:pt x="131" y="308"/>
                  <a:pt x="131" y="308"/>
                </a:cubicBezTo>
                <a:cubicBezTo>
                  <a:pt x="133" y="308"/>
                  <a:pt x="135" y="308"/>
                  <a:pt x="135" y="307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44" y="297"/>
                  <a:pt x="144" y="297"/>
                  <a:pt x="144" y="297"/>
                </a:cubicBezTo>
                <a:cubicBezTo>
                  <a:pt x="147" y="295"/>
                  <a:pt x="149" y="293"/>
                  <a:pt x="153" y="293"/>
                </a:cubicBezTo>
                <a:cubicBezTo>
                  <a:pt x="153" y="293"/>
                  <a:pt x="153" y="293"/>
                  <a:pt x="153" y="293"/>
                </a:cubicBezTo>
                <a:cubicBezTo>
                  <a:pt x="161" y="295"/>
                  <a:pt x="161" y="295"/>
                  <a:pt x="161" y="295"/>
                </a:cubicBezTo>
                <a:cubicBezTo>
                  <a:pt x="164" y="294"/>
                  <a:pt x="164" y="294"/>
                  <a:pt x="164" y="294"/>
                </a:cubicBezTo>
                <a:cubicBezTo>
                  <a:pt x="168" y="288"/>
                  <a:pt x="168" y="288"/>
                  <a:pt x="168" y="288"/>
                </a:cubicBezTo>
                <a:cubicBezTo>
                  <a:pt x="167" y="279"/>
                  <a:pt x="167" y="279"/>
                  <a:pt x="167" y="279"/>
                </a:cubicBezTo>
                <a:cubicBezTo>
                  <a:pt x="165" y="275"/>
                  <a:pt x="163" y="271"/>
                  <a:pt x="164" y="268"/>
                </a:cubicBezTo>
                <a:cubicBezTo>
                  <a:pt x="165" y="261"/>
                  <a:pt x="165" y="261"/>
                  <a:pt x="165" y="261"/>
                </a:cubicBezTo>
                <a:cubicBezTo>
                  <a:pt x="165" y="260"/>
                  <a:pt x="165" y="260"/>
                  <a:pt x="165" y="260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73" y="255"/>
                  <a:pt x="173" y="255"/>
                  <a:pt x="173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9" y="251"/>
                  <a:pt x="179" y="251"/>
                  <a:pt x="179" y="251"/>
                </a:cubicBezTo>
                <a:cubicBezTo>
                  <a:pt x="186" y="242"/>
                  <a:pt x="186" y="242"/>
                  <a:pt x="186" y="242"/>
                </a:cubicBezTo>
                <a:cubicBezTo>
                  <a:pt x="187" y="235"/>
                  <a:pt x="187" y="235"/>
                  <a:pt x="187" y="235"/>
                </a:cubicBezTo>
                <a:cubicBezTo>
                  <a:pt x="179" y="218"/>
                  <a:pt x="179" y="218"/>
                  <a:pt x="179" y="218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201" y="213"/>
                  <a:pt x="201" y="213"/>
                  <a:pt x="201" y="213"/>
                </a:cubicBezTo>
                <a:cubicBezTo>
                  <a:pt x="213" y="210"/>
                  <a:pt x="213" y="210"/>
                  <a:pt x="213" y="210"/>
                </a:cubicBezTo>
                <a:cubicBezTo>
                  <a:pt x="214" y="210"/>
                  <a:pt x="214" y="210"/>
                  <a:pt x="214" y="210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21" y="236"/>
                  <a:pt x="221" y="236"/>
                  <a:pt x="221" y="236"/>
                </a:cubicBezTo>
                <a:cubicBezTo>
                  <a:pt x="221" y="239"/>
                  <a:pt x="223" y="240"/>
                  <a:pt x="224" y="240"/>
                </a:cubicBezTo>
                <a:cubicBezTo>
                  <a:pt x="226" y="240"/>
                  <a:pt x="227" y="239"/>
                  <a:pt x="229" y="237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5" y="233"/>
                  <a:pt x="247" y="234"/>
                  <a:pt x="249" y="236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5" y="249"/>
                  <a:pt x="255" y="249"/>
                  <a:pt x="255" y="249"/>
                </a:cubicBezTo>
                <a:cubicBezTo>
                  <a:pt x="261" y="249"/>
                  <a:pt x="261" y="249"/>
                  <a:pt x="261" y="249"/>
                </a:cubicBezTo>
                <a:cubicBezTo>
                  <a:pt x="271" y="246"/>
                  <a:pt x="271" y="246"/>
                  <a:pt x="271" y="246"/>
                </a:cubicBezTo>
                <a:cubicBezTo>
                  <a:pt x="277" y="241"/>
                  <a:pt x="277" y="241"/>
                  <a:pt x="277" y="241"/>
                </a:cubicBezTo>
                <a:cubicBezTo>
                  <a:pt x="278" y="236"/>
                  <a:pt x="278" y="236"/>
                  <a:pt x="278" y="236"/>
                </a:cubicBezTo>
                <a:cubicBezTo>
                  <a:pt x="275" y="233"/>
                  <a:pt x="275" y="233"/>
                  <a:pt x="275" y="233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3" y="216"/>
                  <a:pt x="253" y="216"/>
                  <a:pt x="253" y="216"/>
                </a:cubicBezTo>
                <a:cubicBezTo>
                  <a:pt x="259" y="211"/>
                  <a:pt x="259" y="211"/>
                  <a:pt x="259" y="211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7" y="208"/>
                  <a:pt x="267" y="208"/>
                  <a:pt x="267" y="208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10"/>
                  <a:pt x="275" y="210"/>
                  <a:pt x="275" y="210"/>
                </a:cubicBezTo>
                <a:cubicBezTo>
                  <a:pt x="275" y="207"/>
                  <a:pt x="275" y="207"/>
                  <a:pt x="275" y="207"/>
                </a:cubicBezTo>
                <a:cubicBezTo>
                  <a:pt x="272" y="201"/>
                  <a:pt x="272" y="201"/>
                  <a:pt x="272" y="201"/>
                </a:cubicBezTo>
                <a:cubicBezTo>
                  <a:pt x="266" y="198"/>
                  <a:pt x="266" y="198"/>
                  <a:pt x="266" y="198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5" y="173"/>
                  <a:pt x="255" y="173"/>
                  <a:pt x="255" y="17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61" y="157"/>
                  <a:pt x="261" y="157"/>
                  <a:pt x="261" y="157"/>
                </a:cubicBezTo>
                <a:cubicBezTo>
                  <a:pt x="271" y="157"/>
                  <a:pt x="271" y="157"/>
                  <a:pt x="271" y="157"/>
                </a:cubicBezTo>
                <a:cubicBezTo>
                  <a:pt x="293" y="159"/>
                  <a:pt x="293" y="159"/>
                  <a:pt x="293" y="159"/>
                </a:cubicBezTo>
                <a:cubicBezTo>
                  <a:pt x="303" y="144"/>
                  <a:pt x="303" y="144"/>
                  <a:pt x="303" y="144"/>
                </a:cubicBezTo>
                <a:cubicBezTo>
                  <a:pt x="303" y="143"/>
                  <a:pt x="303" y="143"/>
                  <a:pt x="303" y="143"/>
                </a:cubicBezTo>
                <a:cubicBezTo>
                  <a:pt x="304" y="143"/>
                  <a:pt x="304" y="143"/>
                  <a:pt x="304" y="143"/>
                </a:cubicBezTo>
                <a:cubicBezTo>
                  <a:pt x="313" y="139"/>
                  <a:pt x="313" y="139"/>
                  <a:pt x="313" y="139"/>
                </a:cubicBezTo>
                <a:cubicBezTo>
                  <a:pt x="317" y="130"/>
                  <a:pt x="317" y="130"/>
                  <a:pt x="317" y="130"/>
                </a:cubicBezTo>
                <a:cubicBezTo>
                  <a:pt x="317" y="129"/>
                  <a:pt x="317" y="129"/>
                  <a:pt x="317" y="129"/>
                </a:cubicBezTo>
                <a:cubicBezTo>
                  <a:pt x="327" y="121"/>
                  <a:pt x="327" y="121"/>
                  <a:pt x="327" y="121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2"/>
                  <a:pt x="333" y="112"/>
                  <a:pt x="333" y="112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7" y="107"/>
                  <a:pt x="337" y="107"/>
                  <a:pt x="337" y="107"/>
                </a:cubicBezTo>
                <a:cubicBezTo>
                  <a:pt x="341" y="99"/>
                  <a:pt x="341" y="99"/>
                  <a:pt x="341" y="99"/>
                </a:cubicBezTo>
                <a:cubicBezTo>
                  <a:pt x="343" y="87"/>
                  <a:pt x="343" y="87"/>
                  <a:pt x="343" y="8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343" y="85"/>
                  <a:pt x="343" y="85"/>
                  <a:pt x="343" y="85"/>
                </a:cubicBezTo>
                <a:cubicBezTo>
                  <a:pt x="350" y="81"/>
                  <a:pt x="350" y="81"/>
                  <a:pt x="350" y="81"/>
                </a:cubicBezTo>
                <a:cubicBezTo>
                  <a:pt x="351" y="79"/>
                  <a:pt x="351" y="79"/>
                  <a:pt x="351" y="79"/>
                </a:cubicBezTo>
                <a:cubicBezTo>
                  <a:pt x="342" y="78"/>
                  <a:pt x="342" y="78"/>
                  <a:pt x="342" y="78"/>
                </a:cubicBezTo>
                <a:cubicBezTo>
                  <a:pt x="326" y="79"/>
                  <a:pt x="326" y="79"/>
                  <a:pt x="326" y="79"/>
                </a:cubicBezTo>
                <a:cubicBezTo>
                  <a:pt x="325" y="78"/>
                  <a:pt x="325" y="78"/>
                  <a:pt x="325" y="78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5" y="68"/>
                  <a:pt x="315" y="68"/>
                  <a:pt x="315" y="68"/>
                </a:cubicBezTo>
                <a:cubicBezTo>
                  <a:pt x="315" y="69"/>
                  <a:pt x="315" y="69"/>
                  <a:pt x="315" y="69"/>
                </a:cubicBezTo>
                <a:cubicBezTo>
                  <a:pt x="314" y="69"/>
                  <a:pt x="314" y="69"/>
                  <a:pt x="314" y="69"/>
                </a:cubicBezTo>
                <a:cubicBezTo>
                  <a:pt x="313" y="71"/>
                  <a:pt x="311" y="71"/>
                  <a:pt x="309" y="71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06" y="73"/>
                  <a:pt x="305" y="73"/>
                  <a:pt x="304" y="73"/>
                </a:cubicBezTo>
                <a:cubicBezTo>
                  <a:pt x="303" y="73"/>
                  <a:pt x="303" y="71"/>
                  <a:pt x="302" y="69"/>
                </a:cubicBezTo>
                <a:cubicBezTo>
                  <a:pt x="302" y="67"/>
                  <a:pt x="301" y="65"/>
                  <a:pt x="299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4" y="57"/>
                  <a:pt x="294" y="57"/>
                  <a:pt x="294" y="57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7" y="62"/>
                  <a:pt x="287" y="62"/>
                  <a:pt x="287" y="62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2" y="64"/>
                  <a:pt x="272" y="64"/>
                  <a:pt x="272" y="64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48" y="65"/>
                  <a:pt x="244" y="67"/>
                  <a:pt x="242" y="65"/>
                </a:cubicBezTo>
                <a:cubicBezTo>
                  <a:pt x="233" y="60"/>
                  <a:pt x="233" y="60"/>
                  <a:pt x="233" y="60"/>
                </a:cubicBezTo>
                <a:cubicBezTo>
                  <a:pt x="226" y="59"/>
                  <a:pt x="226" y="59"/>
                  <a:pt x="226" y="59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8" y="55"/>
                  <a:pt x="218" y="55"/>
                  <a:pt x="218" y="55"/>
                </a:cubicBezTo>
                <a:cubicBezTo>
                  <a:pt x="221" y="44"/>
                  <a:pt x="221" y="44"/>
                  <a:pt x="221" y="44"/>
                </a:cubicBezTo>
                <a:cubicBezTo>
                  <a:pt x="221" y="40"/>
                  <a:pt x="221" y="40"/>
                  <a:pt x="221" y="40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3"/>
                  <a:pt x="209" y="23"/>
                  <a:pt x="209" y="23"/>
                </a:cubicBezTo>
                <a:cubicBezTo>
                  <a:pt x="188" y="21"/>
                  <a:pt x="188" y="21"/>
                  <a:pt x="188" y="21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8" y="15"/>
                  <a:pt x="176" y="13"/>
                  <a:pt x="175" y="9"/>
                </a:cubicBezTo>
                <a:cubicBezTo>
                  <a:pt x="174" y="6"/>
                  <a:pt x="174" y="6"/>
                  <a:pt x="174" y="6"/>
                </a:cubicBezTo>
                <a:cubicBezTo>
                  <a:pt x="172" y="0"/>
                  <a:pt x="172" y="0"/>
                  <a:pt x="172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5"/>
                  <a:pt x="163" y="5"/>
                  <a:pt x="163" y="5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60" y="31"/>
                  <a:pt x="160" y="31"/>
                  <a:pt x="160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4"/>
                  <a:pt x="156" y="35"/>
                  <a:pt x="153" y="35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43"/>
                  <a:pt x="120" y="45"/>
                  <a:pt x="121" y="48"/>
                </a:cubicBezTo>
                <a:cubicBezTo>
                  <a:pt x="123" y="51"/>
                  <a:pt x="123" y="53"/>
                  <a:pt x="122" y="55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19" y="59"/>
                  <a:pt x="116" y="60"/>
                  <a:pt x="111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95" y="67"/>
                  <a:pt x="95" y="67"/>
                  <a:pt x="95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89" y="59"/>
                  <a:pt x="89" y="59"/>
                  <a:pt x="89" y="59"/>
                </a:cubicBezTo>
                <a:cubicBezTo>
                  <a:pt x="80" y="55"/>
                  <a:pt x="80" y="55"/>
                  <a:pt x="80" y="55"/>
                </a:cubicBezTo>
                <a:cubicBezTo>
                  <a:pt x="77" y="50"/>
                  <a:pt x="77" y="50"/>
                  <a:pt x="77" y="50"/>
                </a:cubicBezTo>
                <a:cubicBezTo>
                  <a:pt x="74" y="53"/>
                  <a:pt x="74" y="53"/>
                  <a:pt x="74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3" y="47"/>
                  <a:pt x="63" y="47"/>
                  <a:pt x="63" y="47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2"/>
                  <a:pt x="59" y="42"/>
                  <a:pt x="59" y="42"/>
                </a:cubicBezTo>
                <a:cubicBezTo>
                  <a:pt x="56" y="38"/>
                  <a:pt x="54" y="35"/>
                  <a:pt x="53" y="33"/>
                </a:cubicBezTo>
                <a:cubicBezTo>
                  <a:pt x="53" y="32"/>
                  <a:pt x="53" y="31"/>
                  <a:pt x="51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6" y="29"/>
                  <a:pt x="44" y="27"/>
                  <a:pt x="43" y="23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1"/>
                  <a:pt x="41" y="11"/>
                  <a:pt x="41" y="11"/>
                </a:cubicBezTo>
                <a:cubicBezTo>
                  <a:pt x="39" y="6"/>
                  <a:pt x="39" y="6"/>
                  <a:pt x="39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9"/>
          <p:cNvSpPr/>
          <p:nvPr/>
        </p:nvSpPr>
        <p:spPr bwMode="auto">
          <a:xfrm>
            <a:off x="6300788" y="4933950"/>
            <a:ext cx="1185862" cy="744538"/>
          </a:xfrm>
          <a:custGeom>
            <a:avLst/>
            <a:gdLst>
              <a:gd name="T0" fmla="*/ 2147483646 w 244"/>
              <a:gd name="T1" fmla="*/ 2147483646 h 153"/>
              <a:gd name="T2" fmla="*/ 2147483646 w 244"/>
              <a:gd name="T3" fmla="*/ 2147483646 h 153"/>
              <a:gd name="T4" fmla="*/ 2147483646 w 244"/>
              <a:gd name="T5" fmla="*/ 2147483646 h 153"/>
              <a:gd name="T6" fmla="*/ 2147483646 w 244"/>
              <a:gd name="T7" fmla="*/ 2147483646 h 153"/>
              <a:gd name="T8" fmla="*/ 2147483646 w 244"/>
              <a:gd name="T9" fmla="*/ 2147483646 h 153"/>
              <a:gd name="T10" fmla="*/ 2147483646 w 244"/>
              <a:gd name="T11" fmla="*/ 2147483646 h 153"/>
              <a:gd name="T12" fmla="*/ 2147483646 w 244"/>
              <a:gd name="T13" fmla="*/ 2147483646 h 153"/>
              <a:gd name="T14" fmla="*/ 2147483646 w 244"/>
              <a:gd name="T15" fmla="*/ 2147483646 h 153"/>
              <a:gd name="T16" fmla="*/ 2147483646 w 244"/>
              <a:gd name="T17" fmla="*/ 2147483646 h 153"/>
              <a:gd name="T18" fmla="*/ 2147483646 w 244"/>
              <a:gd name="T19" fmla="*/ 2147483646 h 153"/>
              <a:gd name="T20" fmla="*/ 2147483646 w 244"/>
              <a:gd name="T21" fmla="*/ 2147483646 h 153"/>
              <a:gd name="T22" fmla="*/ 2147483646 w 244"/>
              <a:gd name="T23" fmla="*/ 2147483646 h 153"/>
              <a:gd name="T24" fmla="*/ 2147483646 w 244"/>
              <a:gd name="T25" fmla="*/ 2147483646 h 153"/>
              <a:gd name="T26" fmla="*/ 2147483646 w 244"/>
              <a:gd name="T27" fmla="*/ 2147483646 h 153"/>
              <a:gd name="T28" fmla="*/ 2147483646 w 244"/>
              <a:gd name="T29" fmla="*/ 2147483646 h 153"/>
              <a:gd name="T30" fmla="*/ 2147483646 w 244"/>
              <a:gd name="T31" fmla="*/ 2147483646 h 153"/>
              <a:gd name="T32" fmla="*/ 2147483646 w 244"/>
              <a:gd name="T33" fmla="*/ 2147483646 h 153"/>
              <a:gd name="T34" fmla="*/ 2147483646 w 244"/>
              <a:gd name="T35" fmla="*/ 2147483646 h 153"/>
              <a:gd name="T36" fmla="*/ 2147483646 w 244"/>
              <a:gd name="T37" fmla="*/ 2147483646 h 153"/>
              <a:gd name="T38" fmla="*/ 2147483646 w 244"/>
              <a:gd name="T39" fmla="*/ 2147483646 h 153"/>
              <a:gd name="T40" fmla="*/ 2147483646 w 244"/>
              <a:gd name="T41" fmla="*/ 2147483646 h 153"/>
              <a:gd name="T42" fmla="*/ 2147483646 w 244"/>
              <a:gd name="T43" fmla="*/ 2147483646 h 153"/>
              <a:gd name="T44" fmla="*/ 2147483646 w 244"/>
              <a:gd name="T45" fmla="*/ 2147483646 h 153"/>
              <a:gd name="T46" fmla="*/ 2147483646 w 244"/>
              <a:gd name="T47" fmla="*/ 2147483646 h 153"/>
              <a:gd name="T48" fmla="*/ 2147483646 w 244"/>
              <a:gd name="T49" fmla="*/ 2147483646 h 153"/>
              <a:gd name="T50" fmla="*/ 2147483646 w 244"/>
              <a:gd name="T51" fmla="*/ 2147483646 h 153"/>
              <a:gd name="T52" fmla="*/ 2147483646 w 244"/>
              <a:gd name="T53" fmla="*/ 2147483646 h 153"/>
              <a:gd name="T54" fmla="*/ 2147483646 w 244"/>
              <a:gd name="T55" fmla="*/ 2147483646 h 153"/>
              <a:gd name="T56" fmla="*/ 2147483646 w 244"/>
              <a:gd name="T57" fmla="*/ 2147483646 h 153"/>
              <a:gd name="T58" fmla="*/ 2147483646 w 244"/>
              <a:gd name="T59" fmla="*/ 2147483646 h 153"/>
              <a:gd name="T60" fmla="*/ 2147483646 w 244"/>
              <a:gd name="T61" fmla="*/ 2147483646 h 153"/>
              <a:gd name="T62" fmla="*/ 2147483646 w 244"/>
              <a:gd name="T63" fmla="*/ 2147483646 h 153"/>
              <a:gd name="T64" fmla="*/ 2147483646 w 244"/>
              <a:gd name="T65" fmla="*/ 2147483646 h 153"/>
              <a:gd name="T66" fmla="*/ 2147483646 w 244"/>
              <a:gd name="T67" fmla="*/ 2147483646 h 153"/>
              <a:gd name="T68" fmla="*/ 2147483646 w 244"/>
              <a:gd name="T69" fmla="*/ 2147483646 h 153"/>
              <a:gd name="T70" fmla="*/ 2147483646 w 244"/>
              <a:gd name="T71" fmla="*/ 2147483646 h 153"/>
              <a:gd name="T72" fmla="*/ 2147483646 w 244"/>
              <a:gd name="T73" fmla="*/ 2147483646 h 153"/>
              <a:gd name="T74" fmla="*/ 2147483646 w 244"/>
              <a:gd name="T75" fmla="*/ 2147483646 h 153"/>
              <a:gd name="T76" fmla="*/ 2147483646 w 244"/>
              <a:gd name="T77" fmla="*/ 2147483646 h 153"/>
              <a:gd name="T78" fmla="*/ 2147483646 w 244"/>
              <a:gd name="T79" fmla="*/ 2147483646 h 153"/>
              <a:gd name="T80" fmla="*/ 2147483646 w 244"/>
              <a:gd name="T81" fmla="*/ 2147483646 h 153"/>
              <a:gd name="T82" fmla="*/ 2147483646 w 244"/>
              <a:gd name="T83" fmla="*/ 2147483646 h 153"/>
              <a:gd name="T84" fmla="*/ 2147483646 w 244"/>
              <a:gd name="T85" fmla="*/ 2147483646 h 153"/>
              <a:gd name="T86" fmla="*/ 2147483646 w 244"/>
              <a:gd name="T87" fmla="*/ 2147483646 h 153"/>
              <a:gd name="T88" fmla="*/ 2147483646 w 244"/>
              <a:gd name="T89" fmla="*/ 2147483646 h 153"/>
              <a:gd name="T90" fmla="*/ 2147483646 w 244"/>
              <a:gd name="T91" fmla="*/ 0 h 153"/>
              <a:gd name="T92" fmla="*/ 2147483646 w 244"/>
              <a:gd name="T93" fmla="*/ 2147483646 h 153"/>
              <a:gd name="T94" fmla="*/ 2147483646 w 244"/>
              <a:gd name="T95" fmla="*/ 2147483646 h 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44" h="153">
                <a:moveTo>
                  <a:pt x="31" y="1"/>
                </a:moveTo>
                <a:cubicBezTo>
                  <a:pt x="30" y="2"/>
                  <a:pt x="30" y="2"/>
                  <a:pt x="30" y="2"/>
                </a:cubicBezTo>
                <a:cubicBezTo>
                  <a:pt x="32" y="5"/>
                  <a:pt x="32" y="5"/>
                  <a:pt x="32" y="5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20"/>
                  <a:pt x="49" y="20"/>
                  <a:pt x="49" y="20"/>
                </a:cubicBezTo>
                <a:cubicBezTo>
                  <a:pt x="45" y="25"/>
                  <a:pt x="45" y="25"/>
                  <a:pt x="45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3" y="27"/>
                  <a:pt x="33" y="27"/>
                  <a:pt x="33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54"/>
                  <a:pt x="36" y="54"/>
                  <a:pt x="36" y="54"/>
                </a:cubicBezTo>
                <a:cubicBezTo>
                  <a:pt x="39" y="55"/>
                  <a:pt x="39" y="55"/>
                  <a:pt x="39" y="55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8"/>
                  <a:pt x="54" y="78"/>
                  <a:pt x="54" y="78"/>
                </a:cubicBezTo>
                <a:cubicBezTo>
                  <a:pt x="53" y="81"/>
                  <a:pt x="52" y="83"/>
                  <a:pt x="52" y="85"/>
                </a:cubicBezTo>
                <a:cubicBezTo>
                  <a:pt x="50" y="87"/>
                  <a:pt x="46" y="90"/>
                  <a:pt x="40" y="92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8"/>
                  <a:pt x="0" y="108"/>
                  <a:pt x="0" y="108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7"/>
                  <a:pt x="4" y="117"/>
                  <a:pt x="4" y="117"/>
                </a:cubicBezTo>
                <a:cubicBezTo>
                  <a:pt x="6" y="127"/>
                  <a:pt x="6" y="127"/>
                  <a:pt x="6" y="127"/>
                </a:cubicBezTo>
                <a:cubicBezTo>
                  <a:pt x="19" y="143"/>
                  <a:pt x="19" y="143"/>
                  <a:pt x="19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9" y="127"/>
                  <a:pt x="39" y="127"/>
                  <a:pt x="39" y="127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7" y="132"/>
                  <a:pt x="127" y="132"/>
                  <a:pt x="127" y="132"/>
                </a:cubicBezTo>
                <a:cubicBezTo>
                  <a:pt x="132" y="128"/>
                  <a:pt x="132" y="128"/>
                  <a:pt x="132" y="128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8" y="122"/>
                  <a:pt x="138" y="122"/>
                  <a:pt x="138" y="122"/>
                </a:cubicBezTo>
                <a:cubicBezTo>
                  <a:pt x="142" y="115"/>
                  <a:pt x="142" y="115"/>
                  <a:pt x="142" y="115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5"/>
                  <a:pt x="150" y="125"/>
                  <a:pt x="150" y="125"/>
                </a:cubicBezTo>
                <a:cubicBezTo>
                  <a:pt x="150" y="126"/>
                  <a:pt x="150" y="126"/>
                  <a:pt x="150" y="126"/>
                </a:cubicBezTo>
                <a:cubicBezTo>
                  <a:pt x="149" y="129"/>
                  <a:pt x="149" y="129"/>
                  <a:pt x="149" y="129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1" y="128"/>
                  <a:pt x="172" y="130"/>
                  <a:pt x="171" y="132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3" y="145"/>
                  <a:pt x="173" y="145"/>
                  <a:pt x="173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83" y="135"/>
                  <a:pt x="190" y="130"/>
                  <a:pt x="194" y="130"/>
                </a:cubicBezTo>
                <a:cubicBezTo>
                  <a:pt x="204" y="130"/>
                  <a:pt x="204" y="130"/>
                  <a:pt x="204" y="13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15" y="121"/>
                  <a:pt x="215" y="121"/>
                  <a:pt x="215" y="121"/>
                </a:cubicBezTo>
                <a:cubicBezTo>
                  <a:pt x="216" y="121"/>
                  <a:pt x="216" y="121"/>
                  <a:pt x="216" y="121"/>
                </a:cubicBezTo>
                <a:cubicBezTo>
                  <a:pt x="226" y="120"/>
                  <a:pt x="226" y="120"/>
                  <a:pt x="226" y="120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44" y="114"/>
                  <a:pt x="244" y="114"/>
                  <a:pt x="244" y="114"/>
                </a:cubicBezTo>
                <a:cubicBezTo>
                  <a:pt x="242" y="111"/>
                  <a:pt x="242" y="111"/>
                  <a:pt x="242" y="111"/>
                </a:cubicBezTo>
                <a:cubicBezTo>
                  <a:pt x="243" y="110"/>
                  <a:pt x="243" y="110"/>
                  <a:pt x="243" y="110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30" y="77"/>
                  <a:pt x="230" y="77"/>
                  <a:pt x="230" y="77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4" y="65"/>
                  <a:pt x="234" y="65"/>
                  <a:pt x="234" y="65"/>
                </a:cubicBezTo>
                <a:cubicBezTo>
                  <a:pt x="223" y="63"/>
                  <a:pt x="223" y="63"/>
                  <a:pt x="223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2"/>
                  <a:pt x="222" y="62"/>
                  <a:pt x="222" y="62"/>
                </a:cubicBezTo>
                <a:cubicBezTo>
                  <a:pt x="215" y="55"/>
                  <a:pt x="215" y="55"/>
                  <a:pt x="215" y="55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4" y="54"/>
                  <a:pt x="214" y="54"/>
                  <a:pt x="214" y="54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6" y="53"/>
                  <a:pt x="203" y="56"/>
                  <a:pt x="200" y="57"/>
                </a:cubicBezTo>
                <a:cubicBezTo>
                  <a:pt x="197" y="58"/>
                  <a:pt x="192" y="55"/>
                  <a:pt x="186" y="47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83" y="43"/>
                  <a:pt x="180" y="43"/>
                  <a:pt x="176" y="45"/>
                </a:cubicBezTo>
                <a:cubicBezTo>
                  <a:pt x="169" y="47"/>
                  <a:pt x="164" y="48"/>
                  <a:pt x="162" y="47"/>
                </a:cubicBezTo>
                <a:cubicBezTo>
                  <a:pt x="160" y="45"/>
                  <a:pt x="160" y="41"/>
                  <a:pt x="160" y="35"/>
                </a:cubicBezTo>
                <a:cubicBezTo>
                  <a:pt x="161" y="31"/>
                  <a:pt x="160" y="29"/>
                  <a:pt x="160" y="27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3" y="23"/>
                  <a:pt x="99" y="21"/>
                  <a:pt x="97" y="19"/>
                </a:cubicBezTo>
                <a:cubicBezTo>
                  <a:pt x="89" y="17"/>
                  <a:pt x="89" y="17"/>
                  <a:pt x="89" y="17"/>
                </a:cubicBezTo>
                <a:cubicBezTo>
                  <a:pt x="86" y="15"/>
                  <a:pt x="80" y="10"/>
                  <a:pt x="72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58" y="2"/>
                  <a:pt x="58" y="2"/>
                  <a:pt x="58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lnTo>
                  <a:pt x="3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47"/>
          <p:cNvSpPr txBox="1">
            <a:spLocks noChangeArrowheads="1"/>
          </p:cNvSpPr>
          <p:nvPr/>
        </p:nvSpPr>
        <p:spPr bwMode="auto">
          <a:xfrm>
            <a:off x="7669213" y="1609725"/>
            <a:ext cx="391318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47"/>
          <p:cNvSpPr txBox="1">
            <a:spLocks noChangeArrowheads="1"/>
          </p:cNvSpPr>
          <p:nvPr/>
        </p:nvSpPr>
        <p:spPr bwMode="auto">
          <a:xfrm>
            <a:off x="7669213" y="3278188"/>
            <a:ext cx="3913187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文本框 47"/>
          <p:cNvSpPr txBox="1">
            <a:spLocks noChangeArrowheads="1"/>
          </p:cNvSpPr>
          <p:nvPr/>
        </p:nvSpPr>
        <p:spPr bwMode="auto">
          <a:xfrm>
            <a:off x="7669213" y="4714875"/>
            <a:ext cx="391318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2695575" y="1223963"/>
            <a:ext cx="2292350" cy="1955800"/>
          </a:xfrm>
          <a:custGeom>
            <a:avLst/>
            <a:gdLst>
              <a:gd name="T0" fmla="*/ 2147483646 w 714"/>
              <a:gd name="T1" fmla="*/ 525756936 h 609"/>
              <a:gd name="T2" fmla="*/ 2147483646 w 714"/>
              <a:gd name="T3" fmla="*/ 608228108 h 609"/>
              <a:gd name="T4" fmla="*/ 2147483646 w 714"/>
              <a:gd name="T5" fmla="*/ 288652315 h 609"/>
              <a:gd name="T6" fmla="*/ 2147483646 w 714"/>
              <a:gd name="T7" fmla="*/ 309270108 h 609"/>
              <a:gd name="T8" fmla="*/ 2147483646 w 714"/>
              <a:gd name="T9" fmla="*/ 113397862 h 609"/>
              <a:gd name="T10" fmla="*/ 2147483646 w 714"/>
              <a:gd name="T11" fmla="*/ 226795724 h 609"/>
              <a:gd name="T12" fmla="*/ 2147483646 w 714"/>
              <a:gd name="T13" fmla="*/ 432976867 h 609"/>
              <a:gd name="T14" fmla="*/ 2147483646 w 714"/>
              <a:gd name="T15" fmla="*/ 1257691802 h 609"/>
              <a:gd name="T16" fmla="*/ 2147483646 w 714"/>
              <a:gd name="T17" fmla="*/ 1618506393 h 609"/>
              <a:gd name="T18" fmla="*/ 2147483646 w 714"/>
              <a:gd name="T19" fmla="*/ 2147483646 h 609"/>
              <a:gd name="T20" fmla="*/ 2147483646 w 714"/>
              <a:gd name="T21" fmla="*/ 2147483646 h 609"/>
              <a:gd name="T22" fmla="*/ 2147483646 w 714"/>
              <a:gd name="T23" fmla="*/ 2147483646 h 609"/>
              <a:gd name="T24" fmla="*/ 2147483646 w 714"/>
              <a:gd name="T25" fmla="*/ 2147483646 h 609"/>
              <a:gd name="T26" fmla="*/ 2147483646 w 714"/>
              <a:gd name="T27" fmla="*/ 2147483646 h 609"/>
              <a:gd name="T28" fmla="*/ 2147483646 w 714"/>
              <a:gd name="T29" fmla="*/ 2147483646 h 609"/>
              <a:gd name="T30" fmla="*/ 2147483646 w 714"/>
              <a:gd name="T31" fmla="*/ 2147483646 h 609"/>
              <a:gd name="T32" fmla="*/ 1041247013 w 714"/>
              <a:gd name="T33" fmla="*/ 2147483646 h 609"/>
              <a:gd name="T34" fmla="*/ 10309154 w 714"/>
              <a:gd name="T35" fmla="*/ 2147483646 h 609"/>
              <a:gd name="T36" fmla="*/ 123713057 w 714"/>
              <a:gd name="T37" fmla="*/ 2147483646 h 609"/>
              <a:gd name="T38" fmla="*/ 237116960 w 714"/>
              <a:gd name="T39" fmla="*/ 2147483646 h 609"/>
              <a:gd name="T40" fmla="*/ 711347669 w 714"/>
              <a:gd name="T41" fmla="*/ 2147483646 h 609"/>
              <a:gd name="T42" fmla="*/ 711347669 w 714"/>
              <a:gd name="T43" fmla="*/ 2147483646 h 609"/>
              <a:gd name="T44" fmla="*/ 979388879 w 714"/>
              <a:gd name="T45" fmla="*/ 2147483646 h 609"/>
              <a:gd name="T46" fmla="*/ 1123720244 w 714"/>
              <a:gd name="T47" fmla="*/ 2147483646 h 609"/>
              <a:gd name="T48" fmla="*/ 1247433301 w 714"/>
              <a:gd name="T49" fmla="*/ 2147483646 h 609"/>
              <a:gd name="T50" fmla="*/ 1855686220 w 714"/>
              <a:gd name="T51" fmla="*/ 2147483646 h 609"/>
              <a:gd name="T52" fmla="*/ 1969090123 w 714"/>
              <a:gd name="T53" fmla="*/ 2147483646 h 609"/>
              <a:gd name="T54" fmla="*/ 1721664010 w 714"/>
              <a:gd name="T55" fmla="*/ 2147483646 h 609"/>
              <a:gd name="T56" fmla="*/ 2147483646 w 714"/>
              <a:gd name="T57" fmla="*/ 2147483646 h 609"/>
              <a:gd name="T58" fmla="*/ 2147483646 w 714"/>
              <a:gd name="T59" fmla="*/ 2147483646 h 609"/>
              <a:gd name="T60" fmla="*/ 2147483646 w 714"/>
              <a:gd name="T61" fmla="*/ 2147483646 h 609"/>
              <a:gd name="T62" fmla="*/ 2147483646 w 714"/>
              <a:gd name="T63" fmla="*/ 2147483646 h 609"/>
              <a:gd name="T64" fmla="*/ 2147483646 w 714"/>
              <a:gd name="T65" fmla="*/ 2147483646 h 609"/>
              <a:gd name="T66" fmla="*/ 2147483646 w 714"/>
              <a:gd name="T67" fmla="*/ 2147483646 h 609"/>
              <a:gd name="T68" fmla="*/ 2147483646 w 714"/>
              <a:gd name="T69" fmla="*/ 2147483646 h 609"/>
              <a:gd name="T70" fmla="*/ 2147483646 w 714"/>
              <a:gd name="T71" fmla="*/ 2147483646 h 609"/>
              <a:gd name="T72" fmla="*/ 2147483646 w 714"/>
              <a:gd name="T73" fmla="*/ 2147483646 h 609"/>
              <a:gd name="T74" fmla="*/ 2147483646 w 714"/>
              <a:gd name="T75" fmla="*/ 2147483646 h 609"/>
              <a:gd name="T76" fmla="*/ 2147483646 w 714"/>
              <a:gd name="T77" fmla="*/ 2147483646 h 609"/>
              <a:gd name="T78" fmla="*/ 2147483646 w 714"/>
              <a:gd name="T79" fmla="*/ 2147483646 h 609"/>
              <a:gd name="T80" fmla="*/ 2147483646 w 714"/>
              <a:gd name="T81" fmla="*/ 2147483646 h 609"/>
              <a:gd name="T82" fmla="*/ 2147483646 w 714"/>
              <a:gd name="T83" fmla="*/ 2147483646 h 609"/>
              <a:gd name="T84" fmla="*/ 2147483646 w 714"/>
              <a:gd name="T85" fmla="*/ 2147483646 h 609"/>
              <a:gd name="T86" fmla="*/ 2147483646 w 714"/>
              <a:gd name="T87" fmla="*/ 2147483646 h 609"/>
              <a:gd name="T88" fmla="*/ 2147483646 w 714"/>
              <a:gd name="T89" fmla="*/ 2147483646 h 609"/>
              <a:gd name="T90" fmla="*/ 2147483646 w 714"/>
              <a:gd name="T91" fmla="*/ 2147483646 h 609"/>
              <a:gd name="T92" fmla="*/ 2147483646 w 714"/>
              <a:gd name="T93" fmla="*/ 2147483646 h 609"/>
              <a:gd name="T94" fmla="*/ 2147483646 w 714"/>
              <a:gd name="T95" fmla="*/ 2147483646 h 609"/>
              <a:gd name="T96" fmla="*/ 2147483646 w 714"/>
              <a:gd name="T97" fmla="*/ 2147483646 h 609"/>
              <a:gd name="T98" fmla="*/ 2147483646 w 714"/>
              <a:gd name="T99" fmla="*/ 2147483646 h 609"/>
              <a:gd name="T100" fmla="*/ 2147483646 w 714"/>
              <a:gd name="T101" fmla="*/ 2147483646 h 609"/>
              <a:gd name="T102" fmla="*/ 2147483646 w 714"/>
              <a:gd name="T103" fmla="*/ 2147483646 h 609"/>
              <a:gd name="T104" fmla="*/ 2147483646 w 714"/>
              <a:gd name="T105" fmla="*/ 2147483646 h 609"/>
              <a:gd name="T106" fmla="*/ 2147483646 w 714"/>
              <a:gd name="T107" fmla="*/ 2147483646 h 609"/>
              <a:gd name="T108" fmla="*/ 2147483646 w 714"/>
              <a:gd name="T109" fmla="*/ 2147483646 h 609"/>
              <a:gd name="T110" fmla="*/ 2147483646 w 714"/>
              <a:gd name="T111" fmla="*/ 2147483646 h 609"/>
              <a:gd name="T112" fmla="*/ 2147483646 w 714"/>
              <a:gd name="T113" fmla="*/ 2147483646 h 609"/>
              <a:gd name="T114" fmla="*/ 2147483646 w 714"/>
              <a:gd name="T115" fmla="*/ 1958703191 h 609"/>
              <a:gd name="T116" fmla="*/ 2147483646 w 714"/>
              <a:gd name="T117" fmla="*/ 1731904255 h 609"/>
              <a:gd name="T118" fmla="*/ 2147483646 w 714"/>
              <a:gd name="T119" fmla="*/ 1680359772 h 609"/>
              <a:gd name="T120" fmla="*/ 2147483646 w 714"/>
              <a:gd name="T121" fmla="*/ 1288618492 h 609"/>
              <a:gd name="T122" fmla="*/ 2147483646 w 714"/>
              <a:gd name="T123" fmla="*/ 865953733 h 6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14" h="609">
                <a:moveTo>
                  <a:pt x="699" y="64"/>
                </a:moveTo>
                <a:cubicBezTo>
                  <a:pt x="697" y="56"/>
                  <a:pt x="697" y="56"/>
                  <a:pt x="697" y="56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3" y="40"/>
                  <a:pt x="683" y="40"/>
                  <a:pt x="683" y="40"/>
                </a:cubicBezTo>
                <a:cubicBezTo>
                  <a:pt x="677" y="43"/>
                  <a:pt x="677" y="43"/>
                  <a:pt x="677" y="43"/>
                </a:cubicBezTo>
                <a:cubicBezTo>
                  <a:pt x="674" y="50"/>
                  <a:pt x="674" y="50"/>
                  <a:pt x="674" y="50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2" y="51"/>
                  <a:pt x="672" y="51"/>
                  <a:pt x="672" y="51"/>
                </a:cubicBezTo>
                <a:cubicBezTo>
                  <a:pt x="661" y="53"/>
                  <a:pt x="661" y="53"/>
                  <a:pt x="661" y="53"/>
                </a:cubicBezTo>
                <a:cubicBezTo>
                  <a:pt x="660" y="54"/>
                  <a:pt x="659" y="54"/>
                  <a:pt x="658" y="56"/>
                </a:cubicBezTo>
                <a:cubicBezTo>
                  <a:pt x="655" y="58"/>
                  <a:pt x="655" y="58"/>
                  <a:pt x="655" y="58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8" y="64"/>
                  <a:pt x="648" y="64"/>
                  <a:pt x="648" y="64"/>
                </a:cubicBezTo>
                <a:cubicBezTo>
                  <a:pt x="643" y="65"/>
                  <a:pt x="643" y="65"/>
                  <a:pt x="643" y="65"/>
                </a:cubicBezTo>
                <a:cubicBezTo>
                  <a:pt x="640" y="64"/>
                  <a:pt x="637" y="62"/>
                  <a:pt x="632" y="59"/>
                </a:cubicBezTo>
                <a:cubicBezTo>
                  <a:pt x="631" y="58"/>
                  <a:pt x="631" y="58"/>
                  <a:pt x="631" y="58"/>
                </a:cubicBezTo>
                <a:cubicBezTo>
                  <a:pt x="623" y="50"/>
                  <a:pt x="619" y="45"/>
                  <a:pt x="619" y="42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0"/>
                  <a:pt x="619" y="30"/>
                  <a:pt x="619" y="30"/>
                </a:cubicBezTo>
                <a:cubicBezTo>
                  <a:pt x="621" y="28"/>
                  <a:pt x="621" y="28"/>
                  <a:pt x="621" y="28"/>
                </a:cubicBezTo>
                <a:cubicBezTo>
                  <a:pt x="609" y="24"/>
                  <a:pt x="609" y="24"/>
                  <a:pt x="609" y="24"/>
                </a:cubicBezTo>
                <a:cubicBezTo>
                  <a:pt x="609" y="28"/>
                  <a:pt x="609" y="28"/>
                  <a:pt x="609" y="28"/>
                </a:cubicBezTo>
                <a:cubicBezTo>
                  <a:pt x="609" y="30"/>
                  <a:pt x="607" y="31"/>
                  <a:pt x="605" y="32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600" y="34"/>
                  <a:pt x="600" y="34"/>
                  <a:pt x="600" y="34"/>
                </a:cubicBezTo>
                <a:cubicBezTo>
                  <a:pt x="600" y="33"/>
                  <a:pt x="600" y="33"/>
                  <a:pt x="600" y="33"/>
                </a:cubicBezTo>
                <a:cubicBezTo>
                  <a:pt x="594" y="32"/>
                  <a:pt x="594" y="32"/>
                  <a:pt x="594" y="32"/>
                </a:cubicBezTo>
                <a:cubicBezTo>
                  <a:pt x="595" y="36"/>
                  <a:pt x="595" y="36"/>
                  <a:pt x="595" y="36"/>
                </a:cubicBezTo>
                <a:cubicBezTo>
                  <a:pt x="585" y="30"/>
                  <a:pt x="585" y="30"/>
                  <a:pt x="585" y="30"/>
                </a:cubicBezTo>
                <a:cubicBezTo>
                  <a:pt x="584" y="30"/>
                  <a:pt x="584" y="30"/>
                  <a:pt x="584" y="30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2" y="25"/>
                  <a:pt x="581" y="20"/>
                  <a:pt x="581" y="16"/>
                </a:cubicBezTo>
                <a:cubicBezTo>
                  <a:pt x="581" y="12"/>
                  <a:pt x="582" y="9"/>
                  <a:pt x="583" y="8"/>
                </a:cubicBezTo>
                <a:cubicBezTo>
                  <a:pt x="586" y="3"/>
                  <a:pt x="586" y="3"/>
                  <a:pt x="586" y="3"/>
                </a:cubicBezTo>
                <a:cubicBezTo>
                  <a:pt x="585" y="0"/>
                  <a:pt x="585" y="0"/>
                  <a:pt x="585" y="0"/>
                </a:cubicBezTo>
                <a:cubicBezTo>
                  <a:pt x="575" y="1"/>
                  <a:pt x="575" y="1"/>
                  <a:pt x="575" y="1"/>
                </a:cubicBezTo>
                <a:cubicBezTo>
                  <a:pt x="569" y="2"/>
                  <a:pt x="566" y="5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58" y="20"/>
                  <a:pt x="558" y="20"/>
                  <a:pt x="558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70" y="22"/>
                  <a:pt x="570" y="22"/>
                  <a:pt x="570" y="22"/>
                </a:cubicBezTo>
                <a:cubicBezTo>
                  <a:pt x="571" y="22"/>
                  <a:pt x="571" y="22"/>
                  <a:pt x="571" y="22"/>
                </a:cubicBezTo>
                <a:cubicBezTo>
                  <a:pt x="571" y="23"/>
                  <a:pt x="571" y="23"/>
                  <a:pt x="571" y="23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2" y="32"/>
                  <a:pt x="572" y="32"/>
                  <a:pt x="572" y="32"/>
                </a:cubicBezTo>
                <a:cubicBezTo>
                  <a:pt x="575" y="40"/>
                  <a:pt x="575" y="40"/>
                  <a:pt x="575" y="40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561" y="68"/>
                  <a:pt x="561" y="68"/>
                  <a:pt x="561" y="68"/>
                </a:cubicBezTo>
                <a:cubicBezTo>
                  <a:pt x="559" y="71"/>
                  <a:pt x="558" y="81"/>
                  <a:pt x="557" y="95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2" y="106"/>
                  <a:pt x="552" y="106"/>
                  <a:pt x="552" y="106"/>
                </a:cubicBezTo>
                <a:cubicBezTo>
                  <a:pt x="555" y="110"/>
                  <a:pt x="555" y="110"/>
                  <a:pt x="555" y="110"/>
                </a:cubicBezTo>
                <a:cubicBezTo>
                  <a:pt x="555" y="111"/>
                  <a:pt x="555" y="111"/>
                  <a:pt x="555" y="111"/>
                </a:cubicBezTo>
                <a:cubicBezTo>
                  <a:pt x="556" y="117"/>
                  <a:pt x="555" y="121"/>
                  <a:pt x="554" y="122"/>
                </a:cubicBezTo>
                <a:cubicBezTo>
                  <a:pt x="553" y="122"/>
                  <a:pt x="553" y="122"/>
                  <a:pt x="553" y="122"/>
                </a:cubicBezTo>
                <a:cubicBezTo>
                  <a:pt x="550" y="124"/>
                  <a:pt x="541" y="133"/>
                  <a:pt x="526" y="151"/>
                </a:cubicBezTo>
                <a:cubicBezTo>
                  <a:pt x="525" y="152"/>
                  <a:pt x="525" y="152"/>
                  <a:pt x="525" y="152"/>
                </a:cubicBezTo>
                <a:cubicBezTo>
                  <a:pt x="524" y="152"/>
                  <a:pt x="524" y="152"/>
                  <a:pt x="524" y="152"/>
                </a:cubicBezTo>
                <a:cubicBezTo>
                  <a:pt x="523" y="151"/>
                  <a:pt x="523" y="151"/>
                  <a:pt x="523" y="151"/>
                </a:cubicBezTo>
                <a:cubicBezTo>
                  <a:pt x="517" y="148"/>
                  <a:pt x="513" y="144"/>
                  <a:pt x="510" y="141"/>
                </a:cubicBezTo>
                <a:cubicBezTo>
                  <a:pt x="507" y="140"/>
                  <a:pt x="501" y="138"/>
                  <a:pt x="491" y="138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83" y="192"/>
                  <a:pt x="483" y="192"/>
                  <a:pt x="483" y="192"/>
                </a:cubicBezTo>
                <a:cubicBezTo>
                  <a:pt x="482" y="196"/>
                  <a:pt x="481" y="204"/>
                  <a:pt x="481" y="216"/>
                </a:cubicBezTo>
                <a:cubicBezTo>
                  <a:pt x="484" y="220"/>
                  <a:pt x="484" y="220"/>
                  <a:pt x="484" y="220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4"/>
                  <a:pt x="487" y="214"/>
                  <a:pt x="487" y="214"/>
                </a:cubicBezTo>
                <a:cubicBezTo>
                  <a:pt x="497" y="210"/>
                  <a:pt x="497" y="210"/>
                  <a:pt x="497" y="210"/>
                </a:cubicBezTo>
                <a:cubicBezTo>
                  <a:pt x="522" y="214"/>
                  <a:pt x="522" y="214"/>
                  <a:pt x="522" y="214"/>
                </a:cubicBezTo>
                <a:cubicBezTo>
                  <a:pt x="525" y="210"/>
                  <a:pt x="525" y="210"/>
                  <a:pt x="525" y="210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30" y="203"/>
                  <a:pt x="530" y="203"/>
                  <a:pt x="530" y="203"/>
                </a:cubicBezTo>
                <a:cubicBezTo>
                  <a:pt x="540" y="201"/>
                  <a:pt x="540" y="201"/>
                  <a:pt x="540" y="201"/>
                </a:cubicBezTo>
                <a:cubicBezTo>
                  <a:pt x="553" y="200"/>
                  <a:pt x="553" y="200"/>
                  <a:pt x="553" y="200"/>
                </a:cubicBezTo>
                <a:cubicBezTo>
                  <a:pt x="557" y="201"/>
                  <a:pt x="562" y="206"/>
                  <a:pt x="568" y="214"/>
                </a:cubicBezTo>
                <a:cubicBezTo>
                  <a:pt x="584" y="222"/>
                  <a:pt x="593" y="230"/>
                  <a:pt x="595" y="236"/>
                </a:cubicBezTo>
                <a:cubicBezTo>
                  <a:pt x="596" y="239"/>
                  <a:pt x="596" y="242"/>
                  <a:pt x="595" y="244"/>
                </a:cubicBezTo>
                <a:cubicBezTo>
                  <a:pt x="593" y="247"/>
                  <a:pt x="591" y="249"/>
                  <a:pt x="587" y="249"/>
                </a:cubicBezTo>
                <a:cubicBezTo>
                  <a:pt x="586" y="249"/>
                  <a:pt x="586" y="249"/>
                  <a:pt x="586" y="249"/>
                </a:cubicBezTo>
                <a:cubicBezTo>
                  <a:pt x="567" y="248"/>
                  <a:pt x="555" y="248"/>
                  <a:pt x="551" y="250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30" y="265"/>
                  <a:pt x="522" y="269"/>
                  <a:pt x="517" y="269"/>
                </a:cubicBezTo>
                <a:cubicBezTo>
                  <a:pt x="509" y="270"/>
                  <a:pt x="509" y="270"/>
                  <a:pt x="509" y="270"/>
                </a:cubicBezTo>
                <a:cubicBezTo>
                  <a:pt x="505" y="290"/>
                  <a:pt x="505" y="290"/>
                  <a:pt x="505" y="290"/>
                </a:cubicBezTo>
                <a:cubicBezTo>
                  <a:pt x="503" y="296"/>
                  <a:pt x="501" y="300"/>
                  <a:pt x="498" y="303"/>
                </a:cubicBezTo>
                <a:cubicBezTo>
                  <a:pt x="495" y="306"/>
                  <a:pt x="490" y="308"/>
                  <a:pt x="483" y="310"/>
                </a:cubicBezTo>
                <a:cubicBezTo>
                  <a:pt x="476" y="311"/>
                  <a:pt x="469" y="314"/>
                  <a:pt x="463" y="317"/>
                </a:cubicBezTo>
                <a:cubicBezTo>
                  <a:pt x="457" y="332"/>
                  <a:pt x="457" y="332"/>
                  <a:pt x="457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5" y="332"/>
                  <a:pt x="455" y="332"/>
                  <a:pt x="455" y="332"/>
                </a:cubicBezTo>
                <a:cubicBezTo>
                  <a:pt x="437" y="340"/>
                  <a:pt x="437" y="340"/>
                  <a:pt x="437" y="340"/>
                </a:cubicBezTo>
                <a:cubicBezTo>
                  <a:pt x="436" y="340"/>
                  <a:pt x="436" y="340"/>
                  <a:pt x="436" y="340"/>
                </a:cubicBezTo>
                <a:cubicBezTo>
                  <a:pt x="427" y="338"/>
                  <a:pt x="427" y="338"/>
                  <a:pt x="427" y="338"/>
                </a:cubicBezTo>
                <a:cubicBezTo>
                  <a:pt x="419" y="336"/>
                  <a:pt x="414" y="334"/>
                  <a:pt x="410" y="332"/>
                </a:cubicBezTo>
                <a:cubicBezTo>
                  <a:pt x="405" y="330"/>
                  <a:pt x="400" y="329"/>
                  <a:pt x="395" y="331"/>
                </a:cubicBezTo>
                <a:cubicBezTo>
                  <a:pt x="390" y="338"/>
                  <a:pt x="387" y="346"/>
                  <a:pt x="388" y="355"/>
                </a:cubicBezTo>
                <a:cubicBezTo>
                  <a:pt x="388" y="360"/>
                  <a:pt x="389" y="363"/>
                  <a:pt x="391" y="364"/>
                </a:cubicBezTo>
                <a:cubicBezTo>
                  <a:pt x="393" y="364"/>
                  <a:pt x="393" y="364"/>
                  <a:pt x="393" y="364"/>
                </a:cubicBezTo>
                <a:cubicBezTo>
                  <a:pt x="397" y="362"/>
                  <a:pt x="397" y="362"/>
                  <a:pt x="397" y="362"/>
                </a:cubicBezTo>
                <a:cubicBezTo>
                  <a:pt x="397" y="374"/>
                  <a:pt x="397" y="374"/>
                  <a:pt x="397" y="374"/>
                </a:cubicBezTo>
                <a:cubicBezTo>
                  <a:pt x="397" y="379"/>
                  <a:pt x="396" y="382"/>
                  <a:pt x="393" y="384"/>
                </a:cubicBezTo>
                <a:cubicBezTo>
                  <a:pt x="391" y="386"/>
                  <a:pt x="387" y="388"/>
                  <a:pt x="382" y="389"/>
                </a:cubicBezTo>
                <a:cubicBezTo>
                  <a:pt x="379" y="390"/>
                  <a:pt x="379" y="390"/>
                  <a:pt x="379" y="390"/>
                </a:cubicBezTo>
                <a:cubicBezTo>
                  <a:pt x="375" y="392"/>
                  <a:pt x="366" y="402"/>
                  <a:pt x="354" y="422"/>
                </a:cubicBezTo>
                <a:cubicBezTo>
                  <a:pt x="354" y="422"/>
                  <a:pt x="354" y="422"/>
                  <a:pt x="354" y="422"/>
                </a:cubicBezTo>
                <a:cubicBezTo>
                  <a:pt x="353" y="422"/>
                  <a:pt x="353" y="422"/>
                  <a:pt x="353" y="422"/>
                </a:cubicBezTo>
                <a:cubicBezTo>
                  <a:pt x="341" y="430"/>
                  <a:pt x="341" y="430"/>
                  <a:pt x="341" y="430"/>
                </a:cubicBezTo>
                <a:cubicBezTo>
                  <a:pt x="343" y="430"/>
                  <a:pt x="345" y="430"/>
                  <a:pt x="344" y="432"/>
                </a:cubicBezTo>
                <a:cubicBezTo>
                  <a:pt x="344" y="434"/>
                  <a:pt x="343" y="434"/>
                  <a:pt x="339" y="434"/>
                </a:cubicBezTo>
                <a:cubicBezTo>
                  <a:pt x="305" y="434"/>
                  <a:pt x="305" y="434"/>
                  <a:pt x="305" y="434"/>
                </a:cubicBezTo>
                <a:cubicBezTo>
                  <a:pt x="267" y="432"/>
                  <a:pt x="238" y="443"/>
                  <a:pt x="217" y="464"/>
                </a:cubicBezTo>
                <a:cubicBezTo>
                  <a:pt x="216" y="465"/>
                  <a:pt x="216" y="465"/>
                  <a:pt x="216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01" y="467"/>
                  <a:pt x="201" y="467"/>
                  <a:pt x="201" y="467"/>
                </a:cubicBezTo>
                <a:cubicBezTo>
                  <a:pt x="200" y="467"/>
                  <a:pt x="200" y="467"/>
                  <a:pt x="200" y="467"/>
                </a:cubicBezTo>
                <a:cubicBezTo>
                  <a:pt x="199" y="467"/>
                  <a:pt x="199" y="467"/>
                  <a:pt x="199" y="467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181" y="461"/>
                  <a:pt x="181" y="461"/>
                  <a:pt x="181" y="461"/>
                </a:cubicBezTo>
                <a:cubicBezTo>
                  <a:pt x="173" y="462"/>
                  <a:pt x="163" y="460"/>
                  <a:pt x="152" y="454"/>
                </a:cubicBezTo>
                <a:cubicBezTo>
                  <a:pt x="142" y="450"/>
                  <a:pt x="133" y="444"/>
                  <a:pt x="123" y="436"/>
                </a:cubicBezTo>
                <a:cubicBezTo>
                  <a:pt x="117" y="432"/>
                  <a:pt x="110" y="428"/>
                  <a:pt x="101" y="427"/>
                </a:cubicBezTo>
                <a:cubicBezTo>
                  <a:pt x="88" y="426"/>
                  <a:pt x="88" y="426"/>
                  <a:pt x="88" y="426"/>
                </a:cubicBezTo>
                <a:cubicBezTo>
                  <a:pt x="74" y="428"/>
                  <a:pt x="74" y="428"/>
                  <a:pt x="74" y="428"/>
                </a:cubicBezTo>
                <a:cubicBezTo>
                  <a:pt x="63" y="429"/>
                  <a:pt x="53" y="429"/>
                  <a:pt x="43" y="428"/>
                </a:cubicBezTo>
                <a:cubicBezTo>
                  <a:pt x="32" y="428"/>
                  <a:pt x="18" y="424"/>
                  <a:pt x="1" y="419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22"/>
                  <a:pt x="0" y="422"/>
                  <a:pt x="0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6"/>
                  <a:pt x="1" y="426"/>
                  <a:pt x="1" y="426"/>
                </a:cubicBezTo>
                <a:cubicBezTo>
                  <a:pt x="5" y="434"/>
                  <a:pt x="5" y="434"/>
                  <a:pt x="5" y="434"/>
                </a:cubicBezTo>
                <a:cubicBezTo>
                  <a:pt x="13" y="444"/>
                  <a:pt x="13" y="444"/>
                  <a:pt x="13" y="444"/>
                </a:cubicBezTo>
                <a:cubicBezTo>
                  <a:pt x="14" y="446"/>
                  <a:pt x="14" y="446"/>
                  <a:pt x="14" y="446"/>
                </a:cubicBezTo>
                <a:cubicBezTo>
                  <a:pt x="12" y="453"/>
                  <a:pt x="12" y="453"/>
                  <a:pt x="12" y="453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7" y="460"/>
                  <a:pt x="7" y="460"/>
                  <a:pt x="7" y="460"/>
                </a:cubicBezTo>
                <a:cubicBezTo>
                  <a:pt x="12" y="465"/>
                  <a:pt x="12" y="465"/>
                  <a:pt x="12" y="465"/>
                </a:cubicBezTo>
                <a:cubicBezTo>
                  <a:pt x="14" y="467"/>
                  <a:pt x="15" y="469"/>
                  <a:pt x="15" y="470"/>
                </a:cubicBezTo>
                <a:cubicBezTo>
                  <a:pt x="17" y="478"/>
                  <a:pt x="17" y="478"/>
                  <a:pt x="17" y="478"/>
                </a:cubicBezTo>
                <a:cubicBezTo>
                  <a:pt x="23" y="484"/>
                  <a:pt x="23" y="484"/>
                  <a:pt x="23" y="484"/>
                </a:cubicBezTo>
                <a:cubicBezTo>
                  <a:pt x="23" y="485"/>
                  <a:pt x="23" y="485"/>
                  <a:pt x="23" y="485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23" y="494"/>
                  <a:pt x="23" y="494"/>
                  <a:pt x="23" y="494"/>
                </a:cubicBezTo>
                <a:cubicBezTo>
                  <a:pt x="27" y="497"/>
                  <a:pt x="27" y="497"/>
                  <a:pt x="27" y="497"/>
                </a:cubicBezTo>
                <a:cubicBezTo>
                  <a:pt x="29" y="496"/>
                  <a:pt x="29" y="496"/>
                  <a:pt x="29" y="496"/>
                </a:cubicBezTo>
                <a:cubicBezTo>
                  <a:pt x="30" y="495"/>
                  <a:pt x="30" y="495"/>
                  <a:pt x="30" y="495"/>
                </a:cubicBezTo>
                <a:cubicBezTo>
                  <a:pt x="31" y="492"/>
                  <a:pt x="33" y="490"/>
                  <a:pt x="36" y="490"/>
                </a:cubicBezTo>
                <a:cubicBezTo>
                  <a:pt x="39" y="488"/>
                  <a:pt x="39" y="488"/>
                  <a:pt x="39" y="488"/>
                </a:cubicBezTo>
                <a:cubicBezTo>
                  <a:pt x="60" y="486"/>
                  <a:pt x="60" y="486"/>
                  <a:pt x="60" y="486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71" y="482"/>
                  <a:pt x="71" y="482"/>
                  <a:pt x="71" y="48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6" y="494"/>
                  <a:pt x="75" y="496"/>
                  <a:pt x="74" y="498"/>
                </a:cubicBezTo>
                <a:cubicBezTo>
                  <a:pt x="63" y="514"/>
                  <a:pt x="63" y="514"/>
                  <a:pt x="63" y="514"/>
                </a:cubicBezTo>
                <a:cubicBezTo>
                  <a:pt x="63" y="517"/>
                  <a:pt x="63" y="517"/>
                  <a:pt x="63" y="517"/>
                </a:cubicBezTo>
                <a:cubicBezTo>
                  <a:pt x="69" y="522"/>
                  <a:pt x="69" y="522"/>
                  <a:pt x="69" y="522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7" y="529"/>
                  <a:pt x="79" y="531"/>
                  <a:pt x="81" y="532"/>
                </a:cubicBezTo>
                <a:cubicBezTo>
                  <a:pt x="84" y="532"/>
                  <a:pt x="87" y="535"/>
                  <a:pt x="89" y="538"/>
                </a:cubicBezTo>
                <a:cubicBezTo>
                  <a:pt x="89" y="539"/>
                  <a:pt x="89" y="539"/>
                  <a:pt x="89" y="539"/>
                </a:cubicBezTo>
                <a:cubicBezTo>
                  <a:pt x="93" y="541"/>
                  <a:pt x="93" y="541"/>
                  <a:pt x="93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7" y="550"/>
                  <a:pt x="97" y="550"/>
                  <a:pt x="97" y="550"/>
                </a:cubicBezTo>
                <a:cubicBezTo>
                  <a:pt x="98" y="556"/>
                  <a:pt x="98" y="556"/>
                  <a:pt x="98" y="556"/>
                </a:cubicBezTo>
                <a:cubicBezTo>
                  <a:pt x="108" y="558"/>
                  <a:pt x="108" y="558"/>
                  <a:pt x="108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9"/>
                  <a:pt x="109" y="559"/>
                  <a:pt x="109" y="559"/>
                </a:cubicBezTo>
                <a:cubicBezTo>
                  <a:pt x="110" y="560"/>
                  <a:pt x="110" y="560"/>
                  <a:pt x="110" y="560"/>
                </a:cubicBezTo>
                <a:cubicBezTo>
                  <a:pt x="113" y="565"/>
                  <a:pt x="113" y="565"/>
                  <a:pt x="113" y="565"/>
                </a:cubicBezTo>
                <a:cubicBezTo>
                  <a:pt x="121" y="568"/>
                  <a:pt x="121" y="568"/>
                  <a:pt x="121" y="568"/>
                </a:cubicBezTo>
                <a:cubicBezTo>
                  <a:pt x="126" y="565"/>
                  <a:pt x="126" y="565"/>
                  <a:pt x="126" y="565"/>
                </a:cubicBezTo>
                <a:cubicBezTo>
                  <a:pt x="125" y="562"/>
                  <a:pt x="125" y="562"/>
                  <a:pt x="125" y="562"/>
                </a:cubicBezTo>
                <a:cubicBezTo>
                  <a:pt x="120" y="557"/>
                  <a:pt x="120" y="557"/>
                  <a:pt x="120" y="557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5" y="547"/>
                  <a:pt x="125" y="547"/>
                  <a:pt x="125" y="547"/>
                </a:cubicBezTo>
                <a:cubicBezTo>
                  <a:pt x="135" y="547"/>
                  <a:pt x="135" y="547"/>
                  <a:pt x="135" y="547"/>
                </a:cubicBezTo>
                <a:cubicBezTo>
                  <a:pt x="135" y="548"/>
                  <a:pt x="135" y="548"/>
                  <a:pt x="135" y="548"/>
                </a:cubicBezTo>
                <a:cubicBezTo>
                  <a:pt x="149" y="552"/>
                  <a:pt x="149" y="552"/>
                  <a:pt x="149" y="552"/>
                </a:cubicBezTo>
                <a:cubicBezTo>
                  <a:pt x="157" y="551"/>
                  <a:pt x="157" y="551"/>
                  <a:pt x="157" y="551"/>
                </a:cubicBezTo>
                <a:cubicBezTo>
                  <a:pt x="163" y="546"/>
                  <a:pt x="163" y="546"/>
                  <a:pt x="163" y="546"/>
                </a:cubicBezTo>
                <a:cubicBezTo>
                  <a:pt x="169" y="537"/>
                  <a:pt x="174" y="534"/>
                  <a:pt x="177" y="536"/>
                </a:cubicBezTo>
                <a:cubicBezTo>
                  <a:pt x="180" y="535"/>
                  <a:pt x="180" y="535"/>
                  <a:pt x="180" y="535"/>
                </a:cubicBezTo>
                <a:cubicBezTo>
                  <a:pt x="183" y="535"/>
                  <a:pt x="185" y="536"/>
                  <a:pt x="187" y="536"/>
                </a:cubicBezTo>
                <a:cubicBezTo>
                  <a:pt x="187" y="537"/>
                  <a:pt x="187" y="538"/>
                  <a:pt x="187" y="538"/>
                </a:cubicBezTo>
                <a:cubicBezTo>
                  <a:pt x="187" y="540"/>
                  <a:pt x="189" y="543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3" y="554"/>
                  <a:pt x="193" y="554"/>
                  <a:pt x="193" y="554"/>
                </a:cubicBezTo>
                <a:cubicBezTo>
                  <a:pt x="193" y="555"/>
                  <a:pt x="193" y="555"/>
                  <a:pt x="193" y="555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84" y="570"/>
                  <a:pt x="184" y="570"/>
                  <a:pt x="184" y="570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69" y="577"/>
                  <a:pt x="169" y="577"/>
                  <a:pt x="169" y="577"/>
                </a:cubicBezTo>
                <a:cubicBezTo>
                  <a:pt x="167" y="581"/>
                  <a:pt x="167" y="581"/>
                  <a:pt x="167" y="581"/>
                </a:cubicBezTo>
                <a:cubicBezTo>
                  <a:pt x="165" y="593"/>
                  <a:pt x="165" y="593"/>
                  <a:pt x="165" y="593"/>
                </a:cubicBezTo>
                <a:cubicBezTo>
                  <a:pt x="166" y="598"/>
                  <a:pt x="166" y="598"/>
                  <a:pt x="166" y="598"/>
                </a:cubicBezTo>
                <a:cubicBezTo>
                  <a:pt x="170" y="604"/>
                  <a:pt x="170" y="604"/>
                  <a:pt x="170" y="604"/>
                </a:cubicBezTo>
                <a:cubicBezTo>
                  <a:pt x="171" y="606"/>
                  <a:pt x="171" y="606"/>
                  <a:pt x="171" y="606"/>
                </a:cubicBezTo>
                <a:cubicBezTo>
                  <a:pt x="176" y="609"/>
                  <a:pt x="176" y="609"/>
                  <a:pt x="176" y="609"/>
                </a:cubicBezTo>
                <a:cubicBezTo>
                  <a:pt x="193" y="609"/>
                  <a:pt x="193" y="609"/>
                  <a:pt x="193" y="609"/>
                </a:cubicBezTo>
                <a:cubicBezTo>
                  <a:pt x="207" y="607"/>
                  <a:pt x="207" y="607"/>
                  <a:pt x="207" y="607"/>
                </a:cubicBezTo>
                <a:cubicBezTo>
                  <a:pt x="209" y="605"/>
                  <a:pt x="209" y="605"/>
                  <a:pt x="209" y="605"/>
                </a:cubicBezTo>
                <a:cubicBezTo>
                  <a:pt x="211" y="602"/>
                  <a:pt x="213" y="602"/>
                  <a:pt x="214" y="602"/>
                </a:cubicBezTo>
                <a:cubicBezTo>
                  <a:pt x="224" y="603"/>
                  <a:pt x="224" y="603"/>
                  <a:pt x="224" y="603"/>
                </a:cubicBezTo>
                <a:cubicBezTo>
                  <a:pt x="225" y="602"/>
                  <a:pt x="225" y="602"/>
                  <a:pt x="225" y="602"/>
                </a:cubicBezTo>
                <a:cubicBezTo>
                  <a:pt x="224" y="599"/>
                  <a:pt x="224" y="596"/>
                  <a:pt x="225" y="594"/>
                </a:cubicBezTo>
                <a:cubicBezTo>
                  <a:pt x="229" y="587"/>
                  <a:pt x="229" y="587"/>
                  <a:pt x="229" y="587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50" y="542"/>
                  <a:pt x="250" y="542"/>
                  <a:pt x="250" y="542"/>
                </a:cubicBezTo>
                <a:cubicBezTo>
                  <a:pt x="251" y="541"/>
                  <a:pt x="251" y="541"/>
                  <a:pt x="251" y="541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7" y="550"/>
                  <a:pt x="270" y="553"/>
                  <a:pt x="270" y="555"/>
                </a:cubicBezTo>
                <a:cubicBezTo>
                  <a:pt x="269" y="564"/>
                  <a:pt x="269" y="564"/>
                  <a:pt x="269" y="564"/>
                </a:cubicBezTo>
                <a:cubicBezTo>
                  <a:pt x="265" y="570"/>
                  <a:pt x="265" y="570"/>
                  <a:pt x="265" y="570"/>
                </a:cubicBezTo>
                <a:cubicBezTo>
                  <a:pt x="263" y="578"/>
                  <a:pt x="263" y="578"/>
                  <a:pt x="263" y="578"/>
                </a:cubicBezTo>
                <a:cubicBezTo>
                  <a:pt x="263" y="586"/>
                  <a:pt x="263" y="586"/>
                  <a:pt x="263" y="586"/>
                </a:cubicBezTo>
                <a:cubicBezTo>
                  <a:pt x="265" y="590"/>
                  <a:pt x="265" y="590"/>
                  <a:pt x="265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70" y="590"/>
                  <a:pt x="270" y="590"/>
                  <a:pt x="270" y="590"/>
                </a:cubicBezTo>
                <a:cubicBezTo>
                  <a:pt x="276" y="590"/>
                  <a:pt x="276" y="590"/>
                  <a:pt x="276" y="590"/>
                </a:cubicBezTo>
                <a:cubicBezTo>
                  <a:pt x="279" y="592"/>
                  <a:pt x="281" y="594"/>
                  <a:pt x="283" y="598"/>
                </a:cubicBezTo>
                <a:cubicBezTo>
                  <a:pt x="286" y="600"/>
                  <a:pt x="286" y="600"/>
                  <a:pt x="286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301" y="606"/>
                  <a:pt x="301" y="606"/>
                  <a:pt x="301" y="606"/>
                </a:cubicBezTo>
                <a:cubicBezTo>
                  <a:pt x="307" y="608"/>
                  <a:pt x="307" y="608"/>
                  <a:pt x="307" y="608"/>
                </a:cubicBezTo>
                <a:cubicBezTo>
                  <a:pt x="315" y="607"/>
                  <a:pt x="315" y="607"/>
                  <a:pt x="315" y="607"/>
                </a:cubicBezTo>
                <a:cubicBezTo>
                  <a:pt x="319" y="602"/>
                  <a:pt x="319" y="602"/>
                  <a:pt x="319" y="602"/>
                </a:cubicBezTo>
                <a:cubicBezTo>
                  <a:pt x="323" y="582"/>
                  <a:pt x="323" y="582"/>
                  <a:pt x="323" y="582"/>
                </a:cubicBezTo>
                <a:cubicBezTo>
                  <a:pt x="324" y="572"/>
                  <a:pt x="324" y="572"/>
                  <a:pt x="324" y="572"/>
                </a:cubicBezTo>
                <a:cubicBezTo>
                  <a:pt x="324" y="571"/>
                  <a:pt x="324" y="571"/>
                  <a:pt x="324" y="571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33" y="564"/>
                  <a:pt x="333" y="564"/>
                  <a:pt x="333" y="564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45" y="554"/>
                  <a:pt x="345" y="554"/>
                  <a:pt x="345" y="554"/>
                </a:cubicBezTo>
                <a:cubicBezTo>
                  <a:pt x="350" y="551"/>
                  <a:pt x="350" y="551"/>
                  <a:pt x="350" y="551"/>
                </a:cubicBezTo>
                <a:cubicBezTo>
                  <a:pt x="356" y="549"/>
                  <a:pt x="356" y="549"/>
                  <a:pt x="356" y="549"/>
                </a:cubicBezTo>
                <a:cubicBezTo>
                  <a:pt x="353" y="537"/>
                  <a:pt x="353" y="537"/>
                  <a:pt x="353" y="537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1"/>
                  <a:pt x="374" y="541"/>
                  <a:pt x="374" y="541"/>
                </a:cubicBezTo>
                <a:cubicBezTo>
                  <a:pt x="376" y="534"/>
                  <a:pt x="376" y="534"/>
                  <a:pt x="376" y="534"/>
                </a:cubicBezTo>
                <a:cubicBezTo>
                  <a:pt x="376" y="532"/>
                  <a:pt x="376" y="532"/>
                  <a:pt x="376" y="532"/>
                </a:cubicBezTo>
                <a:cubicBezTo>
                  <a:pt x="377" y="533"/>
                  <a:pt x="377" y="533"/>
                  <a:pt x="377" y="533"/>
                </a:cubicBezTo>
                <a:cubicBezTo>
                  <a:pt x="378" y="533"/>
                  <a:pt x="378" y="533"/>
                  <a:pt x="378" y="533"/>
                </a:cubicBezTo>
                <a:cubicBezTo>
                  <a:pt x="384" y="534"/>
                  <a:pt x="384" y="534"/>
                  <a:pt x="384" y="534"/>
                </a:cubicBezTo>
                <a:cubicBezTo>
                  <a:pt x="387" y="534"/>
                  <a:pt x="387" y="534"/>
                  <a:pt x="387" y="534"/>
                </a:cubicBezTo>
                <a:cubicBezTo>
                  <a:pt x="393" y="528"/>
                  <a:pt x="393" y="528"/>
                  <a:pt x="393" y="528"/>
                </a:cubicBezTo>
                <a:cubicBezTo>
                  <a:pt x="394" y="528"/>
                  <a:pt x="394" y="528"/>
                  <a:pt x="394" y="528"/>
                </a:cubicBezTo>
                <a:cubicBezTo>
                  <a:pt x="394" y="527"/>
                  <a:pt x="394" y="527"/>
                  <a:pt x="394" y="527"/>
                </a:cubicBezTo>
                <a:cubicBezTo>
                  <a:pt x="395" y="527"/>
                  <a:pt x="395" y="527"/>
                  <a:pt x="395" y="527"/>
                </a:cubicBezTo>
                <a:cubicBezTo>
                  <a:pt x="403" y="526"/>
                  <a:pt x="403" y="526"/>
                  <a:pt x="403" y="526"/>
                </a:cubicBezTo>
                <a:cubicBezTo>
                  <a:pt x="409" y="519"/>
                  <a:pt x="409" y="519"/>
                  <a:pt x="409" y="519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508"/>
                  <a:pt x="413" y="508"/>
                  <a:pt x="413" y="508"/>
                </a:cubicBezTo>
                <a:cubicBezTo>
                  <a:pt x="413" y="505"/>
                  <a:pt x="414" y="504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8" y="502"/>
                  <a:pt x="418" y="502"/>
                  <a:pt x="418" y="502"/>
                </a:cubicBezTo>
                <a:cubicBezTo>
                  <a:pt x="425" y="503"/>
                  <a:pt x="425" y="503"/>
                  <a:pt x="425" y="503"/>
                </a:cubicBezTo>
                <a:cubicBezTo>
                  <a:pt x="429" y="501"/>
                  <a:pt x="429" y="501"/>
                  <a:pt x="429" y="501"/>
                </a:cubicBezTo>
                <a:cubicBezTo>
                  <a:pt x="430" y="496"/>
                  <a:pt x="430" y="496"/>
                  <a:pt x="430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49" y="494"/>
                  <a:pt x="449" y="494"/>
                  <a:pt x="449" y="494"/>
                </a:cubicBezTo>
                <a:cubicBezTo>
                  <a:pt x="457" y="492"/>
                  <a:pt x="457" y="492"/>
                  <a:pt x="457" y="492"/>
                </a:cubicBezTo>
                <a:cubicBezTo>
                  <a:pt x="461" y="488"/>
                  <a:pt x="461" y="488"/>
                  <a:pt x="461" y="488"/>
                </a:cubicBezTo>
                <a:cubicBezTo>
                  <a:pt x="465" y="481"/>
                  <a:pt x="465" y="481"/>
                  <a:pt x="465" y="481"/>
                </a:cubicBezTo>
                <a:cubicBezTo>
                  <a:pt x="459" y="475"/>
                  <a:pt x="459" y="475"/>
                  <a:pt x="459" y="475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9" y="456"/>
                  <a:pt x="459" y="456"/>
                  <a:pt x="459" y="456"/>
                </a:cubicBezTo>
                <a:cubicBezTo>
                  <a:pt x="459" y="454"/>
                  <a:pt x="461" y="451"/>
                  <a:pt x="464" y="448"/>
                </a:cubicBezTo>
                <a:cubicBezTo>
                  <a:pt x="468" y="439"/>
                  <a:pt x="468" y="439"/>
                  <a:pt x="468" y="439"/>
                </a:cubicBezTo>
                <a:cubicBezTo>
                  <a:pt x="468" y="438"/>
                  <a:pt x="468" y="438"/>
                  <a:pt x="468" y="438"/>
                </a:cubicBezTo>
                <a:cubicBezTo>
                  <a:pt x="469" y="438"/>
                  <a:pt x="469" y="438"/>
                  <a:pt x="469" y="438"/>
                </a:cubicBezTo>
                <a:cubicBezTo>
                  <a:pt x="473" y="432"/>
                  <a:pt x="473" y="432"/>
                  <a:pt x="473" y="432"/>
                </a:cubicBezTo>
                <a:cubicBezTo>
                  <a:pt x="479" y="420"/>
                  <a:pt x="479" y="420"/>
                  <a:pt x="479" y="420"/>
                </a:cubicBezTo>
                <a:cubicBezTo>
                  <a:pt x="484" y="428"/>
                  <a:pt x="484" y="428"/>
                  <a:pt x="484" y="428"/>
                </a:cubicBezTo>
                <a:cubicBezTo>
                  <a:pt x="485" y="428"/>
                  <a:pt x="485" y="428"/>
                  <a:pt x="485" y="428"/>
                </a:cubicBezTo>
                <a:cubicBezTo>
                  <a:pt x="485" y="429"/>
                  <a:pt x="485" y="429"/>
                  <a:pt x="485" y="429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8" y="445"/>
                  <a:pt x="488" y="445"/>
                  <a:pt x="488" y="445"/>
                </a:cubicBezTo>
                <a:cubicBezTo>
                  <a:pt x="493" y="448"/>
                  <a:pt x="493" y="448"/>
                  <a:pt x="493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5" y="448"/>
                  <a:pt x="495" y="448"/>
                  <a:pt x="495" y="448"/>
                </a:cubicBezTo>
                <a:cubicBezTo>
                  <a:pt x="496" y="448"/>
                  <a:pt x="496" y="448"/>
                  <a:pt x="496" y="448"/>
                </a:cubicBezTo>
                <a:cubicBezTo>
                  <a:pt x="501" y="440"/>
                  <a:pt x="501" y="440"/>
                  <a:pt x="501" y="440"/>
                </a:cubicBezTo>
                <a:cubicBezTo>
                  <a:pt x="503" y="432"/>
                  <a:pt x="503" y="432"/>
                  <a:pt x="503" y="432"/>
                </a:cubicBezTo>
                <a:cubicBezTo>
                  <a:pt x="505" y="432"/>
                  <a:pt x="505" y="432"/>
                  <a:pt x="505" y="432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17" y="436"/>
                  <a:pt x="517" y="436"/>
                  <a:pt x="517" y="436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4" y="432"/>
                  <a:pt x="524" y="432"/>
                  <a:pt x="524" y="432"/>
                </a:cubicBezTo>
                <a:cubicBezTo>
                  <a:pt x="530" y="431"/>
                  <a:pt x="530" y="431"/>
                  <a:pt x="530" y="431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16"/>
                  <a:pt x="534" y="416"/>
                  <a:pt x="534" y="416"/>
                </a:cubicBezTo>
                <a:cubicBezTo>
                  <a:pt x="537" y="403"/>
                  <a:pt x="537" y="403"/>
                  <a:pt x="537" y="403"/>
                </a:cubicBezTo>
                <a:cubicBezTo>
                  <a:pt x="537" y="404"/>
                  <a:pt x="537" y="404"/>
                  <a:pt x="537" y="404"/>
                </a:cubicBezTo>
                <a:cubicBezTo>
                  <a:pt x="539" y="404"/>
                  <a:pt x="539" y="404"/>
                  <a:pt x="539" y="404"/>
                </a:cubicBezTo>
                <a:cubicBezTo>
                  <a:pt x="547" y="406"/>
                  <a:pt x="547" y="406"/>
                  <a:pt x="547" y="406"/>
                </a:cubicBezTo>
                <a:cubicBezTo>
                  <a:pt x="551" y="398"/>
                  <a:pt x="551" y="398"/>
                  <a:pt x="551" y="398"/>
                </a:cubicBezTo>
                <a:cubicBezTo>
                  <a:pt x="552" y="398"/>
                  <a:pt x="552" y="398"/>
                  <a:pt x="552" y="398"/>
                </a:cubicBezTo>
                <a:cubicBezTo>
                  <a:pt x="553" y="398"/>
                  <a:pt x="553" y="398"/>
                  <a:pt x="553" y="398"/>
                </a:cubicBezTo>
                <a:cubicBezTo>
                  <a:pt x="561" y="398"/>
                  <a:pt x="561" y="398"/>
                  <a:pt x="561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3" y="398"/>
                  <a:pt x="563" y="398"/>
                  <a:pt x="563" y="398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5"/>
                  <a:pt x="567" y="405"/>
                  <a:pt x="567" y="405"/>
                </a:cubicBezTo>
                <a:cubicBezTo>
                  <a:pt x="567" y="406"/>
                  <a:pt x="567" y="406"/>
                  <a:pt x="567" y="406"/>
                </a:cubicBezTo>
                <a:cubicBezTo>
                  <a:pt x="568" y="414"/>
                  <a:pt x="568" y="414"/>
                  <a:pt x="568" y="414"/>
                </a:cubicBezTo>
                <a:cubicBezTo>
                  <a:pt x="572" y="417"/>
                  <a:pt x="572" y="417"/>
                  <a:pt x="572" y="417"/>
                </a:cubicBezTo>
                <a:cubicBezTo>
                  <a:pt x="577" y="412"/>
                  <a:pt x="577" y="412"/>
                  <a:pt x="577" y="412"/>
                </a:cubicBezTo>
                <a:cubicBezTo>
                  <a:pt x="579" y="414"/>
                  <a:pt x="579" y="414"/>
                  <a:pt x="579" y="414"/>
                </a:cubicBezTo>
                <a:cubicBezTo>
                  <a:pt x="581" y="416"/>
                  <a:pt x="581" y="418"/>
                  <a:pt x="581" y="420"/>
                </a:cubicBezTo>
                <a:cubicBezTo>
                  <a:pt x="581" y="427"/>
                  <a:pt x="581" y="427"/>
                  <a:pt x="581" y="427"/>
                </a:cubicBezTo>
                <a:cubicBezTo>
                  <a:pt x="579" y="434"/>
                  <a:pt x="579" y="434"/>
                  <a:pt x="579" y="434"/>
                </a:cubicBezTo>
                <a:cubicBezTo>
                  <a:pt x="581" y="438"/>
                  <a:pt x="581" y="438"/>
                  <a:pt x="581" y="438"/>
                </a:cubicBezTo>
                <a:cubicBezTo>
                  <a:pt x="585" y="442"/>
                  <a:pt x="585" y="442"/>
                  <a:pt x="585" y="442"/>
                </a:cubicBezTo>
                <a:cubicBezTo>
                  <a:pt x="601" y="444"/>
                  <a:pt x="601" y="444"/>
                  <a:pt x="601" y="444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4" y="446"/>
                  <a:pt x="604" y="446"/>
                  <a:pt x="604" y="446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13" y="436"/>
                  <a:pt x="613" y="436"/>
                  <a:pt x="613" y="436"/>
                </a:cubicBezTo>
                <a:cubicBezTo>
                  <a:pt x="611" y="430"/>
                  <a:pt x="611" y="430"/>
                  <a:pt x="611" y="430"/>
                </a:cubicBezTo>
                <a:cubicBezTo>
                  <a:pt x="607" y="404"/>
                  <a:pt x="607" y="404"/>
                  <a:pt x="607" y="404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25" y="416"/>
                  <a:pt x="625" y="416"/>
                  <a:pt x="625" y="416"/>
                </a:cubicBezTo>
                <a:cubicBezTo>
                  <a:pt x="628" y="419"/>
                  <a:pt x="628" y="419"/>
                  <a:pt x="628" y="419"/>
                </a:cubicBezTo>
                <a:cubicBezTo>
                  <a:pt x="633" y="416"/>
                  <a:pt x="633" y="416"/>
                  <a:pt x="633" y="416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50" y="398"/>
                  <a:pt x="650" y="398"/>
                  <a:pt x="650" y="398"/>
                </a:cubicBezTo>
                <a:cubicBezTo>
                  <a:pt x="656" y="393"/>
                  <a:pt x="656" y="393"/>
                  <a:pt x="656" y="393"/>
                </a:cubicBezTo>
                <a:cubicBezTo>
                  <a:pt x="663" y="384"/>
                  <a:pt x="663" y="384"/>
                  <a:pt x="663" y="384"/>
                </a:cubicBezTo>
                <a:cubicBezTo>
                  <a:pt x="663" y="383"/>
                  <a:pt x="663" y="383"/>
                  <a:pt x="663" y="383"/>
                </a:cubicBezTo>
                <a:cubicBezTo>
                  <a:pt x="672" y="385"/>
                  <a:pt x="672" y="385"/>
                  <a:pt x="672" y="385"/>
                </a:cubicBezTo>
                <a:cubicBezTo>
                  <a:pt x="677" y="385"/>
                  <a:pt x="677" y="385"/>
                  <a:pt x="677" y="385"/>
                </a:cubicBezTo>
                <a:cubicBezTo>
                  <a:pt x="677" y="382"/>
                  <a:pt x="677" y="379"/>
                  <a:pt x="678" y="378"/>
                </a:cubicBezTo>
                <a:cubicBezTo>
                  <a:pt x="685" y="370"/>
                  <a:pt x="685" y="370"/>
                  <a:pt x="685" y="370"/>
                </a:cubicBezTo>
                <a:cubicBezTo>
                  <a:pt x="687" y="368"/>
                  <a:pt x="687" y="368"/>
                  <a:pt x="687" y="368"/>
                </a:cubicBezTo>
                <a:cubicBezTo>
                  <a:pt x="695" y="371"/>
                  <a:pt x="695" y="371"/>
                  <a:pt x="695" y="371"/>
                </a:cubicBezTo>
                <a:cubicBezTo>
                  <a:pt x="704" y="370"/>
                  <a:pt x="704" y="370"/>
                  <a:pt x="704" y="370"/>
                </a:cubicBezTo>
                <a:cubicBezTo>
                  <a:pt x="711" y="363"/>
                  <a:pt x="711" y="363"/>
                  <a:pt x="711" y="363"/>
                </a:cubicBezTo>
                <a:cubicBezTo>
                  <a:pt x="714" y="357"/>
                  <a:pt x="714" y="357"/>
                  <a:pt x="714" y="357"/>
                </a:cubicBezTo>
                <a:cubicBezTo>
                  <a:pt x="712" y="354"/>
                  <a:pt x="712" y="354"/>
                  <a:pt x="712" y="354"/>
                </a:cubicBezTo>
                <a:cubicBezTo>
                  <a:pt x="706" y="357"/>
                  <a:pt x="706" y="357"/>
                  <a:pt x="706" y="357"/>
                </a:cubicBezTo>
                <a:cubicBezTo>
                  <a:pt x="706" y="356"/>
                  <a:pt x="706" y="356"/>
                  <a:pt x="706" y="356"/>
                </a:cubicBezTo>
                <a:cubicBezTo>
                  <a:pt x="705" y="356"/>
                  <a:pt x="705" y="356"/>
                  <a:pt x="705" y="356"/>
                </a:cubicBezTo>
                <a:cubicBezTo>
                  <a:pt x="698" y="350"/>
                  <a:pt x="698" y="350"/>
                  <a:pt x="698" y="350"/>
                </a:cubicBezTo>
                <a:cubicBezTo>
                  <a:pt x="698" y="349"/>
                  <a:pt x="698" y="349"/>
                  <a:pt x="698" y="349"/>
                </a:cubicBezTo>
                <a:cubicBezTo>
                  <a:pt x="701" y="338"/>
                  <a:pt x="701" y="338"/>
                  <a:pt x="701" y="338"/>
                </a:cubicBezTo>
                <a:cubicBezTo>
                  <a:pt x="701" y="330"/>
                  <a:pt x="701" y="330"/>
                  <a:pt x="701" y="330"/>
                </a:cubicBezTo>
                <a:cubicBezTo>
                  <a:pt x="699" y="324"/>
                  <a:pt x="699" y="324"/>
                  <a:pt x="699" y="324"/>
                </a:cubicBezTo>
                <a:cubicBezTo>
                  <a:pt x="694" y="322"/>
                  <a:pt x="694" y="322"/>
                  <a:pt x="694" y="322"/>
                </a:cubicBezTo>
                <a:cubicBezTo>
                  <a:pt x="694" y="321"/>
                  <a:pt x="694" y="321"/>
                  <a:pt x="694" y="321"/>
                </a:cubicBezTo>
                <a:cubicBezTo>
                  <a:pt x="693" y="321"/>
                  <a:pt x="693" y="321"/>
                  <a:pt x="693" y="321"/>
                </a:cubicBezTo>
                <a:cubicBezTo>
                  <a:pt x="693" y="320"/>
                  <a:pt x="693" y="320"/>
                  <a:pt x="693" y="320"/>
                </a:cubicBezTo>
                <a:cubicBezTo>
                  <a:pt x="688" y="311"/>
                  <a:pt x="688" y="311"/>
                  <a:pt x="688" y="311"/>
                </a:cubicBezTo>
                <a:cubicBezTo>
                  <a:pt x="687" y="310"/>
                  <a:pt x="687" y="310"/>
                  <a:pt x="687" y="310"/>
                </a:cubicBezTo>
                <a:cubicBezTo>
                  <a:pt x="681" y="318"/>
                  <a:pt x="681" y="318"/>
                  <a:pt x="681" y="318"/>
                </a:cubicBezTo>
                <a:cubicBezTo>
                  <a:pt x="674" y="322"/>
                  <a:pt x="674" y="322"/>
                  <a:pt x="674" y="322"/>
                </a:cubicBezTo>
                <a:cubicBezTo>
                  <a:pt x="672" y="323"/>
                  <a:pt x="672" y="323"/>
                  <a:pt x="672" y="323"/>
                </a:cubicBezTo>
                <a:cubicBezTo>
                  <a:pt x="672" y="322"/>
                  <a:pt x="672" y="322"/>
                  <a:pt x="672" y="322"/>
                </a:cubicBezTo>
                <a:cubicBezTo>
                  <a:pt x="671" y="322"/>
                  <a:pt x="671" y="322"/>
                  <a:pt x="671" y="322"/>
                </a:cubicBezTo>
                <a:cubicBezTo>
                  <a:pt x="664" y="315"/>
                  <a:pt x="664" y="315"/>
                  <a:pt x="664" y="315"/>
                </a:cubicBezTo>
                <a:cubicBezTo>
                  <a:pt x="664" y="314"/>
                  <a:pt x="664" y="314"/>
                  <a:pt x="664" y="314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7" y="295"/>
                  <a:pt x="657" y="295"/>
                  <a:pt x="657" y="295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82"/>
                  <a:pt x="657" y="282"/>
                  <a:pt x="657" y="282"/>
                </a:cubicBezTo>
                <a:cubicBezTo>
                  <a:pt x="656" y="275"/>
                  <a:pt x="656" y="275"/>
                  <a:pt x="656" y="275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37" y="263"/>
                  <a:pt x="637" y="263"/>
                  <a:pt x="637" y="263"/>
                </a:cubicBezTo>
                <a:cubicBezTo>
                  <a:pt x="638" y="262"/>
                  <a:pt x="638" y="262"/>
                  <a:pt x="638" y="262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4"/>
                  <a:pt x="644" y="254"/>
                  <a:pt x="644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51" y="254"/>
                  <a:pt x="651" y="254"/>
                  <a:pt x="651" y="254"/>
                </a:cubicBezTo>
                <a:cubicBezTo>
                  <a:pt x="652" y="254"/>
                  <a:pt x="652" y="254"/>
                  <a:pt x="652" y="254"/>
                </a:cubicBezTo>
                <a:cubicBezTo>
                  <a:pt x="654" y="254"/>
                  <a:pt x="656" y="255"/>
                  <a:pt x="657" y="257"/>
                </a:cubicBezTo>
                <a:cubicBezTo>
                  <a:pt x="663" y="261"/>
                  <a:pt x="663" y="261"/>
                  <a:pt x="663" y="261"/>
                </a:cubicBezTo>
                <a:cubicBezTo>
                  <a:pt x="669" y="256"/>
                  <a:pt x="669" y="256"/>
                  <a:pt x="669" y="256"/>
                </a:cubicBezTo>
                <a:cubicBezTo>
                  <a:pt x="673" y="250"/>
                  <a:pt x="673" y="250"/>
                  <a:pt x="673" y="250"/>
                </a:cubicBezTo>
                <a:cubicBezTo>
                  <a:pt x="673" y="245"/>
                  <a:pt x="673" y="245"/>
                  <a:pt x="673" y="245"/>
                </a:cubicBezTo>
                <a:cubicBezTo>
                  <a:pt x="672" y="232"/>
                  <a:pt x="672" y="232"/>
                  <a:pt x="672" y="232"/>
                </a:cubicBezTo>
                <a:cubicBezTo>
                  <a:pt x="671" y="227"/>
                  <a:pt x="671" y="227"/>
                  <a:pt x="671" y="227"/>
                </a:cubicBezTo>
                <a:cubicBezTo>
                  <a:pt x="662" y="226"/>
                  <a:pt x="662" y="226"/>
                  <a:pt x="662" y="226"/>
                </a:cubicBezTo>
                <a:cubicBezTo>
                  <a:pt x="662" y="220"/>
                  <a:pt x="662" y="220"/>
                  <a:pt x="662" y="220"/>
                </a:cubicBezTo>
                <a:cubicBezTo>
                  <a:pt x="654" y="210"/>
                  <a:pt x="654" y="210"/>
                  <a:pt x="654" y="210"/>
                </a:cubicBezTo>
                <a:cubicBezTo>
                  <a:pt x="653" y="210"/>
                  <a:pt x="653" y="210"/>
                  <a:pt x="653" y="210"/>
                </a:cubicBezTo>
                <a:cubicBezTo>
                  <a:pt x="649" y="203"/>
                  <a:pt x="649" y="203"/>
                  <a:pt x="649" y="203"/>
                </a:cubicBezTo>
                <a:cubicBezTo>
                  <a:pt x="649" y="202"/>
                  <a:pt x="649" y="202"/>
                  <a:pt x="649" y="202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57" y="190"/>
                  <a:pt x="657" y="190"/>
                  <a:pt x="657" y="190"/>
                </a:cubicBezTo>
                <a:cubicBezTo>
                  <a:pt x="657" y="189"/>
                  <a:pt x="657" y="189"/>
                  <a:pt x="657" y="189"/>
                </a:cubicBezTo>
                <a:cubicBezTo>
                  <a:pt x="658" y="189"/>
                  <a:pt x="658" y="189"/>
                  <a:pt x="658" y="189"/>
                </a:cubicBezTo>
                <a:cubicBezTo>
                  <a:pt x="658" y="188"/>
                  <a:pt x="658" y="188"/>
                  <a:pt x="658" y="188"/>
                </a:cubicBezTo>
                <a:cubicBezTo>
                  <a:pt x="659" y="188"/>
                  <a:pt x="659" y="188"/>
                  <a:pt x="659" y="188"/>
                </a:cubicBezTo>
                <a:cubicBezTo>
                  <a:pt x="662" y="188"/>
                  <a:pt x="662" y="188"/>
                  <a:pt x="662" y="188"/>
                </a:cubicBezTo>
                <a:cubicBezTo>
                  <a:pt x="667" y="184"/>
                  <a:pt x="667" y="184"/>
                  <a:pt x="667" y="184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9" y="161"/>
                  <a:pt x="679" y="161"/>
                  <a:pt x="679" y="161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87" y="158"/>
                  <a:pt x="687" y="158"/>
                  <a:pt x="687" y="158"/>
                </a:cubicBezTo>
                <a:cubicBezTo>
                  <a:pt x="687" y="159"/>
                  <a:pt x="687" y="159"/>
                  <a:pt x="687" y="159"/>
                </a:cubicBezTo>
                <a:cubicBezTo>
                  <a:pt x="691" y="163"/>
                  <a:pt x="691" y="163"/>
                  <a:pt x="691" y="163"/>
                </a:cubicBezTo>
                <a:cubicBezTo>
                  <a:pt x="693" y="164"/>
                  <a:pt x="693" y="164"/>
                  <a:pt x="693" y="164"/>
                </a:cubicBezTo>
                <a:cubicBezTo>
                  <a:pt x="696" y="151"/>
                  <a:pt x="696" y="151"/>
                  <a:pt x="696" y="151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1"/>
                  <a:pt x="693" y="141"/>
                  <a:pt x="693" y="141"/>
                </a:cubicBezTo>
                <a:cubicBezTo>
                  <a:pt x="694" y="131"/>
                  <a:pt x="694" y="131"/>
                  <a:pt x="694" y="131"/>
                </a:cubicBezTo>
                <a:cubicBezTo>
                  <a:pt x="694" y="130"/>
                  <a:pt x="694" y="130"/>
                  <a:pt x="694" y="130"/>
                </a:cubicBezTo>
                <a:cubicBezTo>
                  <a:pt x="699" y="125"/>
                  <a:pt x="699" y="125"/>
                  <a:pt x="699" y="125"/>
                </a:cubicBezTo>
                <a:cubicBezTo>
                  <a:pt x="702" y="120"/>
                  <a:pt x="702" y="120"/>
                  <a:pt x="702" y="120"/>
                </a:cubicBezTo>
                <a:cubicBezTo>
                  <a:pt x="702" y="115"/>
                  <a:pt x="702" y="115"/>
                  <a:pt x="702" y="115"/>
                </a:cubicBezTo>
                <a:cubicBezTo>
                  <a:pt x="702" y="112"/>
                  <a:pt x="701" y="108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93"/>
                  <a:pt x="699" y="93"/>
                  <a:pt x="699" y="93"/>
                </a:cubicBezTo>
                <a:cubicBezTo>
                  <a:pt x="699" y="92"/>
                  <a:pt x="699" y="92"/>
                  <a:pt x="699" y="92"/>
                </a:cubicBezTo>
                <a:cubicBezTo>
                  <a:pt x="701" y="84"/>
                  <a:pt x="701" y="84"/>
                  <a:pt x="701" y="84"/>
                </a:cubicBezTo>
                <a:cubicBezTo>
                  <a:pt x="699" y="80"/>
                  <a:pt x="698" y="78"/>
                  <a:pt x="698" y="76"/>
                </a:cubicBezTo>
                <a:lnTo>
                  <a:pt x="699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reeform 6"/>
          <p:cNvSpPr/>
          <p:nvPr/>
        </p:nvSpPr>
        <p:spPr bwMode="auto">
          <a:xfrm>
            <a:off x="2254250" y="2547938"/>
            <a:ext cx="1465263" cy="1239837"/>
          </a:xfrm>
          <a:custGeom>
            <a:avLst/>
            <a:gdLst>
              <a:gd name="T0" fmla="*/ 2147483646 w 456"/>
              <a:gd name="T1" fmla="*/ 2147483646 h 386"/>
              <a:gd name="T2" fmla="*/ 2147483646 w 456"/>
              <a:gd name="T3" fmla="*/ 2147483646 h 386"/>
              <a:gd name="T4" fmla="*/ 2147483646 w 456"/>
              <a:gd name="T5" fmla="*/ 2147483646 h 386"/>
              <a:gd name="T6" fmla="*/ 2147483646 w 456"/>
              <a:gd name="T7" fmla="*/ 2147483646 h 386"/>
              <a:gd name="T8" fmla="*/ 2147483646 w 456"/>
              <a:gd name="T9" fmla="*/ 2147483646 h 386"/>
              <a:gd name="T10" fmla="*/ 2147483646 w 456"/>
              <a:gd name="T11" fmla="*/ 2147483646 h 386"/>
              <a:gd name="T12" fmla="*/ 2147483646 w 456"/>
              <a:gd name="T13" fmla="*/ 2147483646 h 386"/>
              <a:gd name="T14" fmla="*/ 2147483646 w 456"/>
              <a:gd name="T15" fmla="*/ 2147483646 h 386"/>
              <a:gd name="T16" fmla="*/ 2147483646 w 456"/>
              <a:gd name="T17" fmla="*/ 2147483646 h 386"/>
              <a:gd name="T18" fmla="*/ 2147483646 w 456"/>
              <a:gd name="T19" fmla="*/ 2147483646 h 386"/>
              <a:gd name="T20" fmla="*/ 2147483646 w 456"/>
              <a:gd name="T21" fmla="*/ 2147483646 h 386"/>
              <a:gd name="T22" fmla="*/ 2147483646 w 456"/>
              <a:gd name="T23" fmla="*/ 2147483646 h 386"/>
              <a:gd name="T24" fmla="*/ 2147483646 w 456"/>
              <a:gd name="T25" fmla="*/ 2147483646 h 386"/>
              <a:gd name="T26" fmla="*/ 2147483646 w 456"/>
              <a:gd name="T27" fmla="*/ 2147483646 h 386"/>
              <a:gd name="T28" fmla="*/ 2147483646 w 456"/>
              <a:gd name="T29" fmla="*/ 2147483646 h 386"/>
              <a:gd name="T30" fmla="*/ 2147483646 w 456"/>
              <a:gd name="T31" fmla="*/ 2147483646 h 386"/>
              <a:gd name="T32" fmla="*/ 2147483646 w 456"/>
              <a:gd name="T33" fmla="*/ 2147483646 h 386"/>
              <a:gd name="T34" fmla="*/ 2147483646 w 456"/>
              <a:gd name="T35" fmla="*/ 2147483646 h 386"/>
              <a:gd name="T36" fmla="*/ 2147483646 w 456"/>
              <a:gd name="T37" fmla="*/ 2147483646 h 386"/>
              <a:gd name="T38" fmla="*/ 2147483646 w 456"/>
              <a:gd name="T39" fmla="*/ 2147483646 h 386"/>
              <a:gd name="T40" fmla="*/ 2147483646 w 456"/>
              <a:gd name="T41" fmla="*/ 2147483646 h 386"/>
              <a:gd name="T42" fmla="*/ 2147483646 w 456"/>
              <a:gd name="T43" fmla="*/ 2147483646 h 386"/>
              <a:gd name="T44" fmla="*/ 2147483646 w 456"/>
              <a:gd name="T45" fmla="*/ 2147483646 h 386"/>
              <a:gd name="T46" fmla="*/ 2147483646 w 456"/>
              <a:gd name="T47" fmla="*/ 2147483646 h 386"/>
              <a:gd name="T48" fmla="*/ 2147483646 w 456"/>
              <a:gd name="T49" fmla="*/ 2147483646 h 386"/>
              <a:gd name="T50" fmla="*/ 2147483646 w 456"/>
              <a:gd name="T51" fmla="*/ 2147483646 h 386"/>
              <a:gd name="T52" fmla="*/ 2147483646 w 456"/>
              <a:gd name="T53" fmla="*/ 2147483646 h 386"/>
              <a:gd name="T54" fmla="*/ 2147483646 w 456"/>
              <a:gd name="T55" fmla="*/ 2147483646 h 386"/>
              <a:gd name="T56" fmla="*/ 2147483646 w 456"/>
              <a:gd name="T57" fmla="*/ 2147483646 h 386"/>
              <a:gd name="T58" fmla="*/ 2147483646 w 456"/>
              <a:gd name="T59" fmla="*/ 2147483646 h 386"/>
              <a:gd name="T60" fmla="*/ 2147483646 w 456"/>
              <a:gd name="T61" fmla="*/ 2147483646 h 386"/>
              <a:gd name="T62" fmla="*/ 2147483646 w 456"/>
              <a:gd name="T63" fmla="*/ 2147483646 h 386"/>
              <a:gd name="T64" fmla="*/ 2147483646 w 456"/>
              <a:gd name="T65" fmla="*/ 2147483646 h 386"/>
              <a:gd name="T66" fmla="*/ 2147483646 w 456"/>
              <a:gd name="T67" fmla="*/ 2147483646 h 386"/>
              <a:gd name="T68" fmla="*/ 2147483646 w 456"/>
              <a:gd name="T69" fmla="*/ 2147483646 h 386"/>
              <a:gd name="T70" fmla="*/ 2147483646 w 456"/>
              <a:gd name="T71" fmla="*/ 2147483646 h 386"/>
              <a:gd name="T72" fmla="*/ 2147483646 w 456"/>
              <a:gd name="T73" fmla="*/ 2147483646 h 386"/>
              <a:gd name="T74" fmla="*/ 2147483646 w 456"/>
              <a:gd name="T75" fmla="*/ 2147483646 h 386"/>
              <a:gd name="T76" fmla="*/ 2147483646 w 456"/>
              <a:gd name="T77" fmla="*/ 2147483646 h 386"/>
              <a:gd name="T78" fmla="*/ 2147483646 w 456"/>
              <a:gd name="T79" fmla="*/ 2147483646 h 386"/>
              <a:gd name="T80" fmla="*/ 2147483646 w 456"/>
              <a:gd name="T81" fmla="*/ 2147483646 h 386"/>
              <a:gd name="T82" fmla="*/ 2147483646 w 456"/>
              <a:gd name="T83" fmla="*/ 2147483646 h 386"/>
              <a:gd name="T84" fmla="*/ 2147483646 w 456"/>
              <a:gd name="T85" fmla="*/ 2147483646 h 386"/>
              <a:gd name="T86" fmla="*/ 2147483646 w 456"/>
              <a:gd name="T87" fmla="*/ 2147483646 h 386"/>
              <a:gd name="T88" fmla="*/ 2147483646 w 456"/>
              <a:gd name="T89" fmla="*/ 2147483646 h 386"/>
              <a:gd name="T90" fmla="*/ 2147483646 w 456"/>
              <a:gd name="T91" fmla="*/ 2147483646 h 386"/>
              <a:gd name="T92" fmla="*/ 2147483646 w 456"/>
              <a:gd name="T93" fmla="*/ 2147483646 h 386"/>
              <a:gd name="T94" fmla="*/ 2147483646 w 456"/>
              <a:gd name="T95" fmla="*/ 2147483646 h 386"/>
              <a:gd name="T96" fmla="*/ 2147483646 w 456"/>
              <a:gd name="T97" fmla="*/ 2147483646 h 386"/>
              <a:gd name="T98" fmla="*/ 2147483646 w 456"/>
              <a:gd name="T99" fmla="*/ 2147483646 h 386"/>
              <a:gd name="T100" fmla="*/ 2147483646 w 456"/>
              <a:gd name="T101" fmla="*/ 2147483646 h 386"/>
              <a:gd name="T102" fmla="*/ 2147483646 w 456"/>
              <a:gd name="T103" fmla="*/ 2147483646 h 386"/>
              <a:gd name="T104" fmla="*/ 2147483646 w 456"/>
              <a:gd name="T105" fmla="*/ 2147483646 h 386"/>
              <a:gd name="T106" fmla="*/ 2147483646 w 456"/>
              <a:gd name="T107" fmla="*/ 2147483646 h 386"/>
              <a:gd name="T108" fmla="*/ 2147483646 w 456"/>
              <a:gd name="T109" fmla="*/ 2147483646 h 38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56" h="386">
                <a:moveTo>
                  <a:pt x="271" y="140"/>
                </a:moveTo>
                <a:cubicBezTo>
                  <a:pt x="265" y="140"/>
                  <a:pt x="265" y="140"/>
                  <a:pt x="265" y="140"/>
                </a:cubicBezTo>
                <a:cubicBezTo>
                  <a:pt x="263" y="144"/>
                  <a:pt x="263" y="144"/>
                  <a:pt x="263" y="144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5"/>
                  <a:pt x="268" y="155"/>
                  <a:pt x="268" y="155"/>
                </a:cubicBezTo>
                <a:cubicBezTo>
                  <a:pt x="268" y="156"/>
                  <a:pt x="268" y="156"/>
                  <a:pt x="268" y="156"/>
                </a:cubicBezTo>
                <a:cubicBezTo>
                  <a:pt x="259" y="160"/>
                  <a:pt x="259" y="160"/>
                  <a:pt x="259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1" y="160"/>
                  <a:pt x="247" y="158"/>
                  <a:pt x="246" y="155"/>
                </a:cubicBezTo>
                <a:cubicBezTo>
                  <a:pt x="244" y="150"/>
                  <a:pt x="244" y="150"/>
                  <a:pt x="244" y="150"/>
                </a:cubicBezTo>
                <a:cubicBezTo>
                  <a:pt x="232" y="148"/>
                  <a:pt x="232" y="148"/>
                  <a:pt x="232" y="148"/>
                </a:cubicBezTo>
                <a:cubicBezTo>
                  <a:pt x="228" y="132"/>
                  <a:pt x="228" y="132"/>
                  <a:pt x="228" y="132"/>
                </a:cubicBezTo>
                <a:cubicBezTo>
                  <a:pt x="226" y="132"/>
                  <a:pt x="224" y="131"/>
                  <a:pt x="223" y="129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0" y="126"/>
                  <a:pt x="219" y="124"/>
                  <a:pt x="216" y="124"/>
                </a:cubicBezTo>
                <a:cubicBezTo>
                  <a:pt x="213" y="122"/>
                  <a:pt x="210" y="120"/>
                  <a:pt x="208" y="116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5" y="102"/>
                  <a:pt x="195" y="102"/>
                  <a:pt x="195" y="102"/>
                </a:cubicBezTo>
                <a:cubicBezTo>
                  <a:pt x="195" y="101"/>
                  <a:pt x="195" y="101"/>
                  <a:pt x="195" y="101"/>
                </a:cubicBezTo>
                <a:cubicBezTo>
                  <a:pt x="208" y="84"/>
                  <a:pt x="208" y="84"/>
                  <a:pt x="208" y="84"/>
                </a:cubicBezTo>
                <a:cubicBezTo>
                  <a:pt x="208" y="82"/>
                  <a:pt x="208" y="82"/>
                  <a:pt x="208" y="81"/>
                </a:cubicBezTo>
                <a:cubicBezTo>
                  <a:pt x="206" y="76"/>
                  <a:pt x="206" y="76"/>
                  <a:pt x="206" y="76"/>
                </a:cubicBezTo>
                <a:cubicBezTo>
                  <a:pt x="199" y="78"/>
                  <a:pt x="199" y="78"/>
                  <a:pt x="199" y="78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0" y="86"/>
                  <a:pt x="170" y="86"/>
                  <a:pt x="170" y="86"/>
                </a:cubicBezTo>
                <a:cubicBezTo>
                  <a:pt x="168" y="88"/>
                  <a:pt x="166" y="90"/>
                  <a:pt x="162" y="89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2" y="72"/>
                  <a:pt x="150" y="69"/>
                  <a:pt x="150" y="67"/>
                </a:cubicBezTo>
                <a:cubicBezTo>
                  <a:pt x="148" y="58"/>
                  <a:pt x="148" y="58"/>
                  <a:pt x="148" y="58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6" y="34"/>
                  <a:pt x="146" y="34"/>
                  <a:pt x="146" y="3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3" y="1"/>
                  <a:pt x="123" y="1"/>
                  <a:pt x="123" y="1"/>
                </a:cubicBezTo>
                <a:cubicBezTo>
                  <a:pt x="116" y="0"/>
                  <a:pt x="116" y="0"/>
                  <a:pt x="116" y="0"/>
                </a:cubicBezTo>
                <a:cubicBezTo>
                  <a:pt x="108" y="2"/>
                  <a:pt x="108" y="2"/>
                  <a:pt x="108" y="2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89" y="32"/>
                  <a:pt x="89" y="32"/>
                  <a:pt x="89" y="32"/>
                </a:cubicBezTo>
                <a:cubicBezTo>
                  <a:pt x="86" y="34"/>
                  <a:pt x="82" y="36"/>
                  <a:pt x="77" y="37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62" y="34"/>
                  <a:pt x="62" y="34"/>
                  <a:pt x="62" y="34"/>
                </a:cubicBezTo>
                <a:cubicBezTo>
                  <a:pt x="57" y="40"/>
                  <a:pt x="57" y="40"/>
                  <a:pt x="57" y="40"/>
                </a:cubicBezTo>
                <a:cubicBezTo>
                  <a:pt x="56" y="42"/>
                  <a:pt x="53" y="44"/>
                  <a:pt x="49" y="44"/>
                </a:cubicBezTo>
                <a:cubicBezTo>
                  <a:pt x="41" y="51"/>
                  <a:pt x="41" y="51"/>
                  <a:pt x="41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62"/>
                  <a:pt x="32" y="65"/>
                  <a:pt x="30" y="66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2" y="75"/>
                  <a:pt x="22" y="75"/>
                  <a:pt x="22" y="75"/>
                </a:cubicBezTo>
                <a:cubicBezTo>
                  <a:pt x="20" y="76"/>
                  <a:pt x="18" y="76"/>
                  <a:pt x="1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4" y="79"/>
                  <a:pt x="4" y="79"/>
                  <a:pt x="4" y="79"/>
                </a:cubicBezTo>
                <a:cubicBezTo>
                  <a:pt x="0" y="86"/>
                  <a:pt x="0" y="86"/>
                  <a:pt x="0" y="86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108"/>
                  <a:pt x="1" y="108"/>
                  <a:pt x="1" y="108"/>
                </a:cubicBezTo>
                <a:cubicBezTo>
                  <a:pt x="4" y="112"/>
                  <a:pt x="4" y="112"/>
                  <a:pt x="4" y="112"/>
                </a:cubicBezTo>
                <a:cubicBezTo>
                  <a:pt x="4" y="113"/>
                  <a:pt x="4" y="113"/>
                  <a:pt x="4" y="113"/>
                </a:cubicBezTo>
                <a:cubicBezTo>
                  <a:pt x="5" y="116"/>
                  <a:pt x="5" y="116"/>
                  <a:pt x="5" y="116"/>
                </a:cubicBezTo>
                <a:cubicBezTo>
                  <a:pt x="11" y="116"/>
                  <a:pt x="11" y="116"/>
                  <a:pt x="11" y="116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8" y="118"/>
                  <a:pt x="38" y="118"/>
                  <a:pt x="38" y="118"/>
                </a:cubicBezTo>
                <a:cubicBezTo>
                  <a:pt x="39" y="118"/>
                  <a:pt x="39" y="118"/>
                  <a:pt x="39" y="118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9" y="131"/>
                  <a:pt x="69" y="131"/>
                  <a:pt x="69" y="131"/>
                </a:cubicBezTo>
                <a:cubicBezTo>
                  <a:pt x="77" y="136"/>
                  <a:pt x="77" y="136"/>
                  <a:pt x="77" y="136"/>
                </a:cubicBezTo>
                <a:cubicBezTo>
                  <a:pt x="96" y="154"/>
                  <a:pt x="96" y="154"/>
                  <a:pt x="96" y="154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9" y="156"/>
                  <a:pt x="109" y="156"/>
                  <a:pt x="109" y="156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10" y="136"/>
                  <a:pt x="113" y="134"/>
                  <a:pt x="118" y="132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55" y="142"/>
                  <a:pt x="155" y="142"/>
                  <a:pt x="155" y="142"/>
                </a:cubicBezTo>
                <a:cubicBezTo>
                  <a:pt x="160" y="138"/>
                  <a:pt x="160" y="138"/>
                  <a:pt x="160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2" y="138"/>
                  <a:pt x="162" y="138"/>
                  <a:pt x="162" y="138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77" y="149"/>
                  <a:pt x="177" y="149"/>
                  <a:pt x="177" y="149"/>
                </a:cubicBezTo>
                <a:cubicBezTo>
                  <a:pt x="186" y="156"/>
                  <a:pt x="186" y="156"/>
                  <a:pt x="186" y="156"/>
                </a:cubicBezTo>
                <a:cubicBezTo>
                  <a:pt x="188" y="158"/>
                  <a:pt x="192" y="161"/>
                  <a:pt x="194" y="165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202" y="169"/>
                  <a:pt x="202" y="169"/>
                  <a:pt x="202" y="169"/>
                </a:cubicBezTo>
                <a:cubicBezTo>
                  <a:pt x="206" y="162"/>
                  <a:pt x="206" y="162"/>
                  <a:pt x="206" y="162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22" y="176"/>
                  <a:pt x="222" y="176"/>
                  <a:pt x="222" y="176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6" y="196"/>
                  <a:pt x="246" y="196"/>
                  <a:pt x="246" y="196"/>
                </a:cubicBezTo>
                <a:cubicBezTo>
                  <a:pt x="261" y="191"/>
                  <a:pt x="261" y="191"/>
                  <a:pt x="261" y="191"/>
                </a:cubicBezTo>
                <a:cubicBezTo>
                  <a:pt x="262" y="203"/>
                  <a:pt x="262" y="203"/>
                  <a:pt x="262" y="203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74" y="218"/>
                  <a:pt x="274" y="218"/>
                  <a:pt x="274" y="218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20"/>
                  <a:pt x="274" y="220"/>
                  <a:pt x="274" y="220"/>
                </a:cubicBezTo>
                <a:cubicBezTo>
                  <a:pt x="280" y="247"/>
                  <a:pt x="280" y="247"/>
                  <a:pt x="280" y="247"/>
                </a:cubicBezTo>
                <a:cubicBezTo>
                  <a:pt x="286" y="258"/>
                  <a:pt x="286" y="258"/>
                  <a:pt x="286" y="258"/>
                </a:cubicBezTo>
                <a:cubicBezTo>
                  <a:pt x="278" y="279"/>
                  <a:pt x="278" y="279"/>
                  <a:pt x="278" y="279"/>
                </a:cubicBezTo>
                <a:cubicBezTo>
                  <a:pt x="278" y="280"/>
                  <a:pt x="278" y="280"/>
                  <a:pt x="278" y="280"/>
                </a:cubicBezTo>
                <a:cubicBezTo>
                  <a:pt x="272" y="282"/>
                  <a:pt x="272" y="282"/>
                  <a:pt x="272" y="282"/>
                </a:cubicBezTo>
                <a:cubicBezTo>
                  <a:pt x="272" y="288"/>
                  <a:pt x="272" y="288"/>
                  <a:pt x="272" y="288"/>
                </a:cubicBezTo>
                <a:cubicBezTo>
                  <a:pt x="271" y="288"/>
                  <a:pt x="271" y="288"/>
                  <a:pt x="271" y="288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54" y="300"/>
                  <a:pt x="254" y="300"/>
                  <a:pt x="254" y="300"/>
                </a:cubicBezTo>
                <a:cubicBezTo>
                  <a:pt x="244" y="308"/>
                  <a:pt x="244" y="308"/>
                  <a:pt x="244" y="308"/>
                </a:cubicBezTo>
                <a:cubicBezTo>
                  <a:pt x="246" y="309"/>
                  <a:pt x="247" y="310"/>
                  <a:pt x="250" y="311"/>
                </a:cubicBezTo>
                <a:cubicBezTo>
                  <a:pt x="254" y="312"/>
                  <a:pt x="254" y="316"/>
                  <a:pt x="252" y="321"/>
                </a:cubicBezTo>
                <a:cubicBezTo>
                  <a:pt x="252" y="322"/>
                  <a:pt x="252" y="322"/>
                  <a:pt x="252" y="322"/>
                </a:cubicBezTo>
                <a:cubicBezTo>
                  <a:pt x="246" y="328"/>
                  <a:pt x="246" y="328"/>
                  <a:pt x="246" y="328"/>
                </a:cubicBezTo>
                <a:cubicBezTo>
                  <a:pt x="245" y="328"/>
                  <a:pt x="245" y="328"/>
                  <a:pt x="245" y="328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25" y="326"/>
                  <a:pt x="225" y="326"/>
                  <a:pt x="225" y="326"/>
                </a:cubicBezTo>
                <a:cubicBezTo>
                  <a:pt x="224" y="333"/>
                  <a:pt x="224" y="333"/>
                  <a:pt x="224" y="333"/>
                </a:cubicBezTo>
                <a:cubicBezTo>
                  <a:pt x="226" y="348"/>
                  <a:pt x="226" y="348"/>
                  <a:pt x="226" y="348"/>
                </a:cubicBezTo>
                <a:cubicBezTo>
                  <a:pt x="242" y="354"/>
                  <a:pt x="242" y="354"/>
                  <a:pt x="242" y="354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8" y="353"/>
                  <a:pt x="248" y="353"/>
                  <a:pt x="248" y="353"/>
                </a:cubicBezTo>
                <a:cubicBezTo>
                  <a:pt x="249" y="353"/>
                  <a:pt x="249" y="353"/>
                  <a:pt x="249" y="353"/>
                </a:cubicBezTo>
                <a:cubicBezTo>
                  <a:pt x="250" y="352"/>
                  <a:pt x="250" y="352"/>
                  <a:pt x="250" y="352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5" y="356"/>
                  <a:pt x="255" y="356"/>
                  <a:pt x="255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4" y="355"/>
                  <a:pt x="264" y="355"/>
                  <a:pt x="264" y="355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0" y="340"/>
                  <a:pt x="260" y="340"/>
                  <a:pt x="260" y="340"/>
                </a:cubicBezTo>
                <a:cubicBezTo>
                  <a:pt x="260" y="339"/>
                  <a:pt x="260" y="339"/>
                  <a:pt x="260" y="339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3" y="335"/>
                  <a:pt x="263" y="335"/>
                  <a:pt x="263" y="335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8" y="328"/>
                  <a:pt x="268" y="328"/>
                  <a:pt x="268" y="328"/>
                </a:cubicBezTo>
                <a:cubicBezTo>
                  <a:pt x="269" y="327"/>
                  <a:pt x="269" y="327"/>
                  <a:pt x="269" y="327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1"/>
                  <a:pt x="276" y="321"/>
                  <a:pt x="276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86" y="320"/>
                  <a:pt x="286" y="320"/>
                  <a:pt x="286" y="320"/>
                </a:cubicBezTo>
                <a:cubicBezTo>
                  <a:pt x="286" y="322"/>
                  <a:pt x="286" y="322"/>
                  <a:pt x="286" y="322"/>
                </a:cubicBezTo>
                <a:cubicBezTo>
                  <a:pt x="286" y="325"/>
                  <a:pt x="286" y="327"/>
                  <a:pt x="286" y="328"/>
                </a:cubicBezTo>
                <a:cubicBezTo>
                  <a:pt x="288" y="332"/>
                  <a:pt x="288" y="332"/>
                  <a:pt x="288" y="332"/>
                </a:cubicBezTo>
                <a:cubicBezTo>
                  <a:pt x="290" y="337"/>
                  <a:pt x="290" y="337"/>
                  <a:pt x="290" y="337"/>
                </a:cubicBezTo>
                <a:cubicBezTo>
                  <a:pt x="298" y="342"/>
                  <a:pt x="298" y="342"/>
                  <a:pt x="298" y="342"/>
                </a:cubicBezTo>
                <a:cubicBezTo>
                  <a:pt x="320" y="344"/>
                  <a:pt x="320" y="344"/>
                  <a:pt x="320" y="344"/>
                </a:cubicBezTo>
                <a:cubicBezTo>
                  <a:pt x="321" y="344"/>
                  <a:pt x="321" y="344"/>
                  <a:pt x="321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5"/>
                  <a:pt x="322" y="345"/>
                  <a:pt x="322" y="345"/>
                </a:cubicBezTo>
                <a:cubicBezTo>
                  <a:pt x="322" y="346"/>
                  <a:pt x="322" y="346"/>
                  <a:pt x="322" y="346"/>
                </a:cubicBezTo>
                <a:cubicBezTo>
                  <a:pt x="322" y="353"/>
                  <a:pt x="322" y="353"/>
                  <a:pt x="322" y="353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33" y="362"/>
                  <a:pt x="333" y="362"/>
                  <a:pt x="333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3"/>
                  <a:pt x="334" y="363"/>
                  <a:pt x="334" y="363"/>
                </a:cubicBezTo>
                <a:cubicBezTo>
                  <a:pt x="334" y="366"/>
                  <a:pt x="334" y="366"/>
                  <a:pt x="334" y="366"/>
                </a:cubicBezTo>
                <a:cubicBezTo>
                  <a:pt x="334" y="370"/>
                  <a:pt x="334" y="370"/>
                  <a:pt x="334" y="370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5" y="380"/>
                  <a:pt x="335" y="380"/>
                  <a:pt x="335" y="380"/>
                </a:cubicBezTo>
                <a:cubicBezTo>
                  <a:pt x="338" y="380"/>
                  <a:pt x="341" y="380"/>
                  <a:pt x="344" y="382"/>
                </a:cubicBezTo>
                <a:cubicBezTo>
                  <a:pt x="353" y="386"/>
                  <a:pt x="353" y="386"/>
                  <a:pt x="353" y="386"/>
                </a:cubicBezTo>
                <a:cubicBezTo>
                  <a:pt x="358" y="382"/>
                  <a:pt x="358" y="382"/>
                  <a:pt x="358" y="382"/>
                </a:cubicBezTo>
                <a:cubicBezTo>
                  <a:pt x="364" y="375"/>
                  <a:pt x="364" y="375"/>
                  <a:pt x="364" y="375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6" y="371"/>
                  <a:pt x="366" y="371"/>
                  <a:pt x="366" y="371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5" y="361"/>
                  <a:pt x="365" y="361"/>
                  <a:pt x="365" y="361"/>
                </a:cubicBezTo>
                <a:cubicBezTo>
                  <a:pt x="364" y="357"/>
                  <a:pt x="364" y="357"/>
                  <a:pt x="364" y="357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5"/>
                  <a:pt x="364" y="355"/>
                  <a:pt x="364" y="355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74" y="345"/>
                  <a:pt x="374" y="345"/>
                  <a:pt x="374" y="345"/>
                </a:cubicBezTo>
                <a:cubicBezTo>
                  <a:pt x="375" y="345"/>
                  <a:pt x="375" y="345"/>
                  <a:pt x="375" y="345"/>
                </a:cubicBezTo>
                <a:cubicBezTo>
                  <a:pt x="388" y="345"/>
                  <a:pt x="388" y="345"/>
                  <a:pt x="388" y="345"/>
                </a:cubicBezTo>
                <a:cubicBezTo>
                  <a:pt x="390" y="344"/>
                  <a:pt x="390" y="344"/>
                  <a:pt x="390" y="344"/>
                </a:cubicBezTo>
                <a:cubicBezTo>
                  <a:pt x="390" y="338"/>
                  <a:pt x="390" y="338"/>
                  <a:pt x="390" y="338"/>
                </a:cubicBezTo>
                <a:cubicBezTo>
                  <a:pt x="388" y="332"/>
                  <a:pt x="388" y="332"/>
                  <a:pt x="388" y="332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14"/>
                  <a:pt x="383" y="314"/>
                  <a:pt x="383" y="314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96" y="291"/>
                  <a:pt x="396" y="291"/>
                  <a:pt x="396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8" y="290"/>
                  <a:pt x="398" y="290"/>
                  <a:pt x="398" y="290"/>
                </a:cubicBezTo>
                <a:cubicBezTo>
                  <a:pt x="400" y="290"/>
                  <a:pt x="400" y="290"/>
                  <a:pt x="400" y="290"/>
                </a:cubicBezTo>
                <a:cubicBezTo>
                  <a:pt x="404" y="291"/>
                  <a:pt x="404" y="291"/>
                  <a:pt x="404" y="291"/>
                </a:cubicBezTo>
                <a:cubicBezTo>
                  <a:pt x="414" y="296"/>
                  <a:pt x="414" y="296"/>
                  <a:pt x="414" y="296"/>
                </a:cubicBezTo>
                <a:cubicBezTo>
                  <a:pt x="420" y="298"/>
                  <a:pt x="420" y="298"/>
                  <a:pt x="420" y="298"/>
                </a:cubicBezTo>
                <a:cubicBezTo>
                  <a:pt x="420" y="295"/>
                  <a:pt x="420" y="295"/>
                  <a:pt x="420" y="295"/>
                </a:cubicBezTo>
                <a:cubicBezTo>
                  <a:pt x="419" y="294"/>
                  <a:pt x="419" y="294"/>
                  <a:pt x="419" y="294"/>
                </a:cubicBezTo>
                <a:cubicBezTo>
                  <a:pt x="419" y="293"/>
                  <a:pt x="419" y="293"/>
                  <a:pt x="419" y="293"/>
                </a:cubicBezTo>
                <a:cubicBezTo>
                  <a:pt x="419" y="290"/>
                  <a:pt x="420" y="288"/>
                  <a:pt x="423" y="286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0"/>
                  <a:pt x="430" y="280"/>
                  <a:pt x="430" y="280"/>
                </a:cubicBezTo>
                <a:cubicBezTo>
                  <a:pt x="434" y="279"/>
                  <a:pt x="437" y="278"/>
                  <a:pt x="438" y="278"/>
                </a:cubicBezTo>
                <a:cubicBezTo>
                  <a:pt x="445" y="278"/>
                  <a:pt x="445" y="278"/>
                  <a:pt x="445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50" y="278"/>
                  <a:pt x="450" y="278"/>
                  <a:pt x="450" y="278"/>
                </a:cubicBezTo>
                <a:cubicBezTo>
                  <a:pt x="452" y="268"/>
                  <a:pt x="452" y="268"/>
                  <a:pt x="452" y="268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452" y="257"/>
                  <a:pt x="452" y="254"/>
                  <a:pt x="454" y="254"/>
                </a:cubicBezTo>
                <a:cubicBezTo>
                  <a:pt x="456" y="248"/>
                  <a:pt x="456" y="248"/>
                  <a:pt x="456" y="248"/>
                </a:cubicBezTo>
                <a:cubicBezTo>
                  <a:pt x="453" y="244"/>
                  <a:pt x="453" y="244"/>
                  <a:pt x="453" y="244"/>
                </a:cubicBezTo>
                <a:cubicBezTo>
                  <a:pt x="448" y="240"/>
                  <a:pt x="448" y="240"/>
                  <a:pt x="448" y="240"/>
                </a:cubicBezTo>
                <a:cubicBezTo>
                  <a:pt x="438" y="238"/>
                  <a:pt x="438" y="238"/>
                  <a:pt x="438" y="238"/>
                </a:cubicBezTo>
                <a:cubicBezTo>
                  <a:pt x="436" y="238"/>
                  <a:pt x="432" y="236"/>
                  <a:pt x="426" y="230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7"/>
                  <a:pt x="420" y="227"/>
                  <a:pt x="420" y="227"/>
                </a:cubicBezTo>
                <a:cubicBezTo>
                  <a:pt x="412" y="218"/>
                  <a:pt x="412" y="218"/>
                  <a:pt x="412" y="218"/>
                </a:cubicBezTo>
                <a:cubicBezTo>
                  <a:pt x="406" y="218"/>
                  <a:pt x="406" y="218"/>
                  <a:pt x="406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399" y="215"/>
                  <a:pt x="399" y="215"/>
                  <a:pt x="399" y="215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4" y="238"/>
                  <a:pt x="394" y="238"/>
                  <a:pt x="394" y="238"/>
                </a:cubicBezTo>
                <a:cubicBezTo>
                  <a:pt x="396" y="246"/>
                  <a:pt x="396" y="246"/>
                  <a:pt x="396" y="246"/>
                </a:cubicBezTo>
                <a:cubicBezTo>
                  <a:pt x="398" y="246"/>
                  <a:pt x="398" y="246"/>
                  <a:pt x="398" y="246"/>
                </a:cubicBezTo>
                <a:cubicBezTo>
                  <a:pt x="399" y="246"/>
                  <a:pt x="399" y="246"/>
                  <a:pt x="399" y="246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7" y="255"/>
                  <a:pt x="407" y="255"/>
                  <a:pt x="407" y="255"/>
                </a:cubicBezTo>
                <a:cubicBezTo>
                  <a:pt x="408" y="255"/>
                  <a:pt x="408" y="255"/>
                  <a:pt x="408" y="255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6" y="268"/>
                  <a:pt x="406" y="268"/>
                  <a:pt x="406" y="268"/>
                </a:cubicBezTo>
                <a:cubicBezTo>
                  <a:pt x="406" y="269"/>
                  <a:pt x="406" y="269"/>
                  <a:pt x="406" y="269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4" y="271"/>
                  <a:pt x="402" y="272"/>
                  <a:pt x="400" y="273"/>
                </a:cubicBezTo>
                <a:cubicBezTo>
                  <a:pt x="399" y="274"/>
                  <a:pt x="399" y="274"/>
                  <a:pt x="399" y="274"/>
                </a:cubicBezTo>
                <a:cubicBezTo>
                  <a:pt x="399" y="273"/>
                  <a:pt x="399" y="273"/>
                  <a:pt x="399" y="273"/>
                </a:cubicBezTo>
                <a:cubicBezTo>
                  <a:pt x="398" y="273"/>
                  <a:pt x="398" y="273"/>
                  <a:pt x="398" y="273"/>
                </a:cubicBezTo>
                <a:cubicBezTo>
                  <a:pt x="396" y="272"/>
                  <a:pt x="396" y="272"/>
                  <a:pt x="396" y="272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0" y="276"/>
                  <a:pt x="390" y="276"/>
                  <a:pt x="390" y="276"/>
                </a:cubicBezTo>
                <a:cubicBezTo>
                  <a:pt x="391" y="287"/>
                  <a:pt x="391" y="287"/>
                  <a:pt x="391" y="287"/>
                </a:cubicBezTo>
                <a:cubicBezTo>
                  <a:pt x="391" y="289"/>
                  <a:pt x="390" y="290"/>
                  <a:pt x="388" y="290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381" y="290"/>
                  <a:pt x="380" y="289"/>
                  <a:pt x="379" y="288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3" y="284"/>
                  <a:pt x="373" y="284"/>
                  <a:pt x="373" y="284"/>
                </a:cubicBezTo>
                <a:cubicBezTo>
                  <a:pt x="373" y="283"/>
                  <a:pt x="373" y="283"/>
                  <a:pt x="373" y="283"/>
                </a:cubicBezTo>
                <a:cubicBezTo>
                  <a:pt x="370" y="276"/>
                  <a:pt x="370" y="276"/>
                  <a:pt x="370" y="276"/>
                </a:cubicBezTo>
                <a:cubicBezTo>
                  <a:pt x="370" y="276"/>
                  <a:pt x="368" y="274"/>
                  <a:pt x="364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57" y="269"/>
                  <a:pt x="357" y="269"/>
                  <a:pt x="357" y="269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5" y="262"/>
                  <a:pt x="355" y="262"/>
                  <a:pt x="355" y="262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8" y="253"/>
                  <a:pt x="358" y="253"/>
                  <a:pt x="358" y="253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50" y="239"/>
                  <a:pt x="350" y="239"/>
                  <a:pt x="350" y="239"/>
                </a:cubicBezTo>
                <a:cubicBezTo>
                  <a:pt x="350" y="238"/>
                  <a:pt x="350" y="238"/>
                  <a:pt x="350" y="238"/>
                </a:cubicBezTo>
                <a:cubicBezTo>
                  <a:pt x="349" y="222"/>
                  <a:pt x="349" y="222"/>
                  <a:pt x="349" y="222"/>
                </a:cubicBezTo>
                <a:cubicBezTo>
                  <a:pt x="345" y="218"/>
                  <a:pt x="345" y="218"/>
                  <a:pt x="345" y="218"/>
                </a:cubicBezTo>
                <a:cubicBezTo>
                  <a:pt x="344" y="218"/>
                  <a:pt x="344" y="218"/>
                  <a:pt x="344" y="218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1" y="210"/>
                  <a:pt x="341" y="210"/>
                  <a:pt x="341" y="210"/>
                </a:cubicBezTo>
                <a:cubicBezTo>
                  <a:pt x="326" y="208"/>
                  <a:pt x="326" y="208"/>
                  <a:pt x="326" y="208"/>
                </a:cubicBezTo>
                <a:cubicBezTo>
                  <a:pt x="323" y="207"/>
                  <a:pt x="320" y="204"/>
                  <a:pt x="319" y="201"/>
                </a:cubicBezTo>
                <a:cubicBezTo>
                  <a:pt x="312" y="201"/>
                  <a:pt x="312" y="201"/>
                  <a:pt x="312" y="201"/>
                </a:cubicBezTo>
                <a:cubicBezTo>
                  <a:pt x="310" y="200"/>
                  <a:pt x="308" y="199"/>
                  <a:pt x="305" y="196"/>
                </a:cubicBezTo>
                <a:cubicBezTo>
                  <a:pt x="304" y="195"/>
                  <a:pt x="304" y="195"/>
                  <a:pt x="304" y="195"/>
                </a:cubicBezTo>
                <a:cubicBezTo>
                  <a:pt x="302" y="194"/>
                  <a:pt x="301" y="191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3" y="162"/>
                  <a:pt x="303" y="162"/>
                  <a:pt x="303" y="162"/>
                </a:cubicBezTo>
                <a:cubicBezTo>
                  <a:pt x="318" y="155"/>
                  <a:pt x="318" y="155"/>
                  <a:pt x="318" y="155"/>
                </a:cubicBezTo>
                <a:cubicBezTo>
                  <a:pt x="324" y="148"/>
                  <a:pt x="324" y="148"/>
                  <a:pt x="324" y="148"/>
                </a:cubicBezTo>
                <a:cubicBezTo>
                  <a:pt x="325" y="142"/>
                  <a:pt x="325" y="142"/>
                  <a:pt x="325" y="142"/>
                </a:cubicBezTo>
                <a:cubicBezTo>
                  <a:pt x="324" y="138"/>
                  <a:pt x="324" y="138"/>
                  <a:pt x="324" y="138"/>
                </a:cubicBezTo>
                <a:cubicBezTo>
                  <a:pt x="322" y="132"/>
                  <a:pt x="320" y="129"/>
                  <a:pt x="320" y="127"/>
                </a:cubicBezTo>
                <a:cubicBezTo>
                  <a:pt x="317" y="128"/>
                  <a:pt x="317" y="128"/>
                  <a:pt x="317" y="128"/>
                </a:cubicBezTo>
                <a:cubicBezTo>
                  <a:pt x="312" y="127"/>
                  <a:pt x="312" y="127"/>
                  <a:pt x="312" y="127"/>
                </a:cubicBezTo>
                <a:cubicBezTo>
                  <a:pt x="310" y="128"/>
                  <a:pt x="307" y="131"/>
                  <a:pt x="303" y="136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5" y="143"/>
                  <a:pt x="295" y="143"/>
                  <a:pt x="295" y="143"/>
                </a:cubicBezTo>
                <a:cubicBezTo>
                  <a:pt x="290" y="144"/>
                  <a:pt x="286" y="145"/>
                  <a:pt x="284" y="144"/>
                </a:cubicBezTo>
                <a:lnTo>
                  <a:pt x="271" y="1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7"/>
          <p:cNvSpPr/>
          <p:nvPr/>
        </p:nvSpPr>
        <p:spPr bwMode="auto">
          <a:xfrm>
            <a:off x="3294063" y="2978150"/>
            <a:ext cx="296862" cy="487363"/>
          </a:xfrm>
          <a:custGeom>
            <a:avLst/>
            <a:gdLst>
              <a:gd name="T0" fmla="*/ 2147483646 w 92"/>
              <a:gd name="T1" fmla="*/ 2147483646 h 152"/>
              <a:gd name="T2" fmla="*/ 2147483646 w 92"/>
              <a:gd name="T3" fmla="*/ 2147483646 h 152"/>
              <a:gd name="T4" fmla="*/ 2147483646 w 92"/>
              <a:gd name="T5" fmla="*/ 2147483646 h 152"/>
              <a:gd name="T6" fmla="*/ 2147483646 w 92"/>
              <a:gd name="T7" fmla="*/ 2147483646 h 152"/>
              <a:gd name="T8" fmla="*/ 2147483646 w 92"/>
              <a:gd name="T9" fmla="*/ 2147483646 h 152"/>
              <a:gd name="T10" fmla="*/ 2147483646 w 92"/>
              <a:gd name="T11" fmla="*/ 2147483646 h 152"/>
              <a:gd name="T12" fmla="*/ 2147483646 w 92"/>
              <a:gd name="T13" fmla="*/ 2147483646 h 152"/>
              <a:gd name="T14" fmla="*/ 2147483646 w 92"/>
              <a:gd name="T15" fmla="*/ 2147483646 h 152"/>
              <a:gd name="T16" fmla="*/ 2147483646 w 92"/>
              <a:gd name="T17" fmla="*/ 2147483646 h 152"/>
              <a:gd name="T18" fmla="*/ 2147483646 w 92"/>
              <a:gd name="T19" fmla="*/ 2147483646 h 152"/>
              <a:gd name="T20" fmla="*/ 2147483646 w 92"/>
              <a:gd name="T21" fmla="*/ 2147483646 h 152"/>
              <a:gd name="T22" fmla="*/ 2147483646 w 92"/>
              <a:gd name="T23" fmla="*/ 2147483646 h 152"/>
              <a:gd name="T24" fmla="*/ 2147483646 w 92"/>
              <a:gd name="T25" fmla="*/ 2147483646 h 152"/>
              <a:gd name="T26" fmla="*/ 2147483646 w 92"/>
              <a:gd name="T27" fmla="*/ 2147483646 h 152"/>
              <a:gd name="T28" fmla="*/ 2147483646 w 92"/>
              <a:gd name="T29" fmla="*/ 2147483646 h 152"/>
              <a:gd name="T30" fmla="*/ 2147483646 w 92"/>
              <a:gd name="T31" fmla="*/ 2147483646 h 152"/>
              <a:gd name="T32" fmla="*/ 2147483646 w 92"/>
              <a:gd name="T33" fmla="*/ 2147483646 h 152"/>
              <a:gd name="T34" fmla="*/ 2147483646 w 92"/>
              <a:gd name="T35" fmla="*/ 2147483646 h 152"/>
              <a:gd name="T36" fmla="*/ 2147483646 w 92"/>
              <a:gd name="T37" fmla="*/ 2147483646 h 152"/>
              <a:gd name="T38" fmla="*/ 2147483646 w 92"/>
              <a:gd name="T39" fmla="*/ 2147483646 h 152"/>
              <a:gd name="T40" fmla="*/ 2147483646 w 92"/>
              <a:gd name="T41" fmla="*/ 2147483646 h 152"/>
              <a:gd name="T42" fmla="*/ 2147483646 w 92"/>
              <a:gd name="T43" fmla="*/ 2147483646 h 152"/>
              <a:gd name="T44" fmla="*/ 2147483646 w 92"/>
              <a:gd name="T45" fmla="*/ 2147483646 h 152"/>
              <a:gd name="T46" fmla="*/ 2147483646 w 92"/>
              <a:gd name="T47" fmla="*/ 2147483646 h 152"/>
              <a:gd name="T48" fmla="*/ 2147483646 w 92"/>
              <a:gd name="T49" fmla="*/ 2147483646 h 152"/>
              <a:gd name="T50" fmla="*/ 2147483646 w 92"/>
              <a:gd name="T51" fmla="*/ 2147483646 h 152"/>
              <a:gd name="T52" fmla="*/ 2147483646 w 92"/>
              <a:gd name="T53" fmla="*/ 2147483646 h 152"/>
              <a:gd name="T54" fmla="*/ 2147483646 w 92"/>
              <a:gd name="T55" fmla="*/ 2147483646 h 152"/>
              <a:gd name="T56" fmla="*/ 2147483646 w 92"/>
              <a:gd name="T57" fmla="*/ 2147483646 h 152"/>
              <a:gd name="T58" fmla="*/ 2147483646 w 92"/>
              <a:gd name="T59" fmla="*/ 2147483646 h 152"/>
              <a:gd name="T60" fmla="*/ 2147483646 w 92"/>
              <a:gd name="T61" fmla="*/ 2147483646 h 152"/>
              <a:gd name="T62" fmla="*/ 2147483646 w 92"/>
              <a:gd name="T63" fmla="*/ 2147483646 h 152"/>
              <a:gd name="T64" fmla="*/ 2147483646 w 92"/>
              <a:gd name="T65" fmla="*/ 2147483646 h 152"/>
              <a:gd name="T66" fmla="*/ 2147483646 w 92"/>
              <a:gd name="T67" fmla="*/ 2147483646 h 152"/>
              <a:gd name="T68" fmla="*/ 2147483646 w 92"/>
              <a:gd name="T69" fmla="*/ 2147483646 h 152"/>
              <a:gd name="T70" fmla="*/ 2147483646 w 92"/>
              <a:gd name="T71" fmla="*/ 2147483646 h 152"/>
              <a:gd name="T72" fmla="*/ 2147483646 w 92"/>
              <a:gd name="T73" fmla="*/ 2147483646 h 152"/>
              <a:gd name="T74" fmla="*/ 2147483646 w 92"/>
              <a:gd name="T75" fmla="*/ 2147483646 h 152"/>
              <a:gd name="T76" fmla="*/ 2147483646 w 92"/>
              <a:gd name="T77" fmla="*/ 2147483646 h 152"/>
              <a:gd name="T78" fmla="*/ 2147483646 w 92"/>
              <a:gd name="T79" fmla="*/ 2147483646 h 152"/>
              <a:gd name="T80" fmla="*/ 2147483646 w 92"/>
              <a:gd name="T81" fmla="*/ 0 h 15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92" h="152">
                <a:moveTo>
                  <a:pt x="54" y="9"/>
                </a:moveTo>
                <a:cubicBezTo>
                  <a:pt x="46" y="29"/>
                  <a:pt x="46" y="29"/>
                  <a:pt x="46" y="29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3"/>
                  <a:pt x="46" y="43"/>
                  <a:pt x="46" y="43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7"/>
                  <a:pt x="41" y="60"/>
                  <a:pt x="38" y="61"/>
                </a:cubicBezTo>
                <a:cubicBezTo>
                  <a:pt x="38" y="62"/>
                  <a:pt x="38" y="62"/>
                  <a:pt x="38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7" y="61"/>
                  <a:pt x="37" y="61"/>
                  <a:pt x="37" y="61"/>
                </a:cubicBezTo>
                <a:cubicBezTo>
                  <a:pt x="27" y="60"/>
                  <a:pt x="27" y="60"/>
                  <a:pt x="27" y="60"/>
                </a:cubicBezTo>
                <a:cubicBezTo>
                  <a:pt x="22" y="65"/>
                  <a:pt x="22" y="65"/>
                  <a:pt x="22" y="65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4" y="70"/>
                  <a:pt x="4" y="70"/>
                  <a:pt x="4" y="70"/>
                </a:cubicBezTo>
                <a:cubicBezTo>
                  <a:pt x="18" y="72"/>
                  <a:pt x="18" y="72"/>
                  <a:pt x="18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4" y="81"/>
                  <a:pt x="24" y="81"/>
                  <a:pt x="24" y="81"/>
                </a:cubicBezTo>
                <a:cubicBezTo>
                  <a:pt x="28" y="84"/>
                  <a:pt x="28" y="84"/>
                  <a:pt x="28" y="84"/>
                </a:cubicBezTo>
                <a:cubicBezTo>
                  <a:pt x="29" y="86"/>
                  <a:pt x="30" y="88"/>
                  <a:pt x="30" y="92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41" y="135"/>
                  <a:pt x="41" y="135"/>
                  <a:pt x="41" y="135"/>
                </a:cubicBezTo>
                <a:cubicBezTo>
                  <a:pt x="46" y="137"/>
                  <a:pt x="49" y="138"/>
                  <a:pt x="50" y="140"/>
                </a:cubicBezTo>
                <a:cubicBezTo>
                  <a:pt x="53" y="146"/>
                  <a:pt x="53" y="146"/>
                  <a:pt x="53" y="146"/>
                </a:cubicBezTo>
                <a:cubicBezTo>
                  <a:pt x="56" y="148"/>
                  <a:pt x="58" y="150"/>
                  <a:pt x="58" y="151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1" y="144"/>
                  <a:pt x="61" y="144"/>
                  <a:pt x="61" y="144"/>
                </a:cubicBezTo>
                <a:cubicBezTo>
                  <a:pt x="60" y="142"/>
                  <a:pt x="60" y="140"/>
                  <a:pt x="61" y="139"/>
                </a:cubicBezTo>
                <a:cubicBezTo>
                  <a:pt x="62" y="138"/>
                  <a:pt x="63" y="137"/>
                  <a:pt x="64" y="136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2" y="134"/>
                  <a:pt x="72" y="134"/>
                  <a:pt x="72" y="134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79" y="122"/>
                  <a:pt x="79" y="122"/>
                  <a:pt x="79" y="122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7" y="84"/>
                  <a:pt x="67" y="84"/>
                  <a:pt x="67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74" y="75"/>
                  <a:pt x="74" y="75"/>
                  <a:pt x="74" y="75"/>
                </a:cubicBezTo>
                <a:cubicBezTo>
                  <a:pt x="82" y="80"/>
                  <a:pt x="82" y="80"/>
                  <a:pt x="82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92" y="54"/>
                  <a:pt x="92" y="54"/>
                  <a:pt x="92" y="54"/>
                </a:cubicBezTo>
                <a:cubicBezTo>
                  <a:pt x="90" y="51"/>
                  <a:pt x="89" y="49"/>
                  <a:pt x="87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3" y="48"/>
                  <a:pt x="83" y="48"/>
                  <a:pt x="83" y="48"/>
                </a:cubicBezTo>
                <a:cubicBezTo>
                  <a:pt x="77" y="49"/>
                  <a:pt x="77" y="49"/>
                  <a:pt x="77" y="49"/>
                </a:cubicBezTo>
                <a:cubicBezTo>
                  <a:pt x="76" y="48"/>
                  <a:pt x="76" y="48"/>
                  <a:pt x="76" y="48"/>
                </a:cubicBezTo>
                <a:cubicBezTo>
                  <a:pt x="76" y="48"/>
                  <a:pt x="76" y="48"/>
                  <a:pt x="76" y="48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2"/>
                  <a:pt x="72" y="42"/>
                  <a:pt x="72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6"/>
                  <a:pt x="73" y="26"/>
                  <a:pt x="73" y="26"/>
                </a:cubicBezTo>
                <a:cubicBezTo>
                  <a:pt x="74" y="24"/>
                  <a:pt x="74" y="24"/>
                  <a:pt x="74" y="24"/>
                </a:cubicBezTo>
                <a:cubicBezTo>
                  <a:pt x="74" y="22"/>
                  <a:pt x="75" y="20"/>
                  <a:pt x="76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0"/>
                  <a:pt x="78" y="10"/>
                  <a:pt x="78" y="10"/>
                </a:cubicBezTo>
                <a:cubicBezTo>
                  <a:pt x="72" y="4"/>
                  <a:pt x="72" y="4"/>
                  <a:pt x="72" y="4"/>
                </a:cubicBezTo>
                <a:cubicBezTo>
                  <a:pt x="64" y="0"/>
                  <a:pt x="64" y="0"/>
                  <a:pt x="64" y="0"/>
                </a:cubicBezTo>
                <a:lnTo>
                  <a:pt x="54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8"/>
          <p:cNvSpPr/>
          <p:nvPr/>
        </p:nvSpPr>
        <p:spPr bwMode="auto">
          <a:xfrm>
            <a:off x="496888" y="1692275"/>
            <a:ext cx="2095500" cy="1584325"/>
          </a:xfrm>
          <a:custGeom>
            <a:avLst/>
            <a:gdLst>
              <a:gd name="T0" fmla="*/ 2147483646 w 652"/>
              <a:gd name="T1" fmla="*/ 2147483646 h 493"/>
              <a:gd name="T2" fmla="*/ 2147483646 w 652"/>
              <a:gd name="T3" fmla="*/ 2147483646 h 493"/>
              <a:gd name="T4" fmla="*/ 2147483646 w 652"/>
              <a:gd name="T5" fmla="*/ 2147483646 h 493"/>
              <a:gd name="T6" fmla="*/ 2147483646 w 652"/>
              <a:gd name="T7" fmla="*/ 2147483646 h 493"/>
              <a:gd name="T8" fmla="*/ 2147483646 w 652"/>
              <a:gd name="T9" fmla="*/ 2147483646 h 493"/>
              <a:gd name="T10" fmla="*/ 2147483646 w 652"/>
              <a:gd name="T11" fmla="*/ 2147483646 h 493"/>
              <a:gd name="T12" fmla="*/ 2147483646 w 652"/>
              <a:gd name="T13" fmla="*/ 2147483646 h 493"/>
              <a:gd name="T14" fmla="*/ 2147483646 w 652"/>
              <a:gd name="T15" fmla="*/ 2147483646 h 493"/>
              <a:gd name="T16" fmla="*/ 2147483646 w 652"/>
              <a:gd name="T17" fmla="*/ 2147483646 h 493"/>
              <a:gd name="T18" fmla="*/ 2147483646 w 652"/>
              <a:gd name="T19" fmla="*/ 2147483646 h 493"/>
              <a:gd name="T20" fmla="*/ 2147483646 w 652"/>
              <a:gd name="T21" fmla="*/ 2147483646 h 493"/>
              <a:gd name="T22" fmla="*/ 2147483646 w 652"/>
              <a:gd name="T23" fmla="*/ 2147483646 h 493"/>
              <a:gd name="T24" fmla="*/ 2147483646 w 652"/>
              <a:gd name="T25" fmla="*/ 2147483646 h 493"/>
              <a:gd name="T26" fmla="*/ 2147483646 w 652"/>
              <a:gd name="T27" fmla="*/ 2147483646 h 493"/>
              <a:gd name="T28" fmla="*/ 2147483646 w 652"/>
              <a:gd name="T29" fmla="*/ 2147483646 h 493"/>
              <a:gd name="T30" fmla="*/ 2147483646 w 652"/>
              <a:gd name="T31" fmla="*/ 2147483646 h 493"/>
              <a:gd name="T32" fmla="*/ 2147483646 w 652"/>
              <a:gd name="T33" fmla="*/ 2147483646 h 493"/>
              <a:gd name="T34" fmla="*/ 2147483646 w 652"/>
              <a:gd name="T35" fmla="*/ 2147483646 h 493"/>
              <a:gd name="T36" fmla="*/ 2147483646 w 652"/>
              <a:gd name="T37" fmla="*/ 2147483646 h 493"/>
              <a:gd name="T38" fmla="*/ 2147483646 w 652"/>
              <a:gd name="T39" fmla="*/ 2147483646 h 493"/>
              <a:gd name="T40" fmla="*/ 2147483646 w 652"/>
              <a:gd name="T41" fmla="*/ 2147483646 h 493"/>
              <a:gd name="T42" fmla="*/ 2147483646 w 652"/>
              <a:gd name="T43" fmla="*/ 2147483646 h 493"/>
              <a:gd name="T44" fmla="*/ 2147483646 w 652"/>
              <a:gd name="T45" fmla="*/ 2147483646 h 493"/>
              <a:gd name="T46" fmla="*/ 2147483646 w 652"/>
              <a:gd name="T47" fmla="*/ 2147483646 h 493"/>
              <a:gd name="T48" fmla="*/ 2147483646 w 652"/>
              <a:gd name="T49" fmla="*/ 2147483646 h 493"/>
              <a:gd name="T50" fmla="*/ 2147483646 w 652"/>
              <a:gd name="T51" fmla="*/ 2147483646 h 493"/>
              <a:gd name="T52" fmla="*/ 2147483646 w 652"/>
              <a:gd name="T53" fmla="*/ 2147483646 h 493"/>
              <a:gd name="T54" fmla="*/ 2147483646 w 652"/>
              <a:gd name="T55" fmla="*/ 2147483646 h 493"/>
              <a:gd name="T56" fmla="*/ 2147483646 w 652"/>
              <a:gd name="T57" fmla="*/ 2147483646 h 493"/>
              <a:gd name="T58" fmla="*/ 2147483646 w 652"/>
              <a:gd name="T59" fmla="*/ 2147483646 h 493"/>
              <a:gd name="T60" fmla="*/ 2147483646 w 652"/>
              <a:gd name="T61" fmla="*/ 2147483646 h 493"/>
              <a:gd name="T62" fmla="*/ 2147483646 w 652"/>
              <a:gd name="T63" fmla="*/ 2147483646 h 493"/>
              <a:gd name="T64" fmla="*/ 2147483646 w 652"/>
              <a:gd name="T65" fmla="*/ 2147483646 h 493"/>
              <a:gd name="T66" fmla="*/ 2147483646 w 652"/>
              <a:gd name="T67" fmla="*/ 2147483646 h 493"/>
              <a:gd name="T68" fmla="*/ 2147483646 w 652"/>
              <a:gd name="T69" fmla="*/ 2147483646 h 493"/>
              <a:gd name="T70" fmla="*/ 2147483646 w 652"/>
              <a:gd name="T71" fmla="*/ 2147483646 h 493"/>
              <a:gd name="T72" fmla="*/ 2147483646 w 652"/>
              <a:gd name="T73" fmla="*/ 2147483646 h 493"/>
              <a:gd name="T74" fmla="*/ 2147483646 w 652"/>
              <a:gd name="T75" fmla="*/ 2147483646 h 493"/>
              <a:gd name="T76" fmla="*/ 2147483646 w 652"/>
              <a:gd name="T77" fmla="*/ 2147483646 h 493"/>
              <a:gd name="T78" fmla="*/ 2147483646 w 652"/>
              <a:gd name="T79" fmla="*/ 2147483646 h 493"/>
              <a:gd name="T80" fmla="*/ 2147483646 w 652"/>
              <a:gd name="T81" fmla="*/ 2147483646 h 493"/>
              <a:gd name="T82" fmla="*/ 2147483646 w 652"/>
              <a:gd name="T83" fmla="*/ 2147483646 h 493"/>
              <a:gd name="T84" fmla="*/ 2147483646 w 652"/>
              <a:gd name="T85" fmla="*/ 2147483646 h 493"/>
              <a:gd name="T86" fmla="*/ 2147483646 w 652"/>
              <a:gd name="T87" fmla="*/ 2147483646 h 493"/>
              <a:gd name="T88" fmla="*/ 2147483646 w 652"/>
              <a:gd name="T89" fmla="*/ 2147483646 h 493"/>
              <a:gd name="T90" fmla="*/ 2147483646 w 652"/>
              <a:gd name="T91" fmla="*/ 2147483646 h 493"/>
              <a:gd name="T92" fmla="*/ 2147483646 w 652"/>
              <a:gd name="T93" fmla="*/ 2147483646 h 493"/>
              <a:gd name="T94" fmla="*/ 2147483646 w 652"/>
              <a:gd name="T95" fmla="*/ 2147483646 h 493"/>
              <a:gd name="T96" fmla="*/ 2147483646 w 652"/>
              <a:gd name="T97" fmla="*/ 2147483646 h 493"/>
              <a:gd name="T98" fmla="*/ 2147483646 w 652"/>
              <a:gd name="T99" fmla="*/ 2147483646 h 493"/>
              <a:gd name="T100" fmla="*/ 2147483646 w 652"/>
              <a:gd name="T101" fmla="*/ 2147483646 h 49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52" h="493">
                <a:moveTo>
                  <a:pt x="651" y="265"/>
                </a:moveTo>
                <a:cubicBezTo>
                  <a:pt x="652" y="265"/>
                  <a:pt x="652" y="265"/>
                  <a:pt x="652" y="265"/>
                </a:cubicBezTo>
                <a:cubicBezTo>
                  <a:pt x="652" y="265"/>
                  <a:pt x="652" y="265"/>
                  <a:pt x="652" y="265"/>
                </a:cubicBezTo>
                <a:cubicBezTo>
                  <a:pt x="652" y="264"/>
                  <a:pt x="652" y="264"/>
                  <a:pt x="652" y="264"/>
                </a:cubicBezTo>
                <a:cubicBezTo>
                  <a:pt x="639" y="228"/>
                  <a:pt x="639" y="228"/>
                  <a:pt x="639" y="228"/>
                </a:cubicBezTo>
                <a:cubicBezTo>
                  <a:pt x="631" y="222"/>
                  <a:pt x="631" y="222"/>
                  <a:pt x="631" y="222"/>
                </a:cubicBezTo>
                <a:cubicBezTo>
                  <a:pt x="631" y="221"/>
                  <a:pt x="631" y="221"/>
                  <a:pt x="631" y="221"/>
                </a:cubicBezTo>
                <a:cubicBezTo>
                  <a:pt x="629" y="206"/>
                  <a:pt x="629" y="206"/>
                  <a:pt x="629" y="206"/>
                </a:cubicBezTo>
                <a:cubicBezTo>
                  <a:pt x="613" y="204"/>
                  <a:pt x="613" y="204"/>
                  <a:pt x="613" y="204"/>
                </a:cubicBezTo>
                <a:cubicBezTo>
                  <a:pt x="612" y="204"/>
                  <a:pt x="612" y="204"/>
                  <a:pt x="612" y="204"/>
                </a:cubicBezTo>
                <a:cubicBezTo>
                  <a:pt x="611" y="204"/>
                  <a:pt x="611" y="204"/>
                  <a:pt x="611" y="204"/>
                </a:cubicBezTo>
                <a:cubicBezTo>
                  <a:pt x="611" y="203"/>
                  <a:pt x="611" y="203"/>
                  <a:pt x="611" y="203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09" y="196"/>
                  <a:pt x="604" y="190"/>
                  <a:pt x="596" y="184"/>
                </a:cubicBezTo>
                <a:cubicBezTo>
                  <a:pt x="591" y="180"/>
                  <a:pt x="587" y="178"/>
                  <a:pt x="583" y="177"/>
                </a:cubicBezTo>
                <a:cubicBezTo>
                  <a:pt x="581" y="176"/>
                  <a:pt x="578" y="174"/>
                  <a:pt x="576" y="173"/>
                </a:cubicBezTo>
                <a:cubicBezTo>
                  <a:pt x="571" y="169"/>
                  <a:pt x="553" y="166"/>
                  <a:pt x="521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16" y="160"/>
                  <a:pt x="516" y="160"/>
                  <a:pt x="516" y="160"/>
                </a:cubicBezTo>
                <a:cubicBezTo>
                  <a:pt x="515" y="156"/>
                  <a:pt x="513" y="153"/>
                  <a:pt x="513" y="150"/>
                </a:cubicBezTo>
                <a:cubicBezTo>
                  <a:pt x="513" y="145"/>
                  <a:pt x="518" y="131"/>
                  <a:pt x="529" y="107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18" y="62"/>
                  <a:pt x="518" y="62"/>
                  <a:pt x="518" y="62"/>
                </a:cubicBezTo>
                <a:cubicBezTo>
                  <a:pt x="517" y="58"/>
                  <a:pt x="510" y="54"/>
                  <a:pt x="498" y="50"/>
                </a:cubicBezTo>
                <a:cubicBezTo>
                  <a:pt x="496" y="50"/>
                  <a:pt x="493" y="49"/>
                  <a:pt x="491" y="47"/>
                </a:cubicBezTo>
                <a:cubicBezTo>
                  <a:pt x="487" y="45"/>
                  <a:pt x="483" y="42"/>
                  <a:pt x="482" y="37"/>
                </a:cubicBezTo>
                <a:cubicBezTo>
                  <a:pt x="479" y="32"/>
                  <a:pt x="475" y="28"/>
                  <a:pt x="470" y="25"/>
                </a:cubicBezTo>
                <a:cubicBezTo>
                  <a:pt x="469" y="25"/>
                  <a:pt x="469" y="25"/>
                  <a:pt x="469" y="25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4" y="0"/>
                  <a:pt x="464" y="0"/>
                  <a:pt x="464" y="0"/>
                </a:cubicBezTo>
                <a:cubicBezTo>
                  <a:pt x="445" y="2"/>
                  <a:pt x="445" y="2"/>
                  <a:pt x="445" y="2"/>
                </a:cubicBezTo>
                <a:cubicBezTo>
                  <a:pt x="443" y="7"/>
                  <a:pt x="443" y="7"/>
                  <a:pt x="443" y="7"/>
                </a:cubicBezTo>
                <a:cubicBezTo>
                  <a:pt x="441" y="15"/>
                  <a:pt x="438" y="19"/>
                  <a:pt x="435" y="19"/>
                </a:cubicBezTo>
                <a:cubicBezTo>
                  <a:pt x="423" y="23"/>
                  <a:pt x="423" y="23"/>
                  <a:pt x="423" y="23"/>
                </a:cubicBezTo>
                <a:cubicBezTo>
                  <a:pt x="415" y="26"/>
                  <a:pt x="411" y="29"/>
                  <a:pt x="408" y="33"/>
                </a:cubicBezTo>
                <a:cubicBezTo>
                  <a:pt x="407" y="34"/>
                  <a:pt x="406" y="39"/>
                  <a:pt x="405" y="46"/>
                </a:cubicBezTo>
                <a:cubicBezTo>
                  <a:pt x="404" y="53"/>
                  <a:pt x="403" y="58"/>
                  <a:pt x="401" y="61"/>
                </a:cubicBezTo>
                <a:cubicBezTo>
                  <a:pt x="399" y="66"/>
                  <a:pt x="395" y="70"/>
                  <a:pt x="389" y="72"/>
                </a:cubicBezTo>
                <a:cubicBezTo>
                  <a:pt x="379" y="76"/>
                  <a:pt x="361" y="70"/>
                  <a:pt x="337" y="52"/>
                </a:cubicBezTo>
                <a:cubicBezTo>
                  <a:pt x="304" y="94"/>
                  <a:pt x="304" y="94"/>
                  <a:pt x="304" y="94"/>
                </a:cubicBezTo>
                <a:cubicBezTo>
                  <a:pt x="308" y="112"/>
                  <a:pt x="308" y="112"/>
                  <a:pt x="308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7" y="116"/>
                  <a:pt x="304" y="117"/>
                  <a:pt x="301" y="118"/>
                </a:cubicBezTo>
                <a:cubicBezTo>
                  <a:pt x="298" y="118"/>
                  <a:pt x="295" y="117"/>
                  <a:pt x="291" y="115"/>
                </a:cubicBezTo>
                <a:cubicBezTo>
                  <a:pt x="288" y="112"/>
                  <a:pt x="279" y="110"/>
                  <a:pt x="264" y="110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47" y="108"/>
                  <a:pt x="247" y="108"/>
                  <a:pt x="247" y="108"/>
                </a:cubicBezTo>
                <a:cubicBezTo>
                  <a:pt x="237" y="110"/>
                  <a:pt x="237" y="110"/>
                  <a:pt x="237" y="110"/>
                </a:cubicBezTo>
                <a:cubicBezTo>
                  <a:pt x="241" y="117"/>
                  <a:pt x="241" y="117"/>
                  <a:pt x="241" y="117"/>
                </a:cubicBezTo>
                <a:cubicBezTo>
                  <a:pt x="245" y="122"/>
                  <a:pt x="247" y="126"/>
                  <a:pt x="247" y="128"/>
                </a:cubicBezTo>
                <a:cubicBezTo>
                  <a:pt x="242" y="154"/>
                  <a:pt x="242" y="154"/>
                  <a:pt x="242" y="154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36" y="194"/>
                  <a:pt x="236" y="194"/>
                  <a:pt x="236" y="194"/>
                </a:cubicBezTo>
                <a:cubicBezTo>
                  <a:pt x="236" y="197"/>
                  <a:pt x="235" y="198"/>
                  <a:pt x="234" y="198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97"/>
                  <a:pt x="233" y="197"/>
                  <a:pt x="233" y="197"/>
                </a:cubicBezTo>
                <a:cubicBezTo>
                  <a:pt x="232" y="195"/>
                  <a:pt x="232" y="195"/>
                  <a:pt x="232" y="195"/>
                </a:cubicBezTo>
                <a:cubicBezTo>
                  <a:pt x="231" y="192"/>
                  <a:pt x="230" y="190"/>
                  <a:pt x="229" y="191"/>
                </a:cubicBezTo>
                <a:cubicBezTo>
                  <a:pt x="228" y="191"/>
                  <a:pt x="227" y="193"/>
                  <a:pt x="226" y="196"/>
                </a:cubicBezTo>
                <a:cubicBezTo>
                  <a:pt x="225" y="204"/>
                  <a:pt x="220" y="210"/>
                  <a:pt x="213" y="216"/>
                </a:cubicBezTo>
                <a:cubicBezTo>
                  <a:pt x="206" y="222"/>
                  <a:pt x="206" y="222"/>
                  <a:pt x="206" y="222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2" y="224"/>
                  <a:pt x="202" y="224"/>
                  <a:pt x="202" y="224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33" y="234"/>
                  <a:pt x="128" y="236"/>
                  <a:pt x="124" y="235"/>
                </a:cubicBezTo>
                <a:cubicBezTo>
                  <a:pt x="120" y="234"/>
                  <a:pt x="113" y="236"/>
                  <a:pt x="103" y="239"/>
                </a:cubicBezTo>
                <a:cubicBezTo>
                  <a:pt x="92" y="252"/>
                  <a:pt x="92" y="252"/>
                  <a:pt x="92" y="252"/>
                </a:cubicBezTo>
                <a:cubicBezTo>
                  <a:pt x="92" y="253"/>
                  <a:pt x="92" y="253"/>
                  <a:pt x="92" y="253"/>
                </a:cubicBezTo>
                <a:cubicBezTo>
                  <a:pt x="74" y="254"/>
                  <a:pt x="74" y="254"/>
                  <a:pt x="74" y="254"/>
                </a:cubicBezTo>
                <a:cubicBezTo>
                  <a:pt x="74" y="239"/>
                  <a:pt x="74" y="239"/>
                  <a:pt x="74" y="239"/>
                </a:cubicBezTo>
                <a:cubicBezTo>
                  <a:pt x="63" y="239"/>
                  <a:pt x="63" y="239"/>
                  <a:pt x="63" y="239"/>
                </a:cubicBezTo>
                <a:cubicBezTo>
                  <a:pt x="61" y="245"/>
                  <a:pt x="61" y="245"/>
                  <a:pt x="61" y="245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46" y="244"/>
                  <a:pt x="39" y="241"/>
                  <a:pt x="33" y="240"/>
                </a:cubicBezTo>
                <a:cubicBezTo>
                  <a:pt x="29" y="240"/>
                  <a:pt x="25" y="242"/>
                  <a:pt x="19" y="248"/>
                </a:cubicBezTo>
                <a:cubicBezTo>
                  <a:pt x="12" y="254"/>
                  <a:pt x="7" y="259"/>
                  <a:pt x="5" y="264"/>
                </a:cubicBezTo>
                <a:cubicBezTo>
                  <a:pt x="6" y="264"/>
                  <a:pt x="7" y="266"/>
                  <a:pt x="7" y="268"/>
                </a:cubicBezTo>
                <a:cubicBezTo>
                  <a:pt x="7" y="271"/>
                  <a:pt x="8" y="274"/>
                  <a:pt x="8" y="277"/>
                </a:cubicBezTo>
                <a:cubicBezTo>
                  <a:pt x="7" y="280"/>
                  <a:pt x="6" y="282"/>
                  <a:pt x="5" y="284"/>
                </a:cubicBezTo>
                <a:cubicBezTo>
                  <a:pt x="3" y="285"/>
                  <a:pt x="1" y="288"/>
                  <a:pt x="0" y="295"/>
                </a:cubicBezTo>
                <a:cubicBezTo>
                  <a:pt x="7" y="299"/>
                  <a:pt x="7" y="299"/>
                  <a:pt x="7" y="299"/>
                </a:cubicBezTo>
                <a:cubicBezTo>
                  <a:pt x="15" y="290"/>
                  <a:pt x="15" y="290"/>
                  <a:pt x="15" y="290"/>
                </a:cubicBezTo>
                <a:cubicBezTo>
                  <a:pt x="27" y="302"/>
                  <a:pt x="27" y="302"/>
                  <a:pt x="27" y="302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9" y="325"/>
                  <a:pt x="29" y="325"/>
                  <a:pt x="29" y="325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2" y="356"/>
                  <a:pt x="22" y="356"/>
                  <a:pt x="22" y="356"/>
                </a:cubicBezTo>
                <a:cubicBezTo>
                  <a:pt x="21" y="356"/>
                  <a:pt x="21" y="356"/>
                  <a:pt x="21" y="356"/>
                </a:cubicBezTo>
                <a:cubicBezTo>
                  <a:pt x="11" y="356"/>
                  <a:pt x="5" y="356"/>
                  <a:pt x="3" y="358"/>
                </a:cubicBezTo>
                <a:cubicBezTo>
                  <a:pt x="3" y="360"/>
                  <a:pt x="7" y="363"/>
                  <a:pt x="14" y="368"/>
                </a:cubicBezTo>
                <a:cubicBezTo>
                  <a:pt x="20" y="367"/>
                  <a:pt x="20" y="367"/>
                  <a:pt x="20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35" y="380"/>
                  <a:pt x="35" y="380"/>
                  <a:pt x="35" y="380"/>
                </a:cubicBezTo>
                <a:cubicBezTo>
                  <a:pt x="40" y="384"/>
                  <a:pt x="39" y="392"/>
                  <a:pt x="33" y="403"/>
                </a:cubicBezTo>
                <a:cubicBezTo>
                  <a:pt x="35" y="416"/>
                  <a:pt x="35" y="416"/>
                  <a:pt x="35" y="416"/>
                </a:cubicBezTo>
                <a:cubicBezTo>
                  <a:pt x="40" y="417"/>
                  <a:pt x="40" y="417"/>
                  <a:pt x="40" y="417"/>
                </a:cubicBezTo>
                <a:cubicBezTo>
                  <a:pt x="60" y="417"/>
                  <a:pt x="60" y="417"/>
                  <a:pt x="60" y="417"/>
                </a:cubicBezTo>
                <a:cubicBezTo>
                  <a:pt x="50" y="426"/>
                  <a:pt x="50" y="426"/>
                  <a:pt x="50" y="426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85" y="443"/>
                  <a:pt x="85" y="443"/>
                  <a:pt x="85" y="443"/>
                </a:cubicBezTo>
                <a:cubicBezTo>
                  <a:pt x="86" y="444"/>
                  <a:pt x="86" y="444"/>
                  <a:pt x="86" y="444"/>
                </a:cubicBezTo>
                <a:cubicBezTo>
                  <a:pt x="87" y="444"/>
                  <a:pt x="87" y="444"/>
                  <a:pt x="87" y="444"/>
                </a:cubicBezTo>
                <a:cubicBezTo>
                  <a:pt x="89" y="476"/>
                  <a:pt x="89" y="476"/>
                  <a:pt x="89" y="476"/>
                </a:cubicBezTo>
                <a:cubicBezTo>
                  <a:pt x="89" y="483"/>
                  <a:pt x="94" y="488"/>
                  <a:pt x="103" y="491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6" y="490"/>
                  <a:pt x="106" y="490"/>
                  <a:pt x="106" y="490"/>
                </a:cubicBezTo>
                <a:cubicBezTo>
                  <a:pt x="128" y="493"/>
                  <a:pt x="128" y="493"/>
                  <a:pt x="128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2"/>
                  <a:pt x="130" y="492"/>
                  <a:pt x="130" y="492"/>
                </a:cubicBezTo>
                <a:cubicBezTo>
                  <a:pt x="133" y="488"/>
                  <a:pt x="134" y="484"/>
                  <a:pt x="134" y="484"/>
                </a:cubicBezTo>
                <a:cubicBezTo>
                  <a:pt x="134" y="483"/>
                  <a:pt x="134" y="483"/>
                  <a:pt x="134" y="483"/>
                </a:cubicBezTo>
                <a:cubicBezTo>
                  <a:pt x="134" y="479"/>
                  <a:pt x="135" y="476"/>
                  <a:pt x="139" y="474"/>
                </a:cubicBezTo>
                <a:cubicBezTo>
                  <a:pt x="142" y="471"/>
                  <a:pt x="144" y="469"/>
                  <a:pt x="145" y="466"/>
                </a:cubicBezTo>
                <a:cubicBezTo>
                  <a:pt x="145" y="466"/>
                  <a:pt x="145" y="466"/>
                  <a:pt x="145" y="466"/>
                </a:cubicBezTo>
                <a:cubicBezTo>
                  <a:pt x="147" y="462"/>
                  <a:pt x="151" y="462"/>
                  <a:pt x="157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65" y="468"/>
                  <a:pt x="165" y="468"/>
                  <a:pt x="165" y="468"/>
                </a:cubicBezTo>
                <a:cubicBezTo>
                  <a:pt x="191" y="473"/>
                  <a:pt x="191" y="473"/>
                  <a:pt x="191" y="473"/>
                </a:cubicBezTo>
                <a:cubicBezTo>
                  <a:pt x="206" y="472"/>
                  <a:pt x="206" y="472"/>
                  <a:pt x="206" y="472"/>
                </a:cubicBezTo>
                <a:cubicBezTo>
                  <a:pt x="217" y="467"/>
                  <a:pt x="217" y="467"/>
                  <a:pt x="217" y="467"/>
                </a:cubicBezTo>
                <a:cubicBezTo>
                  <a:pt x="219" y="464"/>
                  <a:pt x="221" y="463"/>
                  <a:pt x="222" y="462"/>
                </a:cubicBezTo>
                <a:cubicBezTo>
                  <a:pt x="224" y="462"/>
                  <a:pt x="227" y="462"/>
                  <a:pt x="230" y="465"/>
                </a:cubicBezTo>
                <a:cubicBezTo>
                  <a:pt x="232" y="466"/>
                  <a:pt x="232" y="466"/>
                  <a:pt x="232" y="466"/>
                </a:cubicBezTo>
                <a:cubicBezTo>
                  <a:pt x="233" y="467"/>
                  <a:pt x="235" y="470"/>
                  <a:pt x="236" y="474"/>
                </a:cubicBezTo>
                <a:cubicBezTo>
                  <a:pt x="244" y="480"/>
                  <a:pt x="244" y="480"/>
                  <a:pt x="244" y="480"/>
                </a:cubicBezTo>
                <a:cubicBezTo>
                  <a:pt x="250" y="480"/>
                  <a:pt x="250" y="480"/>
                  <a:pt x="250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2" y="480"/>
                  <a:pt x="252" y="480"/>
                  <a:pt x="252" y="480"/>
                </a:cubicBezTo>
                <a:cubicBezTo>
                  <a:pt x="260" y="484"/>
                  <a:pt x="260" y="484"/>
                  <a:pt x="260" y="484"/>
                </a:cubicBezTo>
                <a:cubicBezTo>
                  <a:pt x="276" y="482"/>
                  <a:pt x="276" y="482"/>
                  <a:pt x="276" y="482"/>
                </a:cubicBezTo>
                <a:cubicBezTo>
                  <a:pt x="285" y="480"/>
                  <a:pt x="285" y="480"/>
                  <a:pt x="285" y="480"/>
                </a:cubicBezTo>
                <a:cubicBezTo>
                  <a:pt x="307" y="482"/>
                  <a:pt x="307" y="482"/>
                  <a:pt x="307" y="482"/>
                </a:cubicBezTo>
                <a:cubicBezTo>
                  <a:pt x="317" y="479"/>
                  <a:pt x="317" y="479"/>
                  <a:pt x="317" y="479"/>
                </a:cubicBezTo>
                <a:cubicBezTo>
                  <a:pt x="329" y="474"/>
                  <a:pt x="329" y="474"/>
                  <a:pt x="329" y="474"/>
                </a:cubicBezTo>
                <a:cubicBezTo>
                  <a:pt x="331" y="472"/>
                  <a:pt x="334" y="471"/>
                  <a:pt x="338" y="470"/>
                </a:cubicBezTo>
                <a:cubicBezTo>
                  <a:pt x="360" y="470"/>
                  <a:pt x="360" y="470"/>
                  <a:pt x="360" y="470"/>
                </a:cubicBezTo>
                <a:cubicBezTo>
                  <a:pt x="368" y="467"/>
                  <a:pt x="368" y="467"/>
                  <a:pt x="368" y="467"/>
                </a:cubicBezTo>
                <a:cubicBezTo>
                  <a:pt x="371" y="465"/>
                  <a:pt x="374" y="464"/>
                  <a:pt x="377" y="464"/>
                </a:cubicBezTo>
                <a:cubicBezTo>
                  <a:pt x="389" y="464"/>
                  <a:pt x="389" y="464"/>
                  <a:pt x="389" y="464"/>
                </a:cubicBezTo>
                <a:cubicBezTo>
                  <a:pt x="395" y="468"/>
                  <a:pt x="395" y="468"/>
                  <a:pt x="395" y="468"/>
                </a:cubicBezTo>
                <a:cubicBezTo>
                  <a:pt x="413" y="472"/>
                  <a:pt x="413" y="472"/>
                  <a:pt x="413" y="472"/>
                </a:cubicBezTo>
                <a:cubicBezTo>
                  <a:pt x="415" y="472"/>
                  <a:pt x="417" y="474"/>
                  <a:pt x="421" y="478"/>
                </a:cubicBezTo>
                <a:cubicBezTo>
                  <a:pt x="429" y="482"/>
                  <a:pt x="429" y="482"/>
                  <a:pt x="429" y="482"/>
                </a:cubicBezTo>
                <a:cubicBezTo>
                  <a:pt x="429" y="483"/>
                  <a:pt x="429" y="483"/>
                  <a:pt x="429" y="483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54" y="488"/>
                  <a:pt x="454" y="488"/>
                  <a:pt x="454" y="488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73" y="491"/>
                  <a:pt x="473" y="491"/>
                  <a:pt x="473" y="491"/>
                </a:cubicBezTo>
                <a:cubicBezTo>
                  <a:pt x="475" y="486"/>
                  <a:pt x="475" y="486"/>
                  <a:pt x="475" y="486"/>
                </a:cubicBezTo>
                <a:cubicBezTo>
                  <a:pt x="471" y="478"/>
                  <a:pt x="471" y="478"/>
                  <a:pt x="471" y="478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69" y="470"/>
                  <a:pt x="469" y="470"/>
                  <a:pt x="469" y="470"/>
                </a:cubicBezTo>
                <a:cubicBezTo>
                  <a:pt x="471" y="468"/>
                  <a:pt x="471" y="468"/>
                  <a:pt x="471" y="468"/>
                </a:cubicBezTo>
                <a:cubicBezTo>
                  <a:pt x="476" y="461"/>
                  <a:pt x="476" y="461"/>
                  <a:pt x="476" y="461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1" y="454"/>
                  <a:pt x="481" y="454"/>
                  <a:pt x="481" y="454"/>
                </a:cubicBezTo>
                <a:cubicBezTo>
                  <a:pt x="479" y="446"/>
                  <a:pt x="479" y="446"/>
                  <a:pt x="479" y="446"/>
                </a:cubicBezTo>
                <a:cubicBezTo>
                  <a:pt x="479" y="444"/>
                  <a:pt x="477" y="444"/>
                  <a:pt x="475" y="442"/>
                </a:cubicBezTo>
                <a:cubicBezTo>
                  <a:pt x="475" y="442"/>
                  <a:pt x="475" y="442"/>
                  <a:pt x="475" y="442"/>
                </a:cubicBezTo>
                <a:cubicBezTo>
                  <a:pt x="469" y="436"/>
                  <a:pt x="469" y="436"/>
                  <a:pt x="469" y="436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0" y="428"/>
                  <a:pt x="460" y="428"/>
                  <a:pt x="460" y="428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1" y="427"/>
                  <a:pt x="461" y="427"/>
                  <a:pt x="461" y="427"/>
                </a:cubicBezTo>
                <a:cubicBezTo>
                  <a:pt x="462" y="419"/>
                  <a:pt x="462" y="419"/>
                  <a:pt x="462" y="419"/>
                </a:cubicBezTo>
                <a:cubicBezTo>
                  <a:pt x="462" y="414"/>
                  <a:pt x="462" y="414"/>
                  <a:pt x="462" y="414"/>
                </a:cubicBezTo>
                <a:cubicBezTo>
                  <a:pt x="458" y="404"/>
                  <a:pt x="458" y="404"/>
                  <a:pt x="458" y="404"/>
                </a:cubicBezTo>
                <a:cubicBezTo>
                  <a:pt x="467" y="402"/>
                  <a:pt x="467" y="402"/>
                  <a:pt x="467" y="402"/>
                </a:cubicBezTo>
                <a:cubicBezTo>
                  <a:pt x="472" y="398"/>
                  <a:pt x="472" y="398"/>
                  <a:pt x="472" y="398"/>
                </a:cubicBezTo>
                <a:cubicBezTo>
                  <a:pt x="483" y="398"/>
                  <a:pt x="483" y="398"/>
                  <a:pt x="483" y="398"/>
                </a:cubicBezTo>
                <a:cubicBezTo>
                  <a:pt x="494" y="396"/>
                  <a:pt x="494" y="396"/>
                  <a:pt x="494" y="396"/>
                </a:cubicBezTo>
                <a:cubicBezTo>
                  <a:pt x="495" y="396"/>
                  <a:pt x="495" y="396"/>
                  <a:pt x="495" y="396"/>
                </a:cubicBezTo>
                <a:cubicBezTo>
                  <a:pt x="502" y="397"/>
                  <a:pt x="502" y="397"/>
                  <a:pt x="502" y="397"/>
                </a:cubicBezTo>
                <a:cubicBezTo>
                  <a:pt x="511" y="394"/>
                  <a:pt x="511" y="394"/>
                  <a:pt x="511" y="394"/>
                </a:cubicBezTo>
                <a:cubicBezTo>
                  <a:pt x="521" y="392"/>
                  <a:pt x="521" y="392"/>
                  <a:pt x="521" y="392"/>
                </a:cubicBezTo>
                <a:cubicBezTo>
                  <a:pt x="527" y="390"/>
                  <a:pt x="527" y="390"/>
                  <a:pt x="527" y="390"/>
                </a:cubicBezTo>
                <a:cubicBezTo>
                  <a:pt x="528" y="390"/>
                  <a:pt x="528" y="390"/>
                  <a:pt x="528" y="390"/>
                </a:cubicBezTo>
                <a:cubicBezTo>
                  <a:pt x="545" y="386"/>
                  <a:pt x="545" y="386"/>
                  <a:pt x="545" y="386"/>
                </a:cubicBezTo>
                <a:cubicBezTo>
                  <a:pt x="548" y="384"/>
                  <a:pt x="548" y="384"/>
                  <a:pt x="548" y="384"/>
                </a:cubicBezTo>
                <a:cubicBezTo>
                  <a:pt x="547" y="380"/>
                  <a:pt x="547" y="380"/>
                  <a:pt x="547" y="380"/>
                </a:cubicBezTo>
                <a:cubicBezTo>
                  <a:pt x="544" y="375"/>
                  <a:pt x="544" y="375"/>
                  <a:pt x="544" y="375"/>
                </a:cubicBezTo>
                <a:cubicBezTo>
                  <a:pt x="544" y="374"/>
                  <a:pt x="544" y="374"/>
                  <a:pt x="544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4" y="368"/>
                  <a:pt x="544" y="368"/>
                  <a:pt x="544" y="368"/>
                </a:cubicBezTo>
                <a:cubicBezTo>
                  <a:pt x="545" y="367"/>
                  <a:pt x="545" y="367"/>
                  <a:pt x="545" y="367"/>
                </a:cubicBezTo>
                <a:cubicBezTo>
                  <a:pt x="545" y="359"/>
                  <a:pt x="545" y="359"/>
                  <a:pt x="545" y="359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1"/>
                  <a:pt x="543" y="351"/>
                  <a:pt x="543" y="351"/>
                </a:cubicBezTo>
                <a:cubicBezTo>
                  <a:pt x="547" y="343"/>
                  <a:pt x="547" y="343"/>
                  <a:pt x="547" y="343"/>
                </a:cubicBezTo>
                <a:cubicBezTo>
                  <a:pt x="549" y="340"/>
                  <a:pt x="551" y="338"/>
                  <a:pt x="553" y="338"/>
                </a:cubicBezTo>
                <a:cubicBezTo>
                  <a:pt x="563" y="338"/>
                  <a:pt x="563" y="338"/>
                  <a:pt x="563" y="338"/>
                </a:cubicBezTo>
                <a:cubicBezTo>
                  <a:pt x="565" y="338"/>
                  <a:pt x="567" y="338"/>
                  <a:pt x="569" y="336"/>
                </a:cubicBezTo>
                <a:cubicBezTo>
                  <a:pt x="585" y="315"/>
                  <a:pt x="585" y="315"/>
                  <a:pt x="585" y="315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93" y="307"/>
                  <a:pt x="593" y="307"/>
                  <a:pt x="593" y="307"/>
                </a:cubicBezTo>
                <a:cubicBezTo>
                  <a:pt x="594" y="306"/>
                  <a:pt x="594" y="306"/>
                  <a:pt x="594" y="306"/>
                </a:cubicBezTo>
                <a:cubicBezTo>
                  <a:pt x="597" y="306"/>
                  <a:pt x="599" y="304"/>
                  <a:pt x="601" y="304"/>
                </a:cubicBezTo>
                <a:cubicBezTo>
                  <a:pt x="603" y="302"/>
                  <a:pt x="603" y="302"/>
                  <a:pt x="603" y="302"/>
                </a:cubicBezTo>
                <a:cubicBezTo>
                  <a:pt x="605" y="298"/>
                  <a:pt x="608" y="296"/>
                  <a:pt x="609" y="296"/>
                </a:cubicBezTo>
                <a:cubicBezTo>
                  <a:pt x="623" y="299"/>
                  <a:pt x="623" y="299"/>
                  <a:pt x="623" y="299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42" y="293"/>
                  <a:pt x="642" y="293"/>
                  <a:pt x="642" y="293"/>
                </a:cubicBezTo>
                <a:cubicBezTo>
                  <a:pt x="648" y="290"/>
                  <a:pt x="648" y="290"/>
                  <a:pt x="648" y="290"/>
                </a:cubicBezTo>
                <a:cubicBezTo>
                  <a:pt x="648" y="281"/>
                  <a:pt x="648" y="281"/>
                  <a:pt x="648" y="281"/>
                </a:cubicBezTo>
                <a:cubicBezTo>
                  <a:pt x="649" y="270"/>
                  <a:pt x="649" y="270"/>
                  <a:pt x="649" y="270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51" y="266"/>
                  <a:pt x="651" y="266"/>
                  <a:pt x="651" y="266"/>
                </a:cubicBezTo>
                <a:lnTo>
                  <a:pt x="651" y="2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9"/>
          <p:cNvSpPr/>
          <p:nvPr/>
        </p:nvSpPr>
        <p:spPr bwMode="auto">
          <a:xfrm>
            <a:off x="1857375" y="2935288"/>
            <a:ext cx="1303338" cy="935037"/>
          </a:xfrm>
          <a:custGeom>
            <a:avLst/>
            <a:gdLst>
              <a:gd name="T0" fmla="*/ 2147483646 w 406"/>
              <a:gd name="T1" fmla="*/ 2147483646 h 291"/>
              <a:gd name="T2" fmla="*/ 2147483646 w 406"/>
              <a:gd name="T3" fmla="*/ 2147483646 h 291"/>
              <a:gd name="T4" fmla="*/ 2147483646 w 406"/>
              <a:gd name="T5" fmla="*/ 2147483646 h 291"/>
              <a:gd name="T6" fmla="*/ 2147483646 w 406"/>
              <a:gd name="T7" fmla="*/ 2147483646 h 291"/>
              <a:gd name="T8" fmla="*/ 2147483646 w 406"/>
              <a:gd name="T9" fmla="*/ 2147483646 h 291"/>
              <a:gd name="T10" fmla="*/ 2147483646 w 406"/>
              <a:gd name="T11" fmla="*/ 2147483646 h 291"/>
              <a:gd name="T12" fmla="*/ 2147483646 w 406"/>
              <a:gd name="T13" fmla="*/ 2147483646 h 291"/>
              <a:gd name="T14" fmla="*/ 2147483646 w 406"/>
              <a:gd name="T15" fmla="*/ 2147483646 h 291"/>
              <a:gd name="T16" fmla="*/ 2147483646 w 406"/>
              <a:gd name="T17" fmla="*/ 2147483646 h 291"/>
              <a:gd name="T18" fmla="*/ 2147483646 w 406"/>
              <a:gd name="T19" fmla="*/ 2147483646 h 291"/>
              <a:gd name="T20" fmla="*/ 2147483646 w 406"/>
              <a:gd name="T21" fmla="*/ 2147483646 h 291"/>
              <a:gd name="T22" fmla="*/ 2147483646 w 406"/>
              <a:gd name="T23" fmla="*/ 2147483646 h 291"/>
              <a:gd name="T24" fmla="*/ 2147483646 w 406"/>
              <a:gd name="T25" fmla="*/ 2147483646 h 291"/>
              <a:gd name="T26" fmla="*/ 2147483646 w 406"/>
              <a:gd name="T27" fmla="*/ 2147483646 h 291"/>
              <a:gd name="T28" fmla="*/ 2147483646 w 406"/>
              <a:gd name="T29" fmla="*/ 2147483646 h 291"/>
              <a:gd name="T30" fmla="*/ 2147483646 w 406"/>
              <a:gd name="T31" fmla="*/ 2147483646 h 291"/>
              <a:gd name="T32" fmla="*/ 2147483646 w 406"/>
              <a:gd name="T33" fmla="*/ 2147483646 h 291"/>
              <a:gd name="T34" fmla="*/ 2147483646 w 406"/>
              <a:gd name="T35" fmla="*/ 2147483646 h 291"/>
              <a:gd name="T36" fmla="*/ 2147483646 w 406"/>
              <a:gd name="T37" fmla="*/ 2147483646 h 291"/>
              <a:gd name="T38" fmla="*/ 2147483646 w 406"/>
              <a:gd name="T39" fmla="*/ 2147483646 h 291"/>
              <a:gd name="T40" fmla="*/ 2147483646 w 406"/>
              <a:gd name="T41" fmla="*/ 2147483646 h 291"/>
              <a:gd name="T42" fmla="*/ 2147483646 w 406"/>
              <a:gd name="T43" fmla="*/ 2147483646 h 291"/>
              <a:gd name="T44" fmla="*/ 2147483646 w 406"/>
              <a:gd name="T45" fmla="*/ 2147483646 h 291"/>
              <a:gd name="T46" fmla="*/ 2147483646 w 406"/>
              <a:gd name="T47" fmla="*/ 2147483646 h 291"/>
              <a:gd name="T48" fmla="*/ 2147483646 w 406"/>
              <a:gd name="T49" fmla="*/ 2147483646 h 291"/>
              <a:gd name="T50" fmla="*/ 2147483646 w 406"/>
              <a:gd name="T51" fmla="*/ 2147483646 h 291"/>
              <a:gd name="T52" fmla="*/ 2147483646 w 406"/>
              <a:gd name="T53" fmla="*/ 2147483646 h 291"/>
              <a:gd name="T54" fmla="*/ 2147483646 w 406"/>
              <a:gd name="T55" fmla="*/ 2147483646 h 291"/>
              <a:gd name="T56" fmla="*/ 2147483646 w 406"/>
              <a:gd name="T57" fmla="*/ 2147483646 h 291"/>
              <a:gd name="T58" fmla="*/ 2147483646 w 406"/>
              <a:gd name="T59" fmla="*/ 2147483646 h 291"/>
              <a:gd name="T60" fmla="*/ 2147483646 w 406"/>
              <a:gd name="T61" fmla="*/ 2147483646 h 291"/>
              <a:gd name="T62" fmla="*/ 2147483646 w 406"/>
              <a:gd name="T63" fmla="*/ 2147483646 h 291"/>
              <a:gd name="T64" fmla="*/ 2147483646 w 406"/>
              <a:gd name="T65" fmla="*/ 2147483646 h 291"/>
              <a:gd name="T66" fmla="*/ 2147483646 w 406"/>
              <a:gd name="T67" fmla="*/ 2147483646 h 291"/>
              <a:gd name="T68" fmla="*/ 2147483646 w 406"/>
              <a:gd name="T69" fmla="*/ 2147483646 h 291"/>
              <a:gd name="T70" fmla="*/ 2147483646 w 406"/>
              <a:gd name="T71" fmla="*/ 2147483646 h 291"/>
              <a:gd name="T72" fmla="*/ 2147483646 w 406"/>
              <a:gd name="T73" fmla="*/ 2147483646 h 291"/>
              <a:gd name="T74" fmla="*/ 2147483646 w 406"/>
              <a:gd name="T75" fmla="*/ 2147483646 h 291"/>
              <a:gd name="T76" fmla="*/ 2147483646 w 406"/>
              <a:gd name="T77" fmla="*/ 2147483646 h 291"/>
              <a:gd name="T78" fmla="*/ 2147483646 w 406"/>
              <a:gd name="T79" fmla="*/ 2147483646 h 291"/>
              <a:gd name="T80" fmla="*/ 2147483646 w 406"/>
              <a:gd name="T81" fmla="*/ 2147483646 h 291"/>
              <a:gd name="T82" fmla="*/ 2147483646 w 406"/>
              <a:gd name="T83" fmla="*/ 2147483646 h 291"/>
              <a:gd name="T84" fmla="*/ 2147483646 w 406"/>
              <a:gd name="T85" fmla="*/ 2147483646 h 291"/>
              <a:gd name="T86" fmla="*/ 2147483646 w 406"/>
              <a:gd name="T87" fmla="*/ 2147483646 h 291"/>
              <a:gd name="T88" fmla="*/ 2147483646 w 406"/>
              <a:gd name="T89" fmla="*/ 2147483646 h 291"/>
              <a:gd name="T90" fmla="*/ 2147483646 w 406"/>
              <a:gd name="T91" fmla="*/ 2147483646 h 291"/>
              <a:gd name="T92" fmla="*/ 2147483646 w 406"/>
              <a:gd name="T93" fmla="*/ 2147483646 h 291"/>
              <a:gd name="T94" fmla="*/ 2147483646 w 406"/>
              <a:gd name="T95" fmla="*/ 2147483646 h 291"/>
              <a:gd name="T96" fmla="*/ 2147483646 w 406"/>
              <a:gd name="T97" fmla="*/ 2147483646 h 291"/>
              <a:gd name="T98" fmla="*/ 2147483646 w 406"/>
              <a:gd name="T99" fmla="*/ 2147483646 h 291"/>
              <a:gd name="T100" fmla="*/ 2147483646 w 406"/>
              <a:gd name="T101" fmla="*/ 2147483646 h 291"/>
              <a:gd name="T102" fmla="*/ 2147483646 w 406"/>
              <a:gd name="T103" fmla="*/ 2147483646 h 291"/>
              <a:gd name="T104" fmla="*/ 2147483646 w 406"/>
              <a:gd name="T105" fmla="*/ 2147483646 h 291"/>
              <a:gd name="T106" fmla="*/ 2147483646 w 406"/>
              <a:gd name="T107" fmla="*/ 2147483646 h 2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06" h="291">
                <a:moveTo>
                  <a:pt x="242" y="15"/>
                </a:moveTo>
                <a:cubicBezTo>
                  <a:pt x="238" y="18"/>
                  <a:pt x="238" y="18"/>
                  <a:pt x="238" y="18"/>
                </a:cubicBezTo>
                <a:cubicBezTo>
                  <a:pt x="238" y="19"/>
                  <a:pt x="239" y="23"/>
                  <a:pt x="240" y="28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41" y="29"/>
                  <a:pt x="241" y="29"/>
                  <a:pt x="241" y="29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36" y="39"/>
                  <a:pt x="236" y="39"/>
                  <a:pt x="236" y="39"/>
                </a:cubicBezTo>
                <a:cubicBezTo>
                  <a:pt x="230" y="41"/>
                  <a:pt x="230" y="41"/>
                  <a:pt x="230" y="41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0" y="14"/>
                  <a:pt x="190" y="14"/>
                  <a:pt x="190" y="14"/>
                </a:cubicBezTo>
                <a:cubicBezTo>
                  <a:pt x="178" y="10"/>
                  <a:pt x="178" y="10"/>
                  <a:pt x="178" y="1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2" y="5"/>
                  <a:pt x="172" y="5"/>
                  <a:pt x="172" y="5"/>
                </a:cubicBezTo>
                <a:cubicBezTo>
                  <a:pt x="162" y="2"/>
                  <a:pt x="162" y="2"/>
                  <a:pt x="162" y="2"/>
                </a:cubicBezTo>
                <a:cubicBezTo>
                  <a:pt x="157" y="3"/>
                  <a:pt x="157" y="3"/>
                  <a:pt x="157" y="3"/>
                </a:cubicBezTo>
                <a:cubicBezTo>
                  <a:pt x="156" y="3"/>
                  <a:pt x="156" y="3"/>
                  <a:pt x="156" y="3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34" y="0"/>
                  <a:pt x="134" y="0"/>
                  <a:pt x="134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2" y="4"/>
                  <a:pt x="118" y="5"/>
                  <a:pt x="114" y="5"/>
                </a:cubicBezTo>
                <a:cubicBezTo>
                  <a:pt x="106" y="7"/>
                  <a:pt x="106" y="7"/>
                  <a:pt x="106" y="7"/>
                </a:cubicBezTo>
                <a:cubicBezTo>
                  <a:pt x="99" y="9"/>
                  <a:pt x="99" y="9"/>
                  <a:pt x="99" y="9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0" y="11"/>
                  <a:pt x="90" y="11"/>
                  <a:pt x="90" y="11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72" y="13"/>
                  <a:pt x="72" y="13"/>
                  <a:pt x="72" y="13"/>
                </a:cubicBezTo>
                <a:cubicBezTo>
                  <a:pt x="60" y="15"/>
                  <a:pt x="60" y="15"/>
                  <a:pt x="6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20"/>
                  <a:pt x="41" y="20"/>
                  <a:pt x="41" y="20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33"/>
                  <a:pt x="43" y="33"/>
                  <a:pt x="43" y="33"/>
                </a:cubicBezTo>
                <a:cubicBezTo>
                  <a:pt x="42" y="39"/>
                  <a:pt x="42" y="39"/>
                  <a:pt x="42" y="39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5" y="51"/>
                  <a:pt x="55" y="51"/>
                  <a:pt x="55" y="51"/>
                </a:cubicBezTo>
                <a:cubicBezTo>
                  <a:pt x="58" y="54"/>
                  <a:pt x="60" y="56"/>
                  <a:pt x="60" y="59"/>
                </a:cubicBezTo>
                <a:cubicBezTo>
                  <a:pt x="62" y="65"/>
                  <a:pt x="62" y="65"/>
                  <a:pt x="62" y="65"/>
                </a:cubicBezTo>
                <a:cubicBezTo>
                  <a:pt x="65" y="71"/>
                  <a:pt x="65" y="71"/>
                  <a:pt x="65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56" y="77"/>
                  <a:pt x="56" y="77"/>
                  <a:pt x="56" y="77"/>
                </a:cubicBezTo>
                <a:cubicBezTo>
                  <a:pt x="51" y="83"/>
                  <a:pt x="51" y="83"/>
                  <a:pt x="51" y="83"/>
                </a:cubicBezTo>
                <a:cubicBezTo>
                  <a:pt x="52" y="89"/>
                  <a:pt x="52" y="89"/>
                  <a:pt x="52" y="89"/>
                </a:cubicBezTo>
                <a:cubicBezTo>
                  <a:pt x="56" y="98"/>
                  <a:pt x="56" y="98"/>
                  <a:pt x="56" y="98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5" y="104"/>
                  <a:pt x="54" y="106"/>
                  <a:pt x="53" y="107"/>
                </a:cubicBezTo>
                <a:cubicBezTo>
                  <a:pt x="50" y="109"/>
                  <a:pt x="46" y="109"/>
                  <a:pt x="40" y="107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0" y="121"/>
                  <a:pt x="10" y="121"/>
                  <a:pt x="10" y="121"/>
                </a:cubicBezTo>
                <a:cubicBezTo>
                  <a:pt x="9" y="124"/>
                  <a:pt x="7" y="125"/>
                  <a:pt x="4" y="125"/>
                </a:cubicBezTo>
                <a:cubicBezTo>
                  <a:pt x="3" y="126"/>
                  <a:pt x="2" y="127"/>
                  <a:pt x="3" y="131"/>
                </a:cubicBezTo>
                <a:cubicBezTo>
                  <a:pt x="3" y="131"/>
                  <a:pt x="3" y="131"/>
                  <a:pt x="3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6"/>
                  <a:pt x="2" y="136"/>
                  <a:pt x="2" y="136"/>
                </a:cubicBezTo>
                <a:cubicBezTo>
                  <a:pt x="4" y="139"/>
                  <a:pt x="6" y="141"/>
                  <a:pt x="7" y="142"/>
                </a:cubicBezTo>
                <a:cubicBezTo>
                  <a:pt x="9" y="152"/>
                  <a:pt x="9" y="152"/>
                  <a:pt x="9" y="152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57"/>
                  <a:pt x="8" y="159"/>
                  <a:pt x="8" y="161"/>
                </a:cubicBezTo>
                <a:cubicBezTo>
                  <a:pt x="5" y="169"/>
                  <a:pt x="5" y="169"/>
                  <a:pt x="5" y="16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5"/>
                  <a:pt x="0" y="185"/>
                  <a:pt x="0" y="185"/>
                </a:cubicBezTo>
                <a:cubicBezTo>
                  <a:pt x="6" y="192"/>
                  <a:pt x="6" y="192"/>
                  <a:pt x="6" y="192"/>
                </a:cubicBezTo>
                <a:cubicBezTo>
                  <a:pt x="7" y="194"/>
                  <a:pt x="8" y="195"/>
                  <a:pt x="8" y="197"/>
                </a:cubicBezTo>
                <a:cubicBezTo>
                  <a:pt x="13" y="203"/>
                  <a:pt x="13" y="203"/>
                  <a:pt x="13" y="203"/>
                </a:cubicBezTo>
                <a:cubicBezTo>
                  <a:pt x="20" y="211"/>
                  <a:pt x="20" y="211"/>
                  <a:pt x="20" y="211"/>
                </a:cubicBezTo>
                <a:cubicBezTo>
                  <a:pt x="23" y="214"/>
                  <a:pt x="25" y="215"/>
                  <a:pt x="26" y="215"/>
                </a:cubicBezTo>
                <a:cubicBezTo>
                  <a:pt x="34" y="211"/>
                  <a:pt x="34" y="211"/>
                  <a:pt x="34" y="211"/>
                </a:cubicBezTo>
                <a:cubicBezTo>
                  <a:pt x="35" y="209"/>
                  <a:pt x="36" y="209"/>
                  <a:pt x="38" y="209"/>
                </a:cubicBezTo>
                <a:cubicBezTo>
                  <a:pt x="40" y="209"/>
                  <a:pt x="42" y="210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3"/>
                  <a:pt x="46" y="213"/>
                  <a:pt x="46" y="213"/>
                </a:cubicBezTo>
                <a:cubicBezTo>
                  <a:pt x="50" y="217"/>
                  <a:pt x="50" y="217"/>
                  <a:pt x="50" y="217"/>
                </a:cubicBezTo>
                <a:cubicBezTo>
                  <a:pt x="52" y="222"/>
                  <a:pt x="52" y="222"/>
                  <a:pt x="52" y="222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55" y="225"/>
                  <a:pt x="55" y="225"/>
                  <a:pt x="55" y="225"/>
                </a:cubicBezTo>
                <a:cubicBezTo>
                  <a:pt x="60" y="229"/>
                  <a:pt x="60" y="229"/>
                  <a:pt x="60" y="229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5" y="229"/>
                  <a:pt x="66" y="231"/>
                  <a:pt x="68" y="232"/>
                </a:cubicBezTo>
                <a:cubicBezTo>
                  <a:pt x="68" y="233"/>
                  <a:pt x="73" y="235"/>
                  <a:pt x="80" y="237"/>
                </a:cubicBezTo>
                <a:cubicBezTo>
                  <a:pt x="81" y="237"/>
                  <a:pt x="81" y="237"/>
                  <a:pt x="81" y="237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4" y="241"/>
                  <a:pt x="94" y="241"/>
                  <a:pt x="94" y="241"/>
                </a:cubicBezTo>
                <a:cubicBezTo>
                  <a:pt x="102" y="245"/>
                  <a:pt x="102" y="245"/>
                  <a:pt x="102" y="245"/>
                </a:cubicBezTo>
                <a:cubicBezTo>
                  <a:pt x="116" y="249"/>
                  <a:pt x="116" y="249"/>
                  <a:pt x="116" y="249"/>
                </a:cubicBezTo>
                <a:cubicBezTo>
                  <a:pt x="117" y="249"/>
                  <a:pt x="117" y="249"/>
                  <a:pt x="117" y="249"/>
                </a:cubicBezTo>
                <a:cubicBezTo>
                  <a:pt x="136" y="250"/>
                  <a:pt x="136" y="250"/>
                  <a:pt x="136" y="250"/>
                </a:cubicBezTo>
                <a:cubicBezTo>
                  <a:pt x="144" y="247"/>
                  <a:pt x="144" y="247"/>
                  <a:pt x="144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62" y="263"/>
                  <a:pt x="162" y="263"/>
                  <a:pt x="162" y="263"/>
                </a:cubicBezTo>
                <a:cubicBezTo>
                  <a:pt x="166" y="266"/>
                  <a:pt x="166" y="266"/>
                  <a:pt x="166" y="266"/>
                </a:cubicBezTo>
                <a:cubicBezTo>
                  <a:pt x="170" y="268"/>
                  <a:pt x="170" y="268"/>
                  <a:pt x="170" y="268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1" y="269"/>
                  <a:pt x="171" y="269"/>
                  <a:pt x="171" y="269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78"/>
                  <a:pt x="175" y="278"/>
                  <a:pt x="175" y="278"/>
                </a:cubicBezTo>
                <a:cubicBezTo>
                  <a:pt x="177" y="287"/>
                  <a:pt x="177" y="287"/>
                  <a:pt x="177" y="287"/>
                </a:cubicBezTo>
                <a:cubicBezTo>
                  <a:pt x="182" y="289"/>
                  <a:pt x="182" y="289"/>
                  <a:pt x="182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8" y="291"/>
                  <a:pt x="188" y="291"/>
                  <a:pt x="188" y="291"/>
                </a:cubicBezTo>
                <a:cubicBezTo>
                  <a:pt x="194" y="290"/>
                  <a:pt x="194" y="290"/>
                  <a:pt x="194" y="290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6" y="283"/>
                  <a:pt x="196" y="283"/>
                  <a:pt x="196" y="283"/>
                </a:cubicBezTo>
                <a:cubicBezTo>
                  <a:pt x="202" y="277"/>
                  <a:pt x="202" y="277"/>
                  <a:pt x="202" y="277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4" y="287"/>
                  <a:pt x="214" y="287"/>
                  <a:pt x="214" y="287"/>
                </a:cubicBezTo>
                <a:cubicBezTo>
                  <a:pt x="221" y="285"/>
                  <a:pt x="221" y="285"/>
                  <a:pt x="221" y="285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8" y="273"/>
                  <a:pt x="228" y="273"/>
                  <a:pt x="228" y="273"/>
                </a:cubicBezTo>
                <a:cubicBezTo>
                  <a:pt x="226" y="262"/>
                  <a:pt x="226" y="262"/>
                  <a:pt x="226" y="262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32" y="248"/>
                  <a:pt x="232" y="248"/>
                  <a:pt x="232" y="248"/>
                </a:cubicBezTo>
                <a:cubicBezTo>
                  <a:pt x="238" y="246"/>
                  <a:pt x="238" y="246"/>
                  <a:pt x="238" y="246"/>
                </a:cubicBezTo>
                <a:cubicBezTo>
                  <a:pt x="236" y="235"/>
                  <a:pt x="236" y="235"/>
                  <a:pt x="236" y="235"/>
                </a:cubicBezTo>
                <a:cubicBezTo>
                  <a:pt x="242" y="235"/>
                  <a:pt x="242" y="235"/>
                  <a:pt x="242" y="23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8"/>
                  <a:pt x="238" y="218"/>
                  <a:pt x="238" y="218"/>
                </a:cubicBezTo>
                <a:cubicBezTo>
                  <a:pt x="239" y="210"/>
                  <a:pt x="239" y="210"/>
                  <a:pt x="239" y="210"/>
                </a:cubicBezTo>
                <a:cubicBezTo>
                  <a:pt x="239" y="209"/>
                  <a:pt x="239" y="209"/>
                  <a:pt x="239" y="209"/>
                </a:cubicBezTo>
                <a:cubicBezTo>
                  <a:pt x="240" y="209"/>
                  <a:pt x="240" y="209"/>
                  <a:pt x="240" y="209"/>
                </a:cubicBezTo>
                <a:cubicBezTo>
                  <a:pt x="244" y="203"/>
                  <a:pt x="244" y="203"/>
                  <a:pt x="244" y="203"/>
                </a:cubicBezTo>
                <a:cubicBezTo>
                  <a:pt x="245" y="203"/>
                  <a:pt x="245" y="203"/>
                  <a:pt x="245" y="203"/>
                </a:cubicBezTo>
                <a:cubicBezTo>
                  <a:pt x="246" y="203"/>
                  <a:pt x="246" y="203"/>
                  <a:pt x="246" y="203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66" y="207"/>
                  <a:pt x="266" y="207"/>
                  <a:pt x="266" y="207"/>
                </a:cubicBezTo>
                <a:cubicBezTo>
                  <a:pt x="274" y="205"/>
                  <a:pt x="274" y="205"/>
                  <a:pt x="274" y="205"/>
                </a:cubicBezTo>
                <a:cubicBezTo>
                  <a:pt x="278" y="213"/>
                  <a:pt x="278" y="213"/>
                  <a:pt x="278" y="213"/>
                </a:cubicBezTo>
                <a:cubicBezTo>
                  <a:pt x="278" y="214"/>
                  <a:pt x="278" y="214"/>
                  <a:pt x="278" y="214"/>
                </a:cubicBezTo>
                <a:cubicBezTo>
                  <a:pt x="278" y="220"/>
                  <a:pt x="278" y="220"/>
                  <a:pt x="278" y="220"/>
                </a:cubicBezTo>
                <a:cubicBezTo>
                  <a:pt x="280" y="226"/>
                  <a:pt x="280" y="226"/>
                  <a:pt x="280" y="226"/>
                </a:cubicBezTo>
                <a:cubicBezTo>
                  <a:pt x="280" y="229"/>
                  <a:pt x="282" y="230"/>
                  <a:pt x="284" y="231"/>
                </a:cubicBezTo>
                <a:cubicBezTo>
                  <a:pt x="284" y="231"/>
                  <a:pt x="284" y="231"/>
                  <a:pt x="284" y="231"/>
                </a:cubicBezTo>
                <a:cubicBezTo>
                  <a:pt x="288" y="231"/>
                  <a:pt x="290" y="233"/>
                  <a:pt x="290" y="235"/>
                </a:cubicBezTo>
                <a:cubicBezTo>
                  <a:pt x="291" y="237"/>
                  <a:pt x="292" y="240"/>
                  <a:pt x="295" y="243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301" y="253"/>
                  <a:pt x="301" y="253"/>
                  <a:pt x="301" y="253"/>
                </a:cubicBezTo>
                <a:cubicBezTo>
                  <a:pt x="305" y="253"/>
                  <a:pt x="305" y="253"/>
                  <a:pt x="305" y="253"/>
                </a:cubicBezTo>
                <a:cubicBezTo>
                  <a:pt x="312" y="247"/>
                  <a:pt x="312" y="247"/>
                  <a:pt x="312" y="247"/>
                </a:cubicBezTo>
                <a:cubicBezTo>
                  <a:pt x="316" y="256"/>
                  <a:pt x="316" y="256"/>
                  <a:pt x="316" y="256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6" y="259"/>
                  <a:pt x="326" y="259"/>
                  <a:pt x="326" y="259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59"/>
                  <a:pt x="332" y="259"/>
                  <a:pt x="332" y="259"/>
                </a:cubicBezTo>
                <a:cubicBezTo>
                  <a:pt x="350" y="259"/>
                  <a:pt x="350" y="259"/>
                  <a:pt x="350" y="259"/>
                </a:cubicBezTo>
                <a:cubicBezTo>
                  <a:pt x="350" y="257"/>
                  <a:pt x="350" y="257"/>
                  <a:pt x="350" y="257"/>
                </a:cubicBezTo>
                <a:cubicBezTo>
                  <a:pt x="351" y="257"/>
                  <a:pt x="351" y="255"/>
                  <a:pt x="350" y="254"/>
                </a:cubicBezTo>
                <a:cubicBezTo>
                  <a:pt x="349" y="251"/>
                  <a:pt x="348" y="249"/>
                  <a:pt x="348" y="247"/>
                </a:cubicBezTo>
                <a:cubicBezTo>
                  <a:pt x="348" y="243"/>
                  <a:pt x="348" y="241"/>
                  <a:pt x="349" y="240"/>
                </a:cubicBezTo>
                <a:cubicBezTo>
                  <a:pt x="350" y="239"/>
                  <a:pt x="351" y="239"/>
                  <a:pt x="353" y="239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1" y="236"/>
                  <a:pt x="361" y="236"/>
                  <a:pt x="361" y="236"/>
                </a:cubicBezTo>
                <a:cubicBezTo>
                  <a:pt x="348" y="230"/>
                  <a:pt x="348" y="230"/>
                  <a:pt x="348" y="230"/>
                </a:cubicBezTo>
                <a:cubicBezTo>
                  <a:pt x="347" y="230"/>
                  <a:pt x="347" y="230"/>
                  <a:pt x="347" y="230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4" y="213"/>
                  <a:pt x="344" y="213"/>
                  <a:pt x="344" y="213"/>
                </a:cubicBezTo>
                <a:cubicBezTo>
                  <a:pt x="345" y="203"/>
                  <a:pt x="345" y="203"/>
                  <a:pt x="345" y="203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67" y="203"/>
                  <a:pt x="367" y="203"/>
                  <a:pt x="367" y="203"/>
                </a:cubicBezTo>
                <a:cubicBezTo>
                  <a:pt x="372" y="198"/>
                  <a:pt x="372" y="198"/>
                  <a:pt x="372" y="198"/>
                </a:cubicBezTo>
                <a:cubicBezTo>
                  <a:pt x="374" y="196"/>
                  <a:pt x="373" y="195"/>
                  <a:pt x="372" y="194"/>
                </a:cubicBezTo>
                <a:cubicBezTo>
                  <a:pt x="367" y="192"/>
                  <a:pt x="364" y="190"/>
                  <a:pt x="364" y="187"/>
                </a:cubicBezTo>
                <a:cubicBezTo>
                  <a:pt x="364" y="186"/>
                  <a:pt x="364" y="185"/>
                  <a:pt x="366" y="184"/>
                </a:cubicBezTo>
                <a:cubicBezTo>
                  <a:pt x="376" y="175"/>
                  <a:pt x="376" y="175"/>
                  <a:pt x="376" y="175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91" y="165"/>
                  <a:pt x="391" y="165"/>
                  <a:pt x="391" y="165"/>
                </a:cubicBezTo>
                <a:cubicBezTo>
                  <a:pt x="391" y="157"/>
                  <a:pt x="391" y="157"/>
                  <a:pt x="391" y="157"/>
                </a:cubicBezTo>
                <a:cubicBezTo>
                  <a:pt x="398" y="155"/>
                  <a:pt x="398" y="155"/>
                  <a:pt x="398" y="155"/>
                </a:cubicBezTo>
                <a:cubicBezTo>
                  <a:pt x="400" y="149"/>
                  <a:pt x="402" y="146"/>
                  <a:pt x="402" y="145"/>
                </a:cubicBezTo>
                <a:cubicBezTo>
                  <a:pt x="406" y="138"/>
                  <a:pt x="406" y="138"/>
                  <a:pt x="406" y="13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7"/>
                  <a:pt x="400" y="127"/>
                  <a:pt x="400" y="127"/>
                </a:cubicBezTo>
                <a:cubicBezTo>
                  <a:pt x="396" y="114"/>
                  <a:pt x="396" y="114"/>
                  <a:pt x="396" y="114"/>
                </a:cubicBezTo>
                <a:cubicBezTo>
                  <a:pt x="396" y="113"/>
                  <a:pt x="396" y="113"/>
                  <a:pt x="396" y="113"/>
                </a:cubicBezTo>
                <a:cubicBezTo>
                  <a:pt x="394" y="99"/>
                  <a:pt x="394" y="99"/>
                  <a:pt x="394" y="99"/>
                </a:cubicBezTo>
                <a:cubicBezTo>
                  <a:pt x="389" y="91"/>
                  <a:pt x="389" y="91"/>
                  <a:pt x="389" y="91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1" y="75"/>
                  <a:pt x="381" y="75"/>
                  <a:pt x="381" y="75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2" y="72"/>
                  <a:pt x="362" y="72"/>
                  <a:pt x="362" y="72"/>
                </a:cubicBezTo>
                <a:cubicBezTo>
                  <a:pt x="344" y="59"/>
                  <a:pt x="344" y="59"/>
                  <a:pt x="344" y="59"/>
                </a:cubicBezTo>
                <a:cubicBezTo>
                  <a:pt x="343" y="59"/>
                  <a:pt x="343" y="59"/>
                  <a:pt x="343" y="59"/>
                </a:cubicBezTo>
                <a:cubicBezTo>
                  <a:pt x="336" y="50"/>
                  <a:pt x="336" y="50"/>
                  <a:pt x="336" y="50"/>
                </a:cubicBezTo>
                <a:cubicBezTo>
                  <a:pt x="332" y="47"/>
                  <a:pt x="332" y="47"/>
                  <a:pt x="332" y="47"/>
                </a:cubicBezTo>
                <a:cubicBezTo>
                  <a:pt x="329" y="51"/>
                  <a:pt x="329" y="51"/>
                  <a:pt x="329" y="51"/>
                </a:cubicBezTo>
                <a:cubicBezTo>
                  <a:pt x="329" y="52"/>
                  <a:pt x="329" y="52"/>
                  <a:pt x="329" y="52"/>
                </a:cubicBezTo>
                <a:cubicBezTo>
                  <a:pt x="329" y="53"/>
                  <a:pt x="329" y="53"/>
                  <a:pt x="329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2" y="53"/>
                  <a:pt x="322" y="53"/>
                  <a:pt x="322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08" y="39"/>
                  <a:pt x="308" y="39"/>
                  <a:pt x="308" y="39"/>
                </a:cubicBezTo>
                <a:cubicBezTo>
                  <a:pt x="305" y="38"/>
                  <a:pt x="302" y="35"/>
                  <a:pt x="298" y="31"/>
                </a:cubicBezTo>
                <a:cubicBezTo>
                  <a:pt x="292" y="27"/>
                  <a:pt x="292" y="27"/>
                  <a:pt x="292" y="27"/>
                </a:cubicBezTo>
                <a:cubicBezTo>
                  <a:pt x="292" y="26"/>
                  <a:pt x="292" y="26"/>
                  <a:pt x="292" y="26"/>
                </a:cubicBezTo>
                <a:cubicBezTo>
                  <a:pt x="285" y="22"/>
                  <a:pt x="285" y="22"/>
                  <a:pt x="285" y="22"/>
                </a:cubicBezTo>
                <a:cubicBezTo>
                  <a:pt x="281" y="25"/>
                  <a:pt x="281" y="25"/>
                  <a:pt x="281" y="25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76" y="25"/>
                  <a:pt x="276" y="25"/>
                  <a:pt x="276" y="25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65" y="29"/>
                  <a:pt x="265" y="29"/>
                  <a:pt x="265" y="29"/>
                </a:cubicBezTo>
                <a:cubicBezTo>
                  <a:pt x="258" y="24"/>
                  <a:pt x="250" y="20"/>
                  <a:pt x="242" y="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0"/>
          <p:cNvSpPr/>
          <p:nvPr/>
        </p:nvSpPr>
        <p:spPr bwMode="auto">
          <a:xfrm>
            <a:off x="2603500" y="3590925"/>
            <a:ext cx="1128713" cy="990600"/>
          </a:xfrm>
          <a:custGeom>
            <a:avLst/>
            <a:gdLst>
              <a:gd name="T0" fmla="*/ 2147483646 w 351"/>
              <a:gd name="T1" fmla="*/ 2147483646 h 308"/>
              <a:gd name="T2" fmla="*/ 2147483646 w 351"/>
              <a:gd name="T3" fmla="*/ 2147483646 h 308"/>
              <a:gd name="T4" fmla="*/ 2147483646 w 351"/>
              <a:gd name="T5" fmla="*/ 2147483646 h 308"/>
              <a:gd name="T6" fmla="*/ 2147483646 w 351"/>
              <a:gd name="T7" fmla="*/ 2147483646 h 308"/>
              <a:gd name="T8" fmla="*/ 2147483646 w 351"/>
              <a:gd name="T9" fmla="*/ 2147483646 h 308"/>
              <a:gd name="T10" fmla="*/ 2147483646 w 351"/>
              <a:gd name="T11" fmla="*/ 2147483646 h 308"/>
              <a:gd name="T12" fmla="*/ 2147483646 w 351"/>
              <a:gd name="T13" fmla="*/ 2147483646 h 308"/>
              <a:gd name="T14" fmla="*/ 2147483646 w 351"/>
              <a:gd name="T15" fmla="*/ 2147483646 h 308"/>
              <a:gd name="T16" fmla="*/ 2147483646 w 351"/>
              <a:gd name="T17" fmla="*/ 2147483646 h 308"/>
              <a:gd name="T18" fmla="*/ 2147483646 w 351"/>
              <a:gd name="T19" fmla="*/ 2147483646 h 308"/>
              <a:gd name="T20" fmla="*/ 2147483646 w 351"/>
              <a:gd name="T21" fmla="*/ 2147483646 h 308"/>
              <a:gd name="T22" fmla="*/ 2147483646 w 351"/>
              <a:gd name="T23" fmla="*/ 2147483646 h 308"/>
              <a:gd name="T24" fmla="*/ 2147483646 w 351"/>
              <a:gd name="T25" fmla="*/ 2147483646 h 308"/>
              <a:gd name="T26" fmla="*/ 2147483646 w 351"/>
              <a:gd name="T27" fmla="*/ 2147483646 h 308"/>
              <a:gd name="T28" fmla="*/ 2147483646 w 351"/>
              <a:gd name="T29" fmla="*/ 2147483646 h 308"/>
              <a:gd name="T30" fmla="*/ 2147483646 w 351"/>
              <a:gd name="T31" fmla="*/ 2147483646 h 308"/>
              <a:gd name="T32" fmla="*/ 2147483646 w 351"/>
              <a:gd name="T33" fmla="*/ 2147483646 h 308"/>
              <a:gd name="T34" fmla="*/ 2147483646 w 351"/>
              <a:gd name="T35" fmla="*/ 2147483646 h 308"/>
              <a:gd name="T36" fmla="*/ 2147483646 w 351"/>
              <a:gd name="T37" fmla="*/ 2147483646 h 308"/>
              <a:gd name="T38" fmla="*/ 2147483646 w 351"/>
              <a:gd name="T39" fmla="*/ 2147483646 h 308"/>
              <a:gd name="T40" fmla="*/ 2147483646 w 351"/>
              <a:gd name="T41" fmla="*/ 2147483646 h 308"/>
              <a:gd name="T42" fmla="*/ 2147483646 w 351"/>
              <a:gd name="T43" fmla="*/ 2147483646 h 308"/>
              <a:gd name="T44" fmla="*/ 2147483646 w 351"/>
              <a:gd name="T45" fmla="*/ 2147483646 h 308"/>
              <a:gd name="T46" fmla="*/ 2147483646 w 351"/>
              <a:gd name="T47" fmla="*/ 2147483646 h 308"/>
              <a:gd name="T48" fmla="*/ 2147483646 w 351"/>
              <a:gd name="T49" fmla="*/ 2147483646 h 308"/>
              <a:gd name="T50" fmla="*/ 2147483646 w 351"/>
              <a:gd name="T51" fmla="*/ 2147483646 h 308"/>
              <a:gd name="T52" fmla="*/ 2147483646 w 351"/>
              <a:gd name="T53" fmla="*/ 2147483646 h 308"/>
              <a:gd name="T54" fmla="*/ 2147483646 w 351"/>
              <a:gd name="T55" fmla="*/ 2147483646 h 308"/>
              <a:gd name="T56" fmla="*/ 2147483646 w 351"/>
              <a:gd name="T57" fmla="*/ 2147483646 h 308"/>
              <a:gd name="T58" fmla="*/ 2147483646 w 351"/>
              <a:gd name="T59" fmla="*/ 2147483646 h 308"/>
              <a:gd name="T60" fmla="*/ 2147483646 w 351"/>
              <a:gd name="T61" fmla="*/ 2147483646 h 308"/>
              <a:gd name="T62" fmla="*/ 2147483646 w 351"/>
              <a:gd name="T63" fmla="*/ 2147483646 h 308"/>
              <a:gd name="T64" fmla="*/ 2147483646 w 351"/>
              <a:gd name="T65" fmla="*/ 2147483646 h 308"/>
              <a:gd name="T66" fmla="*/ 2147483646 w 351"/>
              <a:gd name="T67" fmla="*/ 2147483646 h 308"/>
              <a:gd name="T68" fmla="*/ 2147483646 w 351"/>
              <a:gd name="T69" fmla="*/ 2147483646 h 308"/>
              <a:gd name="T70" fmla="*/ 2147483646 w 351"/>
              <a:gd name="T71" fmla="*/ 2147483646 h 308"/>
              <a:gd name="T72" fmla="*/ 2147483646 w 351"/>
              <a:gd name="T73" fmla="*/ 2147483646 h 308"/>
              <a:gd name="T74" fmla="*/ 2147483646 w 351"/>
              <a:gd name="T75" fmla="*/ 2147483646 h 308"/>
              <a:gd name="T76" fmla="*/ 2147483646 w 351"/>
              <a:gd name="T77" fmla="*/ 2147483646 h 308"/>
              <a:gd name="T78" fmla="*/ 2147483646 w 351"/>
              <a:gd name="T79" fmla="*/ 2147483646 h 308"/>
              <a:gd name="T80" fmla="*/ 2147483646 w 351"/>
              <a:gd name="T81" fmla="*/ 2147483646 h 308"/>
              <a:gd name="T82" fmla="*/ 2147483646 w 351"/>
              <a:gd name="T83" fmla="*/ 2147483646 h 308"/>
              <a:gd name="T84" fmla="*/ 2147483646 w 351"/>
              <a:gd name="T85" fmla="*/ 2147483646 h 308"/>
              <a:gd name="T86" fmla="*/ 2147483646 w 351"/>
              <a:gd name="T87" fmla="*/ 2147483646 h 308"/>
              <a:gd name="T88" fmla="*/ 2147483646 w 351"/>
              <a:gd name="T89" fmla="*/ 2147483646 h 308"/>
              <a:gd name="T90" fmla="*/ 2147483646 w 351"/>
              <a:gd name="T91" fmla="*/ 2147483646 h 308"/>
              <a:gd name="T92" fmla="*/ 2147483646 w 351"/>
              <a:gd name="T93" fmla="*/ 2147483646 h 308"/>
              <a:gd name="T94" fmla="*/ 2147483646 w 351"/>
              <a:gd name="T95" fmla="*/ 2147483646 h 308"/>
              <a:gd name="T96" fmla="*/ 2147483646 w 351"/>
              <a:gd name="T97" fmla="*/ 2147483646 h 308"/>
              <a:gd name="T98" fmla="*/ 2147483646 w 351"/>
              <a:gd name="T99" fmla="*/ 2147483646 h 308"/>
              <a:gd name="T100" fmla="*/ 2147483646 w 351"/>
              <a:gd name="T101" fmla="*/ 2147483646 h 308"/>
              <a:gd name="T102" fmla="*/ 2147483646 w 351"/>
              <a:gd name="T103" fmla="*/ 2147483646 h 308"/>
              <a:gd name="T104" fmla="*/ 2147483646 w 351"/>
              <a:gd name="T105" fmla="*/ 2147483646 h 308"/>
              <a:gd name="T106" fmla="*/ 2147483646 w 351"/>
              <a:gd name="T107" fmla="*/ 2147483646 h 308"/>
              <a:gd name="T108" fmla="*/ 2147483646 w 351"/>
              <a:gd name="T109" fmla="*/ 2147483646 h 308"/>
              <a:gd name="T110" fmla="*/ 2147483646 w 351"/>
              <a:gd name="T111" fmla="*/ 2147483646 h 30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51" h="308">
                <a:moveTo>
                  <a:pt x="33" y="7"/>
                </a:moveTo>
                <a:cubicBezTo>
                  <a:pt x="23" y="5"/>
                  <a:pt x="23" y="5"/>
                  <a:pt x="23" y="5"/>
                </a:cubicBezTo>
                <a:cubicBezTo>
                  <a:pt x="14" y="3"/>
                  <a:pt x="14" y="3"/>
                  <a:pt x="14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5"/>
                  <a:pt x="13" y="35"/>
                  <a:pt x="13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45"/>
                  <a:pt x="11" y="45"/>
                  <a:pt x="11" y="45"/>
                </a:cubicBezTo>
                <a:cubicBezTo>
                  <a:pt x="3" y="47"/>
                  <a:pt x="3" y="47"/>
                  <a:pt x="3" y="47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79"/>
                  <a:pt x="21" y="79"/>
                  <a:pt x="21" y="79"/>
                </a:cubicBezTo>
                <a:cubicBezTo>
                  <a:pt x="28" y="89"/>
                  <a:pt x="28" y="89"/>
                  <a:pt x="28" y="89"/>
                </a:cubicBezTo>
                <a:cubicBezTo>
                  <a:pt x="29" y="91"/>
                  <a:pt x="31" y="93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37" y="109"/>
                  <a:pt x="37" y="115"/>
                  <a:pt x="37" y="122"/>
                </a:cubicBezTo>
                <a:cubicBezTo>
                  <a:pt x="41" y="127"/>
                  <a:pt x="42" y="131"/>
                  <a:pt x="42" y="133"/>
                </a:cubicBezTo>
                <a:cubicBezTo>
                  <a:pt x="42" y="135"/>
                  <a:pt x="43" y="138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6" y="149"/>
                  <a:pt x="46" y="153"/>
                  <a:pt x="45" y="157"/>
                </a:cubicBezTo>
                <a:cubicBezTo>
                  <a:pt x="43" y="160"/>
                  <a:pt x="45" y="165"/>
                  <a:pt x="49" y="173"/>
                </a:cubicBezTo>
                <a:cubicBezTo>
                  <a:pt x="50" y="173"/>
                  <a:pt x="50" y="173"/>
                  <a:pt x="50" y="173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5"/>
                  <a:pt x="50" y="175"/>
                  <a:pt x="50" y="175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45" y="192"/>
                  <a:pt x="45" y="194"/>
                  <a:pt x="45" y="196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3" y="213"/>
                  <a:pt x="43" y="216"/>
                  <a:pt x="45" y="217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51" y="220"/>
                  <a:pt x="52" y="222"/>
                  <a:pt x="52" y="224"/>
                </a:cubicBezTo>
                <a:cubicBezTo>
                  <a:pt x="51" y="231"/>
                  <a:pt x="51" y="231"/>
                  <a:pt x="51" y="231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5" y="231"/>
                  <a:pt x="55" y="231"/>
                  <a:pt x="55" y="231"/>
                </a:cubicBezTo>
                <a:cubicBezTo>
                  <a:pt x="56" y="229"/>
                  <a:pt x="57" y="228"/>
                  <a:pt x="58" y="226"/>
                </a:cubicBezTo>
                <a:cubicBezTo>
                  <a:pt x="59" y="225"/>
                  <a:pt x="59" y="225"/>
                  <a:pt x="59" y="225"/>
                </a:cubicBezTo>
                <a:cubicBezTo>
                  <a:pt x="59" y="224"/>
                  <a:pt x="59" y="224"/>
                  <a:pt x="59" y="224"/>
                </a:cubicBezTo>
                <a:cubicBezTo>
                  <a:pt x="61" y="223"/>
                  <a:pt x="61" y="222"/>
                  <a:pt x="63" y="220"/>
                </a:cubicBezTo>
                <a:cubicBezTo>
                  <a:pt x="63" y="218"/>
                  <a:pt x="63" y="215"/>
                  <a:pt x="62" y="213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3" y="210"/>
                  <a:pt x="63" y="210"/>
                  <a:pt x="63" y="210"/>
                </a:cubicBezTo>
                <a:cubicBezTo>
                  <a:pt x="70" y="209"/>
                  <a:pt x="73" y="209"/>
                  <a:pt x="75" y="212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79" y="234"/>
                  <a:pt x="79" y="234"/>
                  <a:pt x="79" y="234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9" y="239"/>
                  <a:pt x="89" y="239"/>
                  <a:pt x="89" y="239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95" y="233"/>
                  <a:pt x="95" y="233"/>
                  <a:pt x="95" y="233"/>
                </a:cubicBezTo>
                <a:cubicBezTo>
                  <a:pt x="97" y="233"/>
                  <a:pt x="97" y="233"/>
                  <a:pt x="97" y="233"/>
                </a:cubicBezTo>
                <a:cubicBezTo>
                  <a:pt x="99" y="234"/>
                  <a:pt x="101" y="236"/>
                  <a:pt x="102" y="239"/>
                </a:cubicBezTo>
                <a:cubicBezTo>
                  <a:pt x="103" y="249"/>
                  <a:pt x="103" y="249"/>
                  <a:pt x="103" y="249"/>
                </a:cubicBezTo>
                <a:cubicBezTo>
                  <a:pt x="104" y="251"/>
                  <a:pt x="104" y="251"/>
                  <a:pt x="104" y="251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19" y="278"/>
                  <a:pt x="119" y="278"/>
                  <a:pt x="119" y="278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2" y="298"/>
                  <a:pt x="122" y="298"/>
                  <a:pt x="122" y="298"/>
                </a:cubicBezTo>
                <a:cubicBezTo>
                  <a:pt x="123" y="299"/>
                  <a:pt x="123" y="299"/>
                  <a:pt x="123" y="299"/>
                </a:cubicBezTo>
                <a:cubicBezTo>
                  <a:pt x="125" y="295"/>
                  <a:pt x="128" y="293"/>
                  <a:pt x="129" y="293"/>
                </a:cubicBezTo>
                <a:cubicBezTo>
                  <a:pt x="131" y="294"/>
                  <a:pt x="131" y="295"/>
                  <a:pt x="131" y="296"/>
                </a:cubicBezTo>
                <a:cubicBezTo>
                  <a:pt x="131" y="299"/>
                  <a:pt x="131" y="299"/>
                  <a:pt x="131" y="299"/>
                </a:cubicBezTo>
                <a:cubicBezTo>
                  <a:pt x="131" y="306"/>
                  <a:pt x="131" y="306"/>
                  <a:pt x="131" y="306"/>
                </a:cubicBezTo>
                <a:cubicBezTo>
                  <a:pt x="131" y="308"/>
                  <a:pt x="131" y="308"/>
                  <a:pt x="131" y="308"/>
                </a:cubicBezTo>
                <a:cubicBezTo>
                  <a:pt x="133" y="308"/>
                  <a:pt x="135" y="308"/>
                  <a:pt x="135" y="307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44" y="297"/>
                  <a:pt x="144" y="297"/>
                  <a:pt x="144" y="297"/>
                </a:cubicBezTo>
                <a:cubicBezTo>
                  <a:pt x="147" y="295"/>
                  <a:pt x="149" y="293"/>
                  <a:pt x="153" y="293"/>
                </a:cubicBezTo>
                <a:cubicBezTo>
                  <a:pt x="153" y="293"/>
                  <a:pt x="153" y="293"/>
                  <a:pt x="153" y="293"/>
                </a:cubicBezTo>
                <a:cubicBezTo>
                  <a:pt x="161" y="295"/>
                  <a:pt x="161" y="295"/>
                  <a:pt x="161" y="295"/>
                </a:cubicBezTo>
                <a:cubicBezTo>
                  <a:pt x="164" y="294"/>
                  <a:pt x="164" y="294"/>
                  <a:pt x="164" y="294"/>
                </a:cubicBezTo>
                <a:cubicBezTo>
                  <a:pt x="168" y="288"/>
                  <a:pt x="168" y="288"/>
                  <a:pt x="168" y="288"/>
                </a:cubicBezTo>
                <a:cubicBezTo>
                  <a:pt x="167" y="279"/>
                  <a:pt x="167" y="279"/>
                  <a:pt x="167" y="279"/>
                </a:cubicBezTo>
                <a:cubicBezTo>
                  <a:pt x="165" y="275"/>
                  <a:pt x="163" y="271"/>
                  <a:pt x="164" y="268"/>
                </a:cubicBezTo>
                <a:cubicBezTo>
                  <a:pt x="165" y="261"/>
                  <a:pt x="165" y="261"/>
                  <a:pt x="165" y="261"/>
                </a:cubicBezTo>
                <a:cubicBezTo>
                  <a:pt x="165" y="260"/>
                  <a:pt x="165" y="260"/>
                  <a:pt x="165" y="260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73" y="255"/>
                  <a:pt x="173" y="255"/>
                  <a:pt x="173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9" y="251"/>
                  <a:pt x="179" y="251"/>
                  <a:pt x="179" y="251"/>
                </a:cubicBezTo>
                <a:cubicBezTo>
                  <a:pt x="186" y="242"/>
                  <a:pt x="186" y="242"/>
                  <a:pt x="186" y="242"/>
                </a:cubicBezTo>
                <a:cubicBezTo>
                  <a:pt x="187" y="235"/>
                  <a:pt x="187" y="235"/>
                  <a:pt x="187" y="235"/>
                </a:cubicBezTo>
                <a:cubicBezTo>
                  <a:pt x="179" y="218"/>
                  <a:pt x="179" y="218"/>
                  <a:pt x="179" y="218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201" y="213"/>
                  <a:pt x="201" y="213"/>
                  <a:pt x="201" y="213"/>
                </a:cubicBezTo>
                <a:cubicBezTo>
                  <a:pt x="213" y="210"/>
                  <a:pt x="213" y="210"/>
                  <a:pt x="213" y="210"/>
                </a:cubicBezTo>
                <a:cubicBezTo>
                  <a:pt x="214" y="210"/>
                  <a:pt x="214" y="210"/>
                  <a:pt x="214" y="210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21" y="236"/>
                  <a:pt x="221" y="236"/>
                  <a:pt x="221" y="236"/>
                </a:cubicBezTo>
                <a:cubicBezTo>
                  <a:pt x="221" y="239"/>
                  <a:pt x="223" y="240"/>
                  <a:pt x="224" y="240"/>
                </a:cubicBezTo>
                <a:cubicBezTo>
                  <a:pt x="226" y="240"/>
                  <a:pt x="227" y="239"/>
                  <a:pt x="229" y="237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5" y="233"/>
                  <a:pt x="247" y="234"/>
                  <a:pt x="249" y="236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5" y="249"/>
                  <a:pt x="255" y="249"/>
                  <a:pt x="255" y="249"/>
                </a:cubicBezTo>
                <a:cubicBezTo>
                  <a:pt x="261" y="249"/>
                  <a:pt x="261" y="249"/>
                  <a:pt x="261" y="249"/>
                </a:cubicBezTo>
                <a:cubicBezTo>
                  <a:pt x="271" y="246"/>
                  <a:pt x="271" y="246"/>
                  <a:pt x="271" y="246"/>
                </a:cubicBezTo>
                <a:cubicBezTo>
                  <a:pt x="277" y="241"/>
                  <a:pt x="277" y="241"/>
                  <a:pt x="277" y="241"/>
                </a:cubicBezTo>
                <a:cubicBezTo>
                  <a:pt x="278" y="236"/>
                  <a:pt x="278" y="236"/>
                  <a:pt x="278" y="236"/>
                </a:cubicBezTo>
                <a:cubicBezTo>
                  <a:pt x="275" y="233"/>
                  <a:pt x="275" y="233"/>
                  <a:pt x="275" y="233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3" y="216"/>
                  <a:pt x="253" y="216"/>
                  <a:pt x="253" y="216"/>
                </a:cubicBezTo>
                <a:cubicBezTo>
                  <a:pt x="259" y="211"/>
                  <a:pt x="259" y="211"/>
                  <a:pt x="259" y="211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7" y="208"/>
                  <a:pt x="267" y="208"/>
                  <a:pt x="267" y="208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10"/>
                  <a:pt x="275" y="210"/>
                  <a:pt x="275" y="210"/>
                </a:cubicBezTo>
                <a:cubicBezTo>
                  <a:pt x="275" y="207"/>
                  <a:pt x="275" y="207"/>
                  <a:pt x="275" y="207"/>
                </a:cubicBezTo>
                <a:cubicBezTo>
                  <a:pt x="272" y="201"/>
                  <a:pt x="272" y="201"/>
                  <a:pt x="272" y="201"/>
                </a:cubicBezTo>
                <a:cubicBezTo>
                  <a:pt x="266" y="198"/>
                  <a:pt x="266" y="198"/>
                  <a:pt x="266" y="198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5" y="173"/>
                  <a:pt x="255" y="173"/>
                  <a:pt x="255" y="17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61" y="157"/>
                  <a:pt x="261" y="157"/>
                  <a:pt x="261" y="157"/>
                </a:cubicBezTo>
                <a:cubicBezTo>
                  <a:pt x="271" y="157"/>
                  <a:pt x="271" y="157"/>
                  <a:pt x="271" y="157"/>
                </a:cubicBezTo>
                <a:cubicBezTo>
                  <a:pt x="293" y="159"/>
                  <a:pt x="293" y="159"/>
                  <a:pt x="293" y="159"/>
                </a:cubicBezTo>
                <a:cubicBezTo>
                  <a:pt x="303" y="144"/>
                  <a:pt x="303" y="144"/>
                  <a:pt x="303" y="144"/>
                </a:cubicBezTo>
                <a:cubicBezTo>
                  <a:pt x="303" y="143"/>
                  <a:pt x="303" y="143"/>
                  <a:pt x="303" y="143"/>
                </a:cubicBezTo>
                <a:cubicBezTo>
                  <a:pt x="304" y="143"/>
                  <a:pt x="304" y="143"/>
                  <a:pt x="304" y="143"/>
                </a:cubicBezTo>
                <a:cubicBezTo>
                  <a:pt x="313" y="139"/>
                  <a:pt x="313" y="139"/>
                  <a:pt x="313" y="139"/>
                </a:cubicBezTo>
                <a:cubicBezTo>
                  <a:pt x="317" y="130"/>
                  <a:pt x="317" y="130"/>
                  <a:pt x="317" y="130"/>
                </a:cubicBezTo>
                <a:cubicBezTo>
                  <a:pt x="317" y="129"/>
                  <a:pt x="317" y="129"/>
                  <a:pt x="317" y="129"/>
                </a:cubicBezTo>
                <a:cubicBezTo>
                  <a:pt x="327" y="121"/>
                  <a:pt x="327" y="121"/>
                  <a:pt x="327" y="121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2"/>
                  <a:pt x="333" y="112"/>
                  <a:pt x="333" y="112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7" y="107"/>
                  <a:pt x="337" y="107"/>
                  <a:pt x="337" y="107"/>
                </a:cubicBezTo>
                <a:cubicBezTo>
                  <a:pt x="341" y="99"/>
                  <a:pt x="341" y="99"/>
                  <a:pt x="341" y="99"/>
                </a:cubicBezTo>
                <a:cubicBezTo>
                  <a:pt x="343" y="87"/>
                  <a:pt x="343" y="87"/>
                  <a:pt x="343" y="8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343" y="85"/>
                  <a:pt x="343" y="85"/>
                  <a:pt x="343" y="85"/>
                </a:cubicBezTo>
                <a:cubicBezTo>
                  <a:pt x="350" y="81"/>
                  <a:pt x="350" y="81"/>
                  <a:pt x="350" y="81"/>
                </a:cubicBezTo>
                <a:cubicBezTo>
                  <a:pt x="351" y="79"/>
                  <a:pt x="351" y="79"/>
                  <a:pt x="351" y="79"/>
                </a:cubicBezTo>
                <a:cubicBezTo>
                  <a:pt x="342" y="78"/>
                  <a:pt x="342" y="78"/>
                  <a:pt x="342" y="78"/>
                </a:cubicBezTo>
                <a:cubicBezTo>
                  <a:pt x="326" y="79"/>
                  <a:pt x="326" y="79"/>
                  <a:pt x="326" y="79"/>
                </a:cubicBezTo>
                <a:cubicBezTo>
                  <a:pt x="325" y="78"/>
                  <a:pt x="325" y="78"/>
                  <a:pt x="325" y="78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5" y="68"/>
                  <a:pt x="315" y="68"/>
                  <a:pt x="315" y="68"/>
                </a:cubicBezTo>
                <a:cubicBezTo>
                  <a:pt x="315" y="69"/>
                  <a:pt x="315" y="69"/>
                  <a:pt x="315" y="69"/>
                </a:cubicBezTo>
                <a:cubicBezTo>
                  <a:pt x="314" y="69"/>
                  <a:pt x="314" y="69"/>
                  <a:pt x="314" y="69"/>
                </a:cubicBezTo>
                <a:cubicBezTo>
                  <a:pt x="313" y="71"/>
                  <a:pt x="311" y="71"/>
                  <a:pt x="309" y="71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06" y="73"/>
                  <a:pt x="305" y="73"/>
                  <a:pt x="304" y="73"/>
                </a:cubicBezTo>
                <a:cubicBezTo>
                  <a:pt x="303" y="73"/>
                  <a:pt x="303" y="71"/>
                  <a:pt x="302" y="69"/>
                </a:cubicBezTo>
                <a:cubicBezTo>
                  <a:pt x="302" y="67"/>
                  <a:pt x="301" y="65"/>
                  <a:pt x="299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4" y="57"/>
                  <a:pt x="294" y="57"/>
                  <a:pt x="294" y="57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7" y="62"/>
                  <a:pt x="287" y="62"/>
                  <a:pt x="287" y="62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2" y="64"/>
                  <a:pt x="272" y="64"/>
                  <a:pt x="272" y="64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48" y="65"/>
                  <a:pt x="244" y="67"/>
                  <a:pt x="242" y="65"/>
                </a:cubicBezTo>
                <a:cubicBezTo>
                  <a:pt x="233" y="60"/>
                  <a:pt x="233" y="60"/>
                  <a:pt x="233" y="60"/>
                </a:cubicBezTo>
                <a:cubicBezTo>
                  <a:pt x="226" y="59"/>
                  <a:pt x="226" y="59"/>
                  <a:pt x="226" y="59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8" y="55"/>
                  <a:pt x="218" y="55"/>
                  <a:pt x="218" y="55"/>
                </a:cubicBezTo>
                <a:cubicBezTo>
                  <a:pt x="221" y="44"/>
                  <a:pt x="221" y="44"/>
                  <a:pt x="221" y="44"/>
                </a:cubicBezTo>
                <a:cubicBezTo>
                  <a:pt x="221" y="40"/>
                  <a:pt x="221" y="40"/>
                  <a:pt x="221" y="40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3"/>
                  <a:pt x="209" y="23"/>
                  <a:pt x="209" y="23"/>
                </a:cubicBezTo>
                <a:cubicBezTo>
                  <a:pt x="188" y="21"/>
                  <a:pt x="188" y="21"/>
                  <a:pt x="188" y="21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8" y="15"/>
                  <a:pt x="176" y="13"/>
                  <a:pt x="175" y="9"/>
                </a:cubicBezTo>
                <a:cubicBezTo>
                  <a:pt x="174" y="6"/>
                  <a:pt x="174" y="6"/>
                  <a:pt x="174" y="6"/>
                </a:cubicBezTo>
                <a:cubicBezTo>
                  <a:pt x="172" y="0"/>
                  <a:pt x="172" y="0"/>
                  <a:pt x="172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5"/>
                  <a:pt x="163" y="5"/>
                  <a:pt x="163" y="5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60" y="31"/>
                  <a:pt x="160" y="31"/>
                  <a:pt x="160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4"/>
                  <a:pt x="156" y="35"/>
                  <a:pt x="153" y="35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43"/>
                  <a:pt x="120" y="45"/>
                  <a:pt x="121" y="48"/>
                </a:cubicBezTo>
                <a:cubicBezTo>
                  <a:pt x="123" y="51"/>
                  <a:pt x="123" y="53"/>
                  <a:pt x="122" y="55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19" y="59"/>
                  <a:pt x="116" y="60"/>
                  <a:pt x="111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95" y="67"/>
                  <a:pt x="95" y="67"/>
                  <a:pt x="95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89" y="59"/>
                  <a:pt x="89" y="59"/>
                  <a:pt x="89" y="59"/>
                </a:cubicBezTo>
                <a:cubicBezTo>
                  <a:pt x="80" y="55"/>
                  <a:pt x="80" y="55"/>
                  <a:pt x="80" y="55"/>
                </a:cubicBezTo>
                <a:cubicBezTo>
                  <a:pt x="77" y="50"/>
                  <a:pt x="77" y="50"/>
                  <a:pt x="77" y="50"/>
                </a:cubicBezTo>
                <a:cubicBezTo>
                  <a:pt x="74" y="53"/>
                  <a:pt x="74" y="53"/>
                  <a:pt x="74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3" y="47"/>
                  <a:pt x="63" y="47"/>
                  <a:pt x="63" y="47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2"/>
                  <a:pt x="59" y="42"/>
                  <a:pt x="59" y="42"/>
                </a:cubicBezTo>
                <a:cubicBezTo>
                  <a:pt x="56" y="38"/>
                  <a:pt x="54" y="35"/>
                  <a:pt x="53" y="33"/>
                </a:cubicBezTo>
                <a:cubicBezTo>
                  <a:pt x="53" y="32"/>
                  <a:pt x="53" y="31"/>
                  <a:pt x="51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6" y="29"/>
                  <a:pt x="44" y="27"/>
                  <a:pt x="43" y="23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1"/>
                  <a:pt x="41" y="11"/>
                  <a:pt x="41" y="11"/>
                </a:cubicBezTo>
                <a:cubicBezTo>
                  <a:pt x="39" y="6"/>
                  <a:pt x="39" y="6"/>
                  <a:pt x="39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>
            <a:off x="728663" y="3190875"/>
            <a:ext cx="2020887" cy="1225550"/>
          </a:xfrm>
          <a:custGeom>
            <a:avLst/>
            <a:gdLst>
              <a:gd name="T0" fmla="*/ 2147483646 w 629"/>
              <a:gd name="T1" fmla="*/ 2147483646 h 382"/>
              <a:gd name="T2" fmla="*/ 2147483646 w 629"/>
              <a:gd name="T3" fmla="*/ 2147483646 h 382"/>
              <a:gd name="T4" fmla="*/ 2147483646 w 629"/>
              <a:gd name="T5" fmla="*/ 2147483646 h 382"/>
              <a:gd name="T6" fmla="*/ 2147483646 w 629"/>
              <a:gd name="T7" fmla="*/ 2147483646 h 382"/>
              <a:gd name="T8" fmla="*/ 2147483646 w 629"/>
              <a:gd name="T9" fmla="*/ 2147483646 h 382"/>
              <a:gd name="T10" fmla="*/ 2147483646 w 629"/>
              <a:gd name="T11" fmla="*/ 2147483646 h 382"/>
              <a:gd name="T12" fmla="*/ 2147483646 w 629"/>
              <a:gd name="T13" fmla="*/ 2147483646 h 382"/>
              <a:gd name="T14" fmla="*/ 2147483646 w 629"/>
              <a:gd name="T15" fmla="*/ 2147483646 h 382"/>
              <a:gd name="T16" fmla="*/ 2147483646 w 629"/>
              <a:gd name="T17" fmla="*/ 2147483646 h 382"/>
              <a:gd name="T18" fmla="*/ 2147483646 w 629"/>
              <a:gd name="T19" fmla="*/ 2147483646 h 382"/>
              <a:gd name="T20" fmla="*/ 2147483646 w 629"/>
              <a:gd name="T21" fmla="*/ 2147483646 h 382"/>
              <a:gd name="T22" fmla="*/ 2147483646 w 629"/>
              <a:gd name="T23" fmla="*/ 2147483646 h 382"/>
              <a:gd name="T24" fmla="*/ 2147483646 w 629"/>
              <a:gd name="T25" fmla="*/ 2147483646 h 382"/>
              <a:gd name="T26" fmla="*/ 2147483646 w 629"/>
              <a:gd name="T27" fmla="*/ 2147483646 h 382"/>
              <a:gd name="T28" fmla="*/ 2147483646 w 629"/>
              <a:gd name="T29" fmla="*/ 2147483646 h 382"/>
              <a:gd name="T30" fmla="*/ 2147483646 w 629"/>
              <a:gd name="T31" fmla="*/ 2147483646 h 382"/>
              <a:gd name="T32" fmla="*/ 2147483646 w 629"/>
              <a:gd name="T33" fmla="*/ 2147483646 h 382"/>
              <a:gd name="T34" fmla="*/ 2147483646 w 629"/>
              <a:gd name="T35" fmla="*/ 2147483646 h 382"/>
              <a:gd name="T36" fmla="*/ 2147483646 w 629"/>
              <a:gd name="T37" fmla="*/ 2147483646 h 382"/>
              <a:gd name="T38" fmla="*/ 2147483646 w 629"/>
              <a:gd name="T39" fmla="*/ 2147483646 h 382"/>
              <a:gd name="T40" fmla="*/ 2147483646 w 629"/>
              <a:gd name="T41" fmla="*/ 2147483646 h 382"/>
              <a:gd name="T42" fmla="*/ 2147483646 w 629"/>
              <a:gd name="T43" fmla="*/ 2147483646 h 382"/>
              <a:gd name="T44" fmla="*/ 2147483646 w 629"/>
              <a:gd name="T45" fmla="*/ 2147483646 h 382"/>
              <a:gd name="T46" fmla="*/ 2147483646 w 629"/>
              <a:gd name="T47" fmla="*/ 2147483646 h 382"/>
              <a:gd name="T48" fmla="*/ 2147483646 w 629"/>
              <a:gd name="T49" fmla="*/ 2147483646 h 382"/>
              <a:gd name="T50" fmla="*/ 2147483646 w 629"/>
              <a:gd name="T51" fmla="*/ 2147483646 h 382"/>
              <a:gd name="T52" fmla="*/ 2147483646 w 629"/>
              <a:gd name="T53" fmla="*/ 2147483646 h 382"/>
              <a:gd name="T54" fmla="*/ 2147483646 w 629"/>
              <a:gd name="T55" fmla="*/ 2147483646 h 382"/>
              <a:gd name="T56" fmla="*/ 2147483646 w 629"/>
              <a:gd name="T57" fmla="*/ 2147483646 h 382"/>
              <a:gd name="T58" fmla="*/ 2147483646 w 629"/>
              <a:gd name="T59" fmla="*/ 2147483646 h 382"/>
              <a:gd name="T60" fmla="*/ 2147483646 w 629"/>
              <a:gd name="T61" fmla="*/ 2147483646 h 382"/>
              <a:gd name="T62" fmla="*/ 2147483646 w 629"/>
              <a:gd name="T63" fmla="*/ 2147483646 h 382"/>
              <a:gd name="T64" fmla="*/ 2147483646 w 629"/>
              <a:gd name="T65" fmla="*/ 2147483646 h 382"/>
              <a:gd name="T66" fmla="*/ 2147483646 w 629"/>
              <a:gd name="T67" fmla="*/ 2147483646 h 382"/>
              <a:gd name="T68" fmla="*/ 2147483646 w 629"/>
              <a:gd name="T69" fmla="*/ 2147483646 h 382"/>
              <a:gd name="T70" fmla="*/ 2147483646 w 629"/>
              <a:gd name="T71" fmla="*/ 2147483646 h 382"/>
              <a:gd name="T72" fmla="*/ 2147483646 w 629"/>
              <a:gd name="T73" fmla="*/ 2147483646 h 382"/>
              <a:gd name="T74" fmla="*/ 2147483646 w 629"/>
              <a:gd name="T75" fmla="*/ 2147483646 h 382"/>
              <a:gd name="T76" fmla="*/ 2147483646 w 629"/>
              <a:gd name="T77" fmla="*/ 2147483646 h 382"/>
              <a:gd name="T78" fmla="*/ 2147483646 w 629"/>
              <a:gd name="T79" fmla="*/ 2147483646 h 382"/>
              <a:gd name="T80" fmla="*/ 2147483646 w 629"/>
              <a:gd name="T81" fmla="*/ 2147483646 h 382"/>
              <a:gd name="T82" fmla="*/ 2147483646 w 629"/>
              <a:gd name="T83" fmla="*/ 2147483646 h 382"/>
              <a:gd name="T84" fmla="*/ 2147483646 w 629"/>
              <a:gd name="T85" fmla="*/ 2147483646 h 382"/>
              <a:gd name="T86" fmla="*/ 2147483646 w 629"/>
              <a:gd name="T87" fmla="*/ 2147483646 h 382"/>
              <a:gd name="T88" fmla="*/ 2147483646 w 629"/>
              <a:gd name="T89" fmla="*/ 2147483646 h 382"/>
              <a:gd name="T90" fmla="*/ 2147483646 w 629"/>
              <a:gd name="T91" fmla="*/ 2147483646 h 382"/>
              <a:gd name="T92" fmla="*/ 2147483646 w 629"/>
              <a:gd name="T93" fmla="*/ 2147483646 h 382"/>
              <a:gd name="T94" fmla="*/ 2147483646 w 629"/>
              <a:gd name="T95" fmla="*/ 2147483646 h 382"/>
              <a:gd name="T96" fmla="*/ 2147483646 w 629"/>
              <a:gd name="T97" fmla="*/ 0 h 382"/>
              <a:gd name="T98" fmla="*/ 2147483646 w 629"/>
              <a:gd name="T99" fmla="*/ 2147483646 h 382"/>
              <a:gd name="T100" fmla="*/ 2147483646 w 629"/>
              <a:gd name="T101" fmla="*/ 2147483646 h 38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29" h="382">
                <a:moveTo>
                  <a:pt x="77" y="2"/>
                </a:moveTo>
                <a:cubicBezTo>
                  <a:pt x="77" y="2"/>
                  <a:pt x="77" y="2"/>
                  <a:pt x="77" y="2"/>
                </a:cubicBezTo>
                <a:cubicBezTo>
                  <a:pt x="76" y="6"/>
                  <a:pt x="73" y="8"/>
                  <a:pt x="70" y="11"/>
                </a:cubicBezTo>
                <a:cubicBezTo>
                  <a:pt x="67" y="12"/>
                  <a:pt x="67" y="14"/>
                  <a:pt x="67" y="1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20"/>
                  <a:pt x="65" y="23"/>
                  <a:pt x="62" y="28"/>
                </a:cubicBezTo>
                <a:cubicBezTo>
                  <a:pt x="62" y="30"/>
                  <a:pt x="62" y="30"/>
                  <a:pt x="62" y="30"/>
                </a:cubicBezTo>
                <a:cubicBezTo>
                  <a:pt x="61" y="31"/>
                  <a:pt x="59" y="32"/>
                  <a:pt x="57" y="32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26" y="44"/>
                  <a:pt x="22" y="50"/>
                  <a:pt x="21" y="54"/>
                </a:cubicBezTo>
                <a:cubicBezTo>
                  <a:pt x="21" y="56"/>
                  <a:pt x="23" y="63"/>
                  <a:pt x="29" y="75"/>
                </a:cubicBezTo>
                <a:cubicBezTo>
                  <a:pt x="32" y="84"/>
                  <a:pt x="32" y="84"/>
                  <a:pt x="32" y="84"/>
                </a:cubicBezTo>
                <a:cubicBezTo>
                  <a:pt x="34" y="88"/>
                  <a:pt x="33" y="92"/>
                  <a:pt x="29" y="98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7" y="92"/>
                  <a:pt x="7" y="92"/>
                  <a:pt x="7" y="92"/>
                </a:cubicBezTo>
                <a:cubicBezTo>
                  <a:pt x="4" y="108"/>
                  <a:pt x="4" y="108"/>
                  <a:pt x="4" y="108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17"/>
                  <a:pt x="10" y="118"/>
                  <a:pt x="9" y="118"/>
                </a:cubicBezTo>
                <a:cubicBezTo>
                  <a:pt x="9" y="119"/>
                  <a:pt x="9" y="119"/>
                  <a:pt x="9" y="119"/>
                </a:cubicBezTo>
                <a:cubicBezTo>
                  <a:pt x="7" y="120"/>
                  <a:pt x="5" y="124"/>
                  <a:pt x="2" y="131"/>
                </a:cubicBezTo>
                <a:cubicBezTo>
                  <a:pt x="0" y="137"/>
                  <a:pt x="1" y="143"/>
                  <a:pt x="6" y="150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19" y="150"/>
                  <a:pt x="23" y="156"/>
                  <a:pt x="30" y="165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8"/>
                  <a:pt x="32" y="170"/>
                  <a:pt x="34" y="17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65" y="204"/>
                  <a:pt x="65" y="204"/>
                  <a:pt x="65" y="204"/>
                </a:cubicBezTo>
                <a:cubicBezTo>
                  <a:pt x="70" y="204"/>
                  <a:pt x="70" y="204"/>
                  <a:pt x="70" y="204"/>
                </a:cubicBezTo>
                <a:cubicBezTo>
                  <a:pt x="76" y="193"/>
                  <a:pt x="76" y="193"/>
                  <a:pt x="76" y="193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7"/>
                  <a:pt x="92" y="197"/>
                  <a:pt x="92" y="197"/>
                </a:cubicBezTo>
                <a:cubicBezTo>
                  <a:pt x="94" y="207"/>
                  <a:pt x="94" y="207"/>
                  <a:pt x="94" y="207"/>
                </a:cubicBezTo>
                <a:cubicBezTo>
                  <a:pt x="112" y="227"/>
                  <a:pt x="112" y="227"/>
                  <a:pt x="112" y="227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35" y="252"/>
                  <a:pt x="135" y="252"/>
                  <a:pt x="135" y="252"/>
                </a:cubicBezTo>
                <a:cubicBezTo>
                  <a:pt x="145" y="250"/>
                  <a:pt x="145" y="250"/>
                  <a:pt x="145" y="250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147" y="251"/>
                  <a:pt x="147" y="251"/>
                  <a:pt x="147" y="251"/>
                </a:cubicBezTo>
                <a:cubicBezTo>
                  <a:pt x="148" y="252"/>
                  <a:pt x="148" y="252"/>
                  <a:pt x="148" y="252"/>
                </a:cubicBezTo>
                <a:cubicBezTo>
                  <a:pt x="157" y="271"/>
                  <a:pt x="157" y="271"/>
                  <a:pt x="157" y="271"/>
                </a:cubicBezTo>
                <a:cubicBezTo>
                  <a:pt x="168" y="278"/>
                  <a:pt x="168" y="278"/>
                  <a:pt x="168" y="278"/>
                </a:cubicBezTo>
                <a:cubicBezTo>
                  <a:pt x="177" y="280"/>
                  <a:pt x="177" y="280"/>
                  <a:pt x="177" y="280"/>
                </a:cubicBezTo>
                <a:cubicBezTo>
                  <a:pt x="182" y="292"/>
                  <a:pt x="182" y="292"/>
                  <a:pt x="182" y="292"/>
                </a:cubicBezTo>
                <a:cubicBezTo>
                  <a:pt x="189" y="292"/>
                  <a:pt x="189" y="292"/>
                  <a:pt x="189" y="292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14" y="314"/>
                  <a:pt x="214" y="314"/>
                  <a:pt x="214" y="314"/>
                </a:cubicBezTo>
                <a:cubicBezTo>
                  <a:pt x="229" y="312"/>
                  <a:pt x="229" y="312"/>
                  <a:pt x="229" y="312"/>
                </a:cubicBezTo>
                <a:cubicBezTo>
                  <a:pt x="230" y="312"/>
                  <a:pt x="230" y="312"/>
                  <a:pt x="230" y="312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46" y="322"/>
                  <a:pt x="246" y="322"/>
                  <a:pt x="246" y="322"/>
                </a:cubicBezTo>
                <a:cubicBezTo>
                  <a:pt x="263" y="324"/>
                  <a:pt x="263" y="324"/>
                  <a:pt x="263" y="324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87" y="320"/>
                  <a:pt x="296" y="321"/>
                  <a:pt x="299" y="324"/>
                </a:cubicBezTo>
                <a:cubicBezTo>
                  <a:pt x="301" y="328"/>
                  <a:pt x="300" y="331"/>
                  <a:pt x="295" y="335"/>
                </a:cubicBezTo>
                <a:cubicBezTo>
                  <a:pt x="291" y="339"/>
                  <a:pt x="291" y="339"/>
                  <a:pt x="291" y="339"/>
                </a:cubicBezTo>
                <a:cubicBezTo>
                  <a:pt x="290" y="341"/>
                  <a:pt x="292" y="344"/>
                  <a:pt x="297" y="349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300" y="352"/>
                  <a:pt x="300" y="352"/>
                  <a:pt x="300" y="352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11" y="332"/>
                  <a:pt x="319" y="322"/>
                  <a:pt x="325" y="320"/>
                </a:cubicBezTo>
                <a:cubicBezTo>
                  <a:pt x="331" y="318"/>
                  <a:pt x="343" y="323"/>
                  <a:pt x="363" y="335"/>
                </a:cubicBezTo>
                <a:cubicBezTo>
                  <a:pt x="387" y="339"/>
                  <a:pt x="387" y="339"/>
                  <a:pt x="387" y="339"/>
                </a:cubicBezTo>
                <a:cubicBezTo>
                  <a:pt x="387" y="340"/>
                  <a:pt x="387" y="340"/>
                  <a:pt x="387" y="340"/>
                </a:cubicBezTo>
                <a:cubicBezTo>
                  <a:pt x="387" y="341"/>
                  <a:pt x="387" y="341"/>
                  <a:pt x="387" y="341"/>
                </a:cubicBezTo>
                <a:cubicBezTo>
                  <a:pt x="385" y="352"/>
                  <a:pt x="385" y="352"/>
                  <a:pt x="385" y="352"/>
                </a:cubicBezTo>
                <a:cubicBezTo>
                  <a:pt x="397" y="354"/>
                  <a:pt x="397" y="354"/>
                  <a:pt x="397" y="354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401" y="376"/>
                  <a:pt x="403" y="380"/>
                  <a:pt x="405" y="381"/>
                </a:cubicBezTo>
                <a:cubicBezTo>
                  <a:pt x="407" y="382"/>
                  <a:pt x="419" y="382"/>
                  <a:pt x="441" y="381"/>
                </a:cubicBezTo>
                <a:cubicBezTo>
                  <a:pt x="453" y="374"/>
                  <a:pt x="453" y="374"/>
                  <a:pt x="453" y="374"/>
                </a:cubicBezTo>
                <a:cubicBezTo>
                  <a:pt x="465" y="358"/>
                  <a:pt x="465" y="358"/>
                  <a:pt x="465" y="358"/>
                </a:cubicBezTo>
                <a:cubicBezTo>
                  <a:pt x="479" y="357"/>
                  <a:pt x="479" y="357"/>
                  <a:pt x="479" y="357"/>
                </a:cubicBezTo>
                <a:cubicBezTo>
                  <a:pt x="486" y="355"/>
                  <a:pt x="486" y="355"/>
                  <a:pt x="486" y="355"/>
                </a:cubicBezTo>
                <a:cubicBezTo>
                  <a:pt x="512" y="340"/>
                  <a:pt x="512" y="340"/>
                  <a:pt x="512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28" y="338"/>
                  <a:pt x="537" y="338"/>
                  <a:pt x="539" y="340"/>
                </a:cubicBezTo>
                <a:cubicBezTo>
                  <a:pt x="557" y="354"/>
                  <a:pt x="557" y="354"/>
                  <a:pt x="557" y="354"/>
                </a:cubicBezTo>
                <a:cubicBezTo>
                  <a:pt x="562" y="356"/>
                  <a:pt x="562" y="356"/>
                  <a:pt x="562" y="356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9" y="360"/>
                  <a:pt x="569" y="360"/>
                  <a:pt x="569" y="360"/>
                </a:cubicBezTo>
                <a:cubicBezTo>
                  <a:pt x="570" y="360"/>
                  <a:pt x="570" y="360"/>
                  <a:pt x="570" y="360"/>
                </a:cubicBezTo>
                <a:cubicBezTo>
                  <a:pt x="570" y="359"/>
                  <a:pt x="570" y="359"/>
                  <a:pt x="570" y="359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3" y="346"/>
                  <a:pt x="573" y="346"/>
                  <a:pt x="573" y="346"/>
                </a:cubicBezTo>
                <a:cubicBezTo>
                  <a:pt x="571" y="342"/>
                  <a:pt x="571" y="339"/>
                  <a:pt x="573" y="337"/>
                </a:cubicBezTo>
                <a:cubicBezTo>
                  <a:pt x="573" y="335"/>
                  <a:pt x="575" y="334"/>
                  <a:pt x="579" y="333"/>
                </a:cubicBezTo>
                <a:cubicBezTo>
                  <a:pt x="585" y="332"/>
                  <a:pt x="590" y="337"/>
                  <a:pt x="596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607" y="344"/>
                  <a:pt x="607" y="344"/>
                  <a:pt x="607" y="344"/>
                </a:cubicBezTo>
                <a:cubicBezTo>
                  <a:pt x="609" y="344"/>
                  <a:pt x="610" y="342"/>
                  <a:pt x="610" y="340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7" y="329"/>
                  <a:pt x="608" y="326"/>
                  <a:pt x="611" y="325"/>
                </a:cubicBezTo>
                <a:cubicBezTo>
                  <a:pt x="615" y="322"/>
                  <a:pt x="615" y="322"/>
                  <a:pt x="615" y="322"/>
                </a:cubicBezTo>
                <a:cubicBezTo>
                  <a:pt x="623" y="312"/>
                  <a:pt x="623" y="312"/>
                  <a:pt x="623" y="312"/>
                </a:cubicBezTo>
                <a:cubicBezTo>
                  <a:pt x="629" y="299"/>
                  <a:pt x="629" y="299"/>
                  <a:pt x="629" y="299"/>
                </a:cubicBezTo>
                <a:cubicBezTo>
                  <a:pt x="624" y="291"/>
                  <a:pt x="623" y="285"/>
                  <a:pt x="624" y="281"/>
                </a:cubicBezTo>
                <a:cubicBezTo>
                  <a:pt x="625" y="270"/>
                  <a:pt x="625" y="270"/>
                  <a:pt x="625" y="270"/>
                </a:cubicBezTo>
                <a:cubicBezTo>
                  <a:pt x="623" y="265"/>
                  <a:pt x="622" y="262"/>
                  <a:pt x="622" y="259"/>
                </a:cubicBezTo>
                <a:cubicBezTo>
                  <a:pt x="622" y="258"/>
                  <a:pt x="620" y="254"/>
                  <a:pt x="617" y="249"/>
                </a:cubicBezTo>
                <a:cubicBezTo>
                  <a:pt x="617" y="249"/>
                  <a:pt x="617" y="249"/>
                  <a:pt x="617" y="249"/>
                </a:cubicBezTo>
                <a:cubicBezTo>
                  <a:pt x="617" y="248"/>
                  <a:pt x="617" y="248"/>
                  <a:pt x="617" y="248"/>
                </a:cubicBezTo>
                <a:cubicBezTo>
                  <a:pt x="615" y="234"/>
                  <a:pt x="615" y="234"/>
                  <a:pt x="615" y="234"/>
                </a:cubicBezTo>
                <a:cubicBezTo>
                  <a:pt x="615" y="231"/>
                  <a:pt x="615" y="228"/>
                  <a:pt x="615" y="224"/>
                </a:cubicBezTo>
                <a:cubicBezTo>
                  <a:pt x="612" y="221"/>
                  <a:pt x="609" y="218"/>
                  <a:pt x="608" y="216"/>
                </a:cubicBezTo>
                <a:cubicBezTo>
                  <a:pt x="602" y="208"/>
                  <a:pt x="602" y="208"/>
                  <a:pt x="602" y="208"/>
                </a:cubicBezTo>
                <a:cubicBezTo>
                  <a:pt x="601" y="207"/>
                  <a:pt x="601" y="207"/>
                  <a:pt x="601" y="207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599" y="196"/>
                  <a:pt x="599" y="196"/>
                  <a:pt x="599" y="196"/>
                </a:cubicBezTo>
                <a:cubicBezTo>
                  <a:pt x="593" y="191"/>
                  <a:pt x="593" y="191"/>
                  <a:pt x="593" y="191"/>
                </a:cubicBezTo>
                <a:cubicBezTo>
                  <a:pt x="593" y="192"/>
                  <a:pt x="593" y="192"/>
                  <a:pt x="593" y="192"/>
                </a:cubicBezTo>
                <a:cubicBezTo>
                  <a:pt x="582" y="182"/>
                  <a:pt x="582" y="182"/>
                  <a:pt x="582" y="182"/>
                </a:cubicBezTo>
                <a:cubicBezTo>
                  <a:pt x="582" y="183"/>
                  <a:pt x="582" y="183"/>
                  <a:pt x="582" y="183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7"/>
                  <a:pt x="583" y="197"/>
                  <a:pt x="583" y="197"/>
                </a:cubicBezTo>
                <a:cubicBezTo>
                  <a:pt x="577" y="200"/>
                  <a:pt x="577" y="200"/>
                  <a:pt x="577" y="200"/>
                </a:cubicBezTo>
                <a:cubicBezTo>
                  <a:pt x="577" y="208"/>
                  <a:pt x="577" y="208"/>
                  <a:pt x="577" y="208"/>
                </a:cubicBezTo>
                <a:cubicBezTo>
                  <a:pt x="577" y="209"/>
                  <a:pt x="577" y="209"/>
                  <a:pt x="577" y="209"/>
                </a:cubicBezTo>
                <a:cubicBezTo>
                  <a:pt x="563" y="214"/>
                  <a:pt x="563" y="214"/>
                  <a:pt x="563" y="214"/>
                </a:cubicBezTo>
                <a:cubicBezTo>
                  <a:pt x="558" y="203"/>
                  <a:pt x="558" y="203"/>
                  <a:pt x="558" y="203"/>
                </a:cubicBezTo>
                <a:cubicBezTo>
                  <a:pt x="555" y="202"/>
                  <a:pt x="555" y="202"/>
                  <a:pt x="555" y="202"/>
                </a:cubicBezTo>
                <a:cubicBezTo>
                  <a:pt x="551" y="207"/>
                  <a:pt x="551" y="207"/>
                  <a:pt x="551" y="207"/>
                </a:cubicBezTo>
                <a:cubicBezTo>
                  <a:pt x="548" y="215"/>
                  <a:pt x="548" y="215"/>
                  <a:pt x="548" y="215"/>
                </a:cubicBezTo>
                <a:cubicBezTo>
                  <a:pt x="538" y="218"/>
                  <a:pt x="538" y="218"/>
                  <a:pt x="538" y="218"/>
                </a:cubicBezTo>
                <a:cubicBezTo>
                  <a:pt x="532" y="214"/>
                  <a:pt x="532" y="214"/>
                  <a:pt x="532" y="214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22" y="200"/>
                  <a:pt x="522" y="200"/>
                  <a:pt x="522" y="200"/>
                </a:cubicBezTo>
                <a:cubicBezTo>
                  <a:pt x="519" y="193"/>
                  <a:pt x="519" y="193"/>
                  <a:pt x="519" y="193"/>
                </a:cubicBezTo>
                <a:cubicBezTo>
                  <a:pt x="514" y="191"/>
                  <a:pt x="514" y="191"/>
                  <a:pt x="514" y="191"/>
                </a:cubicBezTo>
                <a:cubicBezTo>
                  <a:pt x="513" y="190"/>
                  <a:pt x="513" y="190"/>
                  <a:pt x="513" y="190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1" y="172"/>
                  <a:pt x="501" y="172"/>
                  <a:pt x="501" y="172"/>
                </a:cubicBezTo>
                <a:cubicBezTo>
                  <a:pt x="496" y="172"/>
                  <a:pt x="496" y="172"/>
                  <a:pt x="496" y="172"/>
                </a:cubicBezTo>
                <a:cubicBezTo>
                  <a:pt x="488" y="175"/>
                  <a:pt x="488" y="175"/>
                  <a:pt x="488" y="175"/>
                </a:cubicBezTo>
                <a:cubicBezTo>
                  <a:pt x="487" y="176"/>
                  <a:pt x="487" y="176"/>
                  <a:pt x="487" y="176"/>
                </a:cubicBezTo>
                <a:cubicBezTo>
                  <a:pt x="467" y="174"/>
                  <a:pt x="467" y="174"/>
                  <a:pt x="467" y="174"/>
                </a:cubicBezTo>
                <a:cubicBezTo>
                  <a:pt x="451" y="171"/>
                  <a:pt x="451" y="171"/>
                  <a:pt x="451" y="171"/>
                </a:cubicBezTo>
                <a:cubicBezTo>
                  <a:pt x="450" y="170"/>
                  <a:pt x="447" y="169"/>
                  <a:pt x="443" y="166"/>
                </a:cubicBezTo>
                <a:cubicBezTo>
                  <a:pt x="431" y="162"/>
                  <a:pt x="431" y="162"/>
                  <a:pt x="431" y="162"/>
                </a:cubicBezTo>
                <a:cubicBezTo>
                  <a:pt x="422" y="160"/>
                  <a:pt x="417" y="158"/>
                  <a:pt x="415" y="156"/>
                </a:cubicBezTo>
                <a:cubicBezTo>
                  <a:pt x="413" y="154"/>
                  <a:pt x="413" y="154"/>
                  <a:pt x="413" y="154"/>
                </a:cubicBezTo>
                <a:cubicBezTo>
                  <a:pt x="411" y="154"/>
                  <a:pt x="411" y="154"/>
                  <a:pt x="411" y="154"/>
                </a:cubicBezTo>
                <a:cubicBezTo>
                  <a:pt x="403" y="150"/>
                  <a:pt x="403" y="150"/>
                  <a:pt x="403" y="150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1" y="148"/>
                  <a:pt x="400" y="146"/>
                  <a:pt x="399" y="145"/>
                </a:cubicBezTo>
                <a:cubicBezTo>
                  <a:pt x="398" y="141"/>
                  <a:pt x="398" y="141"/>
                  <a:pt x="398" y="141"/>
                </a:cubicBezTo>
                <a:cubicBezTo>
                  <a:pt x="395" y="136"/>
                  <a:pt x="395" y="136"/>
                  <a:pt x="395" y="136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82" y="139"/>
                  <a:pt x="380" y="140"/>
                  <a:pt x="379" y="140"/>
                </a:cubicBezTo>
                <a:cubicBezTo>
                  <a:pt x="375" y="141"/>
                  <a:pt x="372" y="140"/>
                  <a:pt x="369" y="136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58" y="124"/>
                  <a:pt x="356" y="121"/>
                  <a:pt x="355" y="119"/>
                </a:cubicBezTo>
                <a:cubicBezTo>
                  <a:pt x="353" y="116"/>
                  <a:pt x="353" y="116"/>
                  <a:pt x="353" y="116"/>
                </a:cubicBezTo>
                <a:cubicBezTo>
                  <a:pt x="351" y="113"/>
                  <a:pt x="349" y="110"/>
                  <a:pt x="347" y="108"/>
                </a:cubicBezTo>
                <a:cubicBezTo>
                  <a:pt x="346" y="104"/>
                  <a:pt x="346" y="101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52" y="89"/>
                  <a:pt x="352" y="89"/>
                  <a:pt x="352" y="89"/>
                </a:cubicBezTo>
                <a:cubicBezTo>
                  <a:pt x="355" y="80"/>
                  <a:pt x="355" y="80"/>
                  <a:pt x="355" y="80"/>
                </a:cubicBezTo>
                <a:cubicBezTo>
                  <a:pt x="356" y="74"/>
                  <a:pt x="356" y="74"/>
                  <a:pt x="356" y="74"/>
                </a:cubicBezTo>
                <a:cubicBezTo>
                  <a:pt x="354" y="64"/>
                  <a:pt x="354" y="64"/>
                  <a:pt x="354" y="64"/>
                </a:cubicBezTo>
                <a:cubicBezTo>
                  <a:pt x="348" y="59"/>
                  <a:pt x="348" y="59"/>
                  <a:pt x="348" y="59"/>
                </a:cubicBezTo>
                <a:cubicBezTo>
                  <a:pt x="349" y="52"/>
                  <a:pt x="349" y="52"/>
                  <a:pt x="349" y="52"/>
                </a:cubicBezTo>
                <a:cubicBezTo>
                  <a:pt x="349" y="46"/>
                  <a:pt x="351" y="43"/>
                  <a:pt x="355" y="42"/>
                </a:cubicBezTo>
                <a:cubicBezTo>
                  <a:pt x="357" y="42"/>
                  <a:pt x="357" y="41"/>
                  <a:pt x="357" y="40"/>
                </a:cubicBezTo>
                <a:cubicBezTo>
                  <a:pt x="357" y="39"/>
                  <a:pt x="357" y="39"/>
                  <a:pt x="357" y="39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4" y="20"/>
                  <a:pt x="354" y="20"/>
                  <a:pt x="354" y="20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1" y="10"/>
                  <a:pt x="341" y="10"/>
                  <a:pt x="341" y="10"/>
                </a:cubicBezTo>
                <a:cubicBezTo>
                  <a:pt x="322" y="7"/>
                  <a:pt x="322" y="7"/>
                  <a:pt x="322" y="7"/>
                </a:cubicBezTo>
                <a:cubicBezTo>
                  <a:pt x="322" y="7"/>
                  <a:pt x="322" y="7"/>
                  <a:pt x="322" y="7"/>
                </a:cubicBezTo>
                <a:cubicBezTo>
                  <a:pt x="316" y="2"/>
                  <a:pt x="316" y="2"/>
                  <a:pt x="316" y="2"/>
                </a:cubicBezTo>
                <a:cubicBezTo>
                  <a:pt x="305" y="2"/>
                  <a:pt x="305" y="2"/>
                  <a:pt x="305" y="2"/>
                </a:cubicBezTo>
                <a:cubicBezTo>
                  <a:pt x="303" y="2"/>
                  <a:pt x="301" y="4"/>
                  <a:pt x="299" y="5"/>
                </a:cubicBezTo>
                <a:cubicBezTo>
                  <a:pt x="298" y="5"/>
                  <a:pt x="298" y="5"/>
                  <a:pt x="298" y="5"/>
                </a:cubicBezTo>
                <a:cubicBezTo>
                  <a:pt x="289" y="8"/>
                  <a:pt x="289" y="8"/>
                  <a:pt x="289" y="8"/>
                </a:cubicBezTo>
                <a:cubicBezTo>
                  <a:pt x="267" y="8"/>
                  <a:pt x="267" y="8"/>
                  <a:pt x="267" y="8"/>
                </a:cubicBezTo>
                <a:cubicBezTo>
                  <a:pt x="264" y="9"/>
                  <a:pt x="261" y="10"/>
                  <a:pt x="260" y="12"/>
                </a:cubicBezTo>
                <a:cubicBezTo>
                  <a:pt x="257" y="14"/>
                  <a:pt x="253" y="15"/>
                  <a:pt x="247" y="17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6" y="20"/>
                  <a:pt x="236" y="20"/>
                  <a:pt x="236" y="20"/>
                </a:cubicBezTo>
                <a:cubicBezTo>
                  <a:pt x="221" y="18"/>
                  <a:pt x="221" y="18"/>
                  <a:pt x="221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15" y="18"/>
                  <a:pt x="215" y="18"/>
                  <a:pt x="215" y="18"/>
                </a:cubicBezTo>
                <a:cubicBezTo>
                  <a:pt x="206" y="20"/>
                  <a:pt x="206" y="20"/>
                  <a:pt x="206" y="20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7" y="22"/>
                  <a:pt x="187" y="22"/>
                  <a:pt x="187" y="22"/>
                </a:cubicBezTo>
                <a:cubicBezTo>
                  <a:pt x="179" y="18"/>
                  <a:pt x="179" y="18"/>
                  <a:pt x="179" y="18"/>
                </a:cubicBezTo>
                <a:cubicBezTo>
                  <a:pt x="171" y="18"/>
                  <a:pt x="171" y="18"/>
                  <a:pt x="171" y="18"/>
                </a:cubicBezTo>
                <a:cubicBezTo>
                  <a:pt x="168" y="18"/>
                  <a:pt x="165" y="15"/>
                  <a:pt x="161" y="1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59" y="6"/>
                  <a:pt x="158" y="4"/>
                  <a:pt x="158" y="4"/>
                </a:cubicBezTo>
                <a:cubicBezTo>
                  <a:pt x="156" y="2"/>
                  <a:pt x="156" y="2"/>
                  <a:pt x="156" y="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9" y="4"/>
                  <a:pt x="149" y="4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17" y="11"/>
                  <a:pt x="112" y="10"/>
                  <a:pt x="106" y="8"/>
                </a:cubicBezTo>
                <a:cubicBezTo>
                  <a:pt x="93" y="6"/>
                  <a:pt x="93" y="6"/>
                  <a:pt x="93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84" y="2"/>
                  <a:pt x="84" y="2"/>
                  <a:pt x="84" y="2"/>
                </a:cubicBezTo>
                <a:lnTo>
                  <a:pt x="77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2"/>
          <p:cNvSpPr/>
          <p:nvPr/>
        </p:nvSpPr>
        <p:spPr bwMode="auto">
          <a:xfrm>
            <a:off x="2568575" y="4210050"/>
            <a:ext cx="912813" cy="950913"/>
          </a:xfrm>
          <a:custGeom>
            <a:avLst/>
            <a:gdLst>
              <a:gd name="T0" fmla="*/ 2147483646 w 284"/>
              <a:gd name="T1" fmla="*/ 2147483646 h 296"/>
              <a:gd name="T2" fmla="*/ 2147483646 w 284"/>
              <a:gd name="T3" fmla="*/ 2147483646 h 296"/>
              <a:gd name="T4" fmla="*/ 2147483646 w 284"/>
              <a:gd name="T5" fmla="*/ 2147483646 h 296"/>
              <a:gd name="T6" fmla="*/ 2147483646 w 284"/>
              <a:gd name="T7" fmla="*/ 2147483646 h 296"/>
              <a:gd name="T8" fmla="*/ 2147483646 w 284"/>
              <a:gd name="T9" fmla="*/ 2147483646 h 296"/>
              <a:gd name="T10" fmla="*/ 2147483646 w 284"/>
              <a:gd name="T11" fmla="*/ 2147483646 h 296"/>
              <a:gd name="T12" fmla="*/ 2147483646 w 284"/>
              <a:gd name="T13" fmla="*/ 2147483646 h 296"/>
              <a:gd name="T14" fmla="*/ 2147483646 w 284"/>
              <a:gd name="T15" fmla="*/ 2147483646 h 296"/>
              <a:gd name="T16" fmla="*/ 2147483646 w 284"/>
              <a:gd name="T17" fmla="*/ 2147483646 h 296"/>
              <a:gd name="T18" fmla="*/ 2147483646 w 284"/>
              <a:gd name="T19" fmla="*/ 2147483646 h 296"/>
              <a:gd name="T20" fmla="*/ 2147483646 w 284"/>
              <a:gd name="T21" fmla="*/ 2147483646 h 296"/>
              <a:gd name="T22" fmla="*/ 2147483646 w 284"/>
              <a:gd name="T23" fmla="*/ 2147483646 h 296"/>
              <a:gd name="T24" fmla="*/ 2147483646 w 284"/>
              <a:gd name="T25" fmla="*/ 2147483646 h 296"/>
              <a:gd name="T26" fmla="*/ 2147483646 w 284"/>
              <a:gd name="T27" fmla="*/ 2147483646 h 296"/>
              <a:gd name="T28" fmla="*/ 2147483646 w 284"/>
              <a:gd name="T29" fmla="*/ 2147483646 h 296"/>
              <a:gd name="T30" fmla="*/ 2147483646 w 284"/>
              <a:gd name="T31" fmla="*/ 2147483646 h 296"/>
              <a:gd name="T32" fmla="*/ 2147483646 w 284"/>
              <a:gd name="T33" fmla="*/ 2147483646 h 296"/>
              <a:gd name="T34" fmla="*/ 2147483646 w 284"/>
              <a:gd name="T35" fmla="*/ 2147483646 h 296"/>
              <a:gd name="T36" fmla="*/ 2147483646 w 284"/>
              <a:gd name="T37" fmla="*/ 2147483646 h 296"/>
              <a:gd name="T38" fmla="*/ 2147483646 w 284"/>
              <a:gd name="T39" fmla="*/ 2147483646 h 296"/>
              <a:gd name="T40" fmla="*/ 2147483646 w 284"/>
              <a:gd name="T41" fmla="*/ 2147483646 h 296"/>
              <a:gd name="T42" fmla="*/ 2147483646 w 284"/>
              <a:gd name="T43" fmla="*/ 2147483646 h 296"/>
              <a:gd name="T44" fmla="*/ 2147483646 w 284"/>
              <a:gd name="T45" fmla="*/ 2147483646 h 296"/>
              <a:gd name="T46" fmla="*/ 2147483646 w 284"/>
              <a:gd name="T47" fmla="*/ 2147483646 h 296"/>
              <a:gd name="T48" fmla="*/ 2147483646 w 284"/>
              <a:gd name="T49" fmla="*/ 2147483646 h 296"/>
              <a:gd name="T50" fmla="*/ 2147483646 w 284"/>
              <a:gd name="T51" fmla="*/ 2147483646 h 296"/>
              <a:gd name="T52" fmla="*/ 2147483646 w 284"/>
              <a:gd name="T53" fmla="*/ 2147483646 h 296"/>
              <a:gd name="T54" fmla="*/ 2147483646 w 284"/>
              <a:gd name="T55" fmla="*/ 2147483646 h 296"/>
              <a:gd name="T56" fmla="*/ 2147483646 w 284"/>
              <a:gd name="T57" fmla="*/ 2147483646 h 296"/>
              <a:gd name="T58" fmla="*/ 2147483646 w 284"/>
              <a:gd name="T59" fmla="*/ 2147483646 h 296"/>
              <a:gd name="T60" fmla="*/ 2147483646 w 284"/>
              <a:gd name="T61" fmla="*/ 2147483646 h 296"/>
              <a:gd name="T62" fmla="*/ 2147483646 w 284"/>
              <a:gd name="T63" fmla="*/ 2147483646 h 296"/>
              <a:gd name="T64" fmla="*/ 2147483646 w 284"/>
              <a:gd name="T65" fmla="*/ 2147483646 h 296"/>
              <a:gd name="T66" fmla="*/ 2147483646 w 284"/>
              <a:gd name="T67" fmla="*/ 2147483646 h 296"/>
              <a:gd name="T68" fmla="*/ 2147483646 w 284"/>
              <a:gd name="T69" fmla="*/ 2147483646 h 296"/>
              <a:gd name="T70" fmla="*/ 2147483646 w 284"/>
              <a:gd name="T71" fmla="*/ 2147483646 h 296"/>
              <a:gd name="T72" fmla="*/ 2147483646 w 284"/>
              <a:gd name="T73" fmla="*/ 2147483646 h 296"/>
              <a:gd name="T74" fmla="*/ 2147483646 w 284"/>
              <a:gd name="T75" fmla="*/ 2147483646 h 296"/>
              <a:gd name="T76" fmla="*/ 2147483646 w 284"/>
              <a:gd name="T77" fmla="*/ 2147483646 h 296"/>
              <a:gd name="T78" fmla="*/ 2147483646 w 284"/>
              <a:gd name="T79" fmla="*/ 2147483646 h 296"/>
              <a:gd name="T80" fmla="*/ 2147483646 w 284"/>
              <a:gd name="T81" fmla="*/ 2147483646 h 296"/>
              <a:gd name="T82" fmla="*/ 2147483646 w 284"/>
              <a:gd name="T83" fmla="*/ 2147483646 h 296"/>
              <a:gd name="T84" fmla="*/ 2147483646 w 284"/>
              <a:gd name="T85" fmla="*/ 2147483646 h 296"/>
              <a:gd name="T86" fmla="*/ 2147483646 w 284"/>
              <a:gd name="T87" fmla="*/ 2147483646 h 296"/>
              <a:gd name="T88" fmla="*/ 2147483646 w 284"/>
              <a:gd name="T89" fmla="*/ 2147483646 h 296"/>
              <a:gd name="T90" fmla="*/ 2147483646 w 284"/>
              <a:gd name="T91" fmla="*/ 2147483646 h 296"/>
              <a:gd name="T92" fmla="*/ 2147483646 w 284"/>
              <a:gd name="T93" fmla="*/ 2147483646 h 296"/>
              <a:gd name="T94" fmla="*/ 2147483646 w 284"/>
              <a:gd name="T95" fmla="*/ 2147483646 h 296"/>
              <a:gd name="T96" fmla="*/ 2147483646 w 284"/>
              <a:gd name="T97" fmla="*/ 2147483646 h 296"/>
              <a:gd name="T98" fmla="*/ 2147483646 w 284"/>
              <a:gd name="T99" fmla="*/ 2147483646 h 296"/>
              <a:gd name="T100" fmla="*/ 2147483646 w 284"/>
              <a:gd name="T101" fmla="*/ 2147483646 h 296"/>
              <a:gd name="T102" fmla="*/ 2147483646 w 284"/>
              <a:gd name="T103" fmla="*/ 2147483646 h 296"/>
              <a:gd name="T104" fmla="*/ 2147483646 w 284"/>
              <a:gd name="T105" fmla="*/ 2147483646 h 296"/>
              <a:gd name="T106" fmla="*/ 2147483646 w 284"/>
              <a:gd name="T107" fmla="*/ 2147483646 h 296"/>
              <a:gd name="T108" fmla="*/ 2147483646 w 284"/>
              <a:gd name="T109" fmla="*/ 2147483646 h 296"/>
              <a:gd name="T110" fmla="*/ 2147483646 w 284"/>
              <a:gd name="T111" fmla="*/ 2147483646 h 296"/>
              <a:gd name="T112" fmla="*/ 2147483646 w 284"/>
              <a:gd name="T113" fmla="*/ 2147483646 h 296"/>
              <a:gd name="T114" fmla="*/ 2147483646 w 284"/>
              <a:gd name="T115" fmla="*/ 2147483646 h 296"/>
              <a:gd name="T116" fmla="*/ 2147483646 w 284"/>
              <a:gd name="T117" fmla="*/ 2147483646 h 296"/>
              <a:gd name="T118" fmla="*/ 2147483646 w 284"/>
              <a:gd name="T119" fmla="*/ 2147483646 h 29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4" h="296">
                <a:moveTo>
                  <a:pt x="2" y="182"/>
                </a:moveTo>
                <a:cubicBezTo>
                  <a:pt x="0" y="187"/>
                  <a:pt x="0" y="187"/>
                  <a:pt x="0" y="187"/>
                </a:cubicBezTo>
                <a:cubicBezTo>
                  <a:pt x="3" y="187"/>
                  <a:pt x="6" y="185"/>
                  <a:pt x="9" y="183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26" y="180"/>
                  <a:pt x="26" y="180"/>
                  <a:pt x="26" y="180"/>
                </a:cubicBezTo>
                <a:cubicBezTo>
                  <a:pt x="37" y="175"/>
                  <a:pt x="37" y="175"/>
                  <a:pt x="37" y="175"/>
                </a:cubicBezTo>
                <a:cubicBezTo>
                  <a:pt x="41" y="181"/>
                  <a:pt x="41" y="181"/>
                  <a:pt x="41" y="181"/>
                </a:cubicBezTo>
                <a:cubicBezTo>
                  <a:pt x="42" y="181"/>
                  <a:pt x="42" y="181"/>
                  <a:pt x="42" y="181"/>
                </a:cubicBezTo>
                <a:cubicBezTo>
                  <a:pt x="37" y="189"/>
                  <a:pt x="37" y="189"/>
                  <a:pt x="37" y="189"/>
                </a:cubicBezTo>
                <a:cubicBezTo>
                  <a:pt x="42" y="194"/>
                  <a:pt x="42" y="194"/>
                  <a:pt x="42" y="194"/>
                </a:cubicBezTo>
                <a:cubicBezTo>
                  <a:pt x="42" y="195"/>
                  <a:pt x="42" y="195"/>
                  <a:pt x="42" y="195"/>
                </a:cubicBezTo>
                <a:cubicBezTo>
                  <a:pt x="42" y="196"/>
                  <a:pt x="42" y="196"/>
                  <a:pt x="42" y="196"/>
                </a:cubicBezTo>
                <a:cubicBezTo>
                  <a:pt x="38" y="213"/>
                  <a:pt x="38" y="213"/>
                  <a:pt x="38" y="213"/>
                </a:cubicBezTo>
                <a:cubicBezTo>
                  <a:pt x="49" y="220"/>
                  <a:pt x="49" y="220"/>
                  <a:pt x="49" y="220"/>
                </a:cubicBezTo>
                <a:cubicBezTo>
                  <a:pt x="68" y="221"/>
                  <a:pt x="68" y="221"/>
                  <a:pt x="68" y="221"/>
                </a:cubicBezTo>
                <a:cubicBezTo>
                  <a:pt x="65" y="225"/>
                  <a:pt x="65" y="225"/>
                  <a:pt x="65" y="225"/>
                </a:cubicBezTo>
                <a:cubicBezTo>
                  <a:pt x="53" y="240"/>
                  <a:pt x="47" y="248"/>
                  <a:pt x="48" y="251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64" y="254"/>
                  <a:pt x="70" y="256"/>
                  <a:pt x="72" y="260"/>
                </a:cubicBezTo>
                <a:cubicBezTo>
                  <a:pt x="74" y="265"/>
                  <a:pt x="77" y="270"/>
                  <a:pt x="79" y="275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6" y="282"/>
                  <a:pt x="96" y="282"/>
                  <a:pt x="96" y="282"/>
                </a:cubicBezTo>
                <a:cubicBezTo>
                  <a:pt x="110" y="270"/>
                  <a:pt x="110" y="270"/>
                  <a:pt x="110" y="270"/>
                </a:cubicBezTo>
                <a:cubicBezTo>
                  <a:pt x="118" y="281"/>
                  <a:pt x="118" y="281"/>
                  <a:pt x="118" y="281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20" y="292"/>
                  <a:pt x="120" y="292"/>
                  <a:pt x="120" y="292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36" y="296"/>
                  <a:pt x="136" y="296"/>
                  <a:pt x="136" y="296"/>
                </a:cubicBezTo>
                <a:cubicBezTo>
                  <a:pt x="138" y="296"/>
                  <a:pt x="138" y="296"/>
                  <a:pt x="138" y="296"/>
                </a:cubicBezTo>
                <a:cubicBezTo>
                  <a:pt x="138" y="295"/>
                  <a:pt x="138" y="295"/>
                  <a:pt x="138" y="295"/>
                </a:cubicBezTo>
                <a:cubicBezTo>
                  <a:pt x="136" y="285"/>
                  <a:pt x="136" y="285"/>
                  <a:pt x="136" y="285"/>
                </a:cubicBezTo>
                <a:cubicBezTo>
                  <a:pt x="136" y="284"/>
                  <a:pt x="136" y="284"/>
                  <a:pt x="136" y="284"/>
                </a:cubicBezTo>
                <a:cubicBezTo>
                  <a:pt x="131" y="261"/>
                  <a:pt x="131" y="261"/>
                  <a:pt x="131" y="261"/>
                </a:cubicBezTo>
                <a:cubicBezTo>
                  <a:pt x="131" y="260"/>
                  <a:pt x="131" y="260"/>
                  <a:pt x="131" y="260"/>
                </a:cubicBezTo>
                <a:cubicBezTo>
                  <a:pt x="134" y="244"/>
                  <a:pt x="134" y="244"/>
                  <a:pt x="134" y="244"/>
                </a:cubicBezTo>
                <a:cubicBezTo>
                  <a:pt x="135" y="244"/>
                  <a:pt x="135" y="244"/>
                  <a:pt x="135" y="244"/>
                </a:cubicBezTo>
                <a:cubicBezTo>
                  <a:pt x="136" y="244"/>
                  <a:pt x="136" y="244"/>
                  <a:pt x="136" y="244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60" y="235"/>
                  <a:pt x="160" y="235"/>
                  <a:pt x="160" y="235"/>
                </a:cubicBezTo>
                <a:cubicBezTo>
                  <a:pt x="162" y="236"/>
                  <a:pt x="162" y="236"/>
                  <a:pt x="162" y="236"/>
                </a:cubicBezTo>
                <a:cubicBezTo>
                  <a:pt x="169" y="241"/>
                  <a:pt x="174" y="246"/>
                  <a:pt x="176" y="249"/>
                </a:cubicBezTo>
                <a:cubicBezTo>
                  <a:pt x="178" y="248"/>
                  <a:pt x="183" y="244"/>
                  <a:pt x="189" y="237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210" y="241"/>
                  <a:pt x="210" y="241"/>
                  <a:pt x="210" y="241"/>
                </a:cubicBezTo>
                <a:cubicBezTo>
                  <a:pt x="219" y="234"/>
                  <a:pt x="219" y="234"/>
                  <a:pt x="219" y="234"/>
                </a:cubicBezTo>
                <a:cubicBezTo>
                  <a:pt x="219" y="233"/>
                  <a:pt x="219" y="233"/>
                  <a:pt x="219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9" y="235"/>
                  <a:pt x="229" y="235"/>
                  <a:pt x="229" y="235"/>
                </a:cubicBezTo>
                <a:cubicBezTo>
                  <a:pt x="256" y="211"/>
                  <a:pt x="256" y="211"/>
                  <a:pt x="256" y="211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6" y="214"/>
                  <a:pt x="266" y="214"/>
                  <a:pt x="266" y="214"/>
                </a:cubicBezTo>
                <a:cubicBezTo>
                  <a:pt x="268" y="218"/>
                  <a:pt x="268" y="218"/>
                  <a:pt x="268" y="218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8" y="211"/>
                  <a:pt x="278" y="211"/>
                  <a:pt x="278" y="211"/>
                </a:cubicBezTo>
                <a:cubicBezTo>
                  <a:pt x="284" y="205"/>
                  <a:pt x="284" y="205"/>
                  <a:pt x="284" y="205"/>
                </a:cubicBezTo>
                <a:cubicBezTo>
                  <a:pt x="283" y="193"/>
                  <a:pt x="283" y="193"/>
                  <a:pt x="283" y="193"/>
                </a:cubicBezTo>
                <a:cubicBezTo>
                  <a:pt x="282" y="191"/>
                  <a:pt x="282" y="191"/>
                  <a:pt x="282" y="191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2" y="195"/>
                  <a:pt x="270" y="196"/>
                  <a:pt x="267" y="196"/>
                </a:cubicBezTo>
                <a:cubicBezTo>
                  <a:pt x="258" y="196"/>
                  <a:pt x="258" y="196"/>
                  <a:pt x="258" y="196"/>
                </a:cubicBezTo>
                <a:cubicBezTo>
                  <a:pt x="255" y="196"/>
                  <a:pt x="254" y="195"/>
                  <a:pt x="252" y="193"/>
                </a:cubicBezTo>
                <a:cubicBezTo>
                  <a:pt x="252" y="180"/>
                  <a:pt x="252" y="180"/>
                  <a:pt x="252" y="180"/>
                </a:cubicBezTo>
                <a:cubicBezTo>
                  <a:pt x="249" y="179"/>
                  <a:pt x="248" y="178"/>
                  <a:pt x="246" y="178"/>
                </a:cubicBezTo>
                <a:cubicBezTo>
                  <a:pt x="244" y="179"/>
                  <a:pt x="244" y="179"/>
                  <a:pt x="244" y="179"/>
                </a:cubicBezTo>
                <a:cubicBezTo>
                  <a:pt x="242" y="180"/>
                  <a:pt x="242" y="180"/>
                  <a:pt x="242" y="180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81"/>
                  <a:pt x="234" y="181"/>
                  <a:pt x="234" y="181"/>
                </a:cubicBezTo>
                <a:cubicBezTo>
                  <a:pt x="231" y="175"/>
                  <a:pt x="231" y="175"/>
                  <a:pt x="231" y="175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4"/>
                  <a:pt x="234" y="154"/>
                  <a:pt x="234" y="154"/>
                </a:cubicBezTo>
                <a:cubicBezTo>
                  <a:pt x="238" y="147"/>
                  <a:pt x="238" y="147"/>
                  <a:pt x="238" y="147"/>
                </a:cubicBezTo>
                <a:cubicBezTo>
                  <a:pt x="226" y="137"/>
                  <a:pt x="226" y="137"/>
                  <a:pt x="226" y="137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28" y="96"/>
                  <a:pt x="228" y="96"/>
                  <a:pt x="228" y="96"/>
                </a:cubicBezTo>
                <a:cubicBezTo>
                  <a:pt x="225" y="95"/>
                  <a:pt x="225" y="95"/>
                  <a:pt x="225" y="95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6" y="102"/>
                  <a:pt x="216" y="102"/>
                  <a:pt x="216" y="102"/>
                </a:cubicBezTo>
                <a:cubicBezTo>
                  <a:pt x="210" y="98"/>
                  <a:pt x="210" y="98"/>
                  <a:pt x="210" y="98"/>
                </a:cubicBezTo>
                <a:cubicBezTo>
                  <a:pt x="205" y="95"/>
                  <a:pt x="205" y="95"/>
                  <a:pt x="205" y="95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199" y="75"/>
                  <a:pt x="199" y="75"/>
                  <a:pt x="199" y="75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200" y="74"/>
                  <a:pt x="200" y="74"/>
                  <a:pt x="200" y="74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5" y="64"/>
                  <a:pt x="215" y="64"/>
                  <a:pt x="215" y="64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9" y="64"/>
                  <a:pt x="239" y="64"/>
                  <a:pt x="239" y="64"/>
                </a:cubicBezTo>
                <a:cubicBezTo>
                  <a:pt x="240" y="64"/>
                  <a:pt x="240" y="64"/>
                  <a:pt x="240" y="64"/>
                </a:cubicBezTo>
                <a:cubicBezTo>
                  <a:pt x="243" y="66"/>
                  <a:pt x="243" y="66"/>
                  <a:pt x="243" y="66"/>
                </a:cubicBezTo>
                <a:cubicBezTo>
                  <a:pt x="248" y="63"/>
                  <a:pt x="248" y="63"/>
                  <a:pt x="248" y="63"/>
                </a:cubicBezTo>
                <a:cubicBezTo>
                  <a:pt x="253" y="60"/>
                  <a:pt x="253" y="60"/>
                  <a:pt x="253" y="60"/>
                </a:cubicBezTo>
                <a:cubicBezTo>
                  <a:pt x="256" y="56"/>
                  <a:pt x="256" y="56"/>
                  <a:pt x="256" y="56"/>
                </a:cubicBezTo>
                <a:cubicBezTo>
                  <a:pt x="256" y="54"/>
                  <a:pt x="256" y="54"/>
                  <a:pt x="256" y="54"/>
                </a:cubicBezTo>
                <a:cubicBezTo>
                  <a:pt x="256" y="45"/>
                  <a:pt x="256" y="45"/>
                  <a:pt x="256" y="45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43" y="47"/>
                  <a:pt x="243" y="47"/>
                  <a:pt x="243" y="47"/>
                </a:cubicBezTo>
                <a:cubicBezTo>
                  <a:pt x="240" y="50"/>
                  <a:pt x="238" y="52"/>
                  <a:pt x="235" y="52"/>
                </a:cubicBezTo>
                <a:cubicBezTo>
                  <a:pt x="232" y="52"/>
                  <a:pt x="230" y="49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4"/>
                  <a:pt x="227" y="44"/>
                  <a:pt x="227" y="44"/>
                </a:cubicBezTo>
                <a:cubicBezTo>
                  <a:pt x="226" y="39"/>
                  <a:pt x="226" y="39"/>
                  <a:pt x="226" y="39"/>
                </a:cubicBezTo>
                <a:cubicBezTo>
                  <a:pt x="226" y="38"/>
                  <a:pt x="226" y="38"/>
                  <a:pt x="226" y="38"/>
                </a:cubicBezTo>
                <a:cubicBezTo>
                  <a:pt x="227" y="33"/>
                  <a:pt x="227" y="33"/>
                  <a:pt x="227" y="33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0" y="28"/>
                  <a:pt x="210" y="28"/>
                  <a:pt x="210" y="28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198" y="34"/>
                  <a:pt x="198" y="34"/>
                  <a:pt x="198" y="34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2"/>
                  <a:pt x="202" y="42"/>
                  <a:pt x="202" y="42"/>
                </a:cubicBezTo>
                <a:cubicBezTo>
                  <a:pt x="201" y="50"/>
                  <a:pt x="201" y="50"/>
                  <a:pt x="201" y="50"/>
                </a:cubicBezTo>
                <a:cubicBezTo>
                  <a:pt x="201" y="51"/>
                  <a:pt x="201" y="51"/>
                  <a:pt x="201" y="51"/>
                </a:cubicBezTo>
                <a:cubicBezTo>
                  <a:pt x="200" y="51"/>
                  <a:pt x="200" y="51"/>
                  <a:pt x="200" y="51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79" y="78"/>
                  <a:pt x="180" y="81"/>
                  <a:pt x="182" y="85"/>
                </a:cubicBezTo>
                <a:cubicBezTo>
                  <a:pt x="183" y="85"/>
                  <a:pt x="183" y="85"/>
                  <a:pt x="183" y="85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84" y="97"/>
                  <a:pt x="184" y="97"/>
                  <a:pt x="184" y="97"/>
                </a:cubicBezTo>
                <a:cubicBezTo>
                  <a:pt x="183" y="98"/>
                  <a:pt x="183" y="98"/>
                  <a:pt x="183" y="98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2" y="105"/>
                  <a:pt x="160" y="106"/>
                  <a:pt x="158" y="107"/>
                </a:cubicBezTo>
                <a:cubicBezTo>
                  <a:pt x="154" y="112"/>
                  <a:pt x="154" y="112"/>
                  <a:pt x="154" y="112"/>
                </a:cubicBezTo>
                <a:cubicBezTo>
                  <a:pt x="150" y="116"/>
                  <a:pt x="150" y="116"/>
                  <a:pt x="150" y="116"/>
                </a:cubicBezTo>
                <a:cubicBezTo>
                  <a:pt x="148" y="119"/>
                  <a:pt x="146" y="120"/>
                  <a:pt x="141" y="119"/>
                </a:cubicBezTo>
                <a:cubicBezTo>
                  <a:pt x="138" y="119"/>
                  <a:pt x="138" y="116"/>
                  <a:pt x="138" y="112"/>
                </a:cubicBezTo>
                <a:cubicBezTo>
                  <a:pt x="138" y="110"/>
                  <a:pt x="138" y="110"/>
                  <a:pt x="138" y="110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136" y="109"/>
                  <a:pt x="136" y="109"/>
                  <a:pt x="136" y="109"/>
                </a:cubicBezTo>
                <a:cubicBezTo>
                  <a:pt x="135" y="110"/>
                  <a:pt x="134" y="111"/>
                  <a:pt x="132" y="111"/>
                </a:cubicBezTo>
                <a:cubicBezTo>
                  <a:pt x="131" y="110"/>
                  <a:pt x="130" y="109"/>
                  <a:pt x="129" y="106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3" y="50"/>
                  <a:pt x="101" y="52"/>
                  <a:pt x="100" y="52"/>
                </a:cubicBezTo>
                <a:cubicBezTo>
                  <a:pt x="99" y="52"/>
                  <a:pt x="97" y="50"/>
                  <a:pt x="94" y="48"/>
                </a:cubicBezTo>
                <a:cubicBezTo>
                  <a:pt x="88" y="45"/>
                  <a:pt x="88" y="45"/>
                  <a:pt x="88" y="45"/>
                </a:cubicBezTo>
                <a:cubicBezTo>
                  <a:pt x="87" y="44"/>
                  <a:pt x="87" y="44"/>
                  <a:pt x="87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3"/>
                  <a:pt x="86" y="43"/>
                  <a:pt x="86" y="43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4" y="29"/>
                  <a:pt x="84" y="29"/>
                  <a:pt x="84" y="29"/>
                </a:cubicBezTo>
                <a:cubicBezTo>
                  <a:pt x="81" y="21"/>
                  <a:pt x="81" y="21"/>
                  <a:pt x="81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24"/>
                  <a:pt x="78" y="27"/>
                  <a:pt x="77" y="29"/>
                </a:cubicBezTo>
                <a:cubicBezTo>
                  <a:pt x="76" y="31"/>
                  <a:pt x="75" y="33"/>
                  <a:pt x="72" y="35"/>
                </a:cubicBezTo>
                <a:cubicBezTo>
                  <a:pt x="72" y="38"/>
                  <a:pt x="70" y="40"/>
                  <a:pt x="69" y="41"/>
                </a:cubicBezTo>
                <a:cubicBezTo>
                  <a:pt x="66" y="44"/>
                  <a:pt x="64" y="44"/>
                  <a:pt x="62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58" y="41"/>
                  <a:pt x="58" y="38"/>
                  <a:pt x="58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3" y="28"/>
                  <a:pt x="53" y="28"/>
                  <a:pt x="53" y="28"/>
                </a:cubicBezTo>
                <a:cubicBezTo>
                  <a:pt x="51" y="27"/>
                  <a:pt x="50" y="24"/>
                  <a:pt x="50" y="21"/>
                </a:cubicBezTo>
                <a:cubicBezTo>
                  <a:pt x="52" y="3"/>
                  <a:pt x="52" y="3"/>
                  <a:pt x="52" y="3"/>
                </a:cubicBezTo>
                <a:cubicBezTo>
                  <a:pt x="51" y="0"/>
                  <a:pt x="51" y="0"/>
                  <a:pt x="51" y="0"/>
                </a:cubicBezTo>
                <a:cubicBezTo>
                  <a:pt x="44" y="7"/>
                  <a:pt x="44" y="7"/>
                  <a:pt x="44" y="7"/>
                </a:cubicBezTo>
                <a:cubicBezTo>
                  <a:pt x="40" y="10"/>
                  <a:pt x="40" y="10"/>
                  <a:pt x="40" y="10"/>
                </a:cubicBezTo>
                <a:cubicBezTo>
                  <a:pt x="39" y="13"/>
                  <a:pt x="39" y="13"/>
                  <a:pt x="39" y="13"/>
                </a:cubicBezTo>
                <a:cubicBezTo>
                  <a:pt x="40" y="17"/>
                  <a:pt x="41" y="20"/>
                  <a:pt x="41" y="22"/>
                </a:cubicBezTo>
                <a:cubicBezTo>
                  <a:pt x="41" y="26"/>
                  <a:pt x="39" y="29"/>
                  <a:pt x="36" y="30"/>
                </a:cubicBezTo>
                <a:cubicBezTo>
                  <a:pt x="28" y="33"/>
                  <a:pt x="28" y="33"/>
                  <a:pt x="28" y="33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52"/>
                  <a:pt x="27" y="54"/>
                  <a:pt x="28" y="54"/>
                </a:cubicBezTo>
                <a:cubicBezTo>
                  <a:pt x="30" y="55"/>
                  <a:pt x="33" y="55"/>
                  <a:pt x="36" y="53"/>
                </a:cubicBezTo>
                <a:cubicBezTo>
                  <a:pt x="38" y="52"/>
                  <a:pt x="38" y="52"/>
                  <a:pt x="38" y="52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3" y="102"/>
                  <a:pt x="40" y="120"/>
                  <a:pt x="36" y="125"/>
                </a:cubicBezTo>
                <a:cubicBezTo>
                  <a:pt x="35" y="126"/>
                  <a:pt x="34" y="127"/>
                  <a:pt x="31" y="128"/>
                </a:cubicBezTo>
                <a:cubicBezTo>
                  <a:pt x="28" y="128"/>
                  <a:pt x="26" y="127"/>
                  <a:pt x="24" y="126"/>
                </a:cubicBezTo>
                <a:cubicBezTo>
                  <a:pt x="13" y="146"/>
                  <a:pt x="6" y="157"/>
                  <a:pt x="3" y="159"/>
                </a:cubicBezTo>
                <a:cubicBezTo>
                  <a:pt x="4" y="159"/>
                  <a:pt x="4" y="159"/>
                  <a:pt x="4" y="159"/>
                </a:cubicBezTo>
                <a:cubicBezTo>
                  <a:pt x="2" y="159"/>
                  <a:pt x="1" y="164"/>
                  <a:pt x="2" y="174"/>
                </a:cubicBezTo>
                <a:cubicBezTo>
                  <a:pt x="4" y="176"/>
                  <a:pt x="4" y="176"/>
                  <a:pt x="4" y="176"/>
                </a:cubicBezTo>
                <a:cubicBezTo>
                  <a:pt x="5" y="176"/>
                  <a:pt x="5" y="176"/>
                  <a:pt x="5" y="176"/>
                </a:cubicBezTo>
                <a:cubicBezTo>
                  <a:pt x="6" y="177"/>
                  <a:pt x="6" y="177"/>
                  <a:pt x="6" y="177"/>
                </a:cubicBezTo>
                <a:lnTo>
                  <a:pt x="2" y="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3"/>
          <p:cNvSpPr/>
          <p:nvPr/>
        </p:nvSpPr>
        <p:spPr bwMode="auto">
          <a:xfrm>
            <a:off x="3224213" y="4198938"/>
            <a:ext cx="617537" cy="533400"/>
          </a:xfrm>
          <a:custGeom>
            <a:avLst/>
            <a:gdLst>
              <a:gd name="T0" fmla="*/ 2147483646 w 192"/>
              <a:gd name="T1" fmla="*/ 2147483646 h 166"/>
              <a:gd name="T2" fmla="*/ 2147483646 w 192"/>
              <a:gd name="T3" fmla="*/ 2147483646 h 166"/>
              <a:gd name="T4" fmla="*/ 2147483646 w 192"/>
              <a:gd name="T5" fmla="*/ 0 h 166"/>
              <a:gd name="T6" fmla="*/ 2147483646 w 192"/>
              <a:gd name="T7" fmla="*/ 2147483646 h 166"/>
              <a:gd name="T8" fmla="*/ 2147483646 w 192"/>
              <a:gd name="T9" fmla="*/ 2147483646 h 166"/>
              <a:gd name="T10" fmla="*/ 2147483646 w 192"/>
              <a:gd name="T11" fmla="*/ 2147483646 h 166"/>
              <a:gd name="T12" fmla="*/ 2147483646 w 192"/>
              <a:gd name="T13" fmla="*/ 2147483646 h 166"/>
              <a:gd name="T14" fmla="*/ 2147483646 w 192"/>
              <a:gd name="T15" fmla="*/ 2147483646 h 166"/>
              <a:gd name="T16" fmla="*/ 2147483646 w 192"/>
              <a:gd name="T17" fmla="*/ 2147483646 h 166"/>
              <a:gd name="T18" fmla="*/ 2147483646 w 192"/>
              <a:gd name="T19" fmla="*/ 2147483646 h 166"/>
              <a:gd name="T20" fmla="*/ 2147483646 w 192"/>
              <a:gd name="T21" fmla="*/ 2147483646 h 166"/>
              <a:gd name="T22" fmla="*/ 2147483646 w 192"/>
              <a:gd name="T23" fmla="*/ 2147483646 h 166"/>
              <a:gd name="T24" fmla="*/ 2147483646 w 192"/>
              <a:gd name="T25" fmla="*/ 2147483646 h 166"/>
              <a:gd name="T26" fmla="*/ 2147483646 w 192"/>
              <a:gd name="T27" fmla="*/ 2147483646 h 166"/>
              <a:gd name="T28" fmla="*/ 2147483646 w 192"/>
              <a:gd name="T29" fmla="*/ 2147483646 h 166"/>
              <a:gd name="T30" fmla="*/ 2147483646 w 192"/>
              <a:gd name="T31" fmla="*/ 2147483646 h 166"/>
              <a:gd name="T32" fmla="*/ 2147483646 w 192"/>
              <a:gd name="T33" fmla="*/ 2147483646 h 166"/>
              <a:gd name="T34" fmla="*/ 2147483646 w 192"/>
              <a:gd name="T35" fmla="*/ 2147483646 h 166"/>
              <a:gd name="T36" fmla="*/ 2147483646 w 192"/>
              <a:gd name="T37" fmla="*/ 2147483646 h 166"/>
              <a:gd name="T38" fmla="*/ 2147483646 w 192"/>
              <a:gd name="T39" fmla="*/ 2147483646 h 166"/>
              <a:gd name="T40" fmla="*/ 2147483646 w 192"/>
              <a:gd name="T41" fmla="*/ 2147483646 h 166"/>
              <a:gd name="T42" fmla="*/ 2147483646 w 192"/>
              <a:gd name="T43" fmla="*/ 2147483646 h 166"/>
              <a:gd name="T44" fmla="*/ 2147483646 w 192"/>
              <a:gd name="T45" fmla="*/ 2147483646 h 166"/>
              <a:gd name="T46" fmla="*/ 2147483646 w 192"/>
              <a:gd name="T47" fmla="*/ 2147483646 h 166"/>
              <a:gd name="T48" fmla="*/ 2147483646 w 192"/>
              <a:gd name="T49" fmla="*/ 2147483646 h 166"/>
              <a:gd name="T50" fmla="*/ 2147483646 w 192"/>
              <a:gd name="T51" fmla="*/ 2147483646 h 166"/>
              <a:gd name="T52" fmla="*/ 2147483646 w 192"/>
              <a:gd name="T53" fmla="*/ 2147483646 h 166"/>
              <a:gd name="T54" fmla="*/ 2147483646 w 192"/>
              <a:gd name="T55" fmla="*/ 2147483646 h 166"/>
              <a:gd name="T56" fmla="*/ 2147483646 w 192"/>
              <a:gd name="T57" fmla="*/ 2147483646 h 166"/>
              <a:gd name="T58" fmla="*/ 2147483646 w 192"/>
              <a:gd name="T59" fmla="*/ 2147483646 h 166"/>
              <a:gd name="T60" fmla="*/ 2147483646 w 192"/>
              <a:gd name="T61" fmla="*/ 2147483646 h 166"/>
              <a:gd name="T62" fmla="*/ 2147483646 w 192"/>
              <a:gd name="T63" fmla="*/ 2147483646 h 166"/>
              <a:gd name="T64" fmla="*/ 2147483646 w 192"/>
              <a:gd name="T65" fmla="*/ 2147483646 h 166"/>
              <a:gd name="T66" fmla="*/ 2147483646 w 192"/>
              <a:gd name="T67" fmla="*/ 2147483646 h 166"/>
              <a:gd name="T68" fmla="*/ 2147483646 w 192"/>
              <a:gd name="T69" fmla="*/ 2147483646 h 166"/>
              <a:gd name="T70" fmla="*/ 2147483646 w 192"/>
              <a:gd name="T71" fmla="*/ 2147483646 h 166"/>
              <a:gd name="T72" fmla="*/ 2147483646 w 192"/>
              <a:gd name="T73" fmla="*/ 2147483646 h 166"/>
              <a:gd name="T74" fmla="*/ 2147483646 w 192"/>
              <a:gd name="T75" fmla="*/ 2147483646 h 166"/>
              <a:gd name="T76" fmla="*/ 2147483646 w 192"/>
              <a:gd name="T77" fmla="*/ 2147483646 h 166"/>
              <a:gd name="T78" fmla="*/ 2147483646 w 192"/>
              <a:gd name="T79" fmla="*/ 2147483646 h 166"/>
              <a:gd name="T80" fmla="*/ 2147483646 w 192"/>
              <a:gd name="T81" fmla="*/ 2147483646 h 166"/>
              <a:gd name="T82" fmla="*/ 2147483646 w 192"/>
              <a:gd name="T83" fmla="*/ 2147483646 h 166"/>
              <a:gd name="T84" fmla="*/ 2147483646 w 192"/>
              <a:gd name="T85" fmla="*/ 2147483646 h 166"/>
              <a:gd name="T86" fmla="*/ 2147483646 w 192"/>
              <a:gd name="T87" fmla="*/ 2147483646 h 166"/>
              <a:gd name="T88" fmla="*/ 2147483646 w 192"/>
              <a:gd name="T89" fmla="*/ 2147483646 h 166"/>
              <a:gd name="T90" fmla="*/ 2147483646 w 192"/>
              <a:gd name="T91" fmla="*/ 2147483646 h 166"/>
              <a:gd name="T92" fmla="*/ 2147483646 w 192"/>
              <a:gd name="T93" fmla="*/ 2147483646 h 166"/>
              <a:gd name="T94" fmla="*/ 2147483646 w 192"/>
              <a:gd name="T95" fmla="*/ 2147483646 h 166"/>
              <a:gd name="T96" fmla="*/ 2147483646 w 192"/>
              <a:gd name="T97" fmla="*/ 2147483646 h 166"/>
              <a:gd name="T98" fmla="*/ 2147483646 w 192"/>
              <a:gd name="T99" fmla="*/ 2147483646 h 166"/>
              <a:gd name="T100" fmla="*/ 2147483646 w 192"/>
              <a:gd name="T101" fmla="*/ 2147483646 h 166"/>
              <a:gd name="T102" fmla="*/ 2147483646 w 192"/>
              <a:gd name="T103" fmla="*/ 2147483646 h 16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92" h="166">
                <a:moveTo>
                  <a:pt x="150" y="3"/>
                </a:moveTo>
                <a:cubicBezTo>
                  <a:pt x="148" y="2"/>
                  <a:pt x="148" y="2"/>
                  <a:pt x="148" y="2"/>
                </a:cubicBezTo>
                <a:cubicBezTo>
                  <a:pt x="144" y="4"/>
                  <a:pt x="144" y="4"/>
                  <a:pt x="144" y="4"/>
                </a:cubicBezTo>
                <a:cubicBezTo>
                  <a:pt x="142" y="7"/>
                  <a:pt x="142" y="7"/>
                  <a:pt x="142" y="7"/>
                </a:cubicBezTo>
                <a:cubicBezTo>
                  <a:pt x="141" y="11"/>
                  <a:pt x="139" y="13"/>
                  <a:pt x="136" y="13"/>
                </a:cubicBezTo>
                <a:cubicBezTo>
                  <a:pt x="135" y="13"/>
                  <a:pt x="133" y="12"/>
                  <a:pt x="132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0" y="6"/>
                  <a:pt x="130" y="6"/>
                  <a:pt x="130" y="6"/>
                </a:cubicBezTo>
                <a:cubicBezTo>
                  <a:pt x="130" y="5"/>
                  <a:pt x="130" y="5"/>
                  <a:pt x="130" y="5"/>
                </a:cubicBezTo>
                <a:cubicBezTo>
                  <a:pt x="129" y="0"/>
                  <a:pt x="129" y="0"/>
                  <a:pt x="12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4"/>
                  <a:pt x="125" y="4"/>
                  <a:pt x="125" y="4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7"/>
                  <a:pt x="94" y="27"/>
                  <a:pt x="94" y="27"/>
                </a:cubicBezTo>
                <a:cubicBezTo>
                  <a:pt x="92" y="26"/>
                  <a:pt x="92" y="26"/>
                  <a:pt x="92" y="26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30"/>
                  <a:pt x="90" y="30"/>
                  <a:pt x="90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0" y="27"/>
                  <a:pt x="80" y="27"/>
                  <a:pt x="80" y="27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5"/>
                  <a:pt x="80" y="25"/>
                  <a:pt x="80" y="25"/>
                </a:cubicBezTo>
                <a:cubicBezTo>
                  <a:pt x="73" y="24"/>
                  <a:pt x="73" y="24"/>
                  <a:pt x="73" y="24"/>
                </a:cubicBezTo>
                <a:cubicBezTo>
                  <a:pt x="68" y="26"/>
                  <a:pt x="68" y="26"/>
                  <a:pt x="68" y="26"/>
                </a:cubicBezTo>
                <a:cubicBezTo>
                  <a:pt x="66" y="28"/>
                  <a:pt x="66" y="28"/>
                  <a:pt x="66" y="28"/>
                </a:cubicBezTo>
                <a:cubicBezTo>
                  <a:pt x="74" y="37"/>
                  <a:pt x="74" y="37"/>
                  <a:pt x="74" y="37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5" y="41"/>
                  <a:pt x="85" y="41"/>
                  <a:pt x="85" y="41"/>
                </a:cubicBezTo>
                <a:cubicBezTo>
                  <a:pt x="90" y="46"/>
                  <a:pt x="90" y="46"/>
                  <a:pt x="90" y="46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5"/>
                  <a:pt x="88" y="55"/>
                  <a:pt x="88" y="55"/>
                </a:cubicBezTo>
                <a:cubicBezTo>
                  <a:pt x="88" y="55"/>
                  <a:pt x="88" y="55"/>
                  <a:pt x="88" y="55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57" y="63"/>
                  <a:pt x="57" y="63"/>
                  <a:pt x="57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47" y="71"/>
                  <a:pt x="47" y="71"/>
                  <a:pt x="47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0" y="71"/>
                  <a:pt x="30" y="71"/>
                  <a:pt x="30" y="71"/>
                </a:cubicBezTo>
                <a:cubicBezTo>
                  <a:pt x="12" y="72"/>
                  <a:pt x="12" y="72"/>
                  <a:pt x="12" y="72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4"/>
                  <a:pt x="8" y="74"/>
                  <a:pt x="8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6"/>
                  <a:pt x="0" y="86"/>
                  <a:pt x="0" y="86"/>
                </a:cubicBezTo>
                <a:cubicBezTo>
                  <a:pt x="4" y="96"/>
                  <a:pt x="4" y="96"/>
                  <a:pt x="4" y="96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14" y="96"/>
                  <a:pt x="14" y="96"/>
                  <a:pt x="14" y="96"/>
                </a:cubicBezTo>
                <a:cubicBezTo>
                  <a:pt x="14" y="95"/>
                  <a:pt x="14" y="95"/>
                  <a:pt x="14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5" y="95"/>
                  <a:pt x="15" y="95"/>
                  <a:pt x="15" y="95"/>
                </a:cubicBezTo>
                <a:cubicBezTo>
                  <a:pt x="21" y="94"/>
                  <a:pt x="21" y="94"/>
                  <a:pt x="21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8" y="96"/>
                  <a:pt x="28" y="96"/>
                  <a:pt x="28" y="96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29" y="122"/>
                  <a:pt x="29" y="122"/>
                  <a:pt x="29" y="122"/>
                </a:cubicBezTo>
                <a:cubicBezTo>
                  <a:pt x="29" y="123"/>
                  <a:pt x="29" y="123"/>
                  <a:pt x="29" y="123"/>
                </a:cubicBezTo>
                <a:cubicBezTo>
                  <a:pt x="26" y="130"/>
                  <a:pt x="26" y="130"/>
                  <a:pt x="26" y="130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8" y="148"/>
                  <a:pt x="38" y="148"/>
                  <a:pt x="38" y="148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3" y="166"/>
                  <a:pt x="33" y="166"/>
                  <a:pt x="33" y="166"/>
                </a:cubicBezTo>
                <a:cubicBezTo>
                  <a:pt x="34" y="165"/>
                  <a:pt x="34" y="165"/>
                  <a:pt x="34" y="165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80" y="165"/>
                  <a:pt x="80" y="165"/>
                  <a:pt x="80" y="165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91" y="156"/>
                  <a:pt x="91" y="156"/>
                  <a:pt x="91" y="156"/>
                </a:cubicBezTo>
                <a:cubicBezTo>
                  <a:pt x="98" y="151"/>
                  <a:pt x="98" y="151"/>
                  <a:pt x="98" y="151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103" y="149"/>
                  <a:pt x="103" y="149"/>
                  <a:pt x="103" y="149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6" y="144"/>
                  <a:pt x="127" y="146"/>
                  <a:pt x="128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4" y="146"/>
                  <a:pt x="134" y="146"/>
                  <a:pt x="134" y="146"/>
                </a:cubicBezTo>
                <a:cubicBezTo>
                  <a:pt x="137" y="146"/>
                  <a:pt x="137" y="146"/>
                  <a:pt x="137" y="146"/>
                </a:cubicBezTo>
                <a:cubicBezTo>
                  <a:pt x="138" y="146"/>
                  <a:pt x="138" y="146"/>
                  <a:pt x="138" y="146"/>
                </a:cubicBezTo>
                <a:cubicBezTo>
                  <a:pt x="138" y="147"/>
                  <a:pt x="138" y="147"/>
                  <a:pt x="138" y="147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7" y="148"/>
                  <a:pt x="147" y="148"/>
                  <a:pt x="147" y="148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7" y="138"/>
                  <a:pt x="157" y="138"/>
                  <a:pt x="157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1" y="136"/>
                  <a:pt x="162" y="133"/>
                  <a:pt x="165" y="131"/>
                </a:cubicBezTo>
                <a:cubicBezTo>
                  <a:pt x="168" y="129"/>
                  <a:pt x="170" y="128"/>
                  <a:pt x="171" y="128"/>
                </a:cubicBezTo>
                <a:cubicBezTo>
                  <a:pt x="173" y="126"/>
                  <a:pt x="173" y="126"/>
                  <a:pt x="173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87" y="122"/>
                  <a:pt x="187" y="122"/>
                  <a:pt x="187" y="122"/>
                </a:cubicBezTo>
                <a:cubicBezTo>
                  <a:pt x="188" y="120"/>
                  <a:pt x="188" y="120"/>
                  <a:pt x="188" y="120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191" y="114"/>
                  <a:pt x="191" y="114"/>
                  <a:pt x="191" y="114"/>
                </a:cubicBezTo>
                <a:cubicBezTo>
                  <a:pt x="188" y="111"/>
                  <a:pt x="187" y="108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188" y="91"/>
                  <a:pt x="188" y="89"/>
                  <a:pt x="190" y="87"/>
                </a:cubicBezTo>
                <a:cubicBezTo>
                  <a:pt x="190" y="80"/>
                  <a:pt x="190" y="80"/>
                  <a:pt x="190" y="80"/>
                </a:cubicBezTo>
                <a:cubicBezTo>
                  <a:pt x="189" y="79"/>
                  <a:pt x="188" y="78"/>
                  <a:pt x="186" y="78"/>
                </a:cubicBezTo>
                <a:cubicBezTo>
                  <a:pt x="174" y="83"/>
                  <a:pt x="174" y="83"/>
                  <a:pt x="174" y="83"/>
                </a:cubicBezTo>
                <a:cubicBezTo>
                  <a:pt x="174" y="70"/>
                  <a:pt x="174" y="70"/>
                  <a:pt x="174" y="70"/>
                </a:cubicBezTo>
                <a:cubicBezTo>
                  <a:pt x="175" y="68"/>
                  <a:pt x="179" y="64"/>
                  <a:pt x="186" y="60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82" y="41"/>
                  <a:pt x="183" y="37"/>
                  <a:pt x="186" y="34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2" y="32"/>
                  <a:pt x="182" y="32"/>
                  <a:pt x="182" y="32"/>
                </a:cubicBezTo>
                <a:cubicBezTo>
                  <a:pt x="180" y="32"/>
                  <a:pt x="180" y="32"/>
                  <a:pt x="180" y="32"/>
                </a:cubicBezTo>
                <a:cubicBezTo>
                  <a:pt x="178" y="38"/>
                  <a:pt x="178" y="38"/>
                  <a:pt x="178" y="38"/>
                </a:cubicBezTo>
                <a:cubicBezTo>
                  <a:pt x="177" y="40"/>
                  <a:pt x="175" y="41"/>
                  <a:pt x="174" y="41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69" y="38"/>
                  <a:pt x="169" y="38"/>
                  <a:pt x="169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58" y="32"/>
                  <a:pt x="158" y="32"/>
                  <a:pt x="158" y="32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6" y="26"/>
                  <a:pt x="156" y="26"/>
                  <a:pt x="156" y="26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6"/>
                  <a:pt x="152" y="6"/>
                  <a:pt x="152" y="6"/>
                </a:cubicBezTo>
                <a:lnTo>
                  <a:pt x="150" y="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4"/>
          <p:cNvSpPr/>
          <p:nvPr/>
        </p:nvSpPr>
        <p:spPr bwMode="auto">
          <a:xfrm>
            <a:off x="3324225" y="4525963"/>
            <a:ext cx="806450" cy="614362"/>
          </a:xfrm>
          <a:custGeom>
            <a:avLst/>
            <a:gdLst>
              <a:gd name="T0" fmla="*/ 2147483646 w 251"/>
              <a:gd name="T1" fmla="*/ 2147483646 h 191"/>
              <a:gd name="T2" fmla="*/ 2147483646 w 251"/>
              <a:gd name="T3" fmla="*/ 2147483646 h 191"/>
              <a:gd name="T4" fmla="*/ 2147483646 w 251"/>
              <a:gd name="T5" fmla="*/ 2147483646 h 191"/>
              <a:gd name="T6" fmla="*/ 2147483646 w 251"/>
              <a:gd name="T7" fmla="*/ 2147483646 h 191"/>
              <a:gd name="T8" fmla="*/ 2147483646 w 251"/>
              <a:gd name="T9" fmla="*/ 2147483646 h 191"/>
              <a:gd name="T10" fmla="*/ 2147483646 w 251"/>
              <a:gd name="T11" fmla="*/ 2147483646 h 191"/>
              <a:gd name="T12" fmla="*/ 2147483646 w 251"/>
              <a:gd name="T13" fmla="*/ 2147483646 h 191"/>
              <a:gd name="T14" fmla="*/ 2147483646 w 251"/>
              <a:gd name="T15" fmla="*/ 2147483646 h 191"/>
              <a:gd name="T16" fmla="*/ 2147483646 w 251"/>
              <a:gd name="T17" fmla="*/ 2147483646 h 191"/>
              <a:gd name="T18" fmla="*/ 2147483646 w 251"/>
              <a:gd name="T19" fmla="*/ 2147483646 h 191"/>
              <a:gd name="T20" fmla="*/ 2147483646 w 251"/>
              <a:gd name="T21" fmla="*/ 2147483646 h 191"/>
              <a:gd name="T22" fmla="*/ 2147483646 w 251"/>
              <a:gd name="T23" fmla="*/ 2147483646 h 191"/>
              <a:gd name="T24" fmla="*/ 2147483646 w 251"/>
              <a:gd name="T25" fmla="*/ 2147483646 h 191"/>
              <a:gd name="T26" fmla="*/ 2147483646 w 251"/>
              <a:gd name="T27" fmla="*/ 2147483646 h 191"/>
              <a:gd name="T28" fmla="*/ 2147483646 w 251"/>
              <a:gd name="T29" fmla="*/ 2147483646 h 191"/>
              <a:gd name="T30" fmla="*/ 2147483646 w 251"/>
              <a:gd name="T31" fmla="*/ 2147483646 h 191"/>
              <a:gd name="T32" fmla="*/ 2147483646 w 251"/>
              <a:gd name="T33" fmla="*/ 2147483646 h 191"/>
              <a:gd name="T34" fmla="*/ 2147483646 w 251"/>
              <a:gd name="T35" fmla="*/ 2147483646 h 191"/>
              <a:gd name="T36" fmla="*/ 2147483646 w 251"/>
              <a:gd name="T37" fmla="*/ 2147483646 h 191"/>
              <a:gd name="T38" fmla="*/ 2147483646 w 251"/>
              <a:gd name="T39" fmla="*/ 2147483646 h 191"/>
              <a:gd name="T40" fmla="*/ 2147483646 w 251"/>
              <a:gd name="T41" fmla="*/ 2147483646 h 191"/>
              <a:gd name="T42" fmla="*/ 2147483646 w 251"/>
              <a:gd name="T43" fmla="*/ 2147483646 h 191"/>
              <a:gd name="T44" fmla="*/ 2147483646 w 251"/>
              <a:gd name="T45" fmla="*/ 2147483646 h 191"/>
              <a:gd name="T46" fmla="*/ 2147483646 w 251"/>
              <a:gd name="T47" fmla="*/ 2147483646 h 191"/>
              <a:gd name="T48" fmla="*/ 2147483646 w 251"/>
              <a:gd name="T49" fmla="*/ 2147483646 h 191"/>
              <a:gd name="T50" fmla="*/ 2147483646 w 251"/>
              <a:gd name="T51" fmla="*/ 2147483646 h 191"/>
              <a:gd name="T52" fmla="*/ 2147483646 w 251"/>
              <a:gd name="T53" fmla="*/ 2147483646 h 191"/>
              <a:gd name="T54" fmla="*/ 2147483646 w 251"/>
              <a:gd name="T55" fmla="*/ 2147483646 h 191"/>
              <a:gd name="T56" fmla="*/ 2147483646 w 251"/>
              <a:gd name="T57" fmla="*/ 2147483646 h 191"/>
              <a:gd name="T58" fmla="*/ 2147483646 w 251"/>
              <a:gd name="T59" fmla="*/ 2147483646 h 191"/>
              <a:gd name="T60" fmla="*/ 2147483646 w 251"/>
              <a:gd name="T61" fmla="*/ 2147483646 h 191"/>
              <a:gd name="T62" fmla="*/ 2147483646 w 251"/>
              <a:gd name="T63" fmla="*/ 2147483646 h 191"/>
              <a:gd name="T64" fmla="*/ 2147483646 w 251"/>
              <a:gd name="T65" fmla="*/ 2147483646 h 191"/>
              <a:gd name="T66" fmla="*/ 2147483646 w 251"/>
              <a:gd name="T67" fmla="*/ 2147483646 h 191"/>
              <a:gd name="T68" fmla="*/ 2147483646 w 251"/>
              <a:gd name="T69" fmla="*/ 2147483646 h 191"/>
              <a:gd name="T70" fmla="*/ 2147483646 w 251"/>
              <a:gd name="T71" fmla="*/ 2147483646 h 191"/>
              <a:gd name="T72" fmla="*/ 2147483646 w 251"/>
              <a:gd name="T73" fmla="*/ 2147483646 h 191"/>
              <a:gd name="T74" fmla="*/ 2147483646 w 251"/>
              <a:gd name="T75" fmla="*/ 2147483646 h 191"/>
              <a:gd name="T76" fmla="*/ 2147483646 w 251"/>
              <a:gd name="T77" fmla="*/ 2147483646 h 191"/>
              <a:gd name="T78" fmla="*/ 2147483646 w 251"/>
              <a:gd name="T79" fmla="*/ 2147483646 h 191"/>
              <a:gd name="T80" fmla="*/ 2147483646 w 251"/>
              <a:gd name="T81" fmla="*/ 2147483646 h 191"/>
              <a:gd name="T82" fmla="*/ 2147483646 w 251"/>
              <a:gd name="T83" fmla="*/ 2147483646 h 191"/>
              <a:gd name="T84" fmla="*/ 2147483646 w 251"/>
              <a:gd name="T85" fmla="*/ 2147483646 h 191"/>
              <a:gd name="T86" fmla="*/ 2147483646 w 251"/>
              <a:gd name="T87" fmla="*/ 2147483646 h 191"/>
              <a:gd name="T88" fmla="*/ 2147483646 w 251"/>
              <a:gd name="T89" fmla="*/ 2147483646 h 191"/>
              <a:gd name="T90" fmla="*/ 2147483646 w 251"/>
              <a:gd name="T91" fmla="*/ 2147483646 h 191"/>
              <a:gd name="T92" fmla="*/ 2147483646 w 251"/>
              <a:gd name="T93" fmla="*/ 2147483646 h 191"/>
              <a:gd name="T94" fmla="*/ 2147483646 w 251"/>
              <a:gd name="T95" fmla="*/ 2147483646 h 191"/>
              <a:gd name="T96" fmla="*/ 2147483646 w 251"/>
              <a:gd name="T97" fmla="*/ 2147483646 h 191"/>
              <a:gd name="T98" fmla="*/ 2147483646 w 251"/>
              <a:gd name="T99" fmla="*/ 2147483646 h 191"/>
              <a:gd name="T100" fmla="*/ 2147483646 w 251"/>
              <a:gd name="T101" fmla="*/ 2147483646 h 191"/>
              <a:gd name="T102" fmla="*/ 2147483646 w 251"/>
              <a:gd name="T103" fmla="*/ 2147483646 h 191"/>
              <a:gd name="T104" fmla="*/ 2147483646 w 251"/>
              <a:gd name="T105" fmla="*/ 2147483646 h 191"/>
              <a:gd name="T106" fmla="*/ 2147483646 w 251"/>
              <a:gd name="T107" fmla="*/ 2147483646 h 191"/>
              <a:gd name="T108" fmla="*/ 2147483646 w 251"/>
              <a:gd name="T109" fmla="*/ 2147483646 h 191"/>
              <a:gd name="T110" fmla="*/ 2147483646 w 251"/>
              <a:gd name="T111" fmla="*/ 2147483646 h 191"/>
              <a:gd name="T112" fmla="*/ 2147483646 w 251"/>
              <a:gd name="T113" fmla="*/ 2147483646 h 191"/>
              <a:gd name="T114" fmla="*/ 2147483646 w 251"/>
              <a:gd name="T115" fmla="*/ 0 h 191"/>
              <a:gd name="T116" fmla="*/ 2147483646 w 251"/>
              <a:gd name="T117" fmla="*/ 2147483646 h 19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51" h="191">
                <a:moveTo>
                  <a:pt x="201" y="4"/>
                </a:moveTo>
                <a:cubicBezTo>
                  <a:pt x="201" y="5"/>
                  <a:pt x="201" y="5"/>
                  <a:pt x="201" y="5"/>
                </a:cubicBezTo>
                <a:cubicBezTo>
                  <a:pt x="202" y="6"/>
                  <a:pt x="202" y="6"/>
                  <a:pt x="202" y="6"/>
                </a:cubicBezTo>
                <a:cubicBezTo>
                  <a:pt x="197" y="14"/>
                  <a:pt x="197" y="14"/>
                  <a:pt x="197" y="14"/>
                </a:cubicBezTo>
                <a:cubicBezTo>
                  <a:pt x="195" y="16"/>
                  <a:pt x="192" y="18"/>
                  <a:pt x="189" y="18"/>
                </a:cubicBezTo>
                <a:cubicBezTo>
                  <a:pt x="188" y="18"/>
                  <a:pt x="188" y="18"/>
                  <a:pt x="188" y="18"/>
                </a:cubicBezTo>
                <a:cubicBezTo>
                  <a:pt x="184" y="15"/>
                  <a:pt x="184" y="15"/>
                  <a:pt x="184" y="15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70" y="22"/>
                  <a:pt x="167" y="20"/>
                  <a:pt x="164" y="16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58" y="24"/>
                  <a:pt x="158" y="24"/>
                  <a:pt x="158" y="24"/>
                </a:cubicBezTo>
                <a:cubicBezTo>
                  <a:pt x="153" y="24"/>
                  <a:pt x="153" y="24"/>
                  <a:pt x="153" y="24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39" y="30"/>
                  <a:pt x="139" y="30"/>
                  <a:pt x="139" y="30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5" y="34"/>
                  <a:pt x="134" y="36"/>
                  <a:pt x="135" y="37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97" y="49"/>
                  <a:pt x="97" y="49"/>
                  <a:pt x="97" y="49"/>
                </a:cubicBezTo>
                <a:cubicBezTo>
                  <a:pt x="95" y="49"/>
                  <a:pt x="92" y="46"/>
                  <a:pt x="89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80" y="46"/>
                  <a:pt x="80" y="46"/>
                  <a:pt x="80" y="46"/>
                </a:cubicBezTo>
                <a:cubicBezTo>
                  <a:pt x="75" y="50"/>
                  <a:pt x="75" y="50"/>
                  <a:pt x="75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1"/>
                  <a:pt x="74" y="51"/>
                  <a:pt x="74" y="51"/>
                </a:cubicBezTo>
                <a:cubicBezTo>
                  <a:pt x="73" y="51"/>
                  <a:pt x="73" y="51"/>
                  <a:pt x="73" y="51"/>
                </a:cubicBezTo>
                <a:cubicBezTo>
                  <a:pt x="69" y="52"/>
                  <a:pt x="69" y="52"/>
                  <a:pt x="69" y="52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67"/>
                  <a:pt x="51" y="67"/>
                  <a:pt x="51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23" y="62"/>
                  <a:pt x="23" y="62"/>
                  <a:pt x="23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0" y="65"/>
                  <a:pt x="10" y="65"/>
                  <a:pt x="10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5" y="66"/>
                  <a:pt x="5" y="66"/>
                  <a:pt x="5" y="66"/>
                </a:cubicBezTo>
                <a:cubicBezTo>
                  <a:pt x="3" y="67"/>
                  <a:pt x="2" y="68"/>
                  <a:pt x="1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6"/>
                  <a:pt x="0" y="76"/>
                  <a:pt x="0" y="76"/>
                </a:cubicBezTo>
                <a:cubicBezTo>
                  <a:pt x="2" y="79"/>
                  <a:pt x="2" y="79"/>
                  <a:pt x="2" y="79"/>
                </a:cubicBezTo>
                <a:cubicBezTo>
                  <a:pt x="11" y="76"/>
                  <a:pt x="11" y="76"/>
                  <a:pt x="11" y="76"/>
                </a:cubicBezTo>
                <a:cubicBezTo>
                  <a:pt x="13" y="76"/>
                  <a:pt x="16" y="77"/>
                  <a:pt x="20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93"/>
                  <a:pt x="21" y="93"/>
                  <a:pt x="21" y="93"/>
                </a:cubicBezTo>
                <a:cubicBezTo>
                  <a:pt x="23" y="94"/>
                  <a:pt x="23" y="94"/>
                  <a:pt x="23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7" y="92"/>
                  <a:pt x="37" y="92"/>
                  <a:pt x="37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41" y="90"/>
                  <a:pt x="44" y="89"/>
                  <a:pt x="47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50" y="89"/>
                  <a:pt x="50" y="89"/>
                  <a:pt x="50" y="89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4"/>
                  <a:pt x="52" y="94"/>
                  <a:pt x="52" y="94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69" y="158"/>
                  <a:pt x="71" y="164"/>
                  <a:pt x="75" y="165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97" y="178"/>
                  <a:pt x="97" y="178"/>
                  <a:pt x="97" y="178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8" y="174"/>
                  <a:pt x="108" y="174"/>
                  <a:pt x="108" y="174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23" y="184"/>
                  <a:pt x="123" y="184"/>
                  <a:pt x="123" y="184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8" y="179"/>
                  <a:pt x="128" y="179"/>
                  <a:pt x="128" y="179"/>
                </a:cubicBezTo>
                <a:cubicBezTo>
                  <a:pt x="135" y="180"/>
                  <a:pt x="135" y="180"/>
                  <a:pt x="135" y="180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7" y="184"/>
                  <a:pt x="147" y="184"/>
                  <a:pt x="147" y="184"/>
                </a:cubicBezTo>
                <a:cubicBezTo>
                  <a:pt x="155" y="185"/>
                  <a:pt x="155" y="185"/>
                  <a:pt x="155" y="185"/>
                </a:cubicBezTo>
                <a:cubicBezTo>
                  <a:pt x="156" y="185"/>
                  <a:pt x="156" y="185"/>
                  <a:pt x="156" y="185"/>
                </a:cubicBezTo>
                <a:cubicBezTo>
                  <a:pt x="157" y="185"/>
                  <a:pt x="157" y="185"/>
                  <a:pt x="157" y="185"/>
                </a:cubicBezTo>
                <a:cubicBezTo>
                  <a:pt x="157" y="186"/>
                  <a:pt x="157" y="186"/>
                  <a:pt x="157" y="186"/>
                </a:cubicBezTo>
                <a:cubicBezTo>
                  <a:pt x="157" y="191"/>
                  <a:pt x="157" y="191"/>
                  <a:pt x="157" y="191"/>
                </a:cubicBezTo>
                <a:cubicBezTo>
                  <a:pt x="160" y="190"/>
                  <a:pt x="160" y="190"/>
                  <a:pt x="160" y="190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179" y="181"/>
                  <a:pt x="179" y="181"/>
                  <a:pt x="179" y="181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186" y="164"/>
                  <a:pt x="186" y="164"/>
                  <a:pt x="186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8" y="152"/>
                  <a:pt x="198" y="152"/>
                  <a:pt x="198" y="152"/>
                </a:cubicBezTo>
                <a:cubicBezTo>
                  <a:pt x="199" y="152"/>
                  <a:pt x="199" y="152"/>
                  <a:pt x="199" y="152"/>
                </a:cubicBezTo>
                <a:cubicBezTo>
                  <a:pt x="200" y="153"/>
                  <a:pt x="200" y="153"/>
                  <a:pt x="200" y="153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208" y="150"/>
                  <a:pt x="208" y="150"/>
                  <a:pt x="208" y="150"/>
                </a:cubicBezTo>
                <a:cubicBezTo>
                  <a:pt x="205" y="144"/>
                  <a:pt x="205" y="144"/>
                  <a:pt x="205" y="144"/>
                </a:cubicBezTo>
                <a:cubicBezTo>
                  <a:pt x="205" y="143"/>
                  <a:pt x="205" y="143"/>
                  <a:pt x="205" y="143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7"/>
                  <a:pt x="207" y="137"/>
                  <a:pt x="207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29" y="126"/>
                  <a:pt x="229" y="126"/>
                  <a:pt x="229" y="126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45" y="84"/>
                  <a:pt x="245" y="84"/>
                  <a:pt x="245" y="84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51" y="73"/>
                  <a:pt x="251" y="73"/>
                  <a:pt x="251" y="73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0"/>
                  <a:pt x="248" y="60"/>
                  <a:pt x="248" y="60"/>
                </a:cubicBezTo>
                <a:cubicBezTo>
                  <a:pt x="245" y="60"/>
                  <a:pt x="245" y="60"/>
                  <a:pt x="245" y="60"/>
                </a:cubicBezTo>
                <a:cubicBezTo>
                  <a:pt x="239" y="63"/>
                  <a:pt x="239" y="63"/>
                  <a:pt x="239" y="63"/>
                </a:cubicBezTo>
                <a:cubicBezTo>
                  <a:pt x="236" y="65"/>
                  <a:pt x="232" y="64"/>
                  <a:pt x="227" y="61"/>
                </a:cubicBezTo>
                <a:cubicBezTo>
                  <a:pt x="225" y="59"/>
                  <a:pt x="225" y="55"/>
                  <a:pt x="226" y="49"/>
                </a:cubicBezTo>
                <a:cubicBezTo>
                  <a:pt x="223" y="49"/>
                  <a:pt x="223" y="49"/>
                  <a:pt x="223" y="49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17" y="55"/>
                  <a:pt x="215" y="57"/>
                  <a:pt x="214" y="57"/>
                </a:cubicBezTo>
                <a:cubicBezTo>
                  <a:pt x="213" y="57"/>
                  <a:pt x="213" y="57"/>
                  <a:pt x="212" y="57"/>
                </a:cubicBezTo>
                <a:cubicBezTo>
                  <a:pt x="211" y="56"/>
                  <a:pt x="211" y="54"/>
                  <a:pt x="211" y="50"/>
                </a:cubicBezTo>
                <a:cubicBezTo>
                  <a:pt x="211" y="47"/>
                  <a:pt x="211" y="44"/>
                  <a:pt x="212" y="44"/>
                </a:cubicBezTo>
                <a:cubicBezTo>
                  <a:pt x="213" y="42"/>
                  <a:pt x="213" y="42"/>
                  <a:pt x="214" y="43"/>
                </a:cubicBezTo>
                <a:cubicBezTo>
                  <a:pt x="222" y="29"/>
                  <a:pt x="222" y="29"/>
                  <a:pt x="222" y="29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19" y="13"/>
                  <a:pt x="219" y="10"/>
                  <a:pt x="220" y="6"/>
                </a:cubicBezTo>
                <a:cubicBezTo>
                  <a:pt x="220" y="4"/>
                  <a:pt x="220" y="4"/>
                  <a:pt x="220" y="4"/>
                </a:cubicBezTo>
                <a:cubicBezTo>
                  <a:pt x="220" y="2"/>
                  <a:pt x="219" y="1"/>
                  <a:pt x="21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16" y="1"/>
                  <a:pt x="216" y="1"/>
                  <a:pt x="216" y="1"/>
                </a:cubicBezTo>
                <a:cubicBezTo>
                  <a:pt x="215" y="4"/>
                  <a:pt x="212" y="6"/>
                  <a:pt x="208" y="4"/>
                </a:cubicBezTo>
                <a:cubicBezTo>
                  <a:pt x="206" y="4"/>
                  <a:pt x="203" y="4"/>
                  <a:pt x="201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15"/>
          <p:cNvSpPr/>
          <p:nvPr/>
        </p:nvSpPr>
        <p:spPr bwMode="auto">
          <a:xfrm>
            <a:off x="3435350" y="3851275"/>
            <a:ext cx="457200" cy="461963"/>
          </a:xfrm>
          <a:custGeom>
            <a:avLst/>
            <a:gdLst>
              <a:gd name="T0" fmla="*/ 2147483646 w 142"/>
              <a:gd name="T1" fmla="*/ 2147483646 h 144"/>
              <a:gd name="T2" fmla="*/ 2147483646 w 142"/>
              <a:gd name="T3" fmla="*/ 2147483646 h 144"/>
              <a:gd name="T4" fmla="*/ 2147483646 w 142"/>
              <a:gd name="T5" fmla="*/ 2147483646 h 144"/>
              <a:gd name="T6" fmla="*/ 2147483646 w 142"/>
              <a:gd name="T7" fmla="*/ 2147483646 h 144"/>
              <a:gd name="T8" fmla="*/ 2147483646 w 142"/>
              <a:gd name="T9" fmla="*/ 2147483646 h 144"/>
              <a:gd name="T10" fmla="*/ 2147483646 w 142"/>
              <a:gd name="T11" fmla="*/ 2147483646 h 144"/>
              <a:gd name="T12" fmla="*/ 2147483646 w 142"/>
              <a:gd name="T13" fmla="*/ 2147483646 h 144"/>
              <a:gd name="T14" fmla="*/ 2147483646 w 142"/>
              <a:gd name="T15" fmla="*/ 2147483646 h 144"/>
              <a:gd name="T16" fmla="*/ 2147483646 w 142"/>
              <a:gd name="T17" fmla="*/ 2147483646 h 144"/>
              <a:gd name="T18" fmla="*/ 2147483646 w 142"/>
              <a:gd name="T19" fmla="*/ 2147483646 h 144"/>
              <a:gd name="T20" fmla="*/ 2147483646 w 142"/>
              <a:gd name="T21" fmla="*/ 2147483646 h 144"/>
              <a:gd name="T22" fmla="*/ 2147483646 w 142"/>
              <a:gd name="T23" fmla="*/ 2147483646 h 144"/>
              <a:gd name="T24" fmla="*/ 2147483646 w 142"/>
              <a:gd name="T25" fmla="*/ 2147483646 h 144"/>
              <a:gd name="T26" fmla="*/ 2147483646 w 142"/>
              <a:gd name="T27" fmla="*/ 2147483646 h 144"/>
              <a:gd name="T28" fmla="*/ 0 w 142"/>
              <a:gd name="T29" fmla="*/ 2147483646 h 144"/>
              <a:gd name="T30" fmla="*/ 2147483646 w 142"/>
              <a:gd name="T31" fmla="*/ 2147483646 h 144"/>
              <a:gd name="T32" fmla="*/ 2147483646 w 142"/>
              <a:gd name="T33" fmla="*/ 2147483646 h 144"/>
              <a:gd name="T34" fmla="*/ 2147483646 w 142"/>
              <a:gd name="T35" fmla="*/ 2147483646 h 144"/>
              <a:gd name="T36" fmla="*/ 2147483646 w 142"/>
              <a:gd name="T37" fmla="*/ 2147483646 h 144"/>
              <a:gd name="T38" fmla="*/ 2147483646 w 142"/>
              <a:gd name="T39" fmla="*/ 2147483646 h 144"/>
              <a:gd name="T40" fmla="*/ 2147483646 w 142"/>
              <a:gd name="T41" fmla="*/ 2147483646 h 144"/>
              <a:gd name="T42" fmla="*/ 2147483646 w 142"/>
              <a:gd name="T43" fmla="*/ 2147483646 h 144"/>
              <a:gd name="T44" fmla="*/ 2147483646 w 142"/>
              <a:gd name="T45" fmla="*/ 2147483646 h 144"/>
              <a:gd name="T46" fmla="*/ 2147483646 w 142"/>
              <a:gd name="T47" fmla="*/ 2147483646 h 144"/>
              <a:gd name="T48" fmla="*/ 2147483646 w 142"/>
              <a:gd name="T49" fmla="*/ 2147483646 h 144"/>
              <a:gd name="T50" fmla="*/ 2147483646 w 142"/>
              <a:gd name="T51" fmla="*/ 2147483646 h 144"/>
              <a:gd name="T52" fmla="*/ 2147483646 w 142"/>
              <a:gd name="T53" fmla="*/ 2147483646 h 144"/>
              <a:gd name="T54" fmla="*/ 2147483646 w 142"/>
              <a:gd name="T55" fmla="*/ 2147483646 h 144"/>
              <a:gd name="T56" fmla="*/ 2147483646 w 142"/>
              <a:gd name="T57" fmla="*/ 2147483646 h 144"/>
              <a:gd name="T58" fmla="*/ 2147483646 w 142"/>
              <a:gd name="T59" fmla="*/ 2147483646 h 144"/>
              <a:gd name="T60" fmla="*/ 2147483646 w 142"/>
              <a:gd name="T61" fmla="*/ 2147483646 h 144"/>
              <a:gd name="T62" fmla="*/ 2147483646 w 142"/>
              <a:gd name="T63" fmla="*/ 2147483646 h 144"/>
              <a:gd name="T64" fmla="*/ 2147483646 w 142"/>
              <a:gd name="T65" fmla="*/ 2147483646 h 144"/>
              <a:gd name="T66" fmla="*/ 2147483646 w 142"/>
              <a:gd name="T67" fmla="*/ 2147483646 h 144"/>
              <a:gd name="T68" fmla="*/ 2147483646 w 142"/>
              <a:gd name="T69" fmla="*/ 2147483646 h 144"/>
              <a:gd name="T70" fmla="*/ 2147483646 w 142"/>
              <a:gd name="T71" fmla="*/ 2147483646 h 144"/>
              <a:gd name="T72" fmla="*/ 2147483646 w 142"/>
              <a:gd name="T73" fmla="*/ 2147483646 h 144"/>
              <a:gd name="T74" fmla="*/ 2147483646 w 142"/>
              <a:gd name="T75" fmla="*/ 2147483646 h 144"/>
              <a:gd name="T76" fmla="*/ 2147483646 w 142"/>
              <a:gd name="T77" fmla="*/ 2147483646 h 144"/>
              <a:gd name="T78" fmla="*/ 2147483646 w 142"/>
              <a:gd name="T79" fmla="*/ 2147483646 h 144"/>
              <a:gd name="T80" fmla="*/ 2147483646 w 142"/>
              <a:gd name="T81" fmla="*/ 2147483646 h 144"/>
              <a:gd name="T82" fmla="*/ 2147483646 w 142"/>
              <a:gd name="T83" fmla="*/ 2147483646 h 144"/>
              <a:gd name="T84" fmla="*/ 2147483646 w 142"/>
              <a:gd name="T85" fmla="*/ 2147483646 h 144"/>
              <a:gd name="T86" fmla="*/ 2147483646 w 142"/>
              <a:gd name="T87" fmla="*/ 2147483646 h 144"/>
              <a:gd name="T88" fmla="*/ 2147483646 w 142"/>
              <a:gd name="T89" fmla="*/ 2147483646 h 144"/>
              <a:gd name="T90" fmla="*/ 2147483646 w 142"/>
              <a:gd name="T91" fmla="*/ 2147483646 h 144"/>
              <a:gd name="T92" fmla="*/ 2147483646 w 142"/>
              <a:gd name="T93" fmla="*/ 2147483646 h 14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42" h="144">
                <a:moveTo>
                  <a:pt x="142" y="29"/>
                </a:moveTo>
                <a:cubicBezTo>
                  <a:pt x="139" y="22"/>
                  <a:pt x="139" y="22"/>
                  <a:pt x="139" y="22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06" y="6"/>
                  <a:pt x="106" y="6"/>
                  <a:pt x="106" y="6"/>
                </a:cubicBezTo>
                <a:cubicBezTo>
                  <a:pt x="102" y="2"/>
                  <a:pt x="102" y="2"/>
                  <a:pt x="102" y="2"/>
                </a:cubicBezTo>
                <a:cubicBezTo>
                  <a:pt x="98" y="0"/>
                  <a:pt x="98" y="0"/>
                  <a:pt x="98" y="0"/>
                </a:cubicBezTo>
                <a:cubicBezTo>
                  <a:pt x="94" y="4"/>
                  <a:pt x="94" y="4"/>
                  <a:pt x="94" y="4"/>
                </a:cubicBezTo>
                <a:cubicBezTo>
                  <a:pt x="88" y="8"/>
                  <a:pt x="88" y="8"/>
                  <a:pt x="88" y="8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77" y="34"/>
                  <a:pt x="77" y="34"/>
                  <a:pt x="77" y="34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4"/>
                  <a:pt x="72" y="44"/>
                  <a:pt x="72" y="44"/>
                </a:cubicBezTo>
                <a:cubicBezTo>
                  <a:pt x="68" y="46"/>
                  <a:pt x="65" y="49"/>
                  <a:pt x="62" y="52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61"/>
                  <a:pt x="54" y="63"/>
                  <a:pt x="48" y="66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7" y="82"/>
                  <a:pt x="37" y="82"/>
                  <a:pt x="37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4" y="80"/>
                  <a:pt x="4" y="80"/>
                  <a:pt x="4" y="8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0"/>
                  <a:pt x="0" y="90"/>
                  <a:pt x="0" y="90"/>
                </a:cubicBezTo>
                <a:cubicBezTo>
                  <a:pt x="3" y="104"/>
                  <a:pt x="3" y="104"/>
                  <a:pt x="3" y="104"/>
                </a:cubicBezTo>
                <a:cubicBezTo>
                  <a:pt x="10" y="113"/>
                  <a:pt x="10" y="113"/>
                  <a:pt x="10" y="113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9" y="121"/>
                  <a:pt x="21" y="124"/>
                  <a:pt x="21" y="126"/>
                </a:cubicBezTo>
                <a:cubicBezTo>
                  <a:pt x="21" y="131"/>
                  <a:pt x="21" y="131"/>
                  <a:pt x="21" y="13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39" y="121"/>
                  <a:pt x="41" y="120"/>
                  <a:pt x="44" y="121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06"/>
                  <a:pt x="81" y="106"/>
                  <a:pt x="81" y="106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6" y="107"/>
                  <a:pt x="86" y="107"/>
                  <a:pt x="86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90" y="113"/>
                  <a:pt x="90" y="113"/>
                  <a:pt x="90" y="113"/>
                </a:cubicBezTo>
                <a:cubicBezTo>
                  <a:pt x="90" y="118"/>
                  <a:pt x="90" y="118"/>
                  <a:pt x="90" y="118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96" y="135"/>
                  <a:pt x="96" y="135"/>
                  <a:pt x="96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99" y="132"/>
                  <a:pt x="99" y="132"/>
                  <a:pt x="99" y="132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6" y="143"/>
                  <a:pt x="106" y="143"/>
                  <a:pt x="106" y="143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2" y="137"/>
                  <a:pt x="112" y="137"/>
                  <a:pt x="112" y="137"/>
                </a:cubicBezTo>
                <a:cubicBezTo>
                  <a:pt x="114" y="135"/>
                  <a:pt x="114" y="135"/>
                  <a:pt x="114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8" y="132"/>
                  <a:pt x="118" y="132"/>
                  <a:pt x="118" y="132"/>
                </a:cubicBezTo>
                <a:cubicBezTo>
                  <a:pt x="116" y="113"/>
                  <a:pt x="116" y="113"/>
                  <a:pt x="116" y="11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94" y="84"/>
                  <a:pt x="94" y="84"/>
                  <a:pt x="94" y="84"/>
                </a:cubicBezTo>
                <a:cubicBezTo>
                  <a:pt x="93" y="84"/>
                  <a:pt x="93" y="84"/>
                  <a:pt x="93" y="84"/>
                </a:cubicBezTo>
                <a:cubicBezTo>
                  <a:pt x="92" y="73"/>
                  <a:pt x="92" y="73"/>
                  <a:pt x="92" y="73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8" y="63"/>
                  <a:pt x="88" y="63"/>
                  <a:pt x="88" y="63"/>
                </a:cubicBezTo>
                <a:cubicBezTo>
                  <a:pt x="90" y="52"/>
                  <a:pt x="90" y="52"/>
                  <a:pt x="9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117" y="51"/>
                  <a:pt x="117" y="51"/>
                  <a:pt x="117" y="51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6" y="42"/>
                  <a:pt x="139" y="40"/>
                  <a:pt x="140" y="38"/>
                </a:cubicBezTo>
                <a:cubicBezTo>
                  <a:pt x="141" y="36"/>
                  <a:pt x="142" y="33"/>
                  <a:pt x="142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16"/>
          <p:cNvSpPr/>
          <p:nvPr/>
        </p:nvSpPr>
        <p:spPr bwMode="auto">
          <a:xfrm>
            <a:off x="3435350" y="2951163"/>
            <a:ext cx="520700" cy="930275"/>
          </a:xfrm>
          <a:custGeom>
            <a:avLst/>
            <a:gdLst>
              <a:gd name="T0" fmla="*/ 2147483646 w 162"/>
              <a:gd name="T1" fmla="*/ 2147483646 h 289"/>
              <a:gd name="T2" fmla="*/ 2147483646 w 162"/>
              <a:gd name="T3" fmla="*/ 2147483646 h 289"/>
              <a:gd name="T4" fmla="*/ 2147483646 w 162"/>
              <a:gd name="T5" fmla="*/ 2147483646 h 289"/>
              <a:gd name="T6" fmla="*/ 2147483646 w 162"/>
              <a:gd name="T7" fmla="*/ 2147483646 h 289"/>
              <a:gd name="T8" fmla="*/ 2147483646 w 162"/>
              <a:gd name="T9" fmla="*/ 2147483646 h 289"/>
              <a:gd name="T10" fmla="*/ 2147483646 w 162"/>
              <a:gd name="T11" fmla="*/ 2147483646 h 289"/>
              <a:gd name="T12" fmla="*/ 2147483646 w 162"/>
              <a:gd name="T13" fmla="*/ 2147483646 h 289"/>
              <a:gd name="T14" fmla="*/ 2147483646 w 162"/>
              <a:gd name="T15" fmla="*/ 2147483646 h 289"/>
              <a:gd name="T16" fmla="*/ 2147483646 w 162"/>
              <a:gd name="T17" fmla="*/ 2147483646 h 289"/>
              <a:gd name="T18" fmla="*/ 2147483646 w 162"/>
              <a:gd name="T19" fmla="*/ 2147483646 h 289"/>
              <a:gd name="T20" fmla="*/ 2147483646 w 162"/>
              <a:gd name="T21" fmla="*/ 2147483646 h 289"/>
              <a:gd name="T22" fmla="*/ 2147483646 w 162"/>
              <a:gd name="T23" fmla="*/ 2147483646 h 289"/>
              <a:gd name="T24" fmla="*/ 2147483646 w 162"/>
              <a:gd name="T25" fmla="*/ 2147483646 h 289"/>
              <a:gd name="T26" fmla="*/ 2147483646 w 162"/>
              <a:gd name="T27" fmla="*/ 2147483646 h 289"/>
              <a:gd name="T28" fmla="*/ 2147483646 w 162"/>
              <a:gd name="T29" fmla="*/ 2147483646 h 289"/>
              <a:gd name="T30" fmla="*/ 2147483646 w 162"/>
              <a:gd name="T31" fmla="*/ 2147483646 h 289"/>
              <a:gd name="T32" fmla="*/ 2147483646 w 162"/>
              <a:gd name="T33" fmla="*/ 2147483646 h 289"/>
              <a:gd name="T34" fmla="*/ 2147483646 w 162"/>
              <a:gd name="T35" fmla="*/ 2147483646 h 289"/>
              <a:gd name="T36" fmla="*/ 2147483646 w 162"/>
              <a:gd name="T37" fmla="*/ 2147483646 h 289"/>
              <a:gd name="T38" fmla="*/ 2147483646 w 162"/>
              <a:gd name="T39" fmla="*/ 2147483646 h 289"/>
              <a:gd name="T40" fmla="*/ 2147483646 w 162"/>
              <a:gd name="T41" fmla="*/ 2147483646 h 289"/>
              <a:gd name="T42" fmla="*/ 2147483646 w 162"/>
              <a:gd name="T43" fmla="*/ 2147483646 h 289"/>
              <a:gd name="T44" fmla="*/ 2147483646 w 162"/>
              <a:gd name="T45" fmla="*/ 2147483646 h 289"/>
              <a:gd name="T46" fmla="*/ 2147483646 w 162"/>
              <a:gd name="T47" fmla="*/ 2147483646 h 289"/>
              <a:gd name="T48" fmla="*/ 2147483646 w 162"/>
              <a:gd name="T49" fmla="*/ 2147483646 h 289"/>
              <a:gd name="T50" fmla="*/ 2147483646 w 162"/>
              <a:gd name="T51" fmla="*/ 2147483646 h 289"/>
              <a:gd name="T52" fmla="*/ 2147483646 w 162"/>
              <a:gd name="T53" fmla="*/ 2147483646 h 289"/>
              <a:gd name="T54" fmla="*/ 2147483646 w 162"/>
              <a:gd name="T55" fmla="*/ 2147483646 h 289"/>
              <a:gd name="T56" fmla="*/ 2147483646 w 162"/>
              <a:gd name="T57" fmla="*/ 2147483646 h 289"/>
              <a:gd name="T58" fmla="*/ 2147483646 w 162"/>
              <a:gd name="T59" fmla="*/ 2147483646 h 289"/>
              <a:gd name="T60" fmla="*/ 2147483646 w 162"/>
              <a:gd name="T61" fmla="*/ 2147483646 h 289"/>
              <a:gd name="T62" fmla="*/ 2147483646 w 162"/>
              <a:gd name="T63" fmla="*/ 2147483646 h 289"/>
              <a:gd name="T64" fmla="*/ 2147483646 w 162"/>
              <a:gd name="T65" fmla="*/ 2147483646 h 289"/>
              <a:gd name="T66" fmla="*/ 2147483646 w 162"/>
              <a:gd name="T67" fmla="*/ 2147483646 h 289"/>
              <a:gd name="T68" fmla="*/ 2147483646 w 162"/>
              <a:gd name="T69" fmla="*/ 2147483646 h 289"/>
              <a:gd name="T70" fmla="*/ 2147483646 w 162"/>
              <a:gd name="T71" fmla="*/ 2147483646 h 289"/>
              <a:gd name="T72" fmla="*/ 2147483646 w 162"/>
              <a:gd name="T73" fmla="*/ 2147483646 h 289"/>
              <a:gd name="T74" fmla="*/ 2147483646 w 162"/>
              <a:gd name="T75" fmla="*/ 2147483646 h 289"/>
              <a:gd name="T76" fmla="*/ 2147483646 w 162"/>
              <a:gd name="T77" fmla="*/ 2147483646 h 289"/>
              <a:gd name="T78" fmla="*/ 2147483646 w 162"/>
              <a:gd name="T79" fmla="*/ 2147483646 h 289"/>
              <a:gd name="T80" fmla="*/ 2147483646 w 162"/>
              <a:gd name="T81" fmla="*/ 2147483646 h 289"/>
              <a:gd name="T82" fmla="*/ 2147483646 w 162"/>
              <a:gd name="T83" fmla="*/ 2147483646 h 289"/>
              <a:gd name="T84" fmla="*/ 2147483646 w 162"/>
              <a:gd name="T85" fmla="*/ 2147483646 h 289"/>
              <a:gd name="T86" fmla="*/ 2147483646 w 162"/>
              <a:gd name="T87" fmla="*/ 2147483646 h 289"/>
              <a:gd name="T88" fmla="*/ 2147483646 w 162"/>
              <a:gd name="T89" fmla="*/ 2147483646 h 289"/>
              <a:gd name="T90" fmla="*/ 2147483646 w 162"/>
              <a:gd name="T91" fmla="*/ 2147483646 h 289"/>
              <a:gd name="T92" fmla="*/ 2147483646 w 162"/>
              <a:gd name="T93" fmla="*/ 2147483646 h 289"/>
              <a:gd name="T94" fmla="*/ 2147483646 w 162"/>
              <a:gd name="T95" fmla="*/ 2147483646 h 289"/>
              <a:gd name="T96" fmla="*/ 2147483646 w 162"/>
              <a:gd name="T97" fmla="*/ 2147483646 h 289"/>
              <a:gd name="T98" fmla="*/ 2147483646 w 162"/>
              <a:gd name="T99" fmla="*/ 2147483646 h 289"/>
              <a:gd name="T100" fmla="*/ 2147483646 w 162"/>
              <a:gd name="T101" fmla="*/ 2147483646 h 289"/>
              <a:gd name="T102" fmla="*/ 2147483646 w 162"/>
              <a:gd name="T103" fmla="*/ 0 h 289"/>
              <a:gd name="T104" fmla="*/ 2147483646 w 162"/>
              <a:gd name="T105" fmla="*/ 2147483646 h 289"/>
              <a:gd name="T106" fmla="*/ 2147483646 w 162"/>
              <a:gd name="T107" fmla="*/ 2147483646 h 289"/>
              <a:gd name="T108" fmla="*/ 2147483646 w 162"/>
              <a:gd name="T109" fmla="*/ 2147483646 h 289"/>
              <a:gd name="T110" fmla="*/ 2147483646 w 162"/>
              <a:gd name="T111" fmla="*/ 2147483646 h 289"/>
              <a:gd name="T112" fmla="*/ 2147483646 w 162"/>
              <a:gd name="T113" fmla="*/ 2147483646 h 289"/>
              <a:gd name="T114" fmla="*/ 2147483646 w 162"/>
              <a:gd name="T115" fmla="*/ 2147483646 h 289"/>
              <a:gd name="T116" fmla="*/ 2147483646 w 162"/>
              <a:gd name="T117" fmla="*/ 2147483646 h 289"/>
              <a:gd name="T118" fmla="*/ 2147483646 w 162"/>
              <a:gd name="T119" fmla="*/ 2147483646 h 289"/>
              <a:gd name="T120" fmla="*/ 2147483646 w 162"/>
              <a:gd name="T121" fmla="*/ 2147483646 h 289"/>
              <a:gd name="T122" fmla="*/ 2147483646 w 162"/>
              <a:gd name="T123" fmla="*/ 2147483646 h 289"/>
              <a:gd name="T124" fmla="*/ 2147483646 w 162"/>
              <a:gd name="T125" fmla="*/ 2147483646 h 28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" h="289">
                <a:moveTo>
                  <a:pt x="54" y="66"/>
                </a:moveTo>
                <a:cubicBezTo>
                  <a:pt x="52" y="65"/>
                  <a:pt x="52" y="65"/>
                  <a:pt x="52" y="65"/>
                </a:cubicBezTo>
                <a:cubicBezTo>
                  <a:pt x="48" y="90"/>
                  <a:pt x="48" y="90"/>
                  <a:pt x="48" y="90"/>
                </a:cubicBezTo>
                <a:cubicBezTo>
                  <a:pt x="54" y="98"/>
                  <a:pt x="54" y="98"/>
                  <a:pt x="54" y="98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93" y="122"/>
                  <a:pt x="93" y="122"/>
                  <a:pt x="93" y="122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93" y="123"/>
                  <a:pt x="93" y="123"/>
                  <a:pt x="93" y="123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8" y="130"/>
                  <a:pt x="88" y="132"/>
                  <a:pt x="88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89" y="143"/>
                  <a:pt x="89" y="143"/>
                  <a:pt x="89" y="143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77" y="156"/>
                  <a:pt x="77" y="156"/>
                  <a:pt x="77" y="156"/>
                </a:cubicBezTo>
                <a:cubicBezTo>
                  <a:pt x="70" y="156"/>
                  <a:pt x="70" y="156"/>
                  <a:pt x="70" y="156"/>
                </a:cubicBezTo>
                <a:cubicBezTo>
                  <a:pt x="64" y="158"/>
                  <a:pt x="64" y="158"/>
                  <a:pt x="64" y="158"/>
                </a:cubicBezTo>
                <a:cubicBezTo>
                  <a:pt x="58" y="164"/>
                  <a:pt x="58" y="164"/>
                  <a:pt x="58" y="164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65" y="170"/>
                  <a:pt x="65" y="170"/>
                  <a:pt x="65" y="170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4" y="174"/>
                  <a:pt x="62" y="176"/>
                  <a:pt x="58" y="177"/>
                </a:cubicBezTo>
                <a:cubicBezTo>
                  <a:pt x="53" y="177"/>
                  <a:pt x="53" y="177"/>
                  <a:pt x="53" y="177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35" y="169"/>
                  <a:pt x="35" y="169"/>
                  <a:pt x="35" y="169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22" y="183"/>
                  <a:pt x="22" y="183"/>
                  <a:pt x="22" y="183"/>
                </a:cubicBezTo>
                <a:cubicBezTo>
                  <a:pt x="20" y="188"/>
                  <a:pt x="20" y="188"/>
                  <a:pt x="20" y="188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4" y="203"/>
                  <a:pt x="24" y="203"/>
                  <a:pt x="24" y="203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6" y="210"/>
                  <a:pt x="26" y="210"/>
                  <a:pt x="26" y="210"/>
                </a:cubicBezTo>
                <a:cubicBezTo>
                  <a:pt x="26" y="211"/>
                  <a:pt x="26" y="211"/>
                  <a:pt x="26" y="211"/>
                </a:cubicBezTo>
                <a:cubicBezTo>
                  <a:pt x="26" y="220"/>
                  <a:pt x="26" y="220"/>
                  <a:pt x="26" y="220"/>
                </a:cubicBezTo>
                <a:cubicBezTo>
                  <a:pt x="26" y="221"/>
                  <a:pt x="26" y="221"/>
                  <a:pt x="26" y="221"/>
                </a:cubicBezTo>
                <a:cubicBezTo>
                  <a:pt x="27" y="222"/>
                  <a:pt x="27" y="222"/>
                  <a:pt x="27" y="222"/>
                </a:cubicBezTo>
                <a:cubicBezTo>
                  <a:pt x="20" y="223"/>
                  <a:pt x="20" y="223"/>
                  <a:pt x="20" y="223"/>
                </a:cubicBezTo>
                <a:cubicBezTo>
                  <a:pt x="8" y="223"/>
                  <a:pt x="8" y="223"/>
                  <a:pt x="8" y="223"/>
                </a:cubicBezTo>
                <a:cubicBezTo>
                  <a:pt x="3" y="227"/>
                  <a:pt x="3" y="227"/>
                  <a:pt x="3" y="227"/>
                </a:cubicBezTo>
                <a:cubicBezTo>
                  <a:pt x="0" y="231"/>
                  <a:pt x="0" y="231"/>
                  <a:pt x="0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3" y="243"/>
                  <a:pt x="3" y="243"/>
                  <a:pt x="3" y="243"/>
                </a:cubicBezTo>
                <a:cubicBezTo>
                  <a:pt x="4" y="243"/>
                  <a:pt x="4" y="243"/>
                  <a:pt x="4" y="243"/>
                </a:cubicBezTo>
                <a:cubicBezTo>
                  <a:pt x="4" y="248"/>
                  <a:pt x="4" y="248"/>
                  <a:pt x="4" y="248"/>
                </a:cubicBezTo>
                <a:cubicBezTo>
                  <a:pt x="6" y="254"/>
                  <a:pt x="6" y="254"/>
                  <a:pt x="6" y="254"/>
                </a:cubicBezTo>
                <a:cubicBezTo>
                  <a:pt x="15" y="259"/>
                  <a:pt x="15" y="259"/>
                  <a:pt x="15" y="259"/>
                </a:cubicBezTo>
                <a:cubicBezTo>
                  <a:pt x="27" y="256"/>
                  <a:pt x="27" y="256"/>
                  <a:pt x="27" y="256"/>
                </a:cubicBezTo>
                <a:cubicBezTo>
                  <a:pt x="33" y="252"/>
                  <a:pt x="33" y="252"/>
                  <a:pt x="33" y="252"/>
                </a:cubicBezTo>
                <a:cubicBezTo>
                  <a:pt x="34" y="252"/>
                  <a:pt x="34" y="252"/>
                  <a:pt x="34" y="252"/>
                </a:cubicBezTo>
                <a:cubicBezTo>
                  <a:pt x="40" y="252"/>
                  <a:pt x="40" y="252"/>
                  <a:pt x="40" y="252"/>
                </a:cubicBezTo>
                <a:cubicBezTo>
                  <a:pt x="43" y="260"/>
                  <a:pt x="43" y="260"/>
                  <a:pt x="43" y="260"/>
                </a:cubicBezTo>
                <a:cubicBezTo>
                  <a:pt x="45" y="262"/>
                  <a:pt x="46" y="264"/>
                  <a:pt x="47" y="266"/>
                </a:cubicBezTo>
                <a:cubicBezTo>
                  <a:pt x="50" y="266"/>
                  <a:pt x="50" y="266"/>
                  <a:pt x="50" y="266"/>
                </a:cubicBezTo>
                <a:cubicBezTo>
                  <a:pt x="51" y="266"/>
                  <a:pt x="51" y="266"/>
                  <a:pt x="51" y="266"/>
                </a:cubicBezTo>
                <a:cubicBezTo>
                  <a:pt x="52" y="266"/>
                  <a:pt x="52" y="266"/>
                  <a:pt x="52" y="266"/>
                </a:cubicBezTo>
                <a:cubicBezTo>
                  <a:pt x="52" y="265"/>
                  <a:pt x="52" y="265"/>
                  <a:pt x="52" y="265"/>
                </a:cubicBezTo>
                <a:cubicBezTo>
                  <a:pt x="58" y="260"/>
                  <a:pt x="58" y="260"/>
                  <a:pt x="58" y="260"/>
                </a:cubicBezTo>
                <a:cubicBezTo>
                  <a:pt x="63" y="270"/>
                  <a:pt x="63" y="270"/>
                  <a:pt x="63" y="270"/>
                </a:cubicBezTo>
                <a:cubicBezTo>
                  <a:pt x="68" y="273"/>
                  <a:pt x="68" y="273"/>
                  <a:pt x="68" y="273"/>
                </a:cubicBezTo>
                <a:cubicBezTo>
                  <a:pt x="76" y="273"/>
                  <a:pt x="76" y="273"/>
                  <a:pt x="76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9"/>
                  <a:pt x="104" y="279"/>
                  <a:pt x="104" y="279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3" y="287"/>
                  <a:pt x="113" y="287"/>
                  <a:pt x="113" y="287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24" y="288"/>
                  <a:pt x="124" y="288"/>
                  <a:pt x="124" y="288"/>
                </a:cubicBezTo>
                <a:cubicBezTo>
                  <a:pt x="124" y="280"/>
                  <a:pt x="124" y="280"/>
                  <a:pt x="124" y="280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18" y="263"/>
                  <a:pt x="118" y="263"/>
                  <a:pt x="118" y="263"/>
                </a:cubicBezTo>
                <a:cubicBezTo>
                  <a:pt x="123" y="258"/>
                  <a:pt x="123" y="258"/>
                  <a:pt x="123" y="258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9" y="256"/>
                  <a:pt x="129" y="256"/>
                  <a:pt x="129" y="256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132" y="250"/>
                  <a:pt x="132" y="250"/>
                  <a:pt x="132" y="250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7" y="237"/>
                  <a:pt x="117" y="237"/>
                  <a:pt x="117" y="237"/>
                </a:cubicBezTo>
                <a:cubicBezTo>
                  <a:pt x="118" y="236"/>
                  <a:pt x="118" y="236"/>
                  <a:pt x="118" y="236"/>
                </a:cubicBezTo>
                <a:cubicBezTo>
                  <a:pt x="121" y="230"/>
                  <a:pt x="121" y="230"/>
                  <a:pt x="121" y="230"/>
                </a:cubicBezTo>
                <a:cubicBezTo>
                  <a:pt x="122" y="231"/>
                  <a:pt x="122" y="231"/>
                  <a:pt x="122" y="231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51" y="232"/>
                  <a:pt x="151" y="232"/>
                  <a:pt x="151" y="232"/>
                </a:cubicBezTo>
                <a:cubicBezTo>
                  <a:pt x="151" y="233"/>
                  <a:pt x="151" y="233"/>
                  <a:pt x="151" y="233"/>
                </a:cubicBezTo>
                <a:cubicBezTo>
                  <a:pt x="152" y="233"/>
                  <a:pt x="152" y="233"/>
                  <a:pt x="152" y="233"/>
                </a:cubicBezTo>
                <a:cubicBezTo>
                  <a:pt x="158" y="235"/>
                  <a:pt x="158" y="235"/>
                  <a:pt x="158" y="235"/>
                </a:cubicBezTo>
                <a:cubicBezTo>
                  <a:pt x="162" y="231"/>
                  <a:pt x="162" y="231"/>
                  <a:pt x="162" y="231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152" y="214"/>
                  <a:pt x="152" y="214"/>
                  <a:pt x="152" y="214"/>
                </a:cubicBezTo>
                <a:cubicBezTo>
                  <a:pt x="146" y="210"/>
                  <a:pt x="144" y="202"/>
                  <a:pt x="145" y="187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7" y="184"/>
                  <a:pt x="137" y="184"/>
                  <a:pt x="137" y="184"/>
                </a:cubicBezTo>
                <a:cubicBezTo>
                  <a:pt x="137" y="183"/>
                  <a:pt x="137" y="183"/>
                  <a:pt x="137" y="183"/>
                </a:cubicBezTo>
                <a:cubicBezTo>
                  <a:pt x="137" y="182"/>
                  <a:pt x="137" y="182"/>
                  <a:pt x="137" y="182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1" y="119"/>
                  <a:pt x="139" y="111"/>
                  <a:pt x="139" y="107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39" y="81"/>
                  <a:pt x="139" y="81"/>
                  <a:pt x="139" y="81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48" y="66"/>
                  <a:pt x="147" y="64"/>
                  <a:pt x="145" y="61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49" y="30"/>
                  <a:pt x="149" y="30"/>
                  <a:pt x="149" y="30"/>
                </a:cubicBezTo>
                <a:cubicBezTo>
                  <a:pt x="149" y="24"/>
                  <a:pt x="149" y="24"/>
                  <a:pt x="149" y="2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5" y="17"/>
                  <a:pt x="145" y="17"/>
                  <a:pt x="145" y="17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1" y="10"/>
                  <a:pt x="151" y="10"/>
                  <a:pt x="151" y="10"/>
                </a:cubicBezTo>
                <a:cubicBezTo>
                  <a:pt x="156" y="6"/>
                  <a:pt x="156" y="6"/>
                  <a:pt x="156" y="6"/>
                </a:cubicBezTo>
                <a:cubicBezTo>
                  <a:pt x="156" y="0"/>
                  <a:pt x="156" y="0"/>
                  <a:pt x="15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6" y="9"/>
                  <a:pt x="146" y="9"/>
                  <a:pt x="146" y="9"/>
                </a:cubicBezTo>
                <a:cubicBezTo>
                  <a:pt x="145" y="9"/>
                  <a:pt x="145" y="9"/>
                  <a:pt x="145" y="9"/>
                </a:cubicBezTo>
                <a:cubicBezTo>
                  <a:pt x="134" y="5"/>
                  <a:pt x="134" y="5"/>
                  <a:pt x="134" y="5"/>
                </a:cubicBezTo>
                <a:cubicBezTo>
                  <a:pt x="128" y="4"/>
                  <a:pt x="128" y="4"/>
                  <a:pt x="128" y="4"/>
                </a:cubicBezTo>
                <a:cubicBezTo>
                  <a:pt x="130" y="14"/>
                  <a:pt x="130" y="14"/>
                  <a:pt x="130" y="14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8" y="35"/>
                  <a:pt x="98" y="35"/>
                  <a:pt x="98" y="35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5"/>
                  <a:pt x="96" y="45"/>
                  <a:pt x="96" y="45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66"/>
                  <a:pt x="92" y="66"/>
                  <a:pt x="92" y="66"/>
                </a:cubicBezTo>
                <a:cubicBezTo>
                  <a:pt x="91" y="66"/>
                  <a:pt x="91" y="66"/>
                  <a:pt x="91" y="66"/>
                </a:cubicBezTo>
                <a:cubicBezTo>
                  <a:pt x="87" y="72"/>
                  <a:pt x="87" y="72"/>
                  <a:pt x="87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lnTo>
                  <a:pt x="54" y="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17"/>
          <p:cNvSpPr/>
          <p:nvPr/>
        </p:nvSpPr>
        <p:spPr bwMode="auto">
          <a:xfrm>
            <a:off x="3886200" y="2778125"/>
            <a:ext cx="347663" cy="762000"/>
          </a:xfrm>
          <a:custGeom>
            <a:avLst/>
            <a:gdLst>
              <a:gd name="T0" fmla="*/ 2147483646 w 108"/>
              <a:gd name="T1" fmla="*/ 2147483646 h 237"/>
              <a:gd name="T2" fmla="*/ 2147483646 w 108"/>
              <a:gd name="T3" fmla="*/ 2147483646 h 237"/>
              <a:gd name="T4" fmla="*/ 2147483646 w 108"/>
              <a:gd name="T5" fmla="*/ 2147483646 h 237"/>
              <a:gd name="T6" fmla="*/ 2147483646 w 108"/>
              <a:gd name="T7" fmla="*/ 2147483646 h 237"/>
              <a:gd name="T8" fmla="*/ 2147483646 w 108"/>
              <a:gd name="T9" fmla="*/ 2147483646 h 237"/>
              <a:gd name="T10" fmla="*/ 2147483646 w 108"/>
              <a:gd name="T11" fmla="*/ 2147483646 h 237"/>
              <a:gd name="T12" fmla="*/ 2147483646 w 108"/>
              <a:gd name="T13" fmla="*/ 2147483646 h 237"/>
              <a:gd name="T14" fmla="*/ 2147483646 w 108"/>
              <a:gd name="T15" fmla="*/ 2147483646 h 237"/>
              <a:gd name="T16" fmla="*/ 2147483646 w 108"/>
              <a:gd name="T17" fmla="*/ 2147483646 h 237"/>
              <a:gd name="T18" fmla="*/ 2147483646 w 108"/>
              <a:gd name="T19" fmla="*/ 2147483646 h 237"/>
              <a:gd name="T20" fmla="*/ 2147483646 w 108"/>
              <a:gd name="T21" fmla="*/ 2147483646 h 237"/>
              <a:gd name="T22" fmla="*/ 2147483646 w 108"/>
              <a:gd name="T23" fmla="*/ 2147483646 h 237"/>
              <a:gd name="T24" fmla="*/ 2147483646 w 108"/>
              <a:gd name="T25" fmla="*/ 2147483646 h 237"/>
              <a:gd name="T26" fmla="*/ 2147483646 w 108"/>
              <a:gd name="T27" fmla="*/ 2147483646 h 237"/>
              <a:gd name="T28" fmla="*/ 2147483646 w 108"/>
              <a:gd name="T29" fmla="*/ 2147483646 h 237"/>
              <a:gd name="T30" fmla="*/ 2147483646 w 108"/>
              <a:gd name="T31" fmla="*/ 2147483646 h 237"/>
              <a:gd name="T32" fmla="*/ 2147483646 w 108"/>
              <a:gd name="T33" fmla="*/ 2147483646 h 237"/>
              <a:gd name="T34" fmla="*/ 2147483646 w 108"/>
              <a:gd name="T35" fmla="*/ 2147483646 h 237"/>
              <a:gd name="T36" fmla="*/ 2147483646 w 108"/>
              <a:gd name="T37" fmla="*/ 2147483646 h 237"/>
              <a:gd name="T38" fmla="*/ 2147483646 w 108"/>
              <a:gd name="T39" fmla="*/ 2147483646 h 237"/>
              <a:gd name="T40" fmla="*/ 2147483646 w 108"/>
              <a:gd name="T41" fmla="*/ 2147483646 h 237"/>
              <a:gd name="T42" fmla="*/ 2147483646 w 108"/>
              <a:gd name="T43" fmla="*/ 2147483646 h 237"/>
              <a:gd name="T44" fmla="*/ 2147483646 w 108"/>
              <a:gd name="T45" fmla="*/ 2147483646 h 237"/>
              <a:gd name="T46" fmla="*/ 2147483646 w 108"/>
              <a:gd name="T47" fmla="*/ 2147483646 h 237"/>
              <a:gd name="T48" fmla="*/ 2147483646 w 108"/>
              <a:gd name="T49" fmla="*/ 2147483646 h 237"/>
              <a:gd name="T50" fmla="*/ 2147483646 w 108"/>
              <a:gd name="T51" fmla="*/ 2147483646 h 237"/>
              <a:gd name="T52" fmla="*/ 2147483646 w 108"/>
              <a:gd name="T53" fmla="*/ 2147483646 h 237"/>
              <a:gd name="T54" fmla="*/ 2147483646 w 108"/>
              <a:gd name="T55" fmla="*/ 2147483646 h 237"/>
              <a:gd name="T56" fmla="*/ 2147483646 w 108"/>
              <a:gd name="T57" fmla="*/ 2147483646 h 237"/>
              <a:gd name="T58" fmla="*/ 2147483646 w 108"/>
              <a:gd name="T59" fmla="*/ 2147483646 h 237"/>
              <a:gd name="T60" fmla="*/ 2147483646 w 108"/>
              <a:gd name="T61" fmla="*/ 2147483646 h 237"/>
              <a:gd name="T62" fmla="*/ 2147483646 w 108"/>
              <a:gd name="T63" fmla="*/ 2147483646 h 237"/>
              <a:gd name="T64" fmla="*/ 2147483646 w 108"/>
              <a:gd name="T65" fmla="*/ 2147483646 h 237"/>
              <a:gd name="T66" fmla="*/ 2147483646 w 108"/>
              <a:gd name="T67" fmla="*/ 2147483646 h 237"/>
              <a:gd name="T68" fmla="*/ 2147483646 w 108"/>
              <a:gd name="T69" fmla="*/ 2147483646 h 237"/>
              <a:gd name="T70" fmla="*/ 2147483646 w 108"/>
              <a:gd name="T71" fmla="*/ 2147483646 h 237"/>
              <a:gd name="T72" fmla="*/ 2147483646 w 108"/>
              <a:gd name="T73" fmla="*/ 2147483646 h 237"/>
              <a:gd name="T74" fmla="*/ 2147483646 w 108"/>
              <a:gd name="T75" fmla="*/ 2147483646 h 237"/>
              <a:gd name="T76" fmla="*/ 2147483646 w 108"/>
              <a:gd name="T77" fmla="*/ 2147483646 h 237"/>
              <a:gd name="T78" fmla="*/ 2147483646 w 108"/>
              <a:gd name="T79" fmla="*/ 2147483646 h 237"/>
              <a:gd name="T80" fmla="*/ 2147483646 w 108"/>
              <a:gd name="T81" fmla="*/ 2147483646 h 237"/>
              <a:gd name="T82" fmla="*/ 2147483646 w 108"/>
              <a:gd name="T83" fmla="*/ 2147483646 h 2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8" h="237">
                <a:moveTo>
                  <a:pt x="101" y="12"/>
                </a:moveTo>
                <a:cubicBezTo>
                  <a:pt x="102" y="10"/>
                  <a:pt x="102" y="10"/>
                  <a:pt x="102" y="10"/>
                </a:cubicBezTo>
                <a:cubicBezTo>
                  <a:pt x="100" y="4"/>
                  <a:pt x="100" y="4"/>
                  <a:pt x="100" y="4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7" y="12"/>
                  <a:pt x="87" y="12"/>
                  <a:pt x="87" y="12"/>
                </a:cubicBezTo>
                <a:cubicBezTo>
                  <a:pt x="78" y="15"/>
                  <a:pt x="78" y="15"/>
                  <a:pt x="78" y="15"/>
                </a:cubicBezTo>
                <a:cubicBezTo>
                  <a:pt x="77" y="15"/>
                  <a:pt x="77" y="15"/>
                  <a:pt x="77" y="15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6" y="24"/>
                  <a:pt x="56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34" y="46"/>
                  <a:pt x="34" y="46"/>
                  <a:pt x="34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25" y="48"/>
                  <a:pt x="25" y="48"/>
                  <a:pt x="25" y="48"/>
                </a:cubicBezTo>
                <a:cubicBezTo>
                  <a:pt x="20" y="53"/>
                  <a:pt x="20" y="53"/>
                  <a:pt x="20" y="53"/>
                </a:cubicBezTo>
                <a:cubicBezTo>
                  <a:pt x="21" y="60"/>
                  <a:pt x="21" y="60"/>
                  <a:pt x="21" y="60"/>
                </a:cubicBezTo>
                <a:cubicBezTo>
                  <a:pt x="21" y="62"/>
                  <a:pt x="21" y="62"/>
                  <a:pt x="21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14" y="68"/>
                  <a:pt x="14" y="68"/>
                  <a:pt x="14" y="68"/>
                </a:cubicBezTo>
                <a:cubicBezTo>
                  <a:pt x="10" y="72"/>
                  <a:pt x="10" y="72"/>
                  <a:pt x="10" y="72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8"/>
                  <a:pt x="13" y="78"/>
                  <a:pt x="13" y="78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6"/>
                  <a:pt x="13" y="86"/>
                  <a:pt x="13" y="86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7"/>
                  <a:pt x="3" y="107"/>
                  <a:pt x="3" y="107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11" y="116"/>
                  <a:pt x="12" y="120"/>
                  <a:pt x="12" y="122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1" y="132"/>
                  <a:pt x="11" y="132"/>
                  <a:pt x="11" y="132"/>
                </a:cubicBezTo>
                <a:cubicBezTo>
                  <a:pt x="3" y="138"/>
                  <a:pt x="3" y="138"/>
                  <a:pt x="3" y="138"/>
                </a:cubicBezTo>
                <a:cubicBezTo>
                  <a:pt x="2" y="150"/>
                  <a:pt x="2" y="150"/>
                  <a:pt x="2" y="150"/>
                </a:cubicBezTo>
                <a:cubicBezTo>
                  <a:pt x="3" y="162"/>
                  <a:pt x="3" y="162"/>
                  <a:pt x="3" y="162"/>
                </a:cubicBezTo>
                <a:cubicBezTo>
                  <a:pt x="3" y="166"/>
                  <a:pt x="5" y="173"/>
                  <a:pt x="9" y="184"/>
                </a:cubicBezTo>
                <a:cubicBezTo>
                  <a:pt x="9" y="185"/>
                  <a:pt x="9" y="185"/>
                  <a:pt x="9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34"/>
                  <a:pt x="1" y="234"/>
                  <a:pt x="1" y="234"/>
                </a:cubicBezTo>
                <a:cubicBezTo>
                  <a:pt x="7" y="237"/>
                  <a:pt x="7" y="237"/>
                  <a:pt x="7" y="237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7" y="228"/>
                  <a:pt x="17" y="228"/>
                  <a:pt x="17" y="228"/>
                </a:cubicBezTo>
                <a:cubicBezTo>
                  <a:pt x="48" y="216"/>
                  <a:pt x="48" y="216"/>
                  <a:pt x="48" y="216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8" y="208"/>
                  <a:pt x="58" y="208"/>
                  <a:pt x="58" y="208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8" y="210"/>
                  <a:pt x="83" y="208"/>
                  <a:pt x="90" y="204"/>
                </a:cubicBezTo>
                <a:cubicBezTo>
                  <a:pt x="90" y="196"/>
                  <a:pt x="90" y="196"/>
                  <a:pt x="90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6" y="191"/>
                  <a:pt x="96" y="191"/>
                  <a:pt x="96" y="191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7" y="182"/>
                  <a:pt x="97" y="181"/>
                  <a:pt x="96" y="180"/>
                </a:cubicBezTo>
                <a:cubicBezTo>
                  <a:pt x="94" y="177"/>
                  <a:pt x="95" y="174"/>
                  <a:pt x="97" y="170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2" y="155"/>
                  <a:pt x="92" y="155"/>
                  <a:pt x="92" y="155"/>
                </a:cubicBezTo>
                <a:cubicBezTo>
                  <a:pt x="90" y="153"/>
                  <a:pt x="89" y="150"/>
                  <a:pt x="91" y="147"/>
                </a:cubicBezTo>
                <a:cubicBezTo>
                  <a:pt x="92" y="145"/>
                  <a:pt x="93" y="142"/>
                  <a:pt x="95" y="140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2" y="120"/>
                  <a:pt x="102" y="120"/>
                  <a:pt x="102" y="120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92" y="92"/>
                  <a:pt x="92" y="92"/>
                  <a:pt x="92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4"/>
                  <a:pt x="88" y="84"/>
                  <a:pt x="88" y="8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2"/>
                  <a:pt x="92" y="60"/>
                  <a:pt x="94" y="58"/>
                </a:cubicBezTo>
                <a:cubicBezTo>
                  <a:pt x="94" y="58"/>
                  <a:pt x="96" y="57"/>
                  <a:pt x="97" y="5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92" y="28"/>
                  <a:pt x="92" y="28"/>
                  <a:pt x="92" y="28"/>
                </a:cubicBezTo>
                <a:cubicBezTo>
                  <a:pt x="91" y="27"/>
                  <a:pt x="91" y="27"/>
                  <a:pt x="91" y="27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4"/>
                  <a:pt x="90" y="14"/>
                  <a:pt x="90" y="14"/>
                </a:cubicBezTo>
                <a:lnTo>
                  <a:pt x="101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8"/>
          <p:cNvSpPr/>
          <p:nvPr/>
        </p:nvSpPr>
        <p:spPr bwMode="auto">
          <a:xfrm>
            <a:off x="3797300" y="4076700"/>
            <a:ext cx="554038" cy="641350"/>
          </a:xfrm>
          <a:custGeom>
            <a:avLst/>
            <a:gdLst>
              <a:gd name="T0" fmla="*/ 2147483646 w 173"/>
              <a:gd name="T1" fmla="*/ 2147483646 h 200"/>
              <a:gd name="T2" fmla="*/ 2147483646 w 173"/>
              <a:gd name="T3" fmla="*/ 2147483646 h 200"/>
              <a:gd name="T4" fmla="*/ 2147483646 w 173"/>
              <a:gd name="T5" fmla="*/ 2147483646 h 200"/>
              <a:gd name="T6" fmla="*/ 2147483646 w 173"/>
              <a:gd name="T7" fmla="*/ 2147483646 h 200"/>
              <a:gd name="T8" fmla="*/ 2147483646 w 173"/>
              <a:gd name="T9" fmla="*/ 2147483646 h 200"/>
              <a:gd name="T10" fmla="*/ 2147483646 w 173"/>
              <a:gd name="T11" fmla="*/ 2147483646 h 200"/>
              <a:gd name="T12" fmla="*/ 2147483646 w 173"/>
              <a:gd name="T13" fmla="*/ 2147483646 h 200"/>
              <a:gd name="T14" fmla="*/ 2147483646 w 173"/>
              <a:gd name="T15" fmla="*/ 2147483646 h 200"/>
              <a:gd name="T16" fmla="*/ 2147483646 w 173"/>
              <a:gd name="T17" fmla="*/ 2147483646 h 200"/>
              <a:gd name="T18" fmla="*/ 2147483646 w 173"/>
              <a:gd name="T19" fmla="*/ 2147483646 h 200"/>
              <a:gd name="T20" fmla="*/ 2147483646 w 173"/>
              <a:gd name="T21" fmla="*/ 2147483646 h 200"/>
              <a:gd name="T22" fmla="*/ 2147483646 w 173"/>
              <a:gd name="T23" fmla="*/ 2147483646 h 200"/>
              <a:gd name="T24" fmla="*/ 2147483646 w 173"/>
              <a:gd name="T25" fmla="*/ 2147483646 h 200"/>
              <a:gd name="T26" fmla="*/ 2147483646 w 173"/>
              <a:gd name="T27" fmla="*/ 0 h 200"/>
              <a:gd name="T28" fmla="*/ 2147483646 w 173"/>
              <a:gd name="T29" fmla="*/ 2147483646 h 200"/>
              <a:gd name="T30" fmla="*/ 2147483646 w 173"/>
              <a:gd name="T31" fmla="*/ 2147483646 h 200"/>
              <a:gd name="T32" fmla="*/ 2147483646 w 173"/>
              <a:gd name="T33" fmla="*/ 2147483646 h 200"/>
              <a:gd name="T34" fmla="*/ 2147483646 w 173"/>
              <a:gd name="T35" fmla="*/ 2147483646 h 200"/>
              <a:gd name="T36" fmla="*/ 2147483646 w 173"/>
              <a:gd name="T37" fmla="*/ 2147483646 h 200"/>
              <a:gd name="T38" fmla="*/ 2147483646 w 173"/>
              <a:gd name="T39" fmla="*/ 2147483646 h 200"/>
              <a:gd name="T40" fmla="*/ 2147483646 w 173"/>
              <a:gd name="T41" fmla="*/ 2147483646 h 200"/>
              <a:gd name="T42" fmla="*/ 2147483646 w 173"/>
              <a:gd name="T43" fmla="*/ 2147483646 h 200"/>
              <a:gd name="T44" fmla="*/ 2147483646 w 173"/>
              <a:gd name="T45" fmla="*/ 2147483646 h 200"/>
              <a:gd name="T46" fmla="*/ 2147483646 w 173"/>
              <a:gd name="T47" fmla="*/ 2147483646 h 200"/>
              <a:gd name="T48" fmla="*/ 2147483646 w 173"/>
              <a:gd name="T49" fmla="*/ 2147483646 h 200"/>
              <a:gd name="T50" fmla="*/ 2147483646 w 173"/>
              <a:gd name="T51" fmla="*/ 2147483646 h 200"/>
              <a:gd name="T52" fmla="*/ 2147483646 w 173"/>
              <a:gd name="T53" fmla="*/ 2147483646 h 200"/>
              <a:gd name="T54" fmla="*/ 2147483646 w 173"/>
              <a:gd name="T55" fmla="*/ 2147483646 h 200"/>
              <a:gd name="T56" fmla="*/ 2147483646 w 173"/>
              <a:gd name="T57" fmla="*/ 2147483646 h 200"/>
              <a:gd name="T58" fmla="*/ 2147483646 w 173"/>
              <a:gd name="T59" fmla="*/ 2147483646 h 200"/>
              <a:gd name="T60" fmla="*/ 2147483646 w 173"/>
              <a:gd name="T61" fmla="*/ 2147483646 h 200"/>
              <a:gd name="T62" fmla="*/ 2147483646 w 173"/>
              <a:gd name="T63" fmla="*/ 2147483646 h 200"/>
              <a:gd name="T64" fmla="*/ 2147483646 w 173"/>
              <a:gd name="T65" fmla="*/ 2147483646 h 200"/>
              <a:gd name="T66" fmla="*/ 2147483646 w 173"/>
              <a:gd name="T67" fmla="*/ 2147483646 h 200"/>
              <a:gd name="T68" fmla="*/ 2147483646 w 173"/>
              <a:gd name="T69" fmla="*/ 2147483646 h 200"/>
              <a:gd name="T70" fmla="*/ 2147483646 w 173"/>
              <a:gd name="T71" fmla="*/ 2147483646 h 200"/>
              <a:gd name="T72" fmla="*/ 2147483646 w 173"/>
              <a:gd name="T73" fmla="*/ 2147483646 h 200"/>
              <a:gd name="T74" fmla="*/ 2147483646 w 173"/>
              <a:gd name="T75" fmla="*/ 2147483646 h 200"/>
              <a:gd name="T76" fmla="*/ 2147483646 w 173"/>
              <a:gd name="T77" fmla="*/ 2147483646 h 200"/>
              <a:gd name="T78" fmla="*/ 2147483646 w 173"/>
              <a:gd name="T79" fmla="*/ 2147483646 h 200"/>
              <a:gd name="T80" fmla="*/ 2147483646 w 173"/>
              <a:gd name="T81" fmla="*/ 2147483646 h 200"/>
              <a:gd name="T82" fmla="*/ 2147483646 w 173"/>
              <a:gd name="T83" fmla="*/ 2147483646 h 200"/>
              <a:gd name="T84" fmla="*/ 2147483646 w 173"/>
              <a:gd name="T85" fmla="*/ 2147483646 h 200"/>
              <a:gd name="T86" fmla="*/ 2147483646 w 173"/>
              <a:gd name="T87" fmla="*/ 2147483646 h 200"/>
              <a:gd name="T88" fmla="*/ 2147483646 w 173"/>
              <a:gd name="T89" fmla="*/ 2147483646 h 200"/>
              <a:gd name="T90" fmla="*/ 2147483646 w 173"/>
              <a:gd name="T91" fmla="*/ 2147483646 h 200"/>
              <a:gd name="T92" fmla="*/ 2147483646 w 173"/>
              <a:gd name="T93" fmla="*/ 2147483646 h 200"/>
              <a:gd name="T94" fmla="*/ 2147483646 w 173"/>
              <a:gd name="T95" fmla="*/ 2147483646 h 200"/>
              <a:gd name="T96" fmla="*/ 2147483646 w 173"/>
              <a:gd name="T97" fmla="*/ 2147483646 h 2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3" h="200">
                <a:moveTo>
                  <a:pt x="150" y="34"/>
                </a:moveTo>
                <a:cubicBezTo>
                  <a:pt x="150" y="34"/>
                  <a:pt x="150" y="34"/>
                  <a:pt x="150" y="34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50" y="33"/>
                  <a:pt x="150" y="33"/>
                  <a:pt x="150" y="33"/>
                </a:cubicBezTo>
                <a:cubicBezTo>
                  <a:pt x="146" y="27"/>
                  <a:pt x="146" y="27"/>
                  <a:pt x="146" y="27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15"/>
                  <a:pt x="146" y="14"/>
                  <a:pt x="143" y="12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37" y="17"/>
                  <a:pt x="137" y="17"/>
                  <a:pt x="137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5" y="15"/>
                  <a:pt x="125" y="15"/>
                  <a:pt x="125" y="15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5" y="7"/>
                  <a:pt x="125" y="7"/>
                  <a:pt x="125" y="7"/>
                </a:cubicBezTo>
                <a:cubicBezTo>
                  <a:pt x="124" y="6"/>
                  <a:pt x="124" y="6"/>
                  <a:pt x="124" y="6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99" y="16"/>
                  <a:pt x="99" y="16"/>
                  <a:pt x="99" y="16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3"/>
                  <a:pt x="92" y="13"/>
                  <a:pt x="92" y="13"/>
                </a:cubicBezTo>
                <a:cubicBezTo>
                  <a:pt x="88" y="10"/>
                  <a:pt x="88" y="10"/>
                  <a:pt x="88" y="10"/>
                </a:cubicBezTo>
                <a:cubicBezTo>
                  <a:pt x="75" y="8"/>
                  <a:pt x="75" y="8"/>
                  <a:pt x="75" y="8"/>
                </a:cubicBezTo>
                <a:cubicBezTo>
                  <a:pt x="75" y="8"/>
                  <a:pt x="75" y="8"/>
                  <a:pt x="75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66" y="3"/>
                  <a:pt x="66" y="3"/>
                  <a:pt x="66" y="3"/>
                </a:cubicBezTo>
                <a:cubicBezTo>
                  <a:pt x="66" y="4"/>
                  <a:pt x="66" y="4"/>
                  <a:pt x="66" y="4"/>
                </a:cubicBezTo>
                <a:cubicBezTo>
                  <a:pt x="59" y="0"/>
                  <a:pt x="59" y="0"/>
                  <a:pt x="5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15"/>
                  <a:pt x="50" y="15"/>
                  <a:pt x="50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2"/>
                  <a:pt x="30" y="12"/>
                  <a:pt x="30" y="12"/>
                </a:cubicBezTo>
                <a:cubicBezTo>
                  <a:pt x="22" y="16"/>
                  <a:pt x="22" y="16"/>
                  <a:pt x="22" y="16"/>
                </a:cubicBezTo>
                <a:cubicBezTo>
                  <a:pt x="14" y="26"/>
                  <a:pt x="14" y="26"/>
                  <a:pt x="14" y="26"/>
                </a:cubicBezTo>
                <a:cubicBezTo>
                  <a:pt x="8" y="43"/>
                  <a:pt x="8" y="43"/>
                  <a:pt x="8" y="43"/>
                </a:cubicBezTo>
                <a:cubicBezTo>
                  <a:pt x="10" y="62"/>
                  <a:pt x="10" y="62"/>
                  <a:pt x="10" y="62"/>
                </a:cubicBezTo>
                <a:cubicBezTo>
                  <a:pt x="13" y="72"/>
                  <a:pt x="13" y="72"/>
                  <a:pt x="13" y="72"/>
                </a:cubicBezTo>
                <a:cubicBezTo>
                  <a:pt x="13" y="74"/>
                  <a:pt x="13" y="74"/>
                  <a:pt x="13" y="74"/>
                </a:cubicBezTo>
                <a:cubicBezTo>
                  <a:pt x="12" y="75"/>
                  <a:pt x="12" y="75"/>
                  <a:pt x="12" y="75"/>
                </a:cubicBezTo>
                <a:cubicBezTo>
                  <a:pt x="10" y="76"/>
                  <a:pt x="9" y="79"/>
                  <a:pt x="9" y="83"/>
                </a:cubicBezTo>
                <a:cubicBezTo>
                  <a:pt x="13" y="99"/>
                  <a:pt x="13" y="99"/>
                  <a:pt x="13" y="99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5" y="104"/>
                  <a:pt x="1" y="107"/>
                  <a:pt x="1" y="109"/>
                </a:cubicBezTo>
                <a:cubicBezTo>
                  <a:pt x="0" y="114"/>
                  <a:pt x="0" y="114"/>
                  <a:pt x="0" y="114"/>
                </a:cubicBezTo>
                <a:cubicBezTo>
                  <a:pt x="7" y="112"/>
                  <a:pt x="7" y="112"/>
                  <a:pt x="7" y="112"/>
                </a:cubicBezTo>
                <a:cubicBezTo>
                  <a:pt x="7" y="111"/>
                  <a:pt x="7" y="111"/>
                  <a:pt x="7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12" y="111"/>
                  <a:pt x="15" y="113"/>
                  <a:pt x="16" y="117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9"/>
                  <a:pt x="14" y="130"/>
                  <a:pt x="14" y="132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3" y="144"/>
                  <a:pt x="14" y="146"/>
                  <a:pt x="16" y="14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2" y="153"/>
                  <a:pt x="42" y="153"/>
                  <a:pt x="42" y="153"/>
                </a:cubicBezTo>
                <a:cubicBezTo>
                  <a:pt x="44" y="153"/>
                  <a:pt x="45" y="152"/>
                  <a:pt x="46" y="151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0" y="142"/>
                  <a:pt x="51" y="141"/>
                  <a:pt x="52" y="140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4" y="141"/>
                  <a:pt x="65" y="140"/>
                  <a:pt x="65" y="140"/>
                </a:cubicBezTo>
                <a:cubicBezTo>
                  <a:pt x="66" y="137"/>
                  <a:pt x="67" y="136"/>
                  <a:pt x="68" y="135"/>
                </a:cubicBezTo>
                <a:cubicBezTo>
                  <a:pt x="70" y="135"/>
                  <a:pt x="72" y="135"/>
                  <a:pt x="73" y="136"/>
                </a:cubicBezTo>
                <a:cubicBezTo>
                  <a:pt x="76" y="139"/>
                  <a:pt x="78" y="141"/>
                  <a:pt x="78" y="144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78" y="152"/>
                  <a:pt x="78" y="152"/>
                  <a:pt x="78" y="152"/>
                </a:cubicBezTo>
                <a:cubicBezTo>
                  <a:pt x="81" y="154"/>
                  <a:pt x="82" y="156"/>
                  <a:pt x="82" y="158"/>
                </a:cubicBezTo>
                <a:cubicBezTo>
                  <a:pt x="81" y="165"/>
                  <a:pt x="81" y="165"/>
                  <a:pt x="81" y="165"/>
                </a:cubicBezTo>
                <a:cubicBezTo>
                  <a:pt x="80" y="169"/>
                  <a:pt x="78" y="172"/>
                  <a:pt x="77" y="172"/>
                </a:cubicBezTo>
                <a:cubicBezTo>
                  <a:pt x="77" y="172"/>
                  <a:pt x="77" y="172"/>
                  <a:pt x="77" y="172"/>
                </a:cubicBezTo>
                <a:cubicBezTo>
                  <a:pt x="71" y="185"/>
                  <a:pt x="71" y="185"/>
                  <a:pt x="71" y="185"/>
                </a:cubicBezTo>
                <a:cubicBezTo>
                  <a:pt x="73" y="186"/>
                  <a:pt x="73" y="186"/>
                  <a:pt x="73" y="186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84" y="187"/>
                  <a:pt x="84" y="187"/>
                  <a:pt x="84" y="187"/>
                </a:cubicBezTo>
                <a:cubicBezTo>
                  <a:pt x="84" y="188"/>
                  <a:pt x="84" y="188"/>
                  <a:pt x="84" y="188"/>
                </a:cubicBezTo>
                <a:cubicBezTo>
                  <a:pt x="82" y="192"/>
                  <a:pt x="82" y="195"/>
                  <a:pt x="82" y="197"/>
                </a:cubicBezTo>
                <a:cubicBezTo>
                  <a:pt x="86" y="199"/>
                  <a:pt x="88" y="200"/>
                  <a:pt x="89" y="199"/>
                </a:cubicBezTo>
                <a:cubicBezTo>
                  <a:pt x="94" y="197"/>
                  <a:pt x="94" y="197"/>
                  <a:pt x="94" y="197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07" y="181"/>
                  <a:pt x="108" y="179"/>
                  <a:pt x="108" y="178"/>
                </a:cubicBezTo>
                <a:cubicBezTo>
                  <a:pt x="110" y="177"/>
                  <a:pt x="113" y="177"/>
                  <a:pt x="118" y="180"/>
                </a:cubicBezTo>
                <a:cubicBezTo>
                  <a:pt x="128" y="186"/>
                  <a:pt x="128" y="186"/>
                  <a:pt x="128" y="186"/>
                </a:cubicBezTo>
                <a:cubicBezTo>
                  <a:pt x="131" y="188"/>
                  <a:pt x="133" y="189"/>
                  <a:pt x="135" y="189"/>
                </a:cubicBezTo>
                <a:cubicBezTo>
                  <a:pt x="135" y="188"/>
                  <a:pt x="135" y="188"/>
                  <a:pt x="135" y="188"/>
                </a:cubicBezTo>
                <a:cubicBezTo>
                  <a:pt x="136" y="187"/>
                  <a:pt x="135" y="184"/>
                  <a:pt x="133" y="18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34" y="163"/>
                  <a:pt x="139" y="160"/>
                  <a:pt x="146" y="163"/>
                </a:cubicBezTo>
                <a:cubicBezTo>
                  <a:pt x="160" y="170"/>
                  <a:pt x="160" y="170"/>
                  <a:pt x="160" y="170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167" y="166"/>
                  <a:pt x="167" y="166"/>
                  <a:pt x="167" y="166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72" y="155"/>
                  <a:pt x="173" y="149"/>
                  <a:pt x="172" y="146"/>
                </a:cubicBezTo>
                <a:cubicBezTo>
                  <a:pt x="170" y="143"/>
                  <a:pt x="168" y="142"/>
                  <a:pt x="167" y="142"/>
                </a:cubicBezTo>
                <a:cubicBezTo>
                  <a:pt x="166" y="142"/>
                  <a:pt x="166" y="142"/>
                  <a:pt x="166" y="142"/>
                </a:cubicBezTo>
                <a:cubicBezTo>
                  <a:pt x="165" y="138"/>
                  <a:pt x="165" y="138"/>
                  <a:pt x="165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8" y="136"/>
                  <a:pt x="170" y="135"/>
                  <a:pt x="170" y="134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5"/>
                  <a:pt x="163" y="125"/>
                  <a:pt x="163" y="125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58" y="110"/>
                  <a:pt x="158" y="104"/>
                  <a:pt x="158" y="98"/>
                </a:cubicBezTo>
                <a:cubicBezTo>
                  <a:pt x="158" y="94"/>
                  <a:pt x="158" y="94"/>
                  <a:pt x="158" y="94"/>
                </a:cubicBezTo>
                <a:cubicBezTo>
                  <a:pt x="154" y="98"/>
                  <a:pt x="154" y="98"/>
                  <a:pt x="154" y="98"/>
                </a:cubicBezTo>
                <a:cubicBezTo>
                  <a:pt x="151" y="102"/>
                  <a:pt x="151" y="102"/>
                  <a:pt x="151" y="102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9" y="71"/>
                  <a:pt x="165" y="64"/>
                  <a:pt x="167" y="62"/>
                </a:cubicBezTo>
                <a:cubicBezTo>
                  <a:pt x="163" y="50"/>
                  <a:pt x="163" y="50"/>
                  <a:pt x="163" y="50"/>
                </a:cubicBezTo>
                <a:cubicBezTo>
                  <a:pt x="162" y="44"/>
                  <a:pt x="161" y="40"/>
                  <a:pt x="161" y="38"/>
                </a:cubicBezTo>
                <a:cubicBezTo>
                  <a:pt x="154" y="35"/>
                  <a:pt x="154" y="35"/>
                  <a:pt x="154" y="35"/>
                </a:cubicBezTo>
                <a:lnTo>
                  <a:pt x="150" y="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9"/>
          <p:cNvSpPr/>
          <p:nvPr/>
        </p:nvSpPr>
        <p:spPr bwMode="auto">
          <a:xfrm>
            <a:off x="3732213" y="3706813"/>
            <a:ext cx="784225" cy="492125"/>
          </a:xfrm>
          <a:custGeom>
            <a:avLst/>
            <a:gdLst>
              <a:gd name="T0" fmla="*/ 2147483646 w 244"/>
              <a:gd name="T1" fmla="*/ 2147483646 h 153"/>
              <a:gd name="T2" fmla="*/ 2147483646 w 244"/>
              <a:gd name="T3" fmla="*/ 2147483646 h 153"/>
              <a:gd name="T4" fmla="*/ 2147483646 w 244"/>
              <a:gd name="T5" fmla="*/ 2147483646 h 153"/>
              <a:gd name="T6" fmla="*/ 2147483646 w 244"/>
              <a:gd name="T7" fmla="*/ 2147483646 h 153"/>
              <a:gd name="T8" fmla="*/ 2147483646 w 244"/>
              <a:gd name="T9" fmla="*/ 2147483646 h 153"/>
              <a:gd name="T10" fmla="*/ 2147483646 w 244"/>
              <a:gd name="T11" fmla="*/ 2147483646 h 153"/>
              <a:gd name="T12" fmla="*/ 2147483646 w 244"/>
              <a:gd name="T13" fmla="*/ 2147483646 h 153"/>
              <a:gd name="T14" fmla="*/ 2147483646 w 244"/>
              <a:gd name="T15" fmla="*/ 2147483646 h 153"/>
              <a:gd name="T16" fmla="*/ 2147483646 w 244"/>
              <a:gd name="T17" fmla="*/ 2147483646 h 153"/>
              <a:gd name="T18" fmla="*/ 2147483646 w 244"/>
              <a:gd name="T19" fmla="*/ 2147483646 h 153"/>
              <a:gd name="T20" fmla="*/ 2147483646 w 244"/>
              <a:gd name="T21" fmla="*/ 2147483646 h 153"/>
              <a:gd name="T22" fmla="*/ 2147483646 w 244"/>
              <a:gd name="T23" fmla="*/ 2147483646 h 153"/>
              <a:gd name="T24" fmla="*/ 2147483646 w 244"/>
              <a:gd name="T25" fmla="*/ 2147483646 h 153"/>
              <a:gd name="T26" fmla="*/ 2147483646 w 244"/>
              <a:gd name="T27" fmla="*/ 2147483646 h 153"/>
              <a:gd name="T28" fmla="*/ 2147483646 w 244"/>
              <a:gd name="T29" fmla="*/ 2147483646 h 153"/>
              <a:gd name="T30" fmla="*/ 2147483646 w 244"/>
              <a:gd name="T31" fmla="*/ 2147483646 h 153"/>
              <a:gd name="T32" fmla="*/ 2147483646 w 244"/>
              <a:gd name="T33" fmla="*/ 2147483646 h 153"/>
              <a:gd name="T34" fmla="*/ 2147483646 w 244"/>
              <a:gd name="T35" fmla="*/ 2147483646 h 153"/>
              <a:gd name="T36" fmla="*/ 2147483646 w 244"/>
              <a:gd name="T37" fmla="*/ 2147483646 h 153"/>
              <a:gd name="T38" fmla="*/ 2147483646 w 244"/>
              <a:gd name="T39" fmla="*/ 2147483646 h 153"/>
              <a:gd name="T40" fmla="*/ 2147483646 w 244"/>
              <a:gd name="T41" fmla="*/ 2147483646 h 153"/>
              <a:gd name="T42" fmla="*/ 2147483646 w 244"/>
              <a:gd name="T43" fmla="*/ 2147483646 h 153"/>
              <a:gd name="T44" fmla="*/ 2147483646 w 244"/>
              <a:gd name="T45" fmla="*/ 2147483646 h 153"/>
              <a:gd name="T46" fmla="*/ 2147483646 w 244"/>
              <a:gd name="T47" fmla="*/ 2147483646 h 153"/>
              <a:gd name="T48" fmla="*/ 2147483646 w 244"/>
              <a:gd name="T49" fmla="*/ 2147483646 h 153"/>
              <a:gd name="T50" fmla="*/ 2147483646 w 244"/>
              <a:gd name="T51" fmla="*/ 2147483646 h 153"/>
              <a:gd name="T52" fmla="*/ 2147483646 w 244"/>
              <a:gd name="T53" fmla="*/ 2147483646 h 153"/>
              <a:gd name="T54" fmla="*/ 2147483646 w 244"/>
              <a:gd name="T55" fmla="*/ 2147483646 h 153"/>
              <a:gd name="T56" fmla="*/ 2147483646 w 244"/>
              <a:gd name="T57" fmla="*/ 2147483646 h 153"/>
              <a:gd name="T58" fmla="*/ 2147483646 w 244"/>
              <a:gd name="T59" fmla="*/ 2147483646 h 153"/>
              <a:gd name="T60" fmla="*/ 2147483646 w 244"/>
              <a:gd name="T61" fmla="*/ 2147483646 h 153"/>
              <a:gd name="T62" fmla="*/ 2147483646 w 244"/>
              <a:gd name="T63" fmla="*/ 2147483646 h 153"/>
              <a:gd name="T64" fmla="*/ 2147483646 w 244"/>
              <a:gd name="T65" fmla="*/ 2147483646 h 153"/>
              <a:gd name="T66" fmla="*/ 2147483646 w 244"/>
              <a:gd name="T67" fmla="*/ 2147483646 h 153"/>
              <a:gd name="T68" fmla="*/ 2147483646 w 244"/>
              <a:gd name="T69" fmla="*/ 2147483646 h 153"/>
              <a:gd name="T70" fmla="*/ 2147483646 w 244"/>
              <a:gd name="T71" fmla="*/ 2147483646 h 153"/>
              <a:gd name="T72" fmla="*/ 2147483646 w 244"/>
              <a:gd name="T73" fmla="*/ 2147483646 h 153"/>
              <a:gd name="T74" fmla="*/ 2147483646 w 244"/>
              <a:gd name="T75" fmla="*/ 2147483646 h 153"/>
              <a:gd name="T76" fmla="*/ 2147483646 w 244"/>
              <a:gd name="T77" fmla="*/ 2147483646 h 153"/>
              <a:gd name="T78" fmla="*/ 2147483646 w 244"/>
              <a:gd name="T79" fmla="*/ 2147483646 h 153"/>
              <a:gd name="T80" fmla="*/ 2147483646 w 244"/>
              <a:gd name="T81" fmla="*/ 2147483646 h 153"/>
              <a:gd name="T82" fmla="*/ 2147483646 w 244"/>
              <a:gd name="T83" fmla="*/ 2147483646 h 153"/>
              <a:gd name="T84" fmla="*/ 2147483646 w 244"/>
              <a:gd name="T85" fmla="*/ 2147483646 h 153"/>
              <a:gd name="T86" fmla="*/ 2147483646 w 244"/>
              <a:gd name="T87" fmla="*/ 2147483646 h 153"/>
              <a:gd name="T88" fmla="*/ 2147483646 w 244"/>
              <a:gd name="T89" fmla="*/ 2147483646 h 153"/>
              <a:gd name="T90" fmla="*/ 2147483646 w 244"/>
              <a:gd name="T91" fmla="*/ 0 h 153"/>
              <a:gd name="T92" fmla="*/ 2147483646 w 244"/>
              <a:gd name="T93" fmla="*/ 2147483646 h 153"/>
              <a:gd name="T94" fmla="*/ 2147483646 w 244"/>
              <a:gd name="T95" fmla="*/ 2147483646 h 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44" h="153">
                <a:moveTo>
                  <a:pt x="31" y="1"/>
                </a:moveTo>
                <a:cubicBezTo>
                  <a:pt x="30" y="2"/>
                  <a:pt x="30" y="2"/>
                  <a:pt x="30" y="2"/>
                </a:cubicBezTo>
                <a:cubicBezTo>
                  <a:pt x="32" y="5"/>
                  <a:pt x="32" y="5"/>
                  <a:pt x="32" y="5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20"/>
                  <a:pt x="49" y="20"/>
                  <a:pt x="49" y="20"/>
                </a:cubicBezTo>
                <a:cubicBezTo>
                  <a:pt x="45" y="25"/>
                  <a:pt x="45" y="25"/>
                  <a:pt x="45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3" y="27"/>
                  <a:pt x="33" y="27"/>
                  <a:pt x="33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54"/>
                  <a:pt x="36" y="54"/>
                  <a:pt x="36" y="54"/>
                </a:cubicBezTo>
                <a:cubicBezTo>
                  <a:pt x="39" y="55"/>
                  <a:pt x="39" y="55"/>
                  <a:pt x="39" y="55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8"/>
                  <a:pt x="54" y="78"/>
                  <a:pt x="54" y="78"/>
                </a:cubicBezTo>
                <a:cubicBezTo>
                  <a:pt x="53" y="81"/>
                  <a:pt x="52" y="83"/>
                  <a:pt x="52" y="85"/>
                </a:cubicBezTo>
                <a:cubicBezTo>
                  <a:pt x="50" y="87"/>
                  <a:pt x="46" y="90"/>
                  <a:pt x="40" y="92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8"/>
                  <a:pt x="0" y="108"/>
                  <a:pt x="0" y="108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7"/>
                  <a:pt x="4" y="117"/>
                  <a:pt x="4" y="117"/>
                </a:cubicBezTo>
                <a:cubicBezTo>
                  <a:pt x="6" y="127"/>
                  <a:pt x="6" y="127"/>
                  <a:pt x="6" y="127"/>
                </a:cubicBezTo>
                <a:cubicBezTo>
                  <a:pt x="19" y="143"/>
                  <a:pt x="19" y="143"/>
                  <a:pt x="19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9" y="127"/>
                  <a:pt x="39" y="127"/>
                  <a:pt x="39" y="127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7" y="132"/>
                  <a:pt x="127" y="132"/>
                  <a:pt x="127" y="132"/>
                </a:cubicBezTo>
                <a:cubicBezTo>
                  <a:pt x="132" y="128"/>
                  <a:pt x="132" y="128"/>
                  <a:pt x="132" y="128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8" y="122"/>
                  <a:pt x="138" y="122"/>
                  <a:pt x="138" y="122"/>
                </a:cubicBezTo>
                <a:cubicBezTo>
                  <a:pt x="142" y="115"/>
                  <a:pt x="142" y="115"/>
                  <a:pt x="142" y="115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5"/>
                  <a:pt x="150" y="125"/>
                  <a:pt x="150" y="125"/>
                </a:cubicBezTo>
                <a:cubicBezTo>
                  <a:pt x="150" y="126"/>
                  <a:pt x="150" y="126"/>
                  <a:pt x="150" y="126"/>
                </a:cubicBezTo>
                <a:cubicBezTo>
                  <a:pt x="149" y="129"/>
                  <a:pt x="149" y="129"/>
                  <a:pt x="149" y="129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1" y="128"/>
                  <a:pt x="172" y="130"/>
                  <a:pt x="171" y="132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3" y="145"/>
                  <a:pt x="173" y="145"/>
                  <a:pt x="173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83" y="135"/>
                  <a:pt x="190" y="130"/>
                  <a:pt x="194" y="130"/>
                </a:cubicBezTo>
                <a:cubicBezTo>
                  <a:pt x="204" y="130"/>
                  <a:pt x="204" y="130"/>
                  <a:pt x="204" y="13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15" y="121"/>
                  <a:pt x="215" y="121"/>
                  <a:pt x="215" y="121"/>
                </a:cubicBezTo>
                <a:cubicBezTo>
                  <a:pt x="216" y="121"/>
                  <a:pt x="216" y="121"/>
                  <a:pt x="216" y="121"/>
                </a:cubicBezTo>
                <a:cubicBezTo>
                  <a:pt x="226" y="120"/>
                  <a:pt x="226" y="120"/>
                  <a:pt x="226" y="120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44" y="114"/>
                  <a:pt x="244" y="114"/>
                  <a:pt x="244" y="114"/>
                </a:cubicBezTo>
                <a:cubicBezTo>
                  <a:pt x="242" y="111"/>
                  <a:pt x="242" y="111"/>
                  <a:pt x="242" y="111"/>
                </a:cubicBezTo>
                <a:cubicBezTo>
                  <a:pt x="243" y="110"/>
                  <a:pt x="243" y="110"/>
                  <a:pt x="243" y="110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30" y="77"/>
                  <a:pt x="230" y="77"/>
                  <a:pt x="230" y="77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4" y="65"/>
                  <a:pt x="234" y="65"/>
                  <a:pt x="234" y="65"/>
                </a:cubicBezTo>
                <a:cubicBezTo>
                  <a:pt x="223" y="63"/>
                  <a:pt x="223" y="63"/>
                  <a:pt x="223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2"/>
                  <a:pt x="222" y="62"/>
                  <a:pt x="222" y="62"/>
                </a:cubicBezTo>
                <a:cubicBezTo>
                  <a:pt x="215" y="55"/>
                  <a:pt x="215" y="55"/>
                  <a:pt x="215" y="55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4" y="54"/>
                  <a:pt x="214" y="54"/>
                  <a:pt x="214" y="54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6" y="53"/>
                  <a:pt x="203" y="56"/>
                  <a:pt x="200" y="57"/>
                </a:cubicBezTo>
                <a:cubicBezTo>
                  <a:pt x="197" y="58"/>
                  <a:pt x="192" y="55"/>
                  <a:pt x="186" y="47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83" y="43"/>
                  <a:pt x="180" y="43"/>
                  <a:pt x="176" y="45"/>
                </a:cubicBezTo>
                <a:cubicBezTo>
                  <a:pt x="169" y="47"/>
                  <a:pt x="164" y="48"/>
                  <a:pt x="162" y="47"/>
                </a:cubicBezTo>
                <a:cubicBezTo>
                  <a:pt x="160" y="45"/>
                  <a:pt x="160" y="41"/>
                  <a:pt x="160" y="35"/>
                </a:cubicBezTo>
                <a:cubicBezTo>
                  <a:pt x="161" y="31"/>
                  <a:pt x="160" y="29"/>
                  <a:pt x="160" y="27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3" y="23"/>
                  <a:pt x="99" y="21"/>
                  <a:pt x="97" y="19"/>
                </a:cubicBezTo>
                <a:cubicBezTo>
                  <a:pt x="89" y="17"/>
                  <a:pt x="89" y="17"/>
                  <a:pt x="89" y="17"/>
                </a:cubicBezTo>
                <a:cubicBezTo>
                  <a:pt x="86" y="15"/>
                  <a:pt x="80" y="10"/>
                  <a:pt x="72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58" y="2"/>
                  <a:pt x="58" y="2"/>
                  <a:pt x="58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lnTo>
                  <a:pt x="3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20"/>
          <p:cNvSpPr/>
          <p:nvPr/>
        </p:nvSpPr>
        <p:spPr bwMode="auto">
          <a:xfrm>
            <a:off x="3905250" y="4610100"/>
            <a:ext cx="815975" cy="644525"/>
          </a:xfrm>
          <a:custGeom>
            <a:avLst/>
            <a:gdLst>
              <a:gd name="T0" fmla="*/ 2147483646 w 254"/>
              <a:gd name="T1" fmla="*/ 2147483646 h 201"/>
              <a:gd name="T2" fmla="*/ 2147483646 w 254"/>
              <a:gd name="T3" fmla="*/ 2147483646 h 201"/>
              <a:gd name="T4" fmla="*/ 2147483646 w 254"/>
              <a:gd name="T5" fmla="*/ 2147483646 h 201"/>
              <a:gd name="T6" fmla="*/ 2147483646 w 254"/>
              <a:gd name="T7" fmla="*/ 2147483646 h 201"/>
              <a:gd name="T8" fmla="*/ 2147483646 w 254"/>
              <a:gd name="T9" fmla="*/ 2147483646 h 201"/>
              <a:gd name="T10" fmla="*/ 2147483646 w 254"/>
              <a:gd name="T11" fmla="*/ 2147483646 h 201"/>
              <a:gd name="T12" fmla="*/ 2147483646 w 254"/>
              <a:gd name="T13" fmla="*/ 2147483646 h 201"/>
              <a:gd name="T14" fmla="*/ 2147483646 w 254"/>
              <a:gd name="T15" fmla="*/ 2147483646 h 201"/>
              <a:gd name="T16" fmla="*/ 2147483646 w 254"/>
              <a:gd name="T17" fmla="*/ 2147483646 h 201"/>
              <a:gd name="T18" fmla="*/ 2147483646 w 254"/>
              <a:gd name="T19" fmla="*/ 2147483646 h 201"/>
              <a:gd name="T20" fmla="*/ 2147483646 w 254"/>
              <a:gd name="T21" fmla="*/ 2147483646 h 201"/>
              <a:gd name="T22" fmla="*/ 2147483646 w 254"/>
              <a:gd name="T23" fmla="*/ 2147483646 h 201"/>
              <a:gd name="T24" fmla="*/ 2147483646 w 254"/>
              <a:gd name="T25" fmla="*/ 2147483646 h 201"/>
              <a:gd name="T26" fmla="*/ 2147483646 w 254"/>
              <a:gd name="T27" fmla="*/ 2147483646 h 201"/>
              <a:gd name="T28" fmla="*/ 2147483646 w 254"/>
              <a:gd name="T29" fmla="*/ 2147483646 h 201"/>
              <a:gd name="T30" fmla="*/ 2147483646 w 254"/>
              <a:gd name="T31" fmla="*/ 2147483646 h 201"/>
              <a:gd name="T32" fmla="*/ 2147483646 w 254"/>
              <a:gd name="T33" fmla="*/ 2147483646 h 201"/>
              <a:gd name="T34" fmla="*/ 2147483646 w 254"/>
              <a:gd name="T35" fmla="*/ 2147483646 h 201"/>
              <a:gd name="T36" fmla="*/ 2147483646 w 254"/>
              <a:gd name="T37" fmla="*/ 2147483646 h 201"/>
              <a:gd name="T38" fmla="*/ 2147483646 w 254"/>
              <a:gd name="T39" fmla="*/ 2147483646 h 201"/>
              <a:gd name="T40" fmla="*/ 2147483646 w 254"/>
              <a:gd name="T41" fmla="*/ 2147483646 h 201"/>
              <a:gd name="T42" fmla="*/ 2147483646 w 254"/>
              <a:gd name="T43" fmla="*/ 2147483646 h 201"/>
              <a:gd name="T44" fmla="*/ 2147483646 w 254"/>
              <a:gd name="T45" fmla="*/ 2147483646 h 201"/>
              <a:gd name="T46" fmla="*/ 2147483646 w 254"/>
              <a:gd name="T47" fmla="*/ 2147483646 h 201"/>
              <a:gd name="T48" fmla="*/ 2147483646 w 254"/>
              <a:gd name="T49" fmla="*/ 2147483646 h 201"/>
              <a:gd name="T50" fmla="*/ 2147483646 w 254"/>
              <a:gd name="T51" fmla="*/ 2147483646 h 201"/>
              <a:gd name="T52" fmla="*/ 2147483646 w 254"/>
              <a:gd name="T53" fmla="*/ 2147483646 h 201"/>
              <a:gd name="T54" fmla="*/ 2147483646 w 254"/>
              <a:gd name="T55" fmla="*/ 2147483646 h 201"/>
              <a:gd name="T56" fmla="*/ 2147483646 w 254"/>
              <a:gd name="T57" fmla="*/ 2147483646 h 201"/>
              <a:gd name="T58" fmla="*/ 2147483646 w 254"/>
              <a:gd name="T59" fmla="*/ 2147483646 h 201"/>
              <a:gd name="T60" fmla="*/ 2147483646 w 254"/>
              <a:gd name="T61" fmla="*/ 2147483646 h 201"/>
              <a:gd name="T62" fmla="*/ 2147483646 w 254"/>
              <a:gd name="T63" fmla="*/ 2147483646 h 201"/>
              <a:gd name="T64" fmla="*/ 2147483646 w 254"/>
              <a:gd name="T65" fmla="*/ 2147483646 h 201"/>
              <a:gd name="T66" fmla="*/ 2147483646 w 254"/>
              <a:gd name="T67" fmla="*/ 2147483646 h 201"/>
              <a:gd name="T68" fmla="*/ 2147483646 w 254"/>
              <a:gd name="T69" fmla="*/ 2147483646 h 201"/>
              <a:gd name="T70" fmla="*/ 2147483646 w 254"/>
              <a:gd name="T71" fmla="*/ 2147483646 h 201"/>
              <a:gd name="T72" fmla="*/ 2147483646 w 254"/>
              <a:gd name="T73" fmla="*/ 2147483646 h 201"/>
              <a:gd name="T74" fmla="*/ 2147483646 w 254"/>
              <a:gd name="T75" fmla="*/ 2147483646 h 201"/>
              <a:gd name="T76" fmla="*/ 2147483646 w 254"/>
              <a:gd name="T77" fmla="*/ 2147483646 h 201"/>
              <a:gd name="T78" fmla="*/ 2147483646 w 254"/>
              <a:gd name="T79" fmla="*/ 2147483646 h 201"/>
              <a:gd name="T80" fmla="*/ 2147483646 w 254"/>
              <a:gd name="T81" fmla="*/ 2147483646 h 201"/>
              <a:gd name="T82" fmla="*/ 2147483646 w 254"/>
              <a:gd name="T83" fmla="*/ 2147483646 h 201"/>
              <a:gd name="T84" fmla="*/ 2147483646 w 254"/>
              <a:gd name="T85" fmla="*/ 2147483646 h 201"/>
              <a:gd name="T86" fmla="*/ 2147483646 w 254"/>
              <a:gd name="T87" fmla="*/ 2147483646 h 201"/>
              <a:gd name="T88" fmla="*/ 2147483646 w 254"/>
              <a:gd name="T89" fmla="*/ 2147483646 h 201"/>
              <a:gd name="T90" fmla="*/ 2147483646 w 254"/>
              <a:gd name="T91" fmla="*/ 2147483646 h 201"/>
              <a:gd name="T92" fmla="*/ 2147483646 w 254"/>
              <a:gd name="T93" fmla="*/ 2147483646 h 201"/>
              <a:gd name="T94" fmla="*/ 2147483646 w 254"/>
              <a:gd name="T95" fmla="*/ 2147483646 h 201"/>
              <a:gd name="T96" fmla="*/ 2147483646 w 254"/>
              <a:gd name="T97" fmla="*/ 2147483646 h 20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4" h="201">
                <a:moveTo>
                  <a:pt x="238" y="69"/>
                </a:moveTo>
                <a:cubicBezTo>
                  <a:pt x="242" y="68"/>
                  <a:pt x="244" y="67"/>
                  <a:pt x="244" y="65"/>
                </a:cubicBezTo>
                <a:cubicBezTo>
                  <a:pt x="244" y="64"/>
                  <a:pt x="244" y="64"/>
                  <a:pt x="244" y="64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6" y="63"/>
                  <a:pt x="246" y="63"/>
                  <a:pt x="246" y="63"/>
                </a:cubicBezTo>
                <a:cubicBezTo>
                  <a:pt x="254" y="63"/>
                  <a:pt x="254" y="63"/>
                  <a:pt x="254" y="63"/>
                </a:cubicBezTo>
                <a:cubicBezTo>
                  <a:pt x="254" y="58"/>
                  <a:pt x="254" y="58"/>
                  <a:pt x="254" y="58"/>
                </a:cubicBezTo>
                <a:cubicBezTo>
                  <a:pt x="252" y="58"/>
                  <a:pt x="250" y="57"/>
                  <a:pt x="248" y="55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0" y="29"/>
                  <a:pt x="230" y="29"/>
                  <a:pt x="230" y="29"/>
                </a:cubicBezTo>
                <a:cubicBezTo>
                  <a:pt x="223" y="22"/>
                  <a:pt x="223" y="22"/>
                  <a:pt x="223" y="22"/>
                </a:cubicBezTo>
                <a:cubicBezTo>
                  <a:pt x="214" y="21"/>
                  <a:pt x="208" y="21"/>
                  <a:pt x="203" y="22"/>
                </a:cubicBezTo>
                <a:cubicBezTo>
                  <a:pt x="201" y="22"/>
                  <a:pt x="201" y="22"/>
                  <a:pt x="201" y="22"/>
                </a:cubicBezTo>
                <a:cubicBezTo>
                  <a:pt x="202" y="27"/>
                  <a:pt x="202" y="27"/>
                  <a:pt x="202" y="27"/>
                </a:cubicBezTo>
                <a:cubicBezTo>
                  <a:pt x="202" y="28"/>
                  <a:pt x="202" y="28"/>
                  <a:pt x="202" y="28"/>
                </a:cubicBezTo>
                <a:cubicBezTo>
                  <a:pt x="202" y="29"/>
                  <a:pt x="202" y="29"/>
                  <a:pt x="202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88" y="26"/>
                  <a:pt x="184" y="24"/>
                  <a:pt x="182" y="25"/>
                </a:cubicBezTo>
                <a:cubicBezTo>
                  <a:pt x="168" y="32"/>
                  <a:pt x="160" y="35"/>
                  <a:pt x="158" y="33"/>
                </a:cubicBezTo>
                <a:cubicBezTo>
                  <a:pt x="156" y="34"/>
                  <a:pt x="154" y="35"/>
                  <a:pt x="152" y="38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49" y="38"/>
                  <a:pt x="149" y="38"/>
                  <a:pt x="149" y="38"/>
                </a:cubicBezTo>
                <a:cubicBezTo>
                  <a:pt x="145" y="34"/>
                  <a:pt x="143" y="31"/>
                  <a:pt x="143" y="29"/>
                </a:cubicBezTo>
                <a:cubicBezTo>
                  <a:pt x="143" y="27"/>
                  <a:pt x="146" y="24"/>
                  <a:pt x="150" y="19"/>
                </a:cubicBezTo>
                <a:cubicBezTo>
                  <a:pt x="156" y="12"/>
                  <a:pt x="159" y="9"/>
                  <a:pt x="159" y="8"/>
                </a:cubicBezTo>
                <a:cubicBezTo>
                  <a:pt x="158" y="6"/>
                  <a:pt x="158" y="6"/>
                  <a:pt x="158" y="6"/>
                </a:cubicBezTo>
                <a:cubicBezTo>
                  <a:pt x="156" y="5"/>
                  <a:pt x="153" y="7"/>
                  <a:pt x="149" y="10"/>
                </a:cubicBezTo>
                <a:cubicBezTo>
                  <a:pt x="145" y="13"/>
                  <a:pt x="142" y="14"/>
                  <a:pt x="141" y="14"/>
                </a:cubicBezTo>
                <a:cubicBezTo>
                  <a:pt x="140" y="14"/>
                  <a:pt x="139" y="12"/>
                  <a:pt x="139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5" y="3"/>
                  <a:pt x="135" y="3"/>
                  <a:pt x="135" y="3"/>
                </a:cubicBezTo>
                <a:cubicBezTo>
                  <a:pt x="127" y="8"/>
                  <a:pt x="127" y="8"/>
                  <a:pt x="127" y="8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8"/>
                  <a:pt x="126" y="8"/>
                  <a:pt x="126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0" y="5"/>
                  <a:pt x="115" y="3"/>
                  <a:pt x="110" y="1"/>
                </a:cubicBezTo>
                <a:cubicBezTo>
                  <a:pt x="106" y="0"/>
                  <a:pt x="102" y="1"/>
                  <a:pt x="99" y="6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5" y="18"/>
                  <a:pt x="106" y="22"/>
                  <a:pt x="105" y="24"/>
                </a:cubicBezTo>
                <a:cubicBezTo>
                  <a:pt x="104" y="26"/>
                  <a:pt x="103" y="27"/>
                  <a:pt x="102" y="27"/>
                </a:cubicBezTo>
                <a:cubicBezTo>
                  <a:pt x="99" y="28"/>
                  <a:pt x="96" y="27"/>
                  <a:pt x="91" y="23"/>
                </a:cubicBezTo>
                <a:cubicBezTo>
                  <a:pt x="88" y="21"/>
                  <a:pt x="85" y="19"/>
                  <a:pt x="82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7"/>
                  <a:pt x="78" y="17"/>
                  <a:pt x="78" y="17"/>
                </a:cubicBezTo>
                <a:cubicBezTo>
                  <a:pt x="78" y="26"/>
                  <a:pt x="78" y="26"/>
                  <a:pt x="78" y="26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40"/>
                  <a:pt x="72" y="40"/>
                  <a:pt x="72" y="40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0" y="54"/>
                  <a:pt x="70" y="54"/>
                  <a:pt x="70" y="54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61"/>
                  <a:pt x="68" y="61"/>
                  <a:pt x="68" y="61"/>
                </a:cubicBezTo>
                <a:cubicBezTo>
                  <a:pt x="62" y="67"/>
                  <a:pt x="62" y="67"/>
                  <a:pt x="62" y="67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30" y="115"/>
                  <a:pt x="30" y="115"/>
                  <a:pt x="30" y="115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8" y="142"/>
                  <a:pt x="8" y="142"/>
                  <a:pt x="8" y="142"/>
                </a:cubicBezTo>
                <a:cubicBezTo>
                  <a:pt x="5" y="146"/>
                  <a:pt x="5" y="146"/>
                  <a:pt x="5" y="146"/>
                </a:cubicBezTo>
                <a:cubicBezTo>
                  <a:pt x="5" y="146"/>
                  <a:pt x="5" y="146"/>
                  <a:pt x="5" y="146"/>
                </a:cubicBezTo>
                <a:cubicBezTo>
                  <a:pt x="2" y="153"/>
                  <a:pt x="2" y="153"/>
                  <a:pt x="2" y="153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4"/>
                  <a:pt x="2" y="184"/>
                  <a:pt x="2" y="184"/>
                </a:cubicBezTo>
                <a:cubicBezTo>
                  <a:pt x="3" y="184"/>
                  <a:pt x="3" y="184"/>
                  <a:pt x="3" y="184"/>
                </a:cubicBezTo>
                <a:cubicBezTo>
                  <a:pt x="3" y="190"/>
                  <a:pt x="3" y="190"/>
                  <a:pt x="3" y="190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201"/>
                  <a:pt x="8" y="201"/>
                  <a:pt x="8" y="201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8"/>
                  <a:pt x="22" y="198"/>
                  <a:pt x="22" y="198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18" y="186"/>
                  <a:pt x="18" y="186"/>
                  <a:pt x="18" y="186"/>
                </a:cubicBezTo>
                <a:cubicBezTo>
                  <a:pt x="17" y="186"/>
                  <a:pt x="17" y="186"/>
                  <a:pt x="17" y="186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1"/>
                  <a:pt x="12" y="181"/>
                  <a:pt x="12" y="181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8" y="173"/>
                  <a:pt x="18" y="173"/>
                  <a:pt x="18" y="173"/>
                </a:cubicBezTo>
                <a:cubicBezTo>
                  <a:pt x="19" y="170"/>
                  <a:pt x="19" y="170"/>
                  <a:pt x="19" y="170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3" y="143"/>
                  <a:pt x="63" y="143"/>
                  <a:pt x="63" y="143"/>
                </a:cubicBezTo>
                <a:cubicBezTo>
                  <a:pt x="64" y="141"/>
                  <a:pt x="64" y="141"/>
                  <a:pt x="64" y="141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76" y="147"/>
                  <a:pt x="76" y="147"/>
                  <a:pt x="76" y="147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93" y="143"/>
                  <a:pt x="93" y="143"/>
                  <a:pt x="93" y="14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30" y="94"/>
                  <a:pt x="130" y="94"/>
                  <a:pt x="130" y="94"/>
                </a:cubicBezTo>
                <a:cubicBezTo>
                  <a:pt x="131" y="94"/>
                  <a:pt x="131" y="94"/>
                  <a:pt x="131" y="94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43" y="115"/>
                  <a:pt x="143" y="115"/>
                  <a:pt x="143" y="115"/>
                </a:cubicBezTo>
                <a:cubicBezTo>
                  <a:pt x="156" y="113"/>
                  <a:pt x="156" y="113"/>
                  <a:pt x="156" y="113"/>
                </a:cubicBezTo>
                <a:cubicBezTo>
                  <a:pt x="159" y="112"/>
                  <a:pt x="159" y="112"/>
                  <a:pt x="159" y="112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57" y="104"/>
                  <a:pt x="157" y="104"/>
                  <a:pt x="157" y="104"/>
                </a:cubicBezTo>
                <a:cubicBezTo>
                  <a:pt x="156" y="103"/>
                  <a:pt x="156" y="103"/>
                  <a:pt x="156" y="103"/>
                </a:cubicBezTo>
                <a:cubicBezTo>
                  <a:pt x="165" y="100"/>
                  <a:pt x="165" y="100"/>
                  <a:pt x="165" y="100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73" y="101"/>
                  <a:pt x="173" y="101"/>
                  <a:pt x="173" y="101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5" y="95"/>
                  <a:pt x="175" y="95"/>
                  <a:pt x="175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86" y="95"/>
                  <a:pt x="190" y="98"/>
                  <a:pt x="193" y="101"/>
                </a:cubicBezTo>
                <a:cubicBezTo>
                  <a:pt x="194" y="103"/>
                  <a:pt x="194" y="103"/>
                  <a:pt x="194" y="103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8" y="91"/>
                  <a:pt x="201" y="90"/>
                  <a:pt x="206" y="92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4"/>
                  <a:pt x="207" y="94"/>
                  <a:pt x="207" y="94"/>
                </a:cubicBezTo>
                <a:cubicBezTo>
                  <a:pt x="208" y="94"/>
                  <a:pt x="208" y="94"/>
                  <a:pt x="209" y="94"/>
                </a:cubicBezTo>
                <a:cubicBezTo>
                  <a:pt x="211" y="94"/>
                  <a:pt x="218" y="89"/>
                  <a:pt x="230" y="80"/>
                </a:cubicBezTo>
                <a:cubicBezTo>
                  <a:pt x="230" y="74"/>
                  <a:pt x="233" y="70"/>
                  <a:pt x="238" y="6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21"/>
          <p:cNvSpPr/>
          <p:nvPr/>
        </p:nvSpPr>
        <p:spPr bwMode="auto">
          <a:xfrm>
            <a:off x="4291013" y="4051300"/>
            <a:ext cx="487362" cy="663575"/>
          </a:xfrm>
          <a:custGeom>
            <a:avLst/>
            <a:gdLst>
              <a:gd name="T0" fmla="*/ 2147483646 w 152"/>
              <a:gd name="T1" fmla="*/ 2147483646 h 207"/>
              <a:gd name="T2" fmla="*/ 2147483646 w 152"/>
              <a:gd name="T3" fmla="*/ 2147483646 h 207"/>
              <a:gd name="T4" fmla="*/ 2147483646 w 152"/>
              <a:gd name="T5" fmla="*/ 2147483646 h 207"/>
              <a:gd name="T6" fmla="*/ 2147483646 w 152"/>
              <a:gd name="T7" fmla="*/ 2147483646 h 207"/>
              <a:gd name="T8" fmla="*/ 2147483646 w 152"/>
              <a:gd name="T9" fmla="*/ 2147483646 h 207"/>
              <a:gd name="T10" fmla="*/ 2147483646 w 152"/>
              <a:gd name="T11" fmla="*/ 2147483646 h 207"/>
              <a:gd name="T12" fmla="*/ 2147483646 w 152"/>
              <a:gd name="T13" fmla="*/ 2147483646 h 207"/>
              <a:gd name="T14" fmla="*/ 2147483646 w 152"/>
              <a:gd name="T15" fmla="*/ 2147483646 h 207"/>
              <a:gd name="T16" fmla="*/ 2147483646 w 152"/>
              <a:gd name="T17" fmla="*/ 2147483646 h 207"/>
              <a:gd name="T18" fmla="*/ 2147483646 w 152"/>
              <a:gd name="T19" fmla="*/ 2147483646 h 207"/>
              <a:gd name="T20" fmla="*/ 2147483646 w 152"/>
              <a:gd name="T21" fmla="*/ 2147483646 h 207"/>
              <a:gd name="T22" fmla="*/ 2147483646 w 152"/>
              <a:gd name="T23" fmla="*/ 2147483646 h 207"/>
              <a:gd name="T24" fmla="*/ 2147483646 w 152"/>
              <a:gd name="T25" fmla="*/ 2147483646 h 207"/>
              <a:gd name="T26" fmla="*/ 2147483646 w 152"/>
              <a:gd name="T27" fmla="*/ 2147483646 h 207"/>
              <a:gd name="T28" fmla="*/ 0 w 152"/>
              <a:gd name="T29" fmla="*/ 2147483646 h 207"/>
              <a:gd name="T30" fmla="*/ 2147483646 w 152"/>
              <a:gd name="T31" fmla="*/ 2147483646 h 207"/>
              <a:gd name="T32" fmla="*/ 2147483646 w 152"/>
              <a:gd name="T33" fmla="*/ 2147483646 h 207"/>
              <a:gd name="T34" fmla="*/ 2147483646 w 152"/>
              <a:gd name="T35" fmla="*/ 2147483646 h 207"/>
              <a:gd name="T36" fmla="*/ 2147483646 w 152"/>
              <a:gd name="T37" fmla="*/ 2147483646 h 207"/>
              <a:gd name="T38" fmla="*/ 2147483646 w 152"/>
              <a:gd name="T39" fmla="*/ 2147483646 h 207"/>
              <a:gd name="T40" fmla="*/ 2147483646 w 152"/>
              <a:gd name="T41" fmla="*/ 2147483646 h 207"/>
              <a:gd name="T42" fmla="*/ 2147483646 w 152"/>
              <a:gd name="T43" fmla="*/ 2147483646 h 207"/>
              <a:gd name="T44" fmla="*/ 2147483646 w 152"/>
              <a:gd name="T45" fmla="*/ 2147483646 h 207"/>
              <a:gd name="T46" fmla="*/ 2147483646 w 152"/>
              <a:gd name="T47" fmla="*/ 2147483646 h 207"/>
              <a:gd name="T48" fmla="*/ 2147483646 w 152"/>
              <a:gd name="T49" fmla="*/ 2147483646 h 207"/>
              <a:gd name="T50" fmla="*/ 2147483646 w 152"/>
              <a:gd name="T51" fmla="*/ 2147483646 h 207"/>
              <a:gd name="T52" fmla="*/ 2147483646 w 152"/>
              <a:gd name="T53" fmla="*/ 2147483646 h 207"/>
              <a:gd name="T54" fmla="*/ 2147483646 w 152"/>
              <a:gd name="T55" fmla="*/ 2147483646 h 207"/>
              <a:gd name="T56" fmla="*/ 2147483646 w 152"/>
              <a:gd name="T57" fmla="*/ 2147483646 h 207"/>
              <a:gd name="T58" fmla="*/ 2147483646 w 152"/>
              <a:gd name="T59" fmla="*/ 2147483646 h 207"/>
              <a:gd name="T60" fmla="*/ 2147483646 w 152"/>
              <a:gd name="T61" fmla="*/ 2147483646 h 207"/>
              <a:gd name="T62" fmla="*/ 2147483646 w 152"/>
              <a:gd name="T63" fmla="*/ 2147483646 h 207"/>
              <a:gd name="T64" fmla="*/ 2147483646 w 152"/>
              <a:gd name="T65" fmla="*/ 2147483646 h 207"/>
              <a:gd name="T66" fmla="*/ 2147483646 w 152"/>
              <a:gd name="T67" fmla="*/ 2147483646 h 207"/>
              <a:gd name="T68" fmla="*/ 2147483646 w 152"/>
              <a:gd name="T69" fmla="*/ 2147483646 h 207"/>
              <a:gd name="T70" fmla="*/ 2147483646 w 152"/>
              <a:gd name="T71" fmla="*/ 2147483646 h 207"/>
              <a:gd name="T72" fmla="*/ 2147483646 w 152"/>
              <a:gd name="T73" fmla="*/ 2147483646 h 207"/>
              <a:gd name="T74" fmla="*/ 2147483646 w 152"/>
              <a:gd name="T75" fmla="*/ 2147483646 h 207"/>
              <a:gd name="T76" fmla="*/ 2147483646 w 152"/>
              <a:gd name="T77" fmla="*/ 2147483646 h 207"/>
              <a:gd name="T78" fmla="*/ 2147483646 w 152"/>
              <a:gd name="T79" fmla="*/ 2147483646 h 207"/>
              <a:gd name="T80" fmla="*/ 2147483646 w 152"/>
              <a:gd name="T81" fmla="*/ 2147483646 h 207"/>
              <a:gd name="T82" fmla="*/ 2147483646 w 152"/>
              <a:gd name="T83" fmla="*/ 2147483646 h 207"/>
              <a:gd name="T84" fmla="*/ 2147483646 w 152"/>
              <a:gd name="T85" fmla="*/ 2147483646 h 207"/>
              <a:gd name="T86" fmla="*/ 2147483646 w 152"/>
              <a:gd name="T87" fmla="*/ 2147483646 h 207"/>
              <a:gd name="T88" fmla="*/ 2147483646 w 152"/>
              <a:gd name="T89" fmla="*/ 2147483646 h 207"/>
              <a:gd name="T90" fmla="*/ 2147483646 w 152"/>
              <a:gd name="T91" fmla="*/ 2147483646 h 207"/>
              <a:gd name="T92" fmla="*/ 2147483646 w 152"/>
              <a:gd name="T93" fmla="*/ 2147483646 h 207"/>
              <a:gd name="T94" fmla="*/ 2147483646 w 152"/>
              <a:gd name="T95" fmla="*/ 2147483646 h 207"/>
              <a:gd name="T96" fmla="*/ 2147483646 w 152"/>
              <a:gd name="T97" fmla="*/ 2147483646 h 20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52" h="207">
                <a:moveTo>
                  <a:pt x="120" y="8"/>
                </a:moveTo>
                <a:cubicBezTo>
                  <a:pt x="119" y="8"/>
                  <a:pt x="119" y="8"/>
                  <a:pt x="119" y="8"/>
                </a:cubicBezTo>
                <a:cubicBezTo>
                  <a:pt x="110" y="0"/>
                  <a:pt x="110" y="0"/>
                  <a:pt x="110" y="0"/>
                </a:cubicBezTo>
                <a:cubicBezTo>
                  <a:pt x="106" y="3"/>
                  <a:pt x="106" y="3"/>
                  <a:pt x="106" y="3"/>
                </a:cubicBezTo>
                <a:cubicBezTo>
                  <a:pt x="102" y="10"/>
                  <a:pt x="98" y="14"/>
                  <a:pt x="92" y="16"/>
                </a:cubicBezTo>
                <a:cubicBezTo>
                  <a:pt x="91" y="17"/>
                  <a:pt x="89" y="17"/>
                  <a:pt x="88" y="16"/>
                </a:cubicBezTo>
                <a:cubicBezTo>
                  <a:pt x="86" y="14"/>
                  <a:pt x="87" y="9"/>
                  <a:pt x="90" y="2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8"/>
                  <a:pt x="54" y="18"/>
                  <a:pt x="54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7"/>
                  <a:pt x="34" y="27"/>
                  <a:pt x="34" y="27"/>
                </a:cubicBezTo>
                <a:cubicBezTo>
                  <a:pt x="33" y="28"/>
                  <a:pt x="33" y="28"/>
                  <a:pt x="33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7" y="28"/>
                  <a:pt x="12" y="32"/>
                  <a:pt x="4" y="40"/>
                </a:cubicBezTo>
                <a:cubicBezTo>
                  <a:pt x="8" y="42"/>
                  <a:pt x="10" y="43"/>
                  <a:pt x="10" y="44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6"/>
                  <a:pt x="11" y="46"/>
                  <a:pt x="11" y="46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70"/>
                  <a:pt x="17" y="70"/>
                  <a:pt x="17" y="70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00"/>
                  <a:pt x="0" y="100"/>
                  <a:pt x="0" y="100"/>
                </a:cubicBezTo>
                <a:cubicBezTo>
                  <a:pt x="3" y="98"/>
                  <a:pt x="5" y="97"/>
                  <a:pt x="6" y="98"/>
                </a:cubicBezTo>
                <a:cubicBezTo>
                  <a:pt x="8" y="99"/>
                  <a:pt x="9" y="102"/>
                  <a:pt x="8" y="107"/>
                </a:cubicBezTo>
                <a:cubicBezTo>
                  <a:pt x="8" y="114"/>
                  <a:pt x="9" y="123"/>
                  <a:pt x="12" y="131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20" y="139"/>
                  <a:pt x="21" y="141"/>
                  <a:pt x="20" y="143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23" y="156"/>
                  <a:pt x="22" y="162"/>
                  <a:pt x="17" y="172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23" y="183"/>
                  <a:pt x="23" y="183"/>
                  <a:pt x="23" y="183"/>
                </a:cubicBezTo>
                <a:cubicBezTo>
                  <a:pt x="26" y="181"/>
                  <a:pt x="26" y="181"/>
                  <a:pt x="26" y="181"/>
                </a:cubicBezTo>
                <a:cubicBezTo>
                  <a:pt x="31" y="176"/>
                  <a:pt x="36" y="175"/>
                  <a:pt x="39" y="176"/>
                </a:cubicBezTo>
                <a:cubicBezTo>
                  <a:pt x="42" y="177"/>
                  <a:pt x="43" y="179"/>
                  <a:pt x="43" y="181"/>
                </a:cubicBezTo>
                <a:cubicBezTo>
                  <a:pt x="44" y="184"/>
                  <a:pt x="40" y="188"/>
                  <a:pt x="33" y="196"/>
                </a:cubicBezTo>
                <a:cubicBezTo>
                  <a:pt x="28" y="203"/>
                  <a:pt x="28" y="203"/>
                  <a:pt x="28" y="203"/>
                </a:cubicBezTo>
                <a:cubicBezTo>
                  <a:pt x="30" y="207"/>
                  <a:pt x="30" y="207"/>
                  <a:pt x="30" y="207"/>
                </a:cubicBezTo>
                <a:cubicBezTo>
                  <a:pt x="34" y="204"/>
                  <a:pt x="38" y="202"/>
                  <a:pt x="40" y="203"/>
                </a:cubicBezTo>
                <a:cubicBezTo>
                  <a:pt x="42" y="203"/>
                  <a:pt x="49" y="201"/>
                  <a:pt x="60" y="195"/>
                </a:cubicBezTo>
                <a:cubicBezTo>
                  <a:pt x="64" y="193"/>
                  <a:pt x="69" y="195"/>
                  <a:pt x="75" y="201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77" y="195"/>
                  <a:pt x="77" y="195"/>
                  <a:pt x="77" y="195"/>
                </a:cubicBezTo>
                <a:cubicBezTo>
                  <a:pt x="76" y="194"/>
                  <a:pt x="76" y="194"/>
                  <a:pt x="76" y="194"/>
                </a:cubicBezTo>
                <a:cubicBezTo>
                  <a:pt x="75" y="193"/>
                  <a:pt x="76" y="192"/>
                  <a:pt x="77" y="190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2"/>
                  <a:pt x="74" y="180"/>
                  <a:pt x="75" y="179"/>
                </a:cubicBezTo>
                <a:cubicBezTo>
                  <a:pt x="76" y="178"/>
                  <a:pt x="78" y="177"/>
                  <a:pt x="79" y="176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83" y="165"/>
                  <a:pt x="83" y="163"/>
                  <a:pt x="82" y="162"/>
                </a:cubicBezTo>
                <a:cubicBezTo>
                  <a:pt x="81" y="159"/>
                  <a:pt x="82" y="157"/>
                  <a:pt x="85" y="154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49"/>
                  <a:pt x="89" y="149"/>
                  <a:pt x="89" y="149"/>
                </a:cubicBezTo>
                <a:cubicBezTo>
                  <a:pt x="88" y="148"/>
                  <a:pt x="88" y="148"/>
                  <a:pt x="88" y="148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39"/>
                  <a:pt x="93" y="139"/>
                  <a:pt x="93" y="139"/>
                </a:cubicBezTo>
                <a:cubicBezTo>
                  <a:pt x="93" y="137"/>
                  <a:pt x="95" y="134"/>
                  <a:pt x="100" y="130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5" y="118"/>
                  <a:pt x="96" y="114"/>
                  <a:pt x="99" y="111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0" y="96"/>
                  <a:pt x="109" y="92"/>
                  <a:pt x="110" y="85"/>
                </a:cubicBezTo>
                <a:cubicBezTo>
                  <a:pt x="112" y="74"/>
                  <a:pt x="116" y="69"/>
                  <a:pt x="125" y="68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8" y="60"/>
                  <a:pt x="148" y="60"/>
                  <a:pt x="148" y="60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48" y="53"/>
                  <a:pt x="148" y="53"/>
                  <a:pt x="148" y="53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50" y="51"/>
                  <a:pt x="150" y="51"/>
                  <a:pt x="150" y="51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144" y="36"/>
                  <a:pt x="141" y="32"/>
                  <a:pt x="138" y="26"/>
                </a:cubicBezTo>
                <a:cubicBezTo>
                  <a:pt x="136" y="22"/>
                  <a:pt x="137" y="18"/>
                  <a:pt x="140" y="14"/>
                </a:cubicBezTo>
                <a:cubicBezTo>
                  <a:pt x="132" y="10"/>
                  <a:pt x="132" y="10"/>
                  <a:pt x="132" y="10"/>
                </a:cubicBezTo>
                <a:lnTo>
                  <a:pt x="12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2"/>
          <p:cNvSpPr/>
          <p:nvPr/>
        </p:nvSpPr>
        <p:spPr bwMode="auto">
          <a:xfrm>
            <a:off x="4543425" y="4224338"/>
            <a:ext cx="454025" cy="554037"/>
          </a:xfrm>
          <a:custGeom>
            <a:avLst/>
            <a:gdLst>
              <a:gd name="T0" fmla="*/ 2147483646 w 141"/>
              <a:gd name="T1" fmla="*/ 2147483646 h 173"/>
              <a:gd name="T2" fmla="*/ 2147483646 w 141"/>
              <a:gd name="T3" fmla="*/ 2147483646 h 173"/>
              <a:gd name="T4" fmla="*/ 2147483646 w 141"/>
              <a:gd name="T5" fmla="*/ 2147483646 h 173"/>
              <a:gd name="T6" fmla="*/ 2147483646 w 141"/>
              <a:gd name="T7" fmla="*/ 2147483646 h 173"/>
              <a:gd name="T8" fmla="*/ 2147483646 w 141"/>
              <a:gd name="T9" fmla="*/ 2147483646 h 173"/>
              <a:gd name="T10" fmla="*/ 2147483646 w 141"/>
              <a:gd name="T11" fmla="*/ 2147483646 h 173"/>
              <a:gd name="T12" fmla="*/ 2147483646 w 141"/>
              <a:gd name="T13" fmla="*/ 2147483646 h 173"/>
              <a:gd name="T14" fmla="*/ 2147483646 w 141"/>
              <a:gd name="T15" fmla="*/ 2147483646 h 173"/>
              <a:gd name="T16" fmla="*/ 2147483646 w 141"/>
              <a:gd name="T17" fmla="*/ 2147483646 h 173"/>
              <a:gd name="T18" fmla="*/ 2147483646 w 141"/>
              <a:gd name="T19" fmla="*/ 2147483646 h 173"/>
              <a:gd name="T20" fmla="*/ 2147483646 w 141"/>
              <a:gd name="T21" fmla="*/ 2147483646 h 173"/>
              <a:gd name="T22" fmla="*/ 2147483646 w 141"/>
              <a:gd name="T23" fmla="*/ 2147483646 h 173"/>
              <a:gd name="T24" fmla="*/ 2147483646 w 141"/>
              <a:gd name="T25" fmla="*/ 2147483646 h 173"/>
              <a:gd name="T26" fmla="*/ 2147483646 w 141"/>
              <a:gd name="T27" fmla="*/ 2147483646 h 173"/>
              <a:gd name="T28" fmla="*/ 2147483646 w 141"/>
              <a:gd name="T29" fmla="*/ 2147483646 h 173"/>
              <a:gd name="T30" fmla="*/ 2147483646 w 141"/>
              <a:gd name="T31" fmla="*/ 2147483646 h 173"/>
              <a:gd name="T32" fmla="*/ 0 w 141"/>
              <a:gd name="T33" fmla="*/ 2147483646 h 173"/>
              <a:gd name="T34" fmla="*/ 2147483646 w 141"/>
              <a:gd name="T35" fmla="*/ 2147483646 h 173"/>
              <a:gd name="T36" fmla="*/ 2147483646 w 141"/>
              <a:gd name="T37" fmla="*/ 2147483646 h 173"/>
              <a:gd name="T38" fmla="*/ 2147483646 w 141"/>
              <a:gd name="T39" fmla="*/ 2147483646 h 173"/>
              <a:gd name="T40" fmla="*/ 2147483646 w 141"/>
              <a:gd name="T41" fmla="*/ 2147483646 h 173"/>
              <a:gd name="T42" fmla="*/ 2147483646 w 141"/>
              <a:gd name="T43" fmla="*/ 2147483646 h 173"/>
              <a:gd name="T44" fmla="*/ 2147483646 w 141"/>
              <a:gd name="T45" fmla="*/ 2147483646 h 173"/>
              <a:gd name="T46" fmla="*/ 2147483646 w 141"/>
              <a:gd name="T47" fmla="*/ 2147483646 h 173"/>
              <a:gd name="T48" fmla="*/ 2147483646 w 141"/>
              <a:gd name="T49" fmla="*/ 2147483646 h 173"/>
              <a:gd name="T50" fmla="*/ 2147483646 w 141"/>
              <a:gd name="T51" fmla="*/ 2147483646 h 173"/>
              <a:gd name="T52" fmla="*/ 2147483646 w 141"/>
              <a:gd name="T53" fmla="*/ 2147483646 h 173"/>
              <a:gd name="T54" fmla="*/ 2147483646 w 141"/>
              <a:gd name="T55" fmla="*/ 2147483646 h 173"/>
              <a:gd name="T56" fmla="*/ 2147483646 w 141"/>
              <a:gd name="T57" fmla="*/ 2147483646 h 173"/>
              <a:gd name="T58" fmla="*/ 2147483646 w 141"/>
              <a:gd name="T59" fmla="*/ 2147483646 h 173"/>
              <a:gd name="T60" fmla="*/ 2147483646 w 141"/>
              <a:gd name="T61" fmla="*/ 2147483646 h 173"/>
              <a:gd name="T62" fmla="*/ 2147483646 w 141"/>
              <a:gd name="T63" fmla="*/ 2147483646 h 173"/>
              <a:gd name="T64" fmla="*/ 2147483646 w 141"/>
              <a:gd name="T65" fmla="*/ 2147483646 h 173"/>
              <a:gd name="T66" fmla="*/ 2147483646 w 141"/>
              <a:gd name="T67" fmla="*/ 2147483646 h 173"/>
              <a:gd name="T68" fmla="*/ 2147483646 w 141"/>
              <a:gd name="T69" fmla="*/ 2147483646 h 173"/>
              <a:gd name="T70" fmla="*/ 2147483646 w 141"/>
              <a:gd name="T71" fmla="*/ 2147483646 h 173"/>
              <a:gd name="T72" fmla="*/ 2147483646 w 141"/>
              <a:gd name="T73" fmla="*/ 2147483646 h 173"/>
              <a:gd name="T74" fmla="*/ 2147483646 w 141"/>
              <a:gd name="T75" fmla="*/ 2147483646 h 173"/>
              <a:gd name="T76" fmla="*/ 2147483646 w 141"/>
              <a:gd name="T77" fmla="*/ 2147483646 h 173"/>
              <a:gd name="T78" fmla="*/ 2147483646 w 141"/>
              <a:gd name="T79" fmla="*/ 2147483646 h 173"/>
              <a:gd name="T80" fmla="*/ 2147483646 w 141"/>
              <a:gd name="T81" fmla="*/ 2147483646 h 173"/>
              <a:gd name="T82" fmla="*/ 2147483646 w 141"/>
              <a:gd name="T83" fmla="*/ 2147483646 h 173"/>
              <a:gd name="T84" fmla="*/ 2147483646 w 141"/>
              <a:gd name="T85" fmla="*/ 2147483646 h 173"/>
              <a:gd name="T86" fmla="*/ 2147483646 w 141"/>
              <a:gd name="T87" fmla="*/ 2147483646 h 173"/>
              <a:gd name="T88" fmla="*/ 2147483646 w 141"/>
              <a:gd name="T89" fmla="*/ 2147483646 h 173"/>
              <a:gd name="T90" fmla="*/ 2147483646 w 141"/>
              <a:gd name="T91" fmla="*/ 2147483646 h 173"/>
              <a:gd name="T92" fmla="*/ 2147483646 w 141"/>
              <a:gd name="T93" fmla="*/ 2147483646 h 173"/>
              <a:gd name="T94" fmla="*/ 2147483646 w 141"/>
              <a:gd name="T95" fmla="*/ 2147483646 h 173"/>
              <a:gd name="T96" fmla="*/ 2147483646 w 141"/>
              <a:gd name="T97" fmla="*/ 2147483646 h 173"/>
              <a:gd name="T98" fmla="*/ 2147483646 w 141"/>
              <a:gd name="T99" fmla="*/ 2147483646 h 173"/>
              <a:gd name="T100" fmla="*/ 2147483646 w 141"/>
              <a:gd name="T101" fmla="*/ 2147483646 h 173"/>
              <a:gd name="T102" fmla="*/ 2147483646 w 141"/>
              <a:gd name="T103" fmla="*/ 2147483646 h 173"/>
              <a:gd name="T104" fmla="*/ 2147483646 w 141"/>
              <a:gd name="T105" fmla="*/ 2147483646 h 17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41" h="173">
                <a:moveTo>
                  <a:pt x="73" y="8"/>
                </a:moveTo>
                <a:cubicBezTo>
                  <a:pt x="73" y="8"/>
                  <a:pt x="73" y="8"/>
                  <a:pt x="73" y="8"/>
                </a:cubicBezTo>
                <a:cubicBezTo>
                  <a:pt x="66" y="13"/>
                  <a:pt x="66" y="13"/>
                  <a:pt x="66" y="13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46" y="18"/>
                  <a:pt x="46" y="18"/>
                  <a:pt x="46" y="18"/>
                </a:cubicBezTo>
                <a:cubicBezTo>
                  <a:pt x="40" y="20"/>
                  <a:pt x="37" y="24"/>
                  <a:pt x="35" y="31"/>
                </a:cubicBezTo>
                <a:cubicBezTo>
                  <a:pt x="35" y="38"/>
                  <a:pt x="35" y="38"/>
                  <a:pt x="35" y="38"/>
                </a:cubicBezTo>
                <a:cubicBezTo>
                  <a:pt x="40" y="34"/>
                  <a:pt x="40" y="34"/>
                  <a:pt x="40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23" y="59"/>
                  <a:pt x="23" y="59"/>
                  <a:pt x="23" y="59"/>
                </a:cubicBezTo>
                <a:cubicBezTo>
                  <a:pt x="21" y="62"/>
                  <a:pt x="21" y="64"/>
                  <a:pt x="21" y="65"/>
                </a:cubicBezTo>
                <a:cubicBezTo>
                  <a:pt x="24" y="68"/>
                  <a:pt x="24" y="68"/>
                  <a:pt x="24" y="68"/>
                </a:cubicBezTo>
                <a:cubicBezTo>
                  <a:pt x="27" y="70"/>
                  <a:pt x="28" y="72"/>
                  <a:pt x="28" y="74"/>
                </a:cubicBezTo>
                <a:cubicBezTo>
                  <a:pt x="28" y="75"/>
                  <a:pt x="27" y="76"/>
                  <a:pt x="27" y="77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6"/>
                  <a:pt x="19" y="89"/>
                  <a:pt x="18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6"/>
                  <a:pt x="15" y="96"/>
                  <a:pt x="15" y="96"/>
                </a:cubicBezTo>
                <a:cubicBezTo>
                  <a:pt x="15" y="98"/>
                  <a:pt x="14" y="99"/>
                  <a:pt x="12" y="101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106"/>
                  <a:pt x="7" y="106"/>
                  <a:pt x="7" y="106"/>
                </a:cubicBezTo>
                <a:cubicBezTo>
                  <a:pt x="8" y="108"/>
                  <a:pt x="8" y="110"/>
                  <a:pt x="7" y="114"/>
                </a:cubicBezTo>
                <a:cubicBezTo>
                  <a:pt x="9" y="118"/>
                  <a:pt x="9" y="120"/>
                  <a:pt x="7" y="122"/>
                </a:cubicBezTo>
                <a:cubicBezTo>
                  <a:pt x="3" y="126"/>
                  <a:pt x="3" y="126"/>
                  <a:pt x="3" y="126"/>
                </a:cubicBezTo>
                <a:cubicBezTo>
                  <a:pt x="2" y="126"/>
                  <a:pt x="2" y="126"/>
                  <a:pt x="2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8"/>
                  <a:pt x="0" y="128"/>
                  <a:pt x="0" y="128"/>
                </a:cubicBezTo>
                <a:cubicBezTo>
                  <a:pt x="3" y="137"/>
                  <a:pt x="3" y="137"/>
                  <a:pt x="3" y="137"/>
                </a:cubicBezTo>
                <a:cubicBezTo>
                  <a:pt x="3" y="137"/>
                  <a:pt x="3" y="137"/>
                  <a:pt x="3" y="137"/>
                </a:cubicBezTo>
                <a:cubicBezTo>
                  <a:pt x="10" y="136"/>
                  <a:pt x="17" y="136"/>
                  <a:pt x="25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41" y="162"/>
                  <a:pt x="41" y="162"/>
                  <a:pt x="41" y="162"/>
                </a:cubicBezTo>
                <a:cubicBezTo>
                  <a:pt x="51" y="172"/>
                  <a:pt x="51" y="172"/>
                  <a:pt x="51" y="172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56" y="161"/>
                  <a:pt x="56" y="161"/>
                  <a:pt x="56" y="161"/>
                </a:cubicBezTo>
                <a:cubicBezTo>
                  <a:pt x="66" y="171"/>
                  <a:pt x="66" y="171"/>
                  <a:pt x="66" y="171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8" y="146"/>
                  <a:pt x="78" y="146"/>
                  <a:pt x="78" y="146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7" y="139"/>
                  <a:pt x="87" y="139"/>
                  <a:pt x="87" y="139"/>
                </a:cubicBezTo>
                <a:cubicBezTo>
                  <a:pt x="97" y="139"/>
                  <a:pt x="97" y="139"/>
                  <a:pt x="97" y="139"/>
                </a:cubicBezTo>
                <a:cubicBezTo>
                  <a:pt x="102" y="134"/>
                  <a:pt x="104" y="130"/>
                  <a:pt x="104" y="126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14" y="110"/>
                  <a:pt x="114" y="110"/>
                  <a:pt x="114" y="110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18" y="79"/>
                  <a:pt x="118" y="79"/>
                  <a:pt x="118" y="79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21" y="63"/>
                  <a:pt x="117" y="59"/>
                  <a:pt x="117" y="57"/>
                </a:cubicBezTo>
                <a:cubicBezTo>
                  <a:pt x="118" y="55"/>
                  <a:pt x="119" y="55"/>
                  <a:pt x="121" y="55"/>
                </a:cubicBezTo>
                <a:cubicBezTo>
                  <a:pt x="133" y="57"/>
                  <a:pt x="133" y="57"/>
                  <a:pt x="133" y="57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38" y="38"/>
                  <a:pt x="137" y="36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32"/>
                  <a:pt x="131" y="33"/>
                  <a:pt x="128" y="33"/>
                </a:cubicBezTo>
                <a:cubicBezTo>
                  <a:pt x="123" y="33"/>
                  <a:pt x="120" y="31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2" y="25"/>
                  <a:pt x="111" y="28"/>
                  <a:pt x="108" y="30"/>
                </a:cubicBezTo>
                <a:cubicBezTo>
                  <a:pt x="103" y="32"/>
                  <a:pt x="98" y="33"/>
                  <a:pt x="93" y="31"/>
                </a:cubicBezTo>
                <a:cubicBezTo>
                  <a:pt x="90" y="30"/>
                  <a:pt x="88" y="27"/>
                  <a:pt x="87" y="24"/>
                </a:cubicBezTo>
                <a:cubicBezTo>
                  <a:pt x="85" y="16"/>
                  <a:pt x="85" y="16"/>
                  <a:pt x="85" y="16"/>
                </a:cubicBezTo>
                <a:cubicBezTo>
                  <a:pt x="84" y="8"/>
                  <a:pt x="83" y="4"/>
                  <a:pt x="80" y="2"/>
                </a:cubicBezTo>
                <a:cubicBezTo>
                  <a:pt x="78" y="1"/>
                  <a:pt x="75" y="0"/>
                  <a:pt x="73" y="1"/>
                </a:cubicBezTo>
                <a:cubicBezTo>
                  <a:pt x="74" y="8"/>
                  <a:pt x="74" y="8"/>
                  <a:pt x="74" y="8"/>
                </a:cubicBezTo>
                <a:lnTo>
                  <a:pt x="73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3"/>
          <p:cNvSpPr/>
          <p:nvPr/>
        </p:nvSpPr>
        <p:spPr bwMode="auto">
          <a:xfrm>
            <a:off x="4743450" y="3876675"/>
            <a:ext cx="392113" cy="450850"/>
          </a:xfrm>
          <a:custGeom>
            <a:avLst/>
            <a:gdLst>
              <a:gd name="T0" fmla="*/ 2147483646 w 122"/>
              <a:gd name="T1" fmla="*/ 2147483646 h 140"/>
              <a:gd name="T2" fmla="*/ 2147483646 w 122"/>
              <a:gd name="T3" fmla="*/ 2147483646 h 140"/>
              <a:gd name="T4" fmla="*/ 2147483646 w 122"/>
              <a:gd name="T5" fmla="*/ 2147483646 h 140"/>
              <a:gd name="T6" fmla="*/ 2147483646 w 122"/>
              <a:gd name="T7" fmla="*/ 2147483646 h 140"/>
              <a:gd name="T8" fmla="*/ 2147483646 w 122"/>
              <a:gd name="T9" fmla="*/ 2147483646 h 140"/>
              <a:gd name="T10" fmla="*/ 2147483646 w 122"/>
              <a:gd name="T11" fmla="*/ 2147483646 h 140"/>
              <a:gd name="T12" fmla="*/ 2147483646 w 122"/>
              <a:gd name="T13" fmla="*/ 2147483646 h 140"/>
              <a:gd name="T14" fmla="*/ 2147483646 w 122"/>
              <a:gd name="T15" fmla="*/ 2147483646 h 140"/>
              <a:gd name="T16" fmla="*/ 2147483646 w 122"/>
              <a:gd name="T17" fmla="*/ 2147483646 h 140"/>
              <a:gd name="T18" fmla="*/ 2147483646 w 122"/>
              <a:gd name="T19" fmla="*/ 2147483646 h 140"/>
              <a:gd name="T20" fmla="*/ 2147483646 w 122"/>
              <a:gd name="T21" fmla="*/ 2147483646 h 140"/>
              <a:gd name="T22" fmla="*/ 2147483646 w 122"/>
              <a:gd name="T23" fmla="*/ 2147483646 h 140"/>
              <a:gd name="T24" fmla="*/ 2147483646 w 122"/>
              <a:gd name="T25" fmla="*/ 2147483646 h 140"/>
              <a:gd name="T26" fmla="*/ 2147483646 w 122"/>
              <a:gd name="T27" fmla="*/ 2147483646 h 140"/>
              <a:gd name="T28" fmla="*/ 2147483646 w 122"/>
              <a:gd name="T29" fmla="*/ 2147483646 h 140"/>
              <a:gd name="T30" fmla="*/ 2147483646 w 122"/>
              <a:gd name="T31" fmla="*/ 2147483646 h 140"/>
              <a:gd name="T32" fmla="*/ 2147483646 w 122"/>
              <a:gd name="T33" fmla="*/ 2147483646 h 140"/>
              <a:gd name="T34" fmla="*/ 2147483646 w 122"/>
              <a:gd name="T35" fmla="*/ 2147483646 h 140"/>
              <a:gd name="T36" fmla="*/ 2147483646 w 122"/>
              <a:gd name="T37" fmla="*/ 2147483646 h 140"/>
              <a:gd name="T38" fmla="*/ 2147483646 w 122"/>
              <a:gd name="T39" fmla="*/ 2147483646 h 140"/>
              <a:gd name="T40" fmla="*/ 2147483646 w 122"/>
              <a:gd name="T41" fmla="*/ 2147483646 h 140"/>
              <a:gd name="T42" fmla="*/ 2147483646 w 122"/>
              <a:gd name="T43" fmla="*/ 2147483646 h 140"/>
              <a:gd name="T44" fmla="*/ 2147483646 w 122"/>
              <a:gd name="T45" fmla="*/ 2147483646 h 140"/>
              <a:gd name="T46" fmla="*/ 2147483646 w 122"/>
              <a:gd name="T47" fmla="*/ 2147483646 h 140"/>
              <a:gd name="T48" fmla="*/ 2147483646 w 122"/>
              <a:gd name="T49" fmla="*/ 2147483646 h 140"/>
              <a:gd name="T50" fmla="*/ 2147483646 w 122"/>
              <a:gd name="T51" fmla="*/ 2147483646 h 140"/>
              <a:gd name="T52" fmla="*/ 2147483646 w 122"/>
              <a:gd name="T53" fmla="*/ 2147483646 h 140"/>
              <a:gd name="T54" fmla="*/ 2147483646 w 122"/>
              <a:gd name="T55" fmla="*/ 2147483646 h 140"/>
              <a:gd name="T56" fmla="*/ 2147483646 w 122"/>
              <a:gd name="T57" fmla="*/ 2147483646 h 140"/>
              <a:gd name="T58" fmla="*/ 2147483646 w 122"/>
              <a:gd name="T59" fmla="*/ 2147483646 h 140"/>
              <a:gd name="T60" fmla="*/ 2147483646 w 122"/>
              <a:gd name="T61" fmla="*/ 2147483646 h 140"/>
              <a:gd name="T62" fmla="*/ 2147483646 w 122"/>
              <a:gd name="T63" fmla="*/ 2147483646 h 140"/>
              <a:gd name="T64" fmla="*/ 2147483646 w 122"/>
              <a:gd name="T65" fmla="*/ 2147483646 h 140"/>
              <a:gd name="T66" fmla="*/ 2147483646 w 122"/>
              <a:gd name="T67" fmla="*/ 2147483646 h 140"/>
              <a:gd name="T68" fmla="*/ 2147483646 w 122"/>
              <a:gd name="T69" fmla="*/ 2147483646 h 140"/>
              <a:gd name="T70" fmla="*/ 2147483646 w 122"/>
              <a:gd name="T71" fmla="*/ 2147483646 h 140"/>
              <a:gd name="T72" fmla="*/ 2147483646 w 122"/>
              <a:gd name="T73" fmla="*/ 2147483646 h 140"/>
              <a:gd name="T74" fmla="*/ 2147483646 w 122"/>
              <a:gd name="T75" fmla="*/ 2147483646 h 140"/>
              <a:gd name="T76" fmla="*/ 2147483646 w 122"/>
              <a:gd name="T77" fmla="*/ 2147483646 h 140"/>
              <a:gd name="T78" fmla="*/ 2147483646 w 122"/>
              <a:gd name="T79" fmla="*/ 2147483646 h 140"/>
              <a:gd name="T80" fmla="*/ 2147483646 w 122"/>
              <a:gd name="T81" fmla="*/ 2147483646 h 140"/>
              <a:gd name="T82" fmla="*/ 2147483646 w 122"/>
              <a:gd name="T83" fmla="*/ 2147483646 h 140"/>
              <a:gd name="T84" fmla="*/ 2147483646 w 122"/>
              <a:gd name="T85" fmla="*/ 2147483646 h 140"/>
              <a:gd name="T86" fmla="*/ 2147483646 w 122"/>
              <a:gd name="T87" fmla="*/ 2147483646 h 140"/>
              <a:gd name="T88" fmla="*/ 2147483646 w 122"/>
              <a:gd name="T89" fmla="*/ 2147483646 h 140"/>
              <a:gd name="T90" fmla="*/ 2147483646 w 122"/>
              <a:gd name="T91" fmla="*/ 2147483646 h 140"/>
              <a:gd name="T92" fmla="*/ 2147483646 w 122"/>
              <a:gd name="T93" fmla="*/ 0 h 14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2" h="140">
                <a:moveTo>
                  <a:pt x="75" y="2"/>
                </a:moveTo>
                <a:cubicBezTo>
                  <a:pt x="70" y="4"/>
                  <a:pt x="67" y="5"/>
                  <a:pt x="64" y="6"/>
                </a:cubicBezTo>
                <a:cubicBezTo>
                  <a:pt x="61" y="6"/>
                  <a:pt x="57" y="5"/>
                  <a:pt x="52" y="3"/>
                </a:cubicBezTo>
                <a:cubicBezTo>
                  <a:pt x="43" y="2"/>
                  <a:pt x="43" y="2"/>
                  <a:pt x="43" y="2"/>
                </a:cubicBezTo>
                <a:cubicBezTo>
                  <a:pt x="40" y="3"/>
                  <a:pt x="37" y="7"/>
                  <a:pt x="32" y="14"/>
                </a:cubicBezTo>
                <a:cubicBezTo>
                  <a:pt x="38" y="26"/>
                  <a:pt x="38" y="26"/>
                  <a:pt x="38" y="26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0" y="30"/>
                  <a:pt x="20" y="30"/>
                  <a:pt x="20" y="30"/>
                </a:cubicBezTo>
                <a:cubicBezTo>
                  <a:pt x="23" y="36"/>
                  <a:pt x="24" y="39"/>
                  <a:pt x="23" y="41"/>
                </a:cubicBezTo>
                <a:cubicBezTo>
                  <a:pt x="22" y="44"/>
                  <a:pt x="22" y="44"/>
                  <a:pt x="22" y="44"/>
                </a:cubicBezTo>
                <a:cubicBezTo>
                  <a:pt x="20" y="49"/>
                  <a:pt x="18" y="52"/>
                  <a:pt x="17" y="53"/>
                </a:cubicBezTo>
                <a:cubicBezTo>
                  <a:pt x="3" y="66"/>
                  <a:pt x="3" y="66"/>
                  <a:pt x="3" y="66"/>
                </a:cubicBezTo>
                <a:cubicBezTo>
                  <a:pt x="6" y="68"/>
                  <a:pt x="6" y="68"/>
                  <a:pt x="6" y="68"/>
                </a:cubicBezTo>
                <a:cubicBezTo>
                  <a:pt x="4" y="70"/>
                  <a:pt x="4" y="70"/>
                  <a:pt x="4" y="70"/>
                </a:cubicBezTo>
                <a:cubicBezTo>
                  <a:pt x="1" y="72"/>
                  <a:pt x="0" y="76"/>
                  <a:pt x="1" y="78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3"/>
                  <a:pt x="16" y="103"/>
                  <a:pt x="16" y="103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7" y="105"/>
                  <a:pt x="19" y="106"/>
                  <a:pt x="21" y="107"/>
                </a:cubicBezTo>
                <a:cubicBezTo>
                  <a:pt x="24" y="109"/>
                  <a:pt x="26" y="114"/>
                  <a:pt x="27" y="123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30" y="133"/>
                  <a:pt x="31" y="134"/>
                  <a:pt x="33" y="135"/>
                </a:cubicBezTo>
                <a:cubicBezTo>
                  <a:pt x="36" y="136"/>
                  <a:pt x="40" y="136"/>
                  <a:pt x="43" y="134"/>
                </a:cubicBezTo>
                <a:cubicBezTo>
                  <a:pt x="45" y="132"/>
                  <a:pt x="47" y="131"/>
                  <a:pt x="46" y="130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53" y="124"/>
                  <a:pt x="53" y="124"/>
                  <a:pt x="53" y="124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61" y="135"/>
                  <a:pt x="63" y="136"/>
                  <a:pt x="66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74" y="134"/>
                  <a:pt x="74" y="134"/>
                  <a:pt x="74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35"/>
                  <a:pt x="77" y="135"/>
                  <a:pt x="77" y="135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86" y="137"/>
                  <a:pt x="86" y="137"/>
                  <a:pt x="86" y="137"/>
                </a:cubicBezTo>
                <a:cubicBezTo>
                  <a:pt x="85" y="124"/>
                  <a:pt x="85" y="124"/>
                  <a:pt x="85" y="124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91" y="116"/>
                  <a:pt x="91" y="115"/>
                  <a:pt x="89" y="113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5"/>
                  <a:pt x="103" y="95"/>
                  <a:pt x="103" y="95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5" y="62"/>
                  <a:pt x="105" y="60"/>
                  <a:pt x="106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6"/>
                  <a:pt x="121" y="52"/>
                  <a:pt x="117" y="46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3" y="34"/>
                  <a:pt x="113" y="34"/>
                  <a:pt x="113" y="34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09" y="28"/>
                  <a:pt x="107" y="25"/>
                  <a:pt x="103" y="24"/>
                </a:cubicBezTo>
                <a:cubicBezTo>
                  <a:pt x="87" y="24"/>
                  <a:pt x="87" y="24"/>
                  <a:pt x="87" y="24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53" y="24"/>
                  <a:pt x="53" y="24"/>
                  <a:pt x="53" y="24"/>
                </a:cubicBezTo>
                <a:cubicBezTo>
                  <a:pt x="78" y="18"/>
                  <a:pt x="78" y="18"/>
                  <a:pt x="78" y="18"/>
                </a:cubicBezTo>
                <a:cubicBezTo>
                  <a:pt x="79" y="18"/>
                  <a:pt x="83" y="14"/>
                  <a:pt x="90" y="6"/>
                </a:cubicBezTo>
                <a:cubicBezTo>
                  <a:pt x="82" y="0"/>
                  <a:pt x="82" y="0"/>
                  <a:pt x="82" y="0"/>
                </a:cubicBezTo>
                <a:lnTo>
                  <a:pt x="75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24"/>
          <p:cNvSpPr/>
          <p:nvPr/>
        </p:nvSpPr>
        <p:spPr bwMode="auto">
          <a:xfrm>
            <a:off x="4367213" y="3489325"/>
            <a:ext cx="492125" cy="598488"/>
          </a:xfrm>
          <a:custGeom>
            <a:avLst/>
            <a:gdLst>
              <a:gd name="T0" fmla="*/ 2147483646 w 153"/>
              <a:gd name="T1" fmla="*/ 2147483646 h 187"/>
              <a:gd name="T2" fmla="*/ 2147483646 w 153"/>
              <a:gd name="T3" fmla="*/ 2147483646 h 187"/>
              <a:gd name="T4" fmla="*/ 2147483646 w 153"/>
              <a:gd name="T5" fmla="*/ 2147483646 h 187"/>
              <a:gd name="T6" fmla="*/ 2147483646 w 153"/>
              <a:gd name="T7" fmla="*/ 0 h 187"/>
              <a:gd name="T8" fmla="*/ 2147483646 w 153"/>
              <a:gd name="T9" fmla="*/ 2147483646 h 187"/>
              <a:gd name="T10" fmla="*/ 2147483646 w 153"/>
              <a:gd name="T11" fmla="*/ 2147483646 h 187"/>
              <a:gd name="T12" fmla="*/ 2147483646 w 153"/>
              <a:gd name="T13" fmla="*/ 2147483646 h 187"/>
              <a:gd name="T14" fmla="*/ 2147483646 w 153"/>
              <a:gd name="T15" fmla="*/ 2147483646 h 187"/>
              <a:gd name="T16" fmla="*/ 2147483646 w 153"/>
              <a:gd name="T17" fmla="*/ 2147483646 h 187"/>
              <a:gd name="T18" fmla="*/ 2147483646 w 153"/>
              <a:gd name="T19" fmla="*/ 2147483646 h 187"/>
              <a:gd name="T20" fmla="*/ 2147483646 w 153"/>
              <a:gd name="T21" fmla="*/ 2147483646 h 187"/>
              <a:gd name="T22" fmla="*/ 2147483646 w 153"/>
              <a:gd name="T23" fmla="*/ 2147483646 h 187"/>
              <a:gd name="T24" fmla="*/ 2147483646 w 153"/>
              <a:gd name="T25" fmla="*/ 2147483646 h 187"/>
              <a:gd name="T26" fmla="*/ 2147483646 w 153"/>
              <a:gd name="T27" fmla="*/ 2147483646 h 187"/>
              <a:gd name="T28" fmla="*/ 2147483646 w 153"/>
              <a:gd name="T29" fmla="*/ 2147483646 h 187"/>
              <a:gd name="T30" fmla="*/ 2147483646 w 153"/>
              <a:gd name="T31" fmla="*/ 2147483646 h 187"/>
              <a:gd name="T32" fmla="*/ 2147483646 w 153"/>
              <a:gd name="T33" fmla="*/ 2147483646 h 187"/>
              <a:gd name="T34" fmla="*/ 2147483646 w 153"/>
              <a:gd name="T35" fmla="*/ 2147483646 h 187"/>
              <a:gd name="T36" fmla="*/ 2147483646 w 153"/>
              <a:gd name="T37" fmla="*/ 2147483646 h 187"/>
              <a:gd name="T38" fmla="*/ 2147483646 w 153"/>
              <a:gd name="T39" fmla="*/ 2147483646 h 187"/>
              <a:gd name="T40" fmla="*/ 2147483646 w 153"/>
              <a:gd name="T41" fmla="*/ 2147483646 h 187"/>
              <a:gd name="T42" fmla="*/ 2147483646 w 153"/>
              <a:gd name="T43" fmla="*/ 2147483646 h 187"/>
              <a:gd name="T44" fmla="*/ 2147483646 w 153"/>
              <a:gd name="T45" fmla="*/ 2147483646 h 187"/>
              <a:gd name="T46" fmla="*/ 2147483646 w 153"/>
              <a:gd name="T47" fmla="*/ 2147483646 h 187"/>
              <a:gd name="T48" fmla="*/ 2147483646 w 153"/>
              <a:gd name="T49" fmla="*/ 2147483646 h 187"/>
              <a:gd name="T50" fmla="*/ 2147483646 w 153"/>
              <a:gd name="T51" fmla="*/ 2147483646 h 187"/>
              <a:gd name="T52" fmla="*/ 2147483646 w 153"/>
              <a:gd name="T53" fmla="*/ 2147483646 h 187"/>
              <a:gd name="T54" fmla="*/ 2147483646 w 153"/>
              <a:gd name="T55" fmla="*/ 2147483646 h 187"/>
              <a:gd name="T56" fmla="*/ 2147483646 w 153"/>
              <a:gd name="T57" fmla="*/ 2147483646 h 187"/>
              <a:gd name="T58" fmla="*/ 2147483646 w 153"/>
              <a:gd name="T59" fmla="*/ 2147483646 h 187"/>
              <a:gd name="T60" fmla="*/ 2147483646 w 153"/>
              <a:gd name="T61" fmla="*/ 2147483646 h 187"/>
              <a:gd name="T62" fmla="*/ 2147483646 w 153"/>
              <a:gd name="T63" fmla="*/ 2147483646 h 187"/>
              <a:gd name="T64" fmla="*/ 2147483646 w 153"/>
              <a:gd name="T65" fmla="*/ 2147483646 h 187"/>
              <a:gd name="T66" fmla="*/ 2147483646 w 153"/>
              <a:gd name="T67" fmla="*/ 2147483646 h 187"/>
              <a:gd name="T68" fmla="*/ 2147483646 w 153"/>
              <a:gd name="T69" fmla="*/ 2147483646 h 187"/>
              <a:gd name="T70" fmla="*/ 2147483646 w 153"/>
              <a:gd name="T71" fmla="*/ 2147483646 h 187"/>
              <a:gd name="T72" fmla="*/ 2147483646 w 153"/>
              <a:gd name="T73" fmla="*/ 2147483646 h 187"/>
              <a:gd name="T74" fmla="*/ 2147483646 w 153"/>
              <a:gd name="T75" fmla="*/ 2147483646 h 187"/>
              <a:gd name="T76" fmla="*/ 2147483646 w 153"/>
              <a:gd name="T77" fmla="*/ 2147483646 h 187"/>
              <a:gd name="T78" fmla="*/ 2147483646 w 153"/>
              <a:gd name="T79" fmla="*/ 2147483646 h 187"/>
              <a:gd name="T80" fmla="*/ 2147483646 w 153"/>
              <a:gd name="T81" fmla="*/ 2147483646 h 187"/>
              <a:gd name="T82" fmla="*/ 2147483646 w 153"/>
              <a:gd name="T83" fmla="*/ 2147483646 h 187"/>
              <a:gd name="T84" fmla="*/ 2147483646 w 153"/>
              <a:gd name="T85" fmla="*/ 2147483646 h 187"/>
              <a:gd name="T86" fmla="*/ 2147483646 w 153"/>
              <a:gd name="T87" fmla="*/ 2147483646 h 187"/>
              <a:gd name="T88" fmla="*/ 2147483646 w 153"/>
              <a:gd name="T89" fmla="*/ 2147483646 h 187"/>
              <a:gd name="T90" fmla="*/ 2147483646 w 153"/>
              <a:gd name="T91" fmla="*/ 2147483646 h 187"/>
              <a:gd name="T92" fmla="*/ 2147483646 w 153"/>
              <a:gd name="T93" fmla="*/ 2147483646 h 187"/>
              <a:gd name="T94" fmla="*/ 2147483646 w 153"/>
              <a:gd name="T95" fmla="*/ 2147483646 h 187"/>
              <a:gd name="T96" fmla="*/ 2147483646 w 153"/>
              <a:gd name="T97" fmla="*/ 2147483646 h 187"/>
              <a:gd name="T98" fmla="*/ 2147483646 w 153"/>
              <a:gd name="T99" fmla="*/ 2147483646 h 187"/>
              <a:gd name="T100" fmla="*/ 2147483646 w 153"/>
              <a:gd name="T101" fmla="*/ 2147483646 h 187"/>
              <a:gd name="T102" fmla="*/ 2147483646 w 153"/>
              <a:gd name="T103" fmla="*/ 2147483646 h 18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53" h="187">
                <a:moveTo>
                  <a:pt x="96" y="53"/>
                </a:moveTo>
                <a:cubicBezTo>
                  <a:pt x="96" y="53"/>
                  <a:pt x="96" y="53"/>
                  <a:pt x="96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2" y="37"/>
                  <a:pt x="88" y="29"/>
                  <a:pt x="85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63" y="21"/>
                  <a:pt x="57" y="19"/>
                  <a:pt x="55" y="17"/>
                </a:cubicBezTo>
                <a:cubicBezTo>
                  <a:pt x="51" y="15"/>
                  <a:pt x="46" y="9"/>
                  <a:pt x="4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4"/>
                  <a:pt x="42" y="9"/>
                  <a:pt x="48" y="17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9"/>
                  <a:pt x="49" y="19"/>
                  <a:pt x="49" y="19"/>
                </a:cubicBezTo>
                <a:cubicBezTo>
                  <a:pt x="43" y="30"/>
                  <a:pt x="43" y="30"/>
                  <a:pt x="43" y="30"/>
                </a:cubicBezTo>
                <a:cubicBezTo>
                  <a:pt x="40" y="35"/>
                  <a:pt x="38" y="37"/>
                  <a:pt x="36" y="36"/>
                </a:cubicBezTo>
                <a:cubicBezTo>
                  <a:pt x="34" y="35"/>
                  <a:pt x="31" y="31"/>
                  <a:pt x="26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20" y="29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41"/>
                  <a:pt x="22" y="41"/>
                  <a:pt x="22" y="41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1" y="46"/>
                  <a:pt x="11" y="48"/>
                  <a:pt x="11" y="51"/>
                </a:cubicBezTo>
                <a:cubicBezTo>
                  <a:pt x="12" y="57"/>
                  <a:pt x="12" y="60"/>
                  <a:pt x="10" y="62"/>
                </a:cubicBezTo>
                <a:cubicBezTo>
                  <a:pt x="10" y="63"/>
                  <a:pt x="9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3"/>
                  <a:pt x="2" y="64"/>
                  <a:pt x="4" y="65"/>
                </a:cubicBezTo>
                <a:cubicBezTo>
                  <a:pt x="8" y="69"/>
                  <a:pt x="11" y="74"/>
                  <a:pt x="14" y="80"/>
                </a:cubicBezTo>
                <a:cubicBezTo>
                  <a:pt x="14" y="81"/>
                  <a:pt x="14" y="81"/>
                  <a:pt x="14" y="81"/>
                </a:cubicBezTo>
                <a:cubicBezTo>
                  <a:pt x="14" y="81"/>
                  <a:pt x="14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2" y="80"/>
                  <a:pt x="26" y="81"/>
                  <a:pt x="30" y="83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1"/>
                  <a:pt x="36" y="103"/>
                  <a:pt x="36" y="105"/>
                </a:cubicBezTo>
                <a:cubicBezTo>
                  <a:pt x="35" y="107"/>
                  <a:pt x="33" y="108"/>
                  <a:pt x="30" y="109"/>
                </a:cubicBezTo>
                <a:cubicBezTo>
                  <a:pt x="27" y="109"/>
                  <a:pt x="26" y="111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43" y="134"/>
                  <a:pt x="43" y="134"/>
                  <a:pt x="43" y="13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2" y="177"/>
                  <a:pt x="52" y="177"/>
                  <a:pt x="52" y="177"/>
                </a:cubicBezTo>
                <a:cubicBezTo>
                  <a:pt x="49" y="179"/>
                  <a:pt x="49" y="179"/>
                  <a:pt x="49" y="179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3" y="173"/>
                  <a:pt x="73" y="173"/>
                  <a:pt x="73" y="173"/>
                </a:cubicBezTo>
                <a:cubicBezTo>
                  <a:pt x="70" y="179"/>
                  <a:pt x="68" y="184"/>
                  <a:pt x="67" y="187"/>
                </a:cubicBezTo>
                <a:cubicBezTo>
                  <a:pt x="72" y="185"/>
                  <a:pt x="76" y="182"/>
                  <a:pt x="78" y="175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79" y="175"/>
                  <a:pt x="79" y="175"/>
                  <a:pt x="79" y="175"/>
                </a:cubicBezTo>
                <a:cubicBezTo>
                  <a:pt x="86" y="171"/>
                  <a:pt x="86" y="171"/>
                  <a:pt x="86" y="171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6" y="184"/>
                  <a:pt x="116" y="184"/>
                  <a:pt x="116" y="184"/>
                </a:cubicBezTo>
                <a:cubicBezTo>
                  <a:pt x="130" y="171"/>
                  <a:pt x="130" y="171"/>
                  <a:pt x="130" y="171"/>
                </a:cubicBezTo>
                <a:cubicBezTo>
                  <a:pt x="132" y="170"/>
                  <a:pt x="133" y="167"/>
                  <a:pt x="134" y="163"/>
                </a:cubicBezTo>
                <a:cubicBezTo>
                  <a:pt x="136" y="160"/>
                  <a:pt x="136" y="160"/>
                  <a:pt x="136" y="160"/>
                </a:cubicBezTo>
                <a:cubicBezTo>
                  <a:pt x="136" y="159"/>
                  <a:pt x="134" y="155"/>
                  <a:pt x="130" y="148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50" y="146"/>
                  <a:pt x="150" y="146"/>
                  <a:pt x="150" y="146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3" y="123"/>
                  <a:pt x="153" y="123"/>
                  <a:pt x="153" y="123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46" y="113"/>
                  <a:pt x="143" y="111"/>
                  <a:pt x="142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5" y="115"/>
                  <a:pt x="135" y="115"/>
                  <a:pt x="135" y="11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3" y="106"/>
                  <a:pt x="120" y="105"/>
                  <a:pt x="118" y="102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0" y="97"/>
                  <a:pt x="108" y="95"/>
                  <a:pt x="108" y="93"/>
                </a:cubicBezTo>
                <a:cubicBezTo>
                  <a:pt x="107" y="91"/>
                  <a:pt x="108" y="88"/>
                  <a:pt x="110" y="85"/>
                </a:cubicBezTo>
                <a:cubicBezTo>
                  <a:pt x="114" y="78"/>
                  <a:pt x="117" y="73"/>
                  <a:pt x="117" y="69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130" y="64"/>
                  <a:pt x="131" y="60"/>
                  <a:pt x="132" y="53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23" y="57"/>
                  <a:pt x="118" y="59"/>
                  <a:pt x="115" y="61"/>
                </a:cubicBezTo>
                <a:cubicBezTo>
                  <a:pt x="110" y="62"/>
                  <a:pt x="105" y="59"/>
                  <a:pt x="97" y="54"/>
                </a:cubicBezTo>
                <a:cubicBezTo>
                  <a:pt x="97" y="53"/>
                  <a:pt x="97" y="53"/>
                  <a:pt x="97" y="53"/>
                </a:cubicBezTo>
                <a:lnTo>
                  <a:pt x="96" y="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25"/>
          <p:cNvSpPr/>
          <p:nvPr/>
        </p:nvSpPr>
        <p:spPr bwMode="auto">
          <a:xfrm>
            <a:off x="4460875" y="2794000"/>
            <a:ext cx="131763" cy="187325"/>
          </a:xfrm>
          <a:custGeom>
            <a:avLst/>
            <a:gdLst>
              <a:gd name="T0" fmla="*/ 2147483646 w 41"/>
              <a:gd name="T1" fmla="*/ 2147483646 h 58"/>
              <a:gd name="T2" fmla="*/ 2147483646 w 41"/>
              <a:gd name="T3" fmla="*/ 0 h 58"/>
              <a:gd name="T4" fmla="*/ 2147483646 w 41"/>
              <a:gd name="T5" fmla="*/ 2147483646 h 58"/>
              <a:gd name="T6" fmla="*/ 2147483646 w 41"/>
              <a:gd name="T7" fmla="*/ 2147483646 h 58"/>
              <a:gd name="T8" fmla="*/ 2147483646 w 41"/>
              <a:gd name="T9" fmla="*/ 2147483646 h 58"/>
              <a:gd name="T10" fmla="*/ 2147483646 w 41"/>
              <a:gd name="T11" fmla="*/ 2147483646 h 58"/>
              <a:gd name="T12" fmla="*/ 2147483646 w 41"/>
              <a:gd name="T13" fmla="*/ 2147483646 h 58"/>
              <a:gd name="T14" fmla="*/ 2147483646 w 41"/>
              <a:gd name="T15" fmla="*/ 2147483646 h 58"/>
              <a:gd name="T16" fmla="*/ 2147483646 w 41"/>
              <a:gd name="T17" fmla="*/ 2147483646 h 58"/>
              <a:gd name="T18" fmla="*/ 2147483646 w 41"/>
              <a:gd name="T19" fmla="*/ 2147483646 h 58"/>
              <a:gd name="T20" fmla="*/ 2147483646 w 41"/>
              <a:gd name="T21" fmla="*/ 2147483646 h 58"/>
              <a:gd name="T22" fmla="*/ 2147483646 w 41"/>
              <a:gd name="T23" fmla="*/ 2147483646 h 58"/>
              <a:gd name="T24" fmla="*/ 2147483646 w 41"/>
              <a:gd name="T25" fmla="*/ 2147483646 h 58"/>
              <a:gd name="T26" fmla="*/ 2147483646 w 41"/>
              <a:gd name="T27" fmla="*/ 2147483646 h 58"/>
              <a:gd name="T28" fmla="*/ 2147483646 w 41"/>
              <a:gd name="T29" fmla="*/ 2147483646 h 58"/>
              <a:gd name="T30" fmla="*/ 2147483646 w 41"/>
              <a:gd name="T31" fmla="*/ 2147483646 h 58"/>
              <a:gd name="T32" fmla="*/ 2147483646 w 41"/>
              <a:gd name="T33" fmla="*/ 2147483646 h 58"/>
              <a:gd name="T34" fmla="*/ 2147483646 w 41"/>
              <a:gd name="T35" fmla="*/ 2147483646 h 58"/>
              <a:gd name="T36" fmla="*/ 2147483646 w 41"/>
              <a:gd name="T37" fmla="*/ 2147483646 h 58"/>
              <a:gd name="T38" fmla="*/ 2147483646 w 41"/>
              <a:gd name="T39" fmla="*/ 2147483646 h 58"/>
              <a:gd name="T40" fmla="*/ 2147483646 w 41"/>
              <a:gd name="T41" fmla="*/ 2147483646 h 58"/>
              <a:gd name="T42" fmla="*/ 2147483646 w 41"/>
              <a:gd name="T43" fmla="*/ 2147483646 h 58"/>
              <a:gd name="T44" fmla="*/ 2147483646 w 41"/>
              <a:gd name="T45" fmla="*/ 2147483646 h 58"/>
              <a:gd name="T46" fmla="*/ 2147483646 w 41"/>
              <a:gd name="T47" fmla="*/ 2147483646 h 58"/>
              <a:gd name="T48" fmla="*/ 2147483646 w 41"/>
              <a:gd name="T49" fmla="*/ 2147483646 h 58"/>
              <a:gd name="T50" fmla="*/ 2147483646 w 41"/>
              <a:gd name="T51" fmla="*/ 2147483646 h 58"/>
              <a:gd name="T52" fmla="*/ 2147483646 w 41"/>
              <a:gd name="T53" fmla="*/ 2147483646 h 58"/>
              <a:gd name="T54" fmla="*/ 2147483646 w 41"/>
              <a:gd name="T55" fmla="*/ 2147483646 h 58"/>
              <a:gd name="T56" fmla="*/ 2147483646 w 41"/>
              <a:gd name="T57" fmla="*/ 2147483646 h 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1" h="58">
                <a:moveTo>
                  <a:pt x="24" y="1"/>
                </a:move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19" y="2"/>
                  <a:pt x="17" y="7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7"/>
                  <a:pt x="15" y="7"/>
                  <a:pt x="15" y="7"/>
                </a:cubicBezTo>
                <a:cubicBezTo>
                  <a:pt x="12" y="10"/>
                  <a:pt x="12" y="10"/>
                  <a:pt x="12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21"/>
                  <a:pt x="5" y="24"/>
                  <a:pt x="3" y="25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1"/>
                  <a:pt x="0" y="34"/>
                  <a:pt x="1" y="39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52"/>
                  <a:pt x="6" y="54"/>
                  <a:pt x="10" y="56"/>
                </a:cubicBezTo>
                <a:cubicBezTo>
                  <a:pt x="19" y="58"/>
                  <a:pt x="19" y="58"/>
                  <a:pt x="19" y="58"/>
                </a:cubicBezTo>
                <a:cubicBezTo>
                  <a:pt x="21" y="58"/>
                  <a:pt x="25" y="57"/>
                  <a:pt x="28" y="55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31" y="37"/>
                  <a:pt x="31" y="37"/>
                  <a:pt x="31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0" y="34"/>
                  <a:pt x="37" y="30"/>
                  <a:pt x="33" y="24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17"/>
                  <a:pt x="27" y="13"/>
                  <a:pt x="27" y="9"/>
                </a:cubicBezTo>
                <a:cubicBezTo>
                  <a:pt x="26" y="5"/>
                  <a:pt x="25" y="3"/>
                  <a:pt x="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26"/>
          <p:cNvSpPr/>
          <p:nvPr/>
        </p:nvSpPr>
        <p:spPr bwMode="auto">
          <a:xfrm>
            <a:off x="4335463" y="2711450"/>
            <a:ext cx="171450" cy="182563"/>
          </a:xfrm>
          <a:custGeom>
            <a:avLst/>
            <a:gdLst>
              <a:gd name="T0" fmla="*/ 2147483646 w 53"/>
              <a:gd name="T1" fmla="*/ 2147483646 h 57"/>
              <a:gd name="T2" fmla="*/ 2147483646 w 53"/>
              <a:gd name="T3" fmla="*/ 2147483646 h 57"/>
              <a:gd name="T4" fmla="*/ 2147483646 w 53"/>
              <a:gd name="T5" fmla="*/ 2147483646 h 57"/>
              <a:gd name="T6" fmla="*/ 2147483646 w 53"/>
              <a:gd name="T7" fmla="*/ 2147483646 h 57"/>
              <a:gd name="T8" fmla="*/ 2147483646 w 53"/>
              <a:gd name="T9" fmla="*/ 2147483646 h 57"/>
              <a:gd name="T10" fmla="*/ 2147483646 w 53"/>
              <a:gd name="T11" fmla="*/ 2147483646 h 57"/>
              <a:gd name="T12" fmla="*/ 2147483646 w 53"/>
              <a:gd name="T13" fmla="*/ 2147483646 h 57"/>
              <a:gd name="T14" fmla="*/ 2147483646 w 53"/>
              <a:gd name="T15" fmla="*/ 2147483646 h 57"/>
              <a:gd name="T16" fmla="*/ 2147483646 w 53"/>
              <a:gd name="T17" fmla="*/ 2147483646 h 57"/>
              <a:gd name="T18" fmla="*/ 2147483646 w 53"/>
              <a:gd name="T19" fmla="*/ 2147483646 h 57"/>
              <a:gd name="T20" fmla="*/ 2147483646 w 53"/>
              <a:gd name="T21" fmla="*/ 2147483646 h 57"/>
              <a:gd name="T22" fmla="*/ 2147483646 w 53"/>
              <a:gd name="T23" fmla="*/ 2147483646 h 57"/>
              <a:gd name="T24" fmla="*/ 2147483646 w 53"/>
              <a:gd name="T25" fmla="*/ 2147483646 h 57"/>
              <a:gd name="T26" fmla="*/ 0 w 53"/>
              <a:gd name="T27" fmla="*/ 2147483646 h 57"/>
              <a:gd name="T28" fmla="*/ 2147483646 w 53"/>
              <a:gd name="T29" fmla="*/ 2147483646 h 57"/>
              <a:gd name="T30" fmla="*/ 2147483646 w 53"/>
              <a:gd name="T31" fmla="*/ 2147483646 h 57"/>
              <a:gd name="T32" fmla="*/ 2147483646 w 53"/>
              <a:gd name="T33" fmla="*/ 2147483646 h 57"/>
              <a:gd name="T34" fmla="*/ 2147483646 w 53"/>
              <a:gd name="T35" fmla="*/ 2147483646 h 57"/>
              <a:gd name="T36" fmla="*/ 2147483646 w 53"/>
              <a:gd name="T37" fmla="*/ 2147483646 h 57"/>
              <a:gd name="T38" fmla="*/ 2147483646 w 53"/>
              <a:gd name="T39" fmla="*/ 2147483646 h 57"/>
              <a:gd name="T40" fmla="*/ 2147483646 w 53"/>
              <a:gd name="T41" fmla="*/ 2147483646 h 57"/>
              <a:gd name="T42" fmla="*/ 2147483646 w 53"/>
              <a:gd name="T43" fmla="*/ 2147483646 h 57"/>
              <a:gd name="T44" fmla="*/ 2147483646 w 53"/>
              <a:gd name="T45" fmla="*/ 2147483646 h 57"/>
              <a:gd name="T46" fmla="*/ 2147483646 w 53"/>
              <a:gd name="T47" fmla="*/ 2147483646 h 57"/>
              <a:gd name="T48" fmla="*/ 2147483646 w 53"/>
              <a:gd name="T49" fmla="*/ 2147483646 h 57"/>
              <a:gd name="T50" fmla="*/ 2147483646 w 53"/>
              <a:gd name="T51" fmla="*/ 2147483646 h 57"/>
              <a:gd name="T52" fmla="*/ 2147483646 w 53"/>
              <a:gd name="T53" fmla="*/ 2147483646 h 57"/>
              <a:gd name="T54" fmla="*/ 2147483646 w 53"/>
              <a:gd name="T55" fmla="*/ 2147483646 h 57"/>
              <a:gd name="T56" fmla="*/ 2147483646 w 53"/>
              <a:gd name="T57" fmla="*/ 2147483646 h 57"/>
              <a:gd name="T58" fmla="*/ 2147483646 w 53"/>
              <a:gd name="T59" fmla="*/ 2147483646 h 57"/>
              <a:gd name="T60" fmla="*/ 2147483646 w 53"/>
              <a:gd name="T61" fmla="*/ 2147483646 h 57"/>
              <a:gd name="T62" fmla="*/ 2147483646 w 53"/>
              <a:gd name="T63" fmla="*/ 2147483646 h 57"/>
              <a:gd name="T64" fmla="*/ 2147483646 w 53"/>
              <a:gd name="T65" fmla="*/ 2147483646 h 57"/>
              <a:gd name="T66" fmla="*/ 2147483646 w 53"/>
              <a:gd name="T67" fmla="*/ 2147483646 h 57"/>
              <a:gd name="T68" fmla="*/ 2147483646 w 53"/>
              <a:gd name="T69" fmla="*/ 2147483646 h 57"/>
              <a:gd name="T70" fmla="*/ 2147483646 w 53"/>
              <a:gd name="T71" fmla="*/ 2147483646 h 57"/>
              <a:gd name="T72" fmla="*/ 2147483646 w 53"/>
              <a:gd name="T73" fmla="*/ 2147483646 h 57"/>
              <a:gd name="T74" fmla="*/ 2147483646 w 53"/>
              <a:gd name="T75" fmla="*/ 2147483646 h 57"/>
              <a:gd name="T76" fmla="*/ 2147483646 w 53"/>
              <a:gd name="T77" fmla="*/ 2147483646 h 57"/>
              <a:gd name="T78" fmla="*/ 2147483646 w 53"/>
              <a:gd name="T79" fmla="*/ 2147483646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3" h="57">
                <a:moveTo>
                  <a:pt x="26" y="12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3"/>
                  <a:pt x="9" y="25"/>
                  <a:pt x="12" y="28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30"/>
                  <a:pt x="12" y="30"/>
                  <a:pt x="12" y="30"/>
                </a:cubicBezTo>
                <a:cubicBezTo>
                  <a:pt x="9" y="34"/>
                  <a:pt x="6" y="38"/>
                  <a:pt x="2" y="41"/>
                </a:cubicBezTo>
                <a:cubicBezTo>
                  <a:pt x="0" y="42"/>
                  <a:pt x="0" y="43"/>
                  <a:pt x="0" y="45"/>
                </a:cubicBezTo>
                <a:cubicBezTo>
                  <a:pt x="2" y="48"/>
                  <a:pt x="2" y="48"/>
                  <a:pt x="2" y="48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5" y="50"/>
                  <a:pt x="18" y="51"/>
                  <a:pt x="20" y="53"/>
                </a:cubicBezTo>
                <a:cubicBezTo>
                  <a:pt x="24" y="55"/>
                  <a:pt x="24" y="55"/>
                  <a:pt x="24" y="55"/>
                </a:cubicBezTo>
                <a:cubicBezTo>
                  <a:pt x="26" y="57"/>
                  <a:pt x="29" y="57"/>
                  <a:pt x="31" y="57"/>
                </a:cubicBezTo>
                <a:cubicBezTo>
                  <a:pt x="32" y="57"/>
                  <a:pt x="34" y="56"/>
                  <a:pt x="36" y="53"/>
                </a:cubicBezTo>
                <a:cubicBezTo>
                  <a:pt x="39" y="49"/>
                  <a:pt x="39" y="49"/>
                  <a:pt x="39" y="49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33"/>
                  <a:pt x="40" y="33"/>
                  <a:pt x="40" y="33"/>
                </a:cubicBezTo>
                <a:cubicBezTo>
                  <a:pt x="43" y="34"/>
                  <a:pt x="43" y="34"/>
                  <a:pt x="43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50" y="33"/>
                  <a:pt x="50" y="33"/>
                  <a:pt x="50" y="33"/>
                </a:cubicBezTo>
                <a:cubicBezTo>
                  <a:pt x="51" y="31"/>
                  <a:pt x="51" y="31"/>
                  <a:pt x="51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8" y="15"/>
                  <a:pt x="48" y="15"/>
                  <a:pt x="48" y="15"/>
                </a:cubicBezTo>
                <a:cubicBezTo>
                  <a:pt x="50" y="13"/>
                  <a:pt x="51" y="12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9"/>
                  <a:pt x="52" y="9"/>
                  <a:pt x="52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34" y="3"/>
                  <a:pt x="34" y="3"/>
                  <a:pt x="34" y="3"/>
                </a:cubicBezTo>
                <a:cubicBezTo>
                  <a:pt x="30" y="0"/>
                  <a:pt x="27" y="0"/>
                  <a:pt x="24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3"/>
                  <a:pt x="22" y="5"/>
                  <a:pt x="25" y="5"/>
                </a:cubicBezTo>
                <a:cubicBezTo>
                  <a:pt x="27" y="7"/>
                  <a:pt x="28" y="9"/>
                  <a:pt x="26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27"/>
          <p:cNvSpPr/>
          <p:nvPr/>
        </p:nvSpPr>
        <p:spPr bwMode="auto">
          <a:xfrm>
            <a:off x="4624388" y="2347913"/>
            <a:ext cx="603250" cy="574675"/>
          </a:xfrm>
          <a:custGeom>
            <a:avLst/>
            <a:gdLst>
              <a:gd name="T0" fmla="*/ 2147483646 w 188"/>
              <a:gd name="T1" fmla="*/ 2147483646 h 179"/>
              <a:gd name="T2" fmla="*/ 2147483646 w 188"/>
              <a:gd name="T3" fmla="*/ 2147483646 h 179"/>
              <a:gd name="T4" fmla="*/ 2147483646 w 188"/>
              <a:gd name="T5" fmla="*/ 2147483646 h 179"/>
              <a:gd name="T6" fmla="*/ 2147483646 w 188"/>
              <a:gd name="T7" fmla="*/ 2147483646 h 179"/>
              <a:gd name="T8" fmla="*/ 2147483646 w 188"/>
              <a:gd name="T9" fmla="*/ 2147483646 h 179"/>
              <a:gd name="T10" fmla="*/ 2147483646 w 188"/>
              <a:gd name="T11" fmla="*/ 2147483646 h 179"/>
              <a:gd name="T12" fmla="*/ 2147483646 w 188"/>
              <a:gd name="T13" fmla="*/ 2147483646 h 179"/>
              <a:gd name="T14" fmla="*/ 2147483646 w 188"/>
              <a:gd name="T15" fmla="*/ 2147483646 h 179"/>
              <a:gd name="T16" fmla="*/ 2147483646 w 188"/>
              <a:gd name="T17" fmla="*/ 2147483646 h 179"/>
              <a:gd name="T18" fmla="*/ 2147483646 w 188"/>
              <a:gd name="T19" fmla="*/ 2147483646 h 179"/>
              <a:gd name="T20" fmla="*/ 0 w 188"/>
              <a:gd name="T21" fmla="*/ 2147483646 h 179"/>
              <a:gd name="T22" fmla="*/ 2147483646 w 188"/>
              <a:gd name="T23" fmla="*/ 2147483646 h 179"/>
              <a:gd name="T24" fmla="*/ 2147483646 w 188"/>
              <a:gd name="T25" fmla="*/ 2147483646 h 179"/>
              <a:gd name="T26" fmla="*/ 2147483646 w 188"/>
              <a:gd name="T27" fmla="*/ 2147483646 h 179"/>
              <a:gd name="T28" fmla="*/ 2147483646 w 188"/>
              <a:gd name="T29" fmla="*/ 2147483646 h 179"/>
              <a:gd name="T30" fmla="*/ 2147483646 w 188"/>
              <a:gd name="T31" fmla="*/ 2147483646 h 179"/>
              <a:gd name="T32" fmla="*/ 2147483646 w 188"/>
              <a:gd name="T33" fmla="*/ 2147483646 h 179"/>
              <a:gd name="T34" fmla="*/ 2147483646 w 188"/>
              <a:gd name="T35" fmla="*/ 2147483646 h 179"/>
              <a:gd name="T36" fmla="*/ 2147483646 w 188"/>
              <a:gd name="T37" fmla="*/ 2147483646 h 179"/>
              <a:gd name="T38" fmla="*/ 2147483646 w 188"/>
              <a:gd name="T39" fmla="*/ 2147483646 h 179"/>
              <a:gd name="T40" fmla="*/ 2147483646 w 188"/>
              <a:gd name="T41" fmla="*/ 2147483646 h 179"/>
              <a:gd name="T42" fmla="*/ 2147483646 w 188"/>
              <a:gd name="T43" fmla="*/ 2147483646 h 179"/>
              <a:gd name="T44" fmla="*/ 2147483646 w 188"/>
              <a:gd name="T45" fmla="*/ 2147483646 h 179"/>
              <a:gd name="T46" fmla="*/ 2147483646 w 188"/>
              <a:gd name="T47" fmla="*/ 2147483646 h 179"/>
              <a:gd name="T48" fmla="*/ 2147483646 w 188"/>
              <a:gd name="T49" fmla="*/ 2147483646 h 179"/>
              <a:gd name="T50" fmla="*/ 2147483646 w 188"/>
              <a:gd name="T51" fmla="*/ 2147483646 h 179"/>
              <a:gd name="T52" fmla="*/ 2147483646 w 188"/>
              <a:gd name="T53" fmla="*/ 2147483646 h 179"/>
              <a:gd name="T54" fmla="*/ 2147483646 w 188"/>
              <a:gd name="T55" fmla="*/ 2147483646 h 179"/>
              <a:gd name="T56" fmla="*/ 2147483646 w 188"/>
              <a:gd name="T57" fmla="*/ 2147483646 h 179"/>
              <a:gd name="T58" fmla="*/ 2147483646 w 188"/>
              <a:gd name="T59" fmla="*/ 2147483646 h 179"/>
              <a:gd name="T60" fmla="*/ 2147483646 w 188"/>
              <a:gd name="T61" fmla="*/ 2147483646 h 179"/>
              <a:gd name="T62" fmla="*/ 2147483646 w 188"/>
              <a:gd name="T63" fmla="*/ 2147483646 h 179"/>
              <a:gd name="T64" fmla="*/ 2147483646 w 188"/>
              <a:gd name="T65" fmla="*/ 2147483646 h 179"/>
              <a:gd name="T66" fmla="*/ 2147483646 w 188"/>
              <a:gd name="T67" fmla="*/ 2147483646 h 179"/>
              <a:gd name="T68" fmla="*/ 2147483646 w 188"/>
              <a:gd name="T69" fmla="*/ 2147483646 h 179"/>
              <a:gd name="T70" fmla="*/ 2147483646 w 188"/>
              <a:gd name="T71" fmla="*/ 2147483646 h 179"/>
              <a:gd name="T72" fmla="*/ 2147483646 w 188"/>
              <a:gd name="T73" fmla="*/ 2147483646 h 179"/>
              <a:gd name="T74" fmla="*/ 2147483646 w 188"/>
              <a:gd name="T75" fmla="*/ 2147483646 h 179"/>
              <a:gd name="T76" fmla="*/ 2147483646 w 188"/>
              <a:gd name="T77" fmla="*/ 2147483646 h 179"/>
              <a:gd name="T78" fmla="*/ 2147483646 w 188"/>
              <a:gd name="T79" fmla="*/ 2147483646 h 179"/>
              <a:gd name="T80" fmla="*/ 2147483646 w 188"/>
              <a:gd name="T81" fmla="*/ 2147483646 h 179"/>
              <a:gd name="T82" fmla="*/ 2147483646 w 188"/>
              <a:gd name="T83" fmla="*/ 2147483646 h 179"/>
              <a:gd name="T84" fmla="*/ 2147483646 w 188"/>
              <a:gd name="T85" fmla="*/ 2147483646 h 179"/>
              <a:gd name="T86" fmla="*/ 2147483646 w 188"/>
              <a:gd name="T87" fmla="*/ 2147483646 h 179"/>
              <a:gd name="T88" fmla="*/ 2147483646 w 188"/>
              <a:gd name="T89" fmla="*/ 2147483646 h 179"/>
              <a:gd name="T90" fmla="*/ 2147483646 w 188"/>
              <a:gd name="T91" fmla="*/ 2147483646 h 179"/>
              <a:gd name="T92" fmla="*/ 2147483646 w 188"/>
              <a:gd name="T93" fmla="*/ 2147483646 h 179"/>
              <a:gd name="T94" fmla="*/ 2147483646 w 188"/>
              <a:gd name="T95" fmla="*/ 2147483646 h 179"/>
              <a:gd name="T96" fmla="*/ 2147483646 w 188"/>
              <a:gd name="T97" fmla="*/ 2147483646 h 179"/>
              <a:gd name="T98" fmla="*/ 2147483646 w 188"/>
              <a:gd name="T99" fmla="*/ 2147483646 h 1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8" h="179">
                <a:moveTo>
                  <a:pt x="86" y="23"/>
                </a:moveTo>
                <a:cubicBezTo>
                  <a:pt x="81" y="30"/>
                  <a:pt x="81" y="30"/>
                  <a:pt x="81" y="30"/>
                </a:cubicBezTo>
                <a:cubicBezTo>
                  <a:pt x="80" y="31"/>
                  <a:pt x="80" y="33"/>
                  <a:pt x="80" y="37"/>
                </a:cubicBezTo>
                <a:cubicBezTo>
                  <a:pt x="80" y="40"/>
                  <a:pt x="80" y="40"/>
                  <a:pt x="80" y="40"/>
                </a:cubicBezTo>
                <a:cubicBezTo>
                  <a:pt x="71" y="40"/>
                  <a:pt x="71" y="40"/>
                  <a:pt x="71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64" y="38"/>
                  <a:pt x="64" y="38"/>
                  <a:pt x="64" y="38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1" y="50"/>
                  <a:pt x="51" y="50"/>
                  <a:pt x="51" y="50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74"/>
                  <a:pt x="27" y="74"/>
                  <a:pt x="27" y="74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15" y="63"/>
                  <a:pt x="15" y="63"/>
                  <a:pt x="15" y="63"/>
                </a:cubicBezTo>
                <a:cubicBezTo>
                  <a:pt x="12" y="61"/>
                  <a:pt x="12" y="61"/>
                  <a:pt x="12" y="61"/>
                </a:cubicBezTo>
                <a:cubicBezTo>
                  <a:pt x="14" y="78"/>
                  <a:pt x="14" y="78"/>
                  <a:pt x="14" y="78"/>
                </a:cubicBezTo>
                <a:cubicBezTo>
                  <a:pt x="17" y="86"/>
                  <a:pt x="17" y="86"/>
                  <a:pt x="17" y="86"/>
                </a:cubicBezTo>
                <a:cubicBezTo>
                  <a:pt x="11" y="92"/>
                  <a:pt x="11" y="92"/>
                  <a:pt x="11" y="92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16"/>
                  <a:pt x="1" y="116"/>
                  <a:pt x="1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7" y="119"/>
                  <a:pt x="17" y="119"/>
                  <a:pt x="17" y="119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5" y="126"/>
                  <a:pt x="26" y="127"/>
                  <a:pt x="26" y="129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6" y="98"/>
                  <a:pt x="78" y="96"/>
                  <a:pt x="80" y="96"/>
                </a:cubicBezTo>
                <a:cubicBezTo>
                  <a:pt x="81" y="96"/>
                  <a:pt x="83" y="97"/>
                  <a:pt x="86" y="99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0"/>
                  <a:pt x="87" y="10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92" y="151"/>
                  <a:pt x="92" y="151"/>
                  <a:pt x="92" y="151"/>
                </a:cubicBezTo>
                <a:cubicBezTo>
                  <a:pt x="93" y="150"/>
                  <a:pt x="93" y="150"/>
                  <a:pt x="93" y="150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60"/>
                  <a:pt x="97" y="160"/>
                  <a:pt x="97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4" y="173"/>
                  <a:pt x="84" y="173"/>
                  <a:pt x="84" y="173"/>
                </a:cubicBezTo>
                <a:cubicBezTo>
                  <a:pt x="81" y="174"/>
                  <a:pt x="81" y="174"/>
                  <a:pt x="81" y="174"/>
                </a:cubicBezTo>
                <a:cubicBezTo>
                  <a:pt x="79" y="178"/>
                  <a:pt x="79" y="178"/>
                  <a:pt x="79" y="178"/>
                </a:cubicBezTo>
                <a:cubicBezTo>
                  <a:pt x="79" y="179"/>
                  <a:pt x="79" y="179"/>
                  <a:pt x="79" y="179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6" y="122"/>
                  <a:pt x="156" y="122"/>
                  <a:pt x="15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6" y="64"/>
                  <a:pt x="186" y="64"/>
                  <a:pt x="186" y="64"/>
                </a:cubicBezTo>
                <a:cubicBezTo>
                  <a:pt x="185" y="63"/>
                  <a:pt x="183" y="62"/>
                  <a:pt x="182" y="61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82" y="61"/>
                  <a:pt x="182" y="61"/>
                  <a:pt x="182" y="61"/>
                </a:cubicBezTo>
                <a:cubicBezTo>
                  <a:pt x="178" y="61"/>
                  <a:pt x="178" y="61"/>
                  <a:pt x="178" y="61"/>
                </a:cubicBezTo>
                <a:cubicBezTo>
                  <a:pt x="176" y="60"/>
                  <a:pt x="174" y="60"/>
                  <a:pt x="173" y="58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1" y="33"/>
                  <a:pt x="171" y="33"/>
                  <a:pt x="171" y="33"/>
                </a:cubicBezTo>
                <a:cubicBezTo>
                  <a:pt x="169" y="32"/>
                  <a:pt x="166" y="30"/>
                  <a:pt x="164" y="28"/>
                </a:cubicBezTo>
                <a:cubicBezTo>
                  <a:pt x="158" y="22"/>
                  <a:pt x="158" y="22"/>
                  <a:pt x="158" y="22"/>
                </a:cubicBezTo>
                <a:cubicBezTo>
                  <a:pt x="154" y="15"/>
                  <a:pt x="154" y="15"/>
                  <a:pt x="154" y="15"/>
                </a:cubicBezTo>
                <a:cubicBezTo>
                  <a:pt x="153" y="14"/>
                  <a:pt x="153" y="11"/>
                  <a:pt x="153" y="8"/>
                </a:cubicBezTo>
                <a:cubicBezTo>
                  <a:pt x="154" y="6"/>
                  <a:pt x="154" y="6"/>
                  <a:pt x="154" y="6"/>
                </a:cubicBezTo>
                <a:cubicBezTo>
                  <a:pt x="151" y="2"/>
                  <a:pt x="151" y="2"/>
                  <a:pt x="151" y="2"/>
                </a:cubicBezTo>
                <a:cubicBezTo>
                  <a:pt x="150" y="5"/>
                  <a:pt x="150" y="5"/>
                  <a:pt x="150" y="5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146" y="12"/>
                  <a:pt x="146" y="12"/>
                  <a:pt x="146" y="12"/>
                </a:cubicBezTo>
                <a:cubicBezTo>
                  <a:pt x="143" y="12"/>
                  <a:pt x="140" y="12"/>
                  <a:pt x="137" y="10"/>
                </a:cubicBezTo>
                <a:cubicBezTo>
                  <a:pt x="135" y="10"/>
                  <a:pt x="134" y="8"/>
                  <a:pt x="134" y="5"/>
                </a:cubicBezTo>
                <a:cubicBezTo>
                  <a:pt x="134" y="4"/>
                  <a:pt x="134" y="4"/>
                  <a:pt x="134" y="4"/>
                </a:cubicBezTo>
                <a:cubicBezTo>
                  <a:pt x="132" y="4"/>
                  <a:pt x="132" y="4"/>
                  <a:pt x="132" y="4"/>
                </a:cubicBezTo>
                <a:cubicBezTo>
                  <a:pt x="124" y="6"/>
                  <a:pt x="124" y="6"/>
                  <a:pt x="124" y="6"/>
                </a:cubicBezTo>
                <a:cubicBezTo>
                  <a:pt x="118" y="0"/>
                  <a:pt x="118" y="0"/>
                  <a:pt x="1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17" y="6"/>
                  <a:pt x="117" y="6"/>
                  <a:pt x="117" y="6"/>
                </a:cubicBezTo>
                <a:cubicBezTo>
                  <a:pt x="118" y="7"/>
                  <a:pt x="118" y="7"/>
                  <a:pt x="118" y="7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93" y="25"/>
                  <a:pt x="93" y="25"/>
                  <a:pt x="93" y="25"/>
                </a:cubicBezTo>
                <a:lnTo>
                  <a:pt x="86" y="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8"/>
          <p:cNvSpPr/>
          <p:nvPr/>
        </p:nvSpPr>
        <p:spPr bwMode="auto">
          <a:xfrm>
            <a:off x="4759325" y="2001838"/>
            <a:ext cx="860425" cy="584200"/>
          </a:xfrm>
          <a:custGeom>
            <a:avLst/>
            <a:gdLst>
              <a:gd name="T0" fmla="*/ 2147483646 w 268"/>
              <a:gd name="T1" fmla="*/ 2147483646 h 182"/>
              <a:gd name="T2" fmla="*/ 2147483646 w 268"/>
              <a:gd name="T3" fmla="*/ 2147483646 h 182"/>
              <a:gd name="T4" fmla="*/ 2147483646 w 268"/>
              <a:gd name="T5" fmla="*/ 2147483646 h 182"/>
              <a:gd name="T6" fmla="*/ 2147483646 w 268"/>
              <a:gd name="T7" fmla="*/ 2147483646 h 182"/>
              <a:gd name="T8" fmla="*/ 2147483646 w 268"/>
              <a:gd name="T9" fmla="*/ 2147483646 h 182"/>
              <a:gd name="T10" fmla="*/ 2147483646 w 268"/>
              <a:gd name="T11" fmla="*/ 2147483646 h 182"/>
              <a:gd name="T12" fmla="*/ 0 w 268"/>
              <a:gd name="T13" fmla="*/ 2147483646 h 182"/>
              <a:gd name="T14" fmla="*/ 2147483646 w 268"/>
              <a:gd name="T15" fmla="*/ 2147483646 h 182"/>
              <a:gd name="T16" fmla="*/ 2147483646 w 268"/>
              <a:gd name="T17" fmla="*/ 2147483646 h 182"/>
              <a:gd name="T18" fmla="*/ 2147483646 w 268"/>
              <a:gd name="T19" fmla="*/ 2147483646 h 182"/>
              <a:gd name="T20" fmla="*/ 2147483646 w 268"/>
              <a:gd name="T21" fmla="*/ 2147483646 h 182"/>
              <a:gd name="T22" fmla="*/ 2147483646 w 268"/>
              <a:gd name="T23" fmla="*/ 2147483646 h 182"/>
              <a:gd name="T24" fmla="*/ 2147483646 w 268"/>
              <a:gd name="T25" fmla="*/ 2147483646 h 182"/>
              <a:gd name="T26" fmla="*/ 2147483646 w 268"/>
              <a:gd name="T27" fmla="*/ 2147483646 h 182"/>
              <a:gd name="T28" fmla="*/ 2147483646 w 268"/>
              <a:gd name="T29" fmla="*/ 2147483646 h 182"/>
              <a:gd name="T30" fmla="*/ 2147483646 w 268"/>
              <a:gd name="T31" fmla="*/ 2147483646 h 182"/>
              <a:gd name="T32" fmla="*/ 2147483646 w 268"/>
              <a:gd name="T33" fmla="*/ 2147483646 h 182"/>
              <a:gd name="T34" fmla="*/ 2147483646 w 268"/>
              <a:gd name="T35" fmla="*/ 2147483646 h 182"/>
              <a:gd name="T36" fmla="*/ 2147483646 w 268"/>
              <a:gd name="T37" fmla="*/ 2147483646 h 182"/>
              <a:gd name="T38" fmla="*/ 2147483646 w 268"/>
              <a:gd name="T39" fmla="*/ 2147483646 h 182"/>
              <a:gd name="T40" fmla="*/ 2147483646 w 268"/>
              <a:gd name="T41" fmla="*/ 2147483646 h 182"/>
              <a:gd name="T42" fmla="*/ 2147483646 w 268"/>
              <a:gd name="T43" fmla="*/ 2147483646 h 182"/>
              <a:gd name="T44" fmla="*/ 2147483646 w 268"/>
              <a:gd name="T45" fmla="*/ 2147483646 h 182"/>
              <a:gd name="T46" fmla="*/ 2147483646 w 268"/>
              <a:gd name="T47" fmla="*/ 2147483646 h 182"/>
              <a:gd name="T48" fmla="*/ 2147483646 w 268"/>
              <a:gd name="T49" fmla="*/ 2147483646 h 182"/>
              <a:gd name="T50" fmla="*/ 2147483646 w 268"/>
              <a:gd name="T51" fmla="*/ 2147483646 h 182"/>
              <a:gd name="T52" fmla="*/ 2147483646 w 268"/>
              <a:gd name="T53" fmla="*/ 2147483646 h 182"/>
              <a:gd name="T54" fmla="*/ 2147483646 w 268"/>
              <a:gd name="T55" fmla="*/ 2147483646 h 182"/>
              <a:gd name="T56" fmla="*/ 2147483646 w 268"/>
              <a:gd name="T57" fmla="*/ 2147483646 h 182"/>
              <a:gd name="T58" fmla="*/ 2147483646 w 268"/>
              <a:gd name="T59" fmla="*/ 2147483646 h 182"/>
              <a:gd name="T60" fmla="*/ 2147483646 w 268"/>
              <a:gd name="T61" fmla="*/ 2147483646 h 182"/>
              <a:gd name="T62" fmla="*/ 2147483646 w 268"/>
              <a:gd name="T63" fmla="*/ 2147483646 h 182"/>
              <a:gd name="T64" fmla="*/ 2147483646 w 268"/>
              <a:gd name="T65" fmla="*/ 2147483646 h 182"/>
              <a:gd name="T66" fmla="*/ 2147483646 w 268"/>
              <a:gd name="T67" fmla="*/ 2147483646 h 182"/>
              <a:gd name="T68" fmla="*/ 2147483646 w 268"/>
              <a:gd name="T69" fmla="*/ 2147483646 h 182"/>
              <a:gd name="T70" fmla="*/ 2147483646 w 268"/>
              <a:gd name="T71" fmla="*/ 2147483646 h 182"/>
              <a:gd name="T72" fmla="*/ 2147483646 w 268"/>
              <a:gd name="T73" fmla="*/ 2147483646 h 182"/>
              <a:gd name="T74" fmla="*/ 2147483646 w 268"/>
              <a:gd name="T75" fmla="*/ 2147483646 h 182"/>
              <a:gd name="T76" fmla="*/ 2147483646 w 268"/>
              <a:gd name="T77" fmla="*/ 2147483646 h 182"/>
              <a:gd name="T78" fmla="*/ 2147483646 w 268"/>
              <a:gd name="T79" fmla="*/ 2147483646 h 182"/>
              <a:gd name="T80" fmla="*/ 2147483646 w 268"/>
              <a:gd name="T81" fmla="*/ 2147483646 h 182"/>
              <a:gd name="T82" fmla="*/ 2147483646 w 268"/>
              <a:gd name="T83" fmla="*/ 2147483646 h 182"/>
              <a:gd name="T84" fmla="*/ 2147483646 w 268"/>
              <a:gd name="T85" fmla="*/ 2147483646 h 182"/>
              <a:gd name="T86" fmla="*/ 2147483646 w 268"/>
              <a:gd name="T87" fmla="*/ 2147483646 h 182"/>
              <a:gd name="T88" fmla="*/ 2147483646 w 268"/>
              <a:gd name="T89" fmla="*/ 2147483646 h 182"/>
              <a:gd name="T90" fmla="*/ 2147483646 w 268"/>
              <a:gd name="T91" fmla="*/ 2147483646 h 182"/>
              <a:gd name="T92" fmla="*/ 2147483646 w 268"/>
              <a:gd name="T93" fmla="*/ 2147483646 h 182"/>
              <a:gd name="T94" fmla="*/ 2147483646 w 268"/>
              <a:gd name="T95" fmla="*/ 2147483646 h 182"/>
              <a:gd name="T96" fmla="*/ 2147483646 w 268"/>
              <a:gd name="T97" fmla="*/ 2147483646 h 182"/>
              <a:gd name="T98" fmla="*/ 2147483646 w 268"/>
              <a:gd name="T99" fmla="*/ 2147483646 h 182"/>
              <a:gd name="T100" fmla="*/ 2147483646 w 268"/>
              <a:gd name="T101" fmla="*/ 2147483646 h 182"/>
              <a:gd name="T102" fmla="*/ 2147483646 w 268"/>
              <a:gd name="T103" fmla="*/ 2147483646 h 182"/>
              <a:gd name="T104" fmla="*/ 2147483646 w 268"/>
              <a:gd name="T105" fmla="*/ 2147483646 h 182"/>
              <a:gd name="T106" fmla="*/ 2147483646 w 268"/>
              <a:gd name="T107" fmla="*/ 2147483646 h 182"/>
              <a:gd name="T108" fmla="*/ 2147483646 w 268"/>
              <a:gd name="T109" fmla="*/ 2147483646 h 182"/>
              <a:gd name="T110" fmla="*/ 2147483646 w 268"/>
              <a:gd name="T111" fmla="*/ 2147483646 h 182"/>
              <a:gd name="T112" fmla="*/ 2147483646 w 268"/>
              <a:gd name="T113" fmla="*/ 2147483646 h 182"/>
              <a:gd name="T114" fmla="*/ 2147483646 w 268"/>
              <a:gd name="T115" fmla="*/ 2147483646 h 18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68" h="182">
                <a:moveTo>
                  <a:pt x="52" y="9"/>
                </a:moveTo>
                <a:cubicBezTo>
                  <a:pt x="51" y="0"/>
                  <a:pt x="51" y="0"/>
                  <a:pt x="51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0"/>
                  <a:pt x="35" y="10"/>
                  <a:pt x="35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5" y="22"/>
                  <a:pt x="12" y="19"/>
                  <a:pt x="11" y="17"/>
                </a:cubicBezTo>
                <a:cubicBezTo>
                  <a:pt x="10" y="16"/>
                  <a:pt x="10" y="16"/>
                  <a:pt x="9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20"/>
                  <a:pt x="0" y="20"/>
                  <a:pt x="0" y="20"/>
                </a:cubicBezTo>
                <a:cubicBezTo>
                  <a:pt x="9" y="27"/>
                  <a:pt x="9" y="27"/>
                  <a:pt x="9" y="27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52"/>
                  <a:pt x="18" y="52"/>
                  <a:pt x="18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70"/>
                  <a:pt x="25" y="70"/>
                  <a:pt x="25" y="70"/>
                </a:cubicBezTo>
                <a:cubicBezTo>
                  <a:pt x="30" y="76"/>
                  <a:pt x="30" y="76"/>
                  <a:pt x="30" y="76"/>
                </a:cubicBezTo>
                <a:cubicBezTo>
                  <a:pt x="35" y="72"/>
                  <a:pt x="35" y="72"/>
                  <a:pt x="35" y="72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44" y="61"/>
                  <a:pt x="44" y="61"/>
                  <a:pt x="44" y="61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8"/>
                  <a:pt x="60" y="78"/>
                  <a:pt x="60" y="7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8"/>
                  <a:pt x="62" y="98"/>
                  <a:pt x="62" y="98"/>
                </a:cubicBezTo>
                <a:cubicBezTo>
                  <a:pt x="62" y="98"/>
                  <a:pt x="62" y="98"/>
                  <a:pt x="62" y="98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93" y="106"/>
                  <a:pt x="95" y="108"/>
                  <a:pt x="96" y="110"/>
                </a:cubicBezTo>
                <a:cubicBezTo>
                  <a:pt x="96" y="114"/>
                  <a:pt x="96" y="114"/>
                  <a:pt x="96" y="114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5" y="107"/>
                  <a:pt x="105" y="106"/>
                  <a:pt x="106" y="105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14" y="108"/>
                  <a:pt x="116" y="110"/>
                  <a:pt x="116" y="114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21"/>
                  <a:pt x="116" y="121"/>
                  <a:pt x="116" y="121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7" y="135"/>
                  <a:pt x="129" y="136"/>
                  <a:pt x="131" y="137"/>
                </a:cubicBezTo>
                <a:cubicBezTo>
                  <a:pt x="132" y="137"/>
                  <a:pt x="132" y="137"/>
                  <a:pt x="132" y="137"/>
                </a:cubicBezTo>
                <a:cubicBezTo>
                  <a:pt x="133" y="138"/>
                  <a:pt x="134" y="140"/>
                  <a:pt x="134" y="144"/>
                </a:cubicBezTo>
                <a:cubicBezTo>
                  <a:pt x="134" y="162"/>
                  <a:pt x="134" y="162"/>
                  <a:pt x="134" y="162"/>
                </a:cubicBezTo>
                <a:cubicBezTo>
                  <a:pt x="134" y="164"/>
                  <a:pt x="136" y="165"/>
                  <a:pt x="137" y="165"/>
                </a:cubicBezTo>
                <a:cubicBezTo>
                  <a:pt x="138" y="165"/>
                  <a:pt x="138" y="165"/>
                  <a:pt x="138" y="165"/>
                </a:cubicBezTo>
                <a:cubicBezTo>
                  <a:pt x="140" y="164"/>
                  <a:pt x="142" y="164"/>
                  <a:pt x="144" y="166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47" y="168"/>
                  <a:pt x="148" y="169"/>
                  <a:pt x="149" y="17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9" y="164"/>
                  <a:pt x="159" y="164"/>
                  <a:pt x="159" y="164"/>
                </a:cubicBezTo>
                <a:cubicBezTo>
                  <a:pt x="162" y="154"/>
                  <a:pt x="165" y="148"/>
                  <a:pt x="169" y="147"/>
                </a:cubicBezTo>
                <a:cubicBezTo>
                  <a:pt x="173" y="146"/>
                  <a:pt x="178" y="148"/>
                  <a:pt x="186" y="152"/>
                </a:cubicBezTo>
                <a:cubicBezTo>
                  <a:pt x="212" y="154"/>
                  <a:pt x="212" y="154"/>
                  <a:pt x="212" y="154"/>
                </a:cubicBezTo>
                <a:cubicBezTo>
                  <a:pt x="212" y="148"/>
                  <a:pt x="212" y="148"/>
                  <a:pt x="212" y="148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5" y="133"/>
                  <a:pt x="192" y="131"/>
                  <a:pt x="193" y="129"/>
                </a:cubicBezTo>
                <a:cubicBezTo>
                  <a:pt x="202" y="130"/>
                  <a:pt x="202" y="130"/>
                  <a:pt x="202" y="130"/>
                </a:cubicBezTo>
                <a:cubicBezTo>
                  <a:pt x="211" y="132"/>
                  <a:pt x="219" y="128"/>
                  <a:pt x="226" y="114"/>
                </a:cubicBezTo>
                <a:cubicBezTo>
                  <a:pt x="226" y="114"/>
                  <a:pt x="226" y="114"/>
                  <a:pt x="226" y="114"/>
                </a:cubicBezTo>
                <a:cubicBezTo>
                  <a:pt x="227" y="114"/>
                  <a:pt x="227" y="114"/>
                  <a:pt x="227" y="114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37" y="85"/>
                  <a:pt x="237" y="85"/>
                  <a:pt x="237" y="85"/>
                </a:cubicBezTo>
                <a:cubicBezTo>
                  <a:pt x="238" y="85"/>
                  <a:pt x="238" y="85"/>
                  <a:pt x="238" y="85"/>
                </a:cubicBezTo>
                <a:cubicBezTo>
                  <a:pt x="239" y="85"/>
                  <a:pt x="239" y="85"/>
                  <a:pt x="239" y="85"/>
                </a:cubicBezTo>
                <a:cubicBezTo>
                  <a:pt x="246" y="84"/>
                  <a:pt x="246" y="84"/>
                  <a:pt x="246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266" y="95"/>
                  <a:pt x="266" y="95"/>
                  <a:pt x="266" y="95"/>
                </a:cubicBezTo>
                <a:cubicBezTo>
                  <a:pt x="259" y="88"/>
                  <a:pt x="259" y="88"/>
                  <a:pt x="259" y="88"/>
                </a:cubicBezTo>
                <a:cubicBezTo>
                  <a:pt x="258" y="87"/>
                  <a:pt x="258" y="87"/>
                  <a:pt x="258" y="87"/>
                </a:cubicBezTo>
                <a:cubicBezTo>
                  <a:pt x="257" y="86"/>
                  <a:pt x="257" y="86"/>
                  <a:pt x="257" y="86"/>
                </a:cubicBezTo>
                <a:cubicBezTo>
                  <a:pt x="268" y="79"/>
                  <a:pt x="268" y="79"/>
                  <a:pt x="268" y="79"/>
                </a:cubicBezTo>
                <a:cubicBezTo>
                  <a:pt x="268" y="62"/>
                  <a:pt x="268" y="62"/>
                  <a:pt x="268" y="62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4" y="60"/>
                  <a:pt x="250" y="58"/>
                  <a:pt x="246" y="55"/>
                </a:cubicBezTo>
                <a:cubicBezTo>
                  <a:pt x="243" y="54"/>
                  <a:pt x="242" y="53"/>
                  <a:pt x="242" y="51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242" y="53"/>
                  <a:pt x="241" y="54"/>
                  <a:pt x="240" y="54"/>
                </a:cubicBezTo>
                <a:cubicBezTo>
                  <a:pt x="239" y="55"/>
                  <a:pt x="238" y="56"/>
                  <a:pt x="235" y="56"/>
                </a:cubicBezTo>
                <a:cubicBezTo>
                  <a:pt x="234" y="56"/>
                  <a:pt x="234" y="56"/>
                  <a:pt x="234" y="5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28" y="51"/>
                  <a:pt x="228" y="51"/>
                  <a:pt x="228" y="51"/>
                </a:cubicBezTo>
                <a:cubicBezTo>
                  <a:pt x="223" y="55"/>
                  <a:pt x="223" y="55"/>
                  <a:pt x="223" y="55"/>
                </a:cubicBezTo>
                <a:cubicBezTo>
                  <a:pt x="221" y="57"/>
                  <a:pt x="219" y="59"/>
                  <a:pt x="219" y="60"/>
                </a:cubicBezTo>
                <a:cubicBezTo>
                  <a:pt x="222" y="66"/>
                  <a:pt x="222" y="66"/>
                  <a:pt x="222" y="66"/>
                </a:cubicBezTo>
                <a:cubicBezTo>
                  <a:pt x="223" y="67"/>
                  <a:pt x="223" y="68"/>
                  <a:pt x="222" y="69"/>
                </a:cubicBezTo>
                <a:cubicBezTo>
                  <a:pt x="222" y="70"/>
                  <a:pt x="220" y="72"/>
                  <a:pt x="217" y="72"/>
                </a:cubicBezTo>
                <a:cubicBezTo>
                  <a:pt x="214" y="73"/>
                  <a:pt x="214" y="73"/>
                  <a:pt x="214" y="73"/>
                </a:cubicBezTo>
                <a:cubicBezTo>
                  <a:pt x="212" y="74"/>
                  <a:pt x="209" y="74"/>
                  <a:pt x="208" y="72"/>
                </a:cubicBezTo>
                <a:cubicBezTo>
                  <a:pt x="207" y="70"/>
                  <a:pt x="207" y="70"/>
                  <a:pt x="207" y="70"/>
                </a:cubicBezTo>
                <a:cubicBezTo>
                  <a:pt x="196" y="60"/>
                  <a:pt x="196" y="60"/>
                  <a:pt x="196" y="60"/>
                </a:cubicBezTo>
                <a:cubicBezTo>
                  <a:pt x="192" y="58"/>
                  <a:pt x="189" y="56"/>
                  <a:pt x="188" y="54"/>
                </a:cubicBezTo>
                <a:cubicBezTo>
                  <a:pt x="187" y="52"/>
                  <a:pt x="186" y="51"/>
                  <a:pt x="187" y="50"/>
                </a:cubicBezTo>
                <a:cubicBezTo>
                  <a:pt x="186" y="47"/>
                  <a:pt x="186" y="44"/>
                  <a:pt x="185" y="43"/>
                </a:cubicBezTo>
                <a:cubicBezTo>
                  <a:pt x="183" y="44"/>
                  <a:pt x="183" y="44"/>
                  <a:pt x="183" y="44"/>
                </a:cubicBezTo>
                <a:cubicBezTo>
                  <a:pt x="182" y="45"/>
                  <a:pt x="182" y="45"/>
                  <a:pt x="182" y="45"/>
                </a:cubicBezTo>
                <a:cubicBezTo>
                  <a:pt x="182" y="46"/>
                  <a:pt x="183" y="48"/>
                  <a:pt x="184" y="49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4" y="51"/>
                  <a:pt x="184" y="51"/>
                  <a:pt x="184" y="51"/>
                </a:cubicBezTo>
                <a:cubicBezTo>
                  <a:pt x="179" y="60"/>
                  <a:pt x="179" y="60"/>
                  <a:pt x="179" y="60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54"/>
                  <a:pt x="168" y="52"/>
                  <a:pt x="168" y="5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8" y="41"/>
                  <a:pt x="158" y="41"/>
                  <a:pt x="158" y="41"/>
                </a:cubicBezTo>
                <a:cubicBezTo>
                  <a:pt x="158" y="42"/>
                  <a:pt x="157" y="42"/>
                  <a:pt x="156" y="43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6" y="42"/>
                  <a:pt x="145" y="41"/>
                  <a:pt x="144" y="40"/>
                </a:cubicBezTo>
                <a:cubicBezTo>
                  <a:pt x="144" y="39"/>
                  <a:pt x="144" y="37"/>
                  <a:pt x="144" y="35"/>
                </a:cubicBezTo>
                <a:cubicBezTo>
                  <a:pt x="145" y="34"/>
                  <a:pt x="145" y="34"/>
                  <a:pt x="145" y="34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31"/>
                  <a:pt x="128" y="32"/>
                  <a:pt x="127" y="34"/>
                </a:cubicBezTo>
                <a:cubicBezTo>
                  <a:pt x="126" y="35"/>
                  <a:pt x="125" y="36"/>
                  <a:pt x="124" y="36"/>
                </a:cubicBezTo>
                <a:cubicBezTo>
                  <a:pt x="122" y="36"/>
                  <a:pt x="119" y="36"/>
                  <a:pt x="117" y="34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4" y="30"/>
                  <a:pt x="112" y="27"/>
                  <a:pt x="112" y="2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2" y="25"/>
                  <a:pt x="100" y="25"/>
                  <a:pt x="98" y="24"/>
                </a:cubicBezTo>
                <a:cubicBezTo>
                  <a:pt x="97" y="23"/>
                  <a:pt x="97" y="23"/>
                  <a:pt x="97" y="23"/>
                </a:cubicBezTo>
                <a:cubicBezTo>
                  <a:pt x="93" y="24"/>
                  <a:pt x="93" y="24"/>
                  <a:pt x="93" y="24"/>
                </a:cubicBezTo>
                <a:cubicBezTo>
                  <a:pt x="82" y="27"/>
                  <a:pt x="82" y="27"/>
                  <a:pt x="82" y="27"/>
                </a:cubicBezTo>
                <a:cubicBezTo>
                  <a:pt x="80" y="29"/>
                  <a:pt x="78" y="29"/>
                  <a:pt x="76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1" y="29"/>
                  <a:pt x="68" y="28"/>
                  <a:pt x="67" y="26"/>
                </a:cubicBezTo>
                <a:cubicBezTo>
                  <a:pt x="60" y="21"/>
                  <a:pt x="60" y="21"/>
                  <a:pt x="60" y="21"/>
                </a:cubicBezTo>
                <a:lnTo>
                  <a:pt x="52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29"/>
          <p:cNvSpPr/>
          <p:nvPr/>
        </p:nvSpPr>
        <p:spPr bwMode="auto">
          <a:xfrm>
            <a:off x="4576763" y="1168400"/>
            <a:ext cx="1155700" cy="1054100"/>
          </a:xfrm>
          <a:custGeom>
            <a:avLst/>
            <a:gdLst>
              <a:gd name="T0" fmla="*/ 2147483646 w 360"/>
              <a:gd name="T1" fmla="*/ 2147483646 h 328"/>
              <a:gd name="T2" fmla="*/ 2147483646 w 360"/>
              <a:gd name="T3" fmla="*/ 2147483646 h 328"/>
              <a:gd name="T4" fmla="*/ 2147483646 w 360"/>
              <a:gd name="T5" fmla="*/ 2147483646 h 328"/>
              <a:gd name="T6" fmla="*/ 2147483646 w 360"/>
              <a:gd name="T7" fmla="*/ 2147483646 h 328"/>
              <a:gd name="T8" fmla="*/ 2147483646 w 360"/>
              <a:gd name="T9" fmla="*/ 2147483646 h 328"/>
              <a:gd name="T10" fmla="*/ 2147483646 w 360"/>
              <a:gd name="T11" fmla="*/ 2147483646 h 328"/>
              <a:gd name="T12" fmla="*/ 2147483646 w 360"/>
              <a:gd name="T13" fmla="*/ 2147483646 h 328"/>
              <a:gd name="T14" fmla="*/ 2147483646 w 360"/>
              <a:gd name="T15" fmla="*/ 2147483646 h 328"/>
              <a:gd name="T16" fmla="*/ 2147483646 w 360"/>
              <a:gd name="T17" fmla="*/ 2147483646 h 328"/>
              <a:gd name="T18" fmla="*/ 2147483646 w 360"/>
              <a:gd name="T19" fmla="*/ 2147483646 h 328"/>
              <a:gd name="T20" fmla="*/ 2147483646 w 360"/>
              <a:gd name="T21" fmla="*/ 2147483646 h 328"/>
              <a:gd name="T22" fmla="*/ 2147483646 w 360"/>
              <a:gd name="T23" fmla="*/ 2147483646 h 328"/>
              <a:gd name="T24" fmla="*/ 2147483646 w 360"/>
              <a:gd name="T25" fmla="*/ 2147483646 h 328"/>
              <a:gd name="T26" fmla="*/ 2147483646 w 360"/>
              <a:gd name="T27" fmla="*/ 2147483646 h 328"/>
              <a:gd name="T28" fmla="*/ 2147483646 w 360"/>
              <a:gd name="T29" fmla="*/ 2147483646 h 328"/>
              <a:gd name="T30" fmla="*/ 2147483646 w 360"/>
              <a:gd name="T31" fmla="*/ 2147483646 h 328"/>
              <a:gd name="T32" fmla="*/ 2147483646 w 360"/>
              <a:gd name="T33" fmla="*/ 2147483646 h 328"/>
              <a:gd name="T34" fmla="*/ 2147483646 w 360"/>
              <a:gd name="T35" fmla="*/ 2147483646 h 328"/>
              <a:gd name="T36" fmla="*/ 2147483646 w 360"/>
              <a:gd name="T37" fmla="*/ 2147483646 h 328"/>
              <a:gd name="T38" fmla="*/ 2147483646 w 360"/>
              <a:gd name="T39" fmla="*/ 2147483646 h 328"/>
              <a:gd name="T40" fmla="*/ 2147483646 w 360"/>
              <a:gd name="T41" fmla="*/ 2147483646 h 328"/>
              <a:gd name="T42" fmla="*/ 2147483646 w 360"/>
              <a:gd name="T43" fmla="*/ 2147483646 h 328"/>
              <a:gd name="T44" fmla="*/ 2147483646 w 360"/>
              <a:gd name="T45" fmla="*/ 2147483646 h 328"/>
              <a:gd name="T46" fmla="*/ 2147483646 w 360"/>
              <a:gd name="T47" fmla="*/ 2147483646 h 328"/>
              <a:gd name="T48" fmla="*/ 2147483646 w 360"/>
              <a:gd name="T49" fmla="*/ 2147483646 h 328"/>
              <a:gd name="T50" fmla="*/ 2147483646 w 360"/>
              <a:gd name="T51" fmla="*/ 2147483646 h 328"/>
              <a:gd name="T52" fmla="*/ 2147483646 w 360"/>
              <a:gd name="T53" fmla="*/ 2147483646 h 328"/>
              <a:gd name="T54" fmla="*/ 2147483646 w 360"/>
              <a:gd name="T55" fmla="*/ 2147483646 h 328"/>
              <a:gd name="T56" fmla="*/ 2147483646 w 360"/>
              <a:gd name="T57" fmla="*/ 2147483646 h 328"/>
              <a:gd name="T58" fmla="*/ 2147483646 w 360"/>
              <a:gd name="T59" fmla="*/ 2147483646 h 328"/>
              <a:gd name="T60" fmla="*/ 2147483646 w 360"/>
              <a:gd name="T61" fmla="*/ 2147483646 h 328"/>
              <a:gd name="T62" fmla="*/ 2147483646 w 360"/>
              <a:gd name="T63" fmla="*/ 2147483646 h 328"/>
              <a:gd name="T64" fmla="*/ 2147483646 w 360"/>
              <a:gd name="T65" fmla="*/ 2147483646 h 328"/>
              <a:gd name="T66" fmla="*/ 2147483646 w 360"/>
              <a:gd name="T67" fmla="*/ 2147483646 h 328"/>
              <a:gd name="T68" fmla="*/ 2147483646 w 360"/>
              <a:gd name="T69" fmla="*/ 2147483646 h 328"/>
              <a:gd name="T70" fmla="*/ 2147483646 w 360"/>
              <a:gd name="T71" fmla="*/ 2147483646 h 328"/>
              <a:gd name="T72" fmla="*/ 2147483646 w 360"/>
              <a:gd name="T73" fmla="*/ 2147483646 h 328"/>
              <a:gd name="T74" fmla="*/ 2147483646 w 360"/>
              <a:gd name="T75" fmla="*/ 2147483646 h 328"/>
              <a:gd name="T76" fmla="*/ 2147483646 w 360"/>
              <a:gd name="T77" fmla="*/ 2147483646 h 328"/>
              <a:gd name="T78" fmla="*/ 2147483646 w 360"/>
              <a:gd name="T79" fmla="*/ 2147483646 h 328"/>
              <a:gd name="T80" fmla="*/ 2147483646 w 360"/>
              <a:gd name="T81" fmla="*/ 2147483646 h 328"/>
              <a:gd name="T82" fmla="*/ 2147483646 w 360"/>
              <a:gd name="T83" fmla="*/ 2147483646 h 328"/>
              <a:gd name="T84" fmla="*/ 2147483646 w 360"/>
              <a:gd name="T85" fmla="*/ 2147483646 h 328"/>
              <a:gd name="T86" fmla="*/ 2147483646 w 360"/>
              <a:gd name="T87" fmla="*/ 2147483646 h 328"/>
              <a:gd name="T88" fmla="*/ 2147483646 w 360"/>
              <a:gd name="T89" fmla="*/ 2147483646 h 328"/>
              <a:gd name="T90" fmla="*/ 2147483646 w 360"/>
              <a:gd name="T91" fmla="*/ 2147483646 h 328"/>
              <a:gd name="T92" fmla="*/ 2147483646 w 360"/>
              <a:gd name="T93" fmla="*/ 2147483646 h 328"/>
              <a:gd name="T94" fmla="*/ 2147483646 w 360"/>
              <a:gd name="T95" fmla="*/ 2147483646 h 328"/>
              <a:gd name="T96" fmla="*/ 2147483646 w 360"/>
              <a:gd name="T97" fmla="*/ 2147483646 h 328"/>
              <a:gd name="T98" fmla="*/ 2147483646 w 360"/>
              <a:gd name="T99" fmla="*/ 2147483646 h 328"/>
              <a:gd name="T100" fmla="*/ 2147483646 w 360"/>
              <a:gd name="T101" fmla="*/ 2147483646 h 328"/>
              <a:gd name="T102" fmla="*/ 2147483646 w 360"/>
              <a:gd name="T103" fmla="*/ 2147483646 h 328"/>
              <a:gd name="T104" fmla="*/ 2147483646 w 360"/>
              <a:gd name="T105" fmla="*/ 2147483646 h 328"/>
              <a:gd name="T106" fmla="*/ 2147483646 w 360"/>
              <a:gd name="T107" fmla="*/ 2147483646 h 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60" h="328">
                <a:moveTo>
                  <a:pt x="358" y="193"/>
                </a:moveTo>
                <a:cubicBezTo>
                  <a:pt x="352" y="153"/>
                  <a:pt x="352" y="153"/>
                  <a:pt x="352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6" y="148"/>
                  <a:pt x="357" y="145"/>
                  <a:pt x="357" y="142"/>
                </a:cubicBezTo>
                <a:cubicBezTo>
                  <a:pt x="355" y="139"/>
                  <a:pt x="355" y="139"/>
                  <a:pt x="355" y="139"/>
                </a:cubicBezTo>
                <a:cubicBezTo>
                  <a:pt x="351" y="137"/>
                  <a:pt x="349" y="130"/>
                  <a:pt x="350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3" y="119"/>
                  <a:pt x="340" y="120"/>
                  <a:pt x="337" y="122"/>
                </a:cubicBezTo>
                <a:cubicBezTo>
                  <a:pt x="334" y="125"/>
                  <a:pt x="332" y="127"/>
                  <a:pt x="331" y="129"/>
                </a:cubicBezTo>
                <a:cubicBezTo>
                  <a:pt x="330" y="134"/>
                  <a:pt x="325" y="137"/>
                  <a:pt x="316" y="140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3" y="153"/>
                  <a:pt x="313" y="153"/>
                  <a:pt x="313" y="153"/>
                </a:cubicBezTo>
                <a:cubicBezTo>
                  <a:pt x="309" y="161"/>
                  <a:pt x="309" y="161"/>
                  <a:pt x="309" y="161"/>
                </a:cubicBezTo>
                <a:cubicBezTo>
                  <a:pt x="309" y="162"/>
                  <a:pt x="309" y="162"/>
                  <a:pt x="309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55" y="156"/>
                  <a:pt x="255" y="156"/>
                  <a:pt x="255" y="156"/>
                </a:cubicBezTo>
                <a:cubicBezTo>
                  <a:pt x="259" y="153"/>
                  <a:pt x="259" y="153"/>
                  <a:pt x="259" y="153"/>
                </a:cubicBezTo>
                <a:cubicBezTo>
                  <a:pt x="254" y="147"/>
                  <a:pt x="254" y="147"/>
                  <a:pt x="254" y="147"/>
                </a:cubicBezTo>
                <a:cubicBezTo>
                  <a:pt x="249" y="143"/>
                  <a:pt x="249" y="143"/>
                  <a:pt x="249" y="143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1"/>
                  <a:pt x="248" y="141"/>
                  <a:pt x="248" y="141"/>
                </a:cubicBezTo>
                <a:cubicBezTo>
                  <a:pt x="246" y="131"/>
                  <a:pt x="246" y="131"/>
                  <a:pt x="246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26" y="125"/>
                  <a:pt x="226" y="125"/>
                  <a:pt x="226" y="125"/>
                </a:cubicBezTo>
                <a:cubicBezTo>
                  <a:pt x="194" y="120"/>
                  <a:pt x="194" y="120"/>
                  <a:pt x="194" y="120"/>
                </a:cubicBezTo>
                <a:cubicBezTo>
                  <a:pt x="168" y="119"/>
                  <a:pt x="168" y="119"/>
                  <a:pt x="168" y="119"/>
                </a:cubicBezTo>
                <a:cubicBezTo>
                  <a:pt x="167" y="119"/>
                  <a:pt x="167" y="119"/>
                  <a:pt x="167" y="119"/>
                </a:cubicBezTo>
                <a:cubicBezTo>
                  <a:pt x="166" y="119"/>
                  <a:pt x="165" y="119"/>
                  <a:pt x="165" y="118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8" y="81"/>
                  <a:pt x="141" y="72"/>
                  <a:pt x="129" y="57"/>
                </a:cubicBezTo>
                <a:cubicBezTo>
                  <a:pt x="117" y="42"/>
                  <a:pt x="110" y="34"/>
                  <a:pt x="108" y="33"/>
                </a:cubicBezTo>
                <a:cubicBezTo>
                  <a:pt x="85" y="11"/>
                  <a:pt x="85" y="11"/>
                  <a:pt x="85" y="11"/>
                </a:cubicBezTo>
                <a:cubicBezTo>
                  <a:pt x="82" y="9"/>
                  <a:pt x="82" y="9"/>
                  <a:pt x="82" y="9"/>
                </a:cubicBezTo>
                <a:cubicBezTo>
                  <a:pt x="54" y="8"/>
                  <a:pt x="54" y="8"/>
                  <a:pt x="5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7"/>
                  <a:pt x="53" y="7"/>
                  <a:pt x="53" y="7"/>
                </a:cubicBezTo>
                <a:cubicBezTo>
                  <a:pt x="50" y="5"/>
                  <a:pt x="46" y="3"/>
                  <a:pt x="40" y="2"/>
                </a:cubicBezTo>
                <a:cubicBezTo>
                  <a:pt x="35" y="0"/>
                  <a:pt x="23" y="4"/>
                  <a:pt x="4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1" y="40"/>
                  <a:pt x="2" y="43"/>
                </a:cubicBezTo>
                <a:cubicBezTo>
                  <a:pt x="5" y="45"/>
                  <a:pt x="5" y="45"/>
                  <a:pt x="5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6" y="46"/>
                  <a:pt x="16" y="46"/>
                  <a:pt x="16" y="46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1"/>
                  <a:pt x="19" y="38"/>
                  <a:pt x="21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39" y="41"/>
                  <a:pt x="39" y="41"/>
                  <a:pt x="39" y="41"/>
                </a:cubicBezTo>
                <a:cubicBezTo>
                  <a:pt x="42" y="42"/>
                  <a:pt x="42" y="42"/>
                  <a:pt x="42" y="42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61"/>
                  <a:pt x="41" y="65"/>
                  <a:pt x="48" y="72"/>
                </a:cubicBezTo>
                <a:cubicBezTo>
                  <a:pt x="53" y="75"/>
                  <a:pt x="55" y="77"/>
                  <a:pt x="58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62" y="76"/>
                  <a:pt x="62" y="76"/>
                  <a:pt x="62" y="76"/>
                </a:cubicBezTo>
                <a:cubicBezTo>
                  <a:pt x="69" y="69"/>
                  <a:pt x="69" y="69"/>
                  <a:pt x="69" y="69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85" y="64"/>
                  <a:pt x="85" y="64"/>
                  <a:pt x="85" y="64"/>
                </a:cubicBezTo>
                <a:cubicBezTo>
                  <a:pt x="88" y="57"/>
                  <a:pt x="88" y="57"/>
                  <a:pt x="88" y="57"/>
                </a:cubicBezTo>
                <a:cubicBezTo>
                  <a:pt x="97" y="52"/>
                  <a:pt x="97" y="52"/>
                  <a:pt x="97" y="52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9" y="125"/>
                  <a:pt x="121" y="130"/>
                  <a:pt x="121" y="131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9"/>
                  <a:pt x="120" y="139"/>
                  <a:pt x="120" y="139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2" y="149"/>
                  <a:pt x="112" y="149"/>
                  <a:pt x="112" y="149"/>
                </a:cubicBezTo>
                <a:cubicBezTo>
                  <a:pt x="111" y="158"/>
                  <a:pt x="111" y="158"/>
                  <a:pt x="111" y="158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1" y="182"/>
                  <a:pt x="111" y="182"/>
                  <a:pt x="111" y="182"/>
                </a:cubicBezTo>
                <a:cubicBezTo>
                  <a:pt x="109" y="184"/>
                  <a:pt x="109" y="184"/>
                  <a:pt x="109" y="184"/>
                </a:cubicBezTo>
                <a:cubicBezTo>
                  <a:pt x="108" y="185"/>
                  <a:pt x="106" y="185"/>
                  <a:pt x="103" y="184"/>
                </a:cubicBezTo>
                <a:cubicBezTo>
                  <a:pt x="103" y="184"/>
                  <a:pt x="103" y="184"/>
                  <a:pt x="103" y="184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5" y="181"/>
                  <a:pt x="95" y="181"/>
                  <a:pt x="95" y="181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84" y="203"/>
                  <a:pt x="84" y="203"/>
                  <a:pt x="84" y="203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78" y="209"/>
                  <a:pt x="78" y="209"/>
                  <a:pt x="78" y="209"/>
                </a:cubicBezTo>
                <a:cubicBezTo>
                  <a:pt x="77" y="209"/>
                  <a:pt x="77" y="209"/>
                  <a:pt x="77" y="209"/>
                </a:cubicBezTo>
                <a:cubicBezTo>
                  <a:pt x="74" y="209"/>
                  <a:pt x="74" y="209"/>
                  <a:pt x="74" y="209"/>
                </a:cubicBezTo>
                <a:cubicBezTo>
                  <a:pt x="68" y="219"/>
                  <a:pt x="68" y="219"/>
                  <a:pt x="68" y="219"/>
                </a:cubicBezTo>
                <a:cubicBezTo>
                  <a:pt x="71" y="225"/>
                  <a:pt x="71" y="225"/>
                  <a:pt x="71" y="225"/>
                </a:cubicBezTo>
                <a:cubicBezTo>
                  <a:pt x="72" y="225"/>
                  <a:pt x="72" y="225"/>
                  <a:pt x="72" y="225"/>
                </a:cubicBezTo>
                <a:cubicBezTo>
                  <a:pt x="80" y="235"/>
                  <a:pt x="80" y="235"/>
                  <a:pt x="80" y="235"/>
                </a:cubicBezTo>
                <a:cubicBezTo>
                  <a:pt x="80" y="236"/>
                  <a:pt x="80" y="236"/>
                  <a:pt x="80" y="236"/>
                </a:cubicBezTo>
                <a:cubicBezTo>
                  <a:pt x="80" y="239"/>
                  <a:pt x="80" y="239"/>
                  <a:pt x="80" y="239"/>
                </a:cubicBezTo>
                <a:cubicBezTo>
                  <a:pt x="89" y="240"/>
                  <a:pt x="89" y="240"/>
                  <a:pt x="89" y="240"/>
                </a:cubicBezTo>
                <a:cubicBezTo>
                  <a:pt x="90" y="248"/>
                  <a:pt x="90" y="248"/>
                  <a:pt x="90" y="248"/>
                </a:cubicBezTo>
                <a:cubicBezTo>
                  <a:pt x="90" y="249"/>
                  <a:pt x="90" y="249"/>
                  <a:pt x="90" y="249"/>
                </a:cubicBezTo>
                <a:cubicBezTo>
                  <a:pt x="91" y="258"/>
                  <a:pt x="91" y="258"/>
                  <a:pt x="91" y="258"/>
                </a:cubicBezTo>
                <a:cubicBezTo>
                  <a:pt x="94" y="260"/>
                  <a:pt x="94" y="260"/>
                  <a:pt x="94" y="260"/>
                </a:cubicBezTo>
                <a:cubicBezTo>
                  <a:pt x="102" y="258"/>
                  <a:pt x="102" y="258"/>
                  <a:pt x="102" y="258"/>
                </a:cubicBezTo>
                <a:cubicBezTo>
                  <a:pt x="109" y="253"/>
                  <a:pt x="109" y="253"/>
                  <a:pt x="109" y="253"/>
                </a:cubicBezTo>
                <a:cubicBezTo>
                  <a:pt x="111" y="253"/>
                  <a:pt x="111" y="253"/>
                  <a:pt x="111" y="253"/>
                </a:cubicBezTo>
                <a:cubicBezTo>
                  <a:pt x="113" y="266"/>
                  <a:pt x="113" y="266"/>
                  <a:pt x="113" y="266"/>
                </a:cubicBezTo>
                <a:cubicBezTo>
                  <a:pt x="117" y="271"/>
                  <a:pt x="117" y="271"/>
                  <a:pt x="117" y="271"/>
                </a:cubicBezTo>
                <a:cubicBezTo>
                  <a:pt x="118" y="272"/>
                  <a:pt x="118" y="272"/>
                  <a:pt x="118" y="272"/>
                </a:cubicBezTo>
                <a:cubicBezTo>
                  <a:pt x="121" y="277"/>
                  <a:pt x="121" y="277"/>
                  <a:pt x="121" y="277"/>
                </a:cubicBezTo>
                <a:cubicBezTo>
                  <a:pt x="127" y="282"/>
                  <a:pt x="127" y="282"/>
                  <a:pt x="127" y="282"/>
                </a:cubicBezTo>
                <a:cubicBezTo>
                  <a:pt x="127" y="283"/>
                  <a:pt x="129" y="283"/>
                  <a:pt x="131" y="283"/>
                </a:cubicBezTo>
                <a:cubicBezTo>
                  <a:pt x="133" y="284"/>
                  <a:pt x="133" y="284"/>
                  <a:pt x="133" y="284"/>
                </a:cubicBezTo>
                <a:cubicBezTo>
                  <a:pt x="137" y="282"/>
                  <a:pt x="137" y="282"/>
                  <a:pt x="137" y="282"/>
                </a:cubicBezTo>
                <a:cubicBezTo>
                  <a:pt x="140" y="281"/>
                  <a:pt x="143" y="280"/>
                  <a:pt x="146" y="279"/>
                </a:cubicBezTo>
                <a:cubicBezTo>
                  <a:pt x="148" y="278"/>
                  <a:pt x="148" y="278"/>
                  <a:pt x="148" y="278"/>
                </a:cubicBezTo>
                <a:cubicBezTo>
                  <a:pt x="154" y="278"/>
                  <a:pt x="154" y="278"/>
                  <a:pt x="154" y="278"/>
                </a:cubicBezTo>
                <a:cubicBezTo>
                  <a:pt x="156" y="278"/>
                  <a:pt x="157" y="278"/>
                  <a:pt x="158" y="279"/>
                </a:cubicBezTo>
                <a:cubicBezTo>
                  <a:pt x="166" y="274"/>
                  <a:pt x="166" y="274"/>
                  <a:pt x="166" y="274"/>
                </a:cubicBezTo>
                <a:cubicBezTo>
                  <a:pt x="167" y="274"/>
                  <a:pt x="167" y="274"/>
                  <a:pt x="167" y="274"/>
                </a:cubicBezTo>
                <a:cubicBezTo>
                  <a:pt x="167" y="275"/>
                  <a:pt x="167" y="275"/>
                  <a:pt x="167" y="275"/>
                </a:cubicBezTo>
                <a:cubicBezTo>
                  <a:pt x="168" y="274"/>
                  <a:pt x="168" y="274"/>
                  <a:pt x="168" y="274"/>
                </a:cubicBezTo>
                <a:cubicBezTo>
                  <a:pt x="169" y="275"/>
                  <a:pt x="169" y="275"/>
                  <a:pt x="169" y="275"/>
                </a:cubicBezTo>
                <a:cubicBezTo>
                  <a:pt x="172" y="279"/>
                  <a:pt x="173" y="282"/>
                  <a:pt x="173" y="283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1" y="290"/>
                  <a:pt x="181" y="290"/>
                  <a:pt x="181" y="290"/>
                </a:cubicBezTo>
                <a:cubicBezTo>
                  <a:pt x="180" y="289"/>
                  <a:pt x="180" y="289"/>
                  <a:pt x="180" y="289"/>
                </a:cubicBezTo>
                <a:cubicBezTo>
                  <a:pt x="179" y="287"/>
                  <a:pt x="179" y="286"/>
                  <a:pt x="180" y="285"/>
                </a:cubicBezTo>
                <a:cubicBezTo>
                  <a:pt x="181" y="284"/>
                  <a:pt x="182" y="283"/>
                  <a:pt x="185" y="283"/>
                </a:cubicBezTo>
                <a:cubicBezTo>
                  <a:pt x="199" y="283"/>
                  <a:pt x="199" y="283"/>
                  <a:pt x="199" y="283"/>
                </a:cubicBezTo>
                <a:cubicBezTo>
                  <a:pt x="200" y="283"/>
                  <a:pt x="200" y="283"/>
                  <a:pt x="200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6" y="292"/>
                  <a:pt x="206" y="292"/>
                  <a:pt x="206" y="292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6"/>
                  <a:pt x="211" y="295"/>
                  <a:pt x="211" y="295"/>
                </a:cubicBezTo>
                <a:cubicBezTo>
                  <a:pt x="213" y="294"/>
                  <a:pt x="213" y="294"/>
                  <a:pt x="213" y="294"/>
                </a:cubicBezTo>
                <a:cubicBezTo>
                  <a:pt x="227" y="303"/>
                  <a:pt x="227" y="303"/>
                  <a:pt x="227" y="303"/>
                </a:cubicBezTo>
                <a:cubicBezTo>
                  <a:pt x="228" y="305"/>
                  <a:pt x="229" y="306"/>
                  <a:pt x="229" y="308"/>
                </a:cubicBezTo>
                <a:cubicBezTo>
                  <a:pt x="229" y="314"/>
                  <a:pt x="229" y="314"/>
                  <a:pt x="229" y="314"/>
                </a:cubicBezTo>
                <a:cubicBezTo>
                  <a:pt x="234" y="315"/>
                  <a:pt x="234" y="315"/>
                  <a:pt x="234" y="315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35" y="307"/>
                  <a:pt x="235" y="305"/>
                  <a:pt x="235" y="303"/>
                </a:cubicBezTo>
                <a:cubicBezTo>
                  <a:pt x="235" y="302"/>
                  <a:pt x="236" y="301"/>
                  <a:pt x="237" y="300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39" y="298"/>
                  <a:pt x="239" y="297"/>
                  <a:pt x="240" y="297"/>
                </a:cubicBezTo>
                <a:cubicBezTo>
                  <a:pt x="243" y="297"/>
                  <a:pt x="243" y="297"/>
                  <a:pt x="243" y="297"/>
                </a:cubicBezTo>
                <a:cubicBezTo>
                  <a:pt x="245" y="299"/>
                  <a:pt x="247" y="303"/>
                  <a:pt x="248" y="309"/>
                </a:cubicBezTo>
                <a:cubicBezTo>
                  <a:pt x="248" y="310"/>
                  <a:pt x="248" y="310"/>
                  <a:pt x="248" y="310"/>
                </a:cubicBezTo>
                <a:cubicBezTo>
                  <a:pt x="249" y="311"/>
                  <a:pt x="249" y="311"/>
                  <a:pt x="249" y="311"/>
                </a:cubicBezTo>
                <a:cubicBezTo>
                  <a:pt x="249" y="312"/>
                  <a:pt x="251" y="313"/>
                  <a:pt x="255" y="315"/>
                </a:cubicBezTo>
                <a:cubicBezTo>
                  <a:pt x="255" y="315"/>
                  <a:pt x="255" y="315"/>
                  <a:pt x="255" y="315"/>
                </a:cubicBezTo>
                <a:cubicBezTo>
                  <a:pt x="256" y="315"/>
                  <a:pt x="256" y="315"/>
                  <a:pt x="256" y="315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75" y="326"/>
                  <a:pt x="275" y="326"/>
                  <a:pt x="275" y="326"/>
                </a:cubicBezTo>
                <a:cubicBezTo>
                  <a:pt x="274" y="324"/>
                  <a:pt x="274" y="324"/>
                  <a:pt x="274" y="324"/>
                </a:cubicBezTo>
                <a:cubicBezTo>
                  <a:pt x="272" y="322"/>
                  <a:pt x="272" y="320"/>
                  <a:pt x="272" y="319"/>
                </a:cubicBezTo>
                <a:cubicBezTo>
                  <a:pt x="272" y="316"/>
                  <a:pt x="274" y="313"/>
                  <a:pt x="278" y="311"/>
                </a:cubicBezTo>
                <a:cubicBezTo>
                  <a:pt x="285" y="305"/>
                  <a:pt x="285" y="305"/>
                  <a:pt x="285" y="305"/>
                </a:cubicBezTo>
                <a:cubicBezTo>
                  <a:pt x="293" y="310"/>
                  <a:pt x="293" y="310"/>
                  <a:pt x="293" y="310"/>
                </a:cubicBezTo>
                <a:cubicBezTo>
                  <a:pt x="294" y="310"/>
                  <a:pt x="294" y="310"/>
                  <a:pt x="294" y="310"/>
                </a:cubicBezTo>
                <a:cubicBezTo>
                  <a:pt x="296" y="301"/>
                  <a:pt x="296" y="301"/>
                  <a:pt x="296" y="301"/>
                </a:cubicBezTo>
                <a:cubicBezTo>
                  <a:pt x="296" y="300"/>
                  <a:pt x="296" y="300"/>
                  <a:pt x="296" y="300"/>
                </a:cubicBezTo>
                <a:cubicBezTo>
                  <a:pt x="297" y="299"/>
                  <a:pt x="297" y="299"/>
                  <a:pt x="297" y="299"/>
                </a:cubicBezTo>
                <a:cubicBezTo>
                  <a:pt x="304" y="300"/>
                  <a:pt x="304" y="300"/>
                  <a:pt x="304" y="300"/>
                </a:cubicBezTo>
                <a:cubicBezTo>
                  <a:pt x="305" y="301"/>
                  <a:pt x="306" y="303"/>
                  <a:pt x="306" y="305"/>
                </a:cubicBezTo>
                <a:cubicBezTo>
                  <a:pt x="306" y="306"/>
                  <a:pt x="305" y="308"/>
                  <a:pt x="303" y="310"/>
                </a:cubicBezTo>
                <a:cubicBezTo>
                  <a:pt x="305" y="311"/>
                  <a:pt x="305" y="311"/>
                  <a:pt x="305" y="311"/>
                </a:cubicBezTo>
                <a:cubicBezTo>
                  <a:pt x="309" y="313"/>
                  <a:pt x="312" y="314"/>
                  <a:pt x="314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20" y="317"/>
                  <a:pt x="320" y="317"/>
                  <a:pt x="320" y="317"/>
                </a:cubicBezTo>
                <a:cubicBezTo>
                  <a:pt x="324" y="317"/>
                  <a:pt x="324" y="317"/>
                  <a:pt x="324" y="317"/>
                </a:cubicBezTo>
                <a:cubicBezTo>
                  <a:pt x="318" y="288"/>
                  <a:pt x="318" y="288"/>
                  <a:pt x="318" y="288"/>
                </a:cubicBezTo>
                <a:cubicBezTo>
                  <a:pt x="314" y="285"/>
                  <a:pt x="310" y="281"/>
                  <a:pt x="307" y="275"/>
                </a:cubicBezTo>
                <a:cubicBezTo>
                  <a:pt x="304" y="270"/>
                  <a:pt x="305" y="263"/>
                  <a:pt x="312" y="255"/>
                </a:cubicBezTo>
                <a:cubicBezTo>
                  <a:pt x="315" y="251"/>
                  <a:pt x="320" y="247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6" y="245"/>
                  <a:pt x="336" y="245"/>
                  <a:pt x="336" y="245"/>
                </a:cubicBezTo>
                <a:cubicBezTo>
                  <a:pt x="346" y="245"/>
                  <a:pt x="346" y="245"/>
                  <a:pt x="346" y="245"/>
                </a:cubicBezTo>
                <a:cubicBezTo>
                  <a:pt x="350" y="243"/>
                  <a:pt x="353" y="237"/>
                  <a:pt x="357" y="228"/>
                </a:cubicBezTo>
                <a:cubicBezTo>
                  <a:pt x="360" y="222"/>
                  <a:pt x="360" y="211"/>
                  <a:pt x="358" y="1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30"/>
          <p:cNvSpPr/>
          <p:nvPr/>
        </p:nvSpPr>
        <p:spPr bwMode="auto">
          <a:xfrm>
            <a:off x="4348163" y="3054350"/>
            <a:ext cx="696912" cy="436563"/>
          </a:xfrm>
          <a:custGeom>
            <a:avLst/>
            <a:gdLst>
              <a:gd name="T0" fmla="*/ 2147483646 w 217"/>
              <a:gd name="T1" fmla="*/ 2147483646 h 136"/>
              <a:gd name="T2" fmla="*/ 2147483646 w 217"/>
              <a:gd name="T3" fmla="*/ 2147483646 h 136"/>
              <a:gd name="T4" fmla="*/ 2147483646 w 217"/>
              <a:gd name="T5" fmla="*/ 2147483646 h 136"/>
              <a:gd name="T6" fmla="*/ 2147483646 w 217"/>
              <a:gd name="T7" fmla="*/ 2147483646 h 136"/>
              <a:gd name="T8" fmla="*/ 2147483646 w 217"/>
              <a:gd name="T9" fmla="*/ 2147483646 h 136"/>
              <a:gd name="T10" fmla="*/ 2147483646 w 217"/>
              <a:gd name="T11" fmla="*/ 0 h 136"/>
              <a:gd name="T12" fmla="*/ 2147483646 w 217"/>
              <a:gd name="T13" fmla="*/ 2147483646 h 136"/>
              <a:gd name="T14" fmla="*/ 2147483646 w 217"/>
              <a:gd name="T15" fmla="*/ 2147483646 h 136"/>
              <a:gd name="T16" fmla="*/ 2147483646 w 217"/>
              <a:gd name="T17" fmla="*/ 2147483646 h 136"/>
              <a:gd name="T18" fmla="*/ 2147483646 w 217"/>
              <a:gd name="T19" fmla="*/ 2147483646 h 136"/>
              <a:gd name="T20" fmla="*/ 2147483646 w 217"/>
              <a:gd name="T21" fmla="*/ 2147483646 h 136"/>
              <a:gd name="T22" fmla="*/ 2147483646 w 217"/>
              <a:gd name="T23" fmla="*/ 2147483646 h 136"/>
              <a:gd name="T24" fmla="*/ 2147483646 w 217"/>
              <a:gd name="T25" fmla="*/ 2147483646 h 136"/>
              <a:gd name="T26" fmla="*/ 2147483646 w 217"/>
              <a:gd name="T27" fmla="*/ 2147483646 h 136"/>
              <a:gd name="T28" fmla="*/ 0 w 217"/>
              <a:gd name="T29" fmla="*/ 2147483646 h 136"/>
              <a:gd name="T30" fmla="*/ 2147483646 w 217"/>
              <a:gd name="T31" fmla="*/ 2147483646 h 136"/>
              <a:gd name="T32" fmla="*/ 2147483646 w 217"/>
              <a:gd name="T33" fmla="*/ 2147483646 h 136"/>
              <a:gd name="T34" fmla="*/ 2147483646 w 217"/>
              <a:gd name="T35" fmla="*/ 2147483646 h 136"/>
              <a:gd name="T36" fmla="*/ 2147483646 w 217"/>
              <a:gd name="T37" fmla="*/ 2147483646 h 136"/>
              <a:gd name="T38" fmla="*/ 2147483646 w 217"/>
              <a:gd name="T39" fmla="*/ 2147483646 h 136"/>
              <a:gd name="T40" fmla="*/ 2147483646 w 217"/>
              <a:gd name="T41" fmla="*/ 2147483646 h 136"/>
              <a:gd name="T42" fmla="*/ 2147483646 w 217"/>
              <a:gd name="T43" fmla="*/ 2147483646 h 136"/>
              <a:gd name="T44" fmla="*/ 2147483646 w 217"/>
              <a:gd name="T45" fmla="*/ 2147483646 h 136"/>
              <a:gd name="T46" fmla="*/ 2147483646 w 217"/>
              <a:gd name="T47" fmla="*/ 2147483646 h 136"/>
              <a:gd name="T48" fmla="*/ 2147483646 w 217"/>
              <a:gd name="T49" fmla="*/ 2147483646 h 136"/>
              <a:gd name="T50" fmla="*/ 2147483646 w 217"/>
              <a:gd name="T51" fmla="*/ 2147483646 h 136"/>
              <a:gd name="T52" fmla="*/ 2147483646 w 217"/>
              <a:gd name="T53" fmla="*/ 2147483646 h 136"/>
              <a:gd name="T54" fmla="*/ 2147483646 w 217"/>
              <a:gd name="T55" fmla="*/ 2147483646 h 136"/>
              <a:gd name="T56" fmla="*/ 2147483646 w 217"/>
              <a:gd name="T57" fmla="*/ 2147483646 h 136"/>
              <a:gd name="T58" fmla="*/ 2147483646 w 217"/>
              <a:gd name="T59" fmla="*/ 2147483646 h 136"/>
              <a:gd name="T60" fmla="*/ 2147483646 w 217"/>
              <a:gd name="T61" fmla="*/ 2147483646 h 136"/>
              <a:gd name="T62" fmla="*/ 2147483646 w 217"/>
              <a:gd name="T63" fmla="*/ 2147483646 h 136"/>
              <a:gd name="T64" fmla="*/ 2147483646 w 217"/>
              <a:gd name="T65" fmla="*/ 2147483646 h 136"/>
              <a:gd name="T66" fmla="*/ 2147483646 w 217"/>
              <a:gd name="T67" fmla="*/ 2147483646 h 136"/>
              <a:gd name="T68" fmla="*/ 2147483646 w 217"/>
              <a:gd name="T69" fmla="*/ 2147483646 h 136"/>
              <a:gd name="T70" fmla="*/ 2147483646 w 217"/>
              <a:gd name="T71" fmla="*/ 2147483646 h 136"/>
              <a:gd name="T72" fmla="*/ 2147483646 w 217"/>
              <a:gd name="T73" fmla="*/ 2147483646 h 136"/>
              <a:gd name="T74" fmla="*/ 2147483646 w 217"/>
              <a:gd name="T75" fmla="*/ 2147483646 h 136"/>
              <a:gd name="T76" fmla="*/ 2147483646 w 217"/>
              <a:gd name="T77" fmla="*/ 2147483646 h 136"/>
              <a:gd name="T78" fmla="*/ 2147483646 w 217"/>
              <a:gd name="T79" fmla="*/ 2147483646 h 136"/>
              <a:gd name="T80" fmla="*/ 2147483646 w 217"/>
              <a:gd name="T81" fmla="*/ 2147483646 h 136"/>
              <a:gd name="T82" fmla="*/ 2147483646 w 217"/>
              <a:gd name="T83" fmla="*/ 2147483646 h 136"/>
              <a:gd name="T84" fmla="*/ 2147483646 w 217"/>
              <a:gd name="T85" fmla="*/ 2147483646 h 136"/>
              <a:gd name="T86" fmla="*/ 2147483646 w 217"/>
              <a:gd name="T87" fmla="*/ 2147483646 h 136"/>
              <a:gd name="T88" fmla="*/ 2147483646 w 217"/>
              <a:gd name="T89" fmla="*/ 2147483646 h 136"/>
              <a:gd name="T90" fmla="*/ 2147483646 w 217"/>
              <a:gd name="T91" fmla="*/ 2147483646 h 136"/>
              <a:gd name="T92" fmla="*/ 2147483646 w 217"/>
              <a:gd name="T93" fmla="*/ 2147483646 h 136"/>
              <a:gd name="T94" fmla="*/ 2147483646 w 217"/>
              <a:gd name="T95" fmla="*/ 2147483646 h 136"/>
              <a:gd name="T96" fmla="*/ 2147483646 w 217"/>
              <a:gd name="T97" fmla="*/ 2147483646 h 136"/>
              <a:gd name="T98" fmla="*/ 2147483646 w 217"/>
              <a:gd name="T99" fmla="*/ 2147483646 h 136"/>
              <a:gd name="T100" fmla="*/ 2147483646 w 217"/>
              <a:gd name="T101" fmla="*/ 2147483646 h 1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17" h="136">
                <a:moveTo>
                  <a:pt x="198" y="4"/>
                </a:moveTo>
                <a:cubicBezTo>
                  <a:pt x="198" y="4"/>
                  <a:pt x="198" y="4"/>
                  <a:pt x="198" y="4"/>
                </a:cubicBezTo>
                <a:cubicBezTo>
                  <a:pt x="198" y="6"/>
                  <a:pt x="196" y="7"/>
                  <a:pt x="194" y="7"/>
                </a:cubicBezTo>
                <a:cubicBezTo>
                  <a:pt x="179" y="6"/>
                  <a:pt x="179" y="6"/>
                  <a:pt x="179" y="6"/>
                </a:cubicBezTo>
                <a:cubicBezTo>
                  <a:pt x="168" y="4"/>
                  <a:pt x="161" y="2"/>
                  <a:pt x="157" y="0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4" y="31"/>
                  <a:pt x="134" y="31"/>
                  <a:pt x="134" y="31"/>
                </a:cubicBezTo>
                <a:cubicBezTo>
                  <a:pt x="117" y="33"/>
                  <a:pt x="108" y="32"/>
                  <a:pt x="106" y="26"/>
                </a:cubicBezTo>
                <a:cubicBezTo>
                  <a:pt x="104" y="1"/>
                  <a:pt x="104" y="1"/>
                  <a:pt x="104" y="1"/>
                </a:cubicBezTo>
                <a:cubicBezTo>
                  <a:pt x="84" y="0"/>
                  <a:pt x="84" y="0"/>
                  <a:pt x="84" y="0"/>
                </a:cubicBezTo>
                <a:cubicBezTo>
                  <a:pt x="76" y="18"/>
                  <a:pt x="76" y="18"/>
                  <a:pt x="76" y="18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4"/>
                  <a:pt x="74" y="0"/>
                  <a:pt x="72" y="0"/>
                </a:cubicBezTo>
                <a:cubicBezTo>
                  <a:pt x="64" y="4"/>
                  <a:pt x="64" y="4"/>
                  <a:pt x="64" y="4"/>
                </a:cubicBezTo>
                <a:cubicBezTo>
                  <a:pt x="60" y="9"/>
                  <a:pt x="60" y="9"/>
                  <a:pt x="60" y="9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1" y="12"/>
                  <a:pt x="51" y="12"/>
                  <a:pt x="51" y="12"/>
                </a:cubicBezTo>
                <a:cubicBezTo>
                  <a:pt x="42" y="20"/>
                  <a:pt x="34" y="27"/>
                  <a:pt x="28" y="35"/>
                </a:cubicBezTo>
                <a:cubicBezTo>
                  <a:pt x="6" y="64"/>
                  <a:pt x="6" y="64"/>
                  <a:pt x="6" y="64"/>
                </a:cubicBezTo>
                <a:cubicBezTo>
                  <a:pt x="11" y="74"/>
                  <a:pt x="11" y="74"/>
                  <a:pt x="11" y="74"/>
                </a:cubicBezTo>
                <a:cubicBezTo>
                  <a:pt x="11" y="76"/>
                  <a:pt x="11" y="76"/>
                  <a:pt x="11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8"/>
                  <a:pt x="10" y="82"/>
                  <a:pt x="12" y="86"/>
                </a:cubicBezTo>
                <a:cubicBezTo>
                  <a:pt x="15" y="91"/>
                  <a:pt x="17" y="97"/>
                  <a:pt x="17" y="103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8"/>
                  <a:pt x="0" y="118"/>
                  <a:pt x="0" y="118"/>
                </a:cubicBezTo>
                <a:cubicBezTo>
                  <a:pt x="8" y="122"/>
                  <a:pt x="8" y="122"/>
                  <a:pt x="8" y="122"/>
                </a:cubicBezTo>
                <a:cubicBezTo>
                  <a:pt x="8" y="122"/>
                  <a:pt x="9" y="123"/>
                  <a:pt x="9" y="124"/>
                </a:cubicBezTo>
                <a:cubicBezTo>
                  <a:pt x="9" y="124"/>
                  <a:pt x="9" y="124"/>
                  <a:pt x="9" y="124"/>
                </a:cubicBezTo>
                <a:cubicBezTo>
                  <a:pt x="8" y="126"/>
                  <a:pt x="12" y="129"/>
                  <a:pt x="18" y="132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57" y="126"/>
                  <a:pt x="58" y="130"/>
                  <a:pt x="62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9" y="131"/>
                  <a:pt x="82" y="130"/>
                  <a:pt x="85" y="128"/>
                </a:cubicBezTo>
                <a:cubicBezTo>
                  <a:pt x="86" y="126"/>
                  <a:pt x="89" y="125"/>
                  <a:pt x="92" y="126"/>
                </a:cubicBezTo>
                <a:cubicBezTo>
                  <a:pt x="97" y="126"/>
                  <a:pt x="101" y="128"/>
                  <a:pt x="104" y="132"/>
                </a:cubicBezTo>
                <a:cubicBezTo>
                  <a:pt x="106" y="125"/>
                  <a:pt x="106" y="125"/>
                  <a:pt x="106" y="125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1" y="120"/>
                  <a:pt x="112" y="118"/>
                </a:cubicBezTo>
                <a:cubicBezTo>
                  <a:pt x="114" y="115"/>
                  <a:pt x="116" y="112"/>
                  <a:pt x="119" y="110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40" y="86"/>
                  <a:pt x="140" y="86"/>
                  <a:pt x="140" y="86"/>
                </a:cubicBezTo>
                <a:cubicBezTo>
                  <a:pt x="147" y="82"/>
                  <a:pt x="150" y="78"/>
                  <a:pt x="150" y="75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147" y="65"/>
                  <a:pt x="147" y="62"/>
                  <a:pt x="148" y="61"/>
                </a:cubicBezTo>
                <a:cubicBezTo>
                  <a:pt x="149" y="60"/>
                  <a:pt x="150" y="60"/>
                  <a:pt x="151" y="60"/>
                </a:cubicBezTo>
                <a:cubicBezTo>
                  <a:pt x="154" y="60"/>
                  <a:pt x="157" y="60"/>
                  <a:pt x="160" y="62"/>
                </a:cubicBezTo>
                <a:cubicBezTo>
                  <a:pt x="161" y="56"/>
                  <a:pt x="161" y="56"/>
                  <a:pt x="161" y="56"/>
                </a:cubicBezTo>
                <a:cubicBezTo>
                  <a:pt x="161" y="55"/>
                  <a:pt x="161" y="55"/>
                  <a:pt x="161" y="55"/>
                </a:cubicBezTo>
                <a:cubicBezTo>
                  <a:pt x="161" y="54"/>
                  <a:pt x="161" y="54"/>
                  <a:pt x="161" y="54"/>
                </a:cubicBezTo>
                <a:cubicBezTo>
                  <a:pt x="168" y="51"/>
                  <a:pt x="168" y="51"/>
                  <a:pt x="168" y="51"/>
                </a:cubicBezTo>
                <a:cubicBezTo>
                  <a:pt x="169" y="48"/>
                  <a:pt x="169" y="48"/>
                  <a:pt x="169" y="4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4"/>
                  <a:pt x="164" y="44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67" y="43"/>
                  <a:pt x="167" y="43"/>
                  <a:pt x="167" y="43"/>
                </a:cubicBezTo>
                <a:cubicBezTo>
                  <a:pt x="170" y="43"/>
                  <a:pt x="173" y="42"/>
                  <a:pt x="176" y="38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10" y="24"/>
                  <a:pt x="210" y="24"/>
                  <a:pt x="210" y="24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2" y="15"/>
                  <a:pt x="212" y="15"/>
                  <a:pt x="212" y="15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7" y="6"/>
                  <a:pt x="217" y="6"/>
                  <a:pt x="217" y="6"/>
                </a:cubicBezTo>
                <a:cubicBezTo>
                  <a:pt x="216" y="6"/>
                  <a:pt x="216" y="6"/>
                  <a:pt x="216" y="6"/>
                </a:cubicBezTo>
                <a:cubicBezTo>
                  <a:pt x="213" y="6"/>
                  <a:pt x="213" y="6"/>
                  <a:pt x="213" y="6"/>
                </a:cubicBezTo>
                <a:cubicBezTo>
                  <a:pt x="213" y="7"/>
                  <a:pt x="213" y="7"/>
                  <a:pt x="213" y="7"/>
                </a:cubicBezTo>
                <a:cubicBezTo>
                  <a:pt x="212" y="7"/>
                  <a:pt x="212" y="7"/>
                  <a:pt x="212" y="7"/>
                </a:cubicBezTo>
                <a:cubicBezTo>
                  <a:pt x="204" y="8"/>
                  <a:pt x="204" y="8"/>
                  <a:pt x="204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6"/>
                  <a:pt x="202" y="6"/>
                  <a:pt x="202" y="6"/>
                </a:cubicBezTo>
                <a:cubicBezTo>
                  <a:pt x="200" y="4"/>
                  <a:pt x="200" y="4"/>
                  <a:pt x="200" y="4"/>
                </a:cubicBezTo>
                <a:lnTo>
                  <a:pt x="198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1"/>
          <p:cNvSpPr/>
          <p:nvPr/>
        </p:nvSpPr>
        <p:spPr bwMode="auto">
          <a:xfrm>
            <a:off x="5000625" y="3778250"/>
            <a:ext cx="109538" cy="98425"/>
          </a:xfrm>
          <a:custGeom>
            <a:avLst/>
            <a:gdLst>
              <a:gd name="T0" fmla="*/ 2147483646 w 34"/>
              <a:gd name="T1" fmla="*/ 2147483646 h 31"/>
              <a:gd name="T2" fmla="*/ 2147483646 w 34"/>
              <a:gd name="T3" fmla="*/ 2147483646 h 31"/>
              <a:gd name="T4" fmla="*/ 2147483646 w 34"/>
              <a:gd name="T5" fmla="*/ 2147483646 h 31"/>
              <a:gd name="T6" fmla="*/ 2147483646 w 34"/>
              <a:gd name="T7" fmla="*/ 2147483646 h 31"/>
              <a:gd name="T8" fmla="*/ 2147483646 w 34"/>
              <a:gd name="T9" fmla="*/ 2147483646 h 31"/>
              <a:gd name="T10" fmla="*/ 2147483646 w 34"/>
              <a:gd name="T11" fmla="*/ 2147483646 h 31"/>
              <a:gd name="T12" fmla="*/ 2147483646 w 34"/>
              <a:gd name="T13" fmla="*/ 2147483646 h 31"/>
              <a:gd name="T14" fmla="*/ 2147483646 w 34"/>
              <a:gd name="T15" fmla="*/ 2147483646 h 31"/>
              <a:gd name="T16" fmla="*/ 2147483646 w 34"/>
              <a:gd name="T17" fmla="*/ 2147483646 h 31"/>
              <a:gd name="T18" fmla="*/ 2147483646 w 34"/>
              <a:gd name="T19" fmla="*/ 2147483646 h 31"/>
              <a:gd name="T20" fmla="*/ 0 w 34"/>
              <a:gd name="T21" fmla="*/ 2147483646 h 31"/>
              <a:gd name="T22" fmla="*/ 2147483646 w 34"/>
              <a:gd name="T23" fmla="*/ 2147483646 h 31"/>
              <a:gd name="T24" fmla="*/ 2147483646 w 34"/>
              <a:gd name="T25" fmla="*/ 2147483646 h 31"/>
              <a:gd name="T26" fmla="*/ 2147483646 w 34"/>
              <a:gd name="T27" fmla="*/ 2147483646 h 31"/>
              <a:gd name="T28" fmla="*/ 2147483646 w 34"/>
              <a:gd name="T29" fmla="*/ 2147483646 h 31"/>
              <a:gd name="T30" fmla="*/ 2147483646 w 34"/>
              <a:gd name="T31" fmla="*/ 2147483646 h 31"/>
              <a:gd name="T32" fmla="*/ 2147483646 w 34"/>
              <a:gd name="T33" fmla="*/ 2147483646 h 31"/>
              <a:gd name="T34" fmla="*/ 2147483646 w 34"/>
              <a:gd name="T35" fmla="*/ 2147483646 h 31"/>
              <a:gd name="T36" fmla="*/ 2147483646 w 34"/>
              <a:gd name="T37" fmla="*/ 2147483646 h 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4" h="31">
                <a:moveTo>
                  <a:pt x="31" y="17"/>
                </a:move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4" y="5"/>
                  <a:pt x="24" y="5"/>
                  <a:pt x="24" y="5"/>
                </a:cubicBezTo>
                <a:cubicBezTo>
                  <a:pt x="19" y="1"/>
                  <a:pt x="14" y="0"/>
                  <a:pt x="11" y="1"/>
                </a:cubicBezTo>
                <a:cubicBezTo>
                  <a:pt x="7" y="2"/>
                  <a:pt x="7" y="2"/>
                  <a:pt x="7" y="2"/>
                </a:cubicBezTo>
                <a:cubicBezTo>
                  <a:pt x="7" y="11"/>
                  <a:pt x="7" y="11"/>
                  <a:pt x="7" y="11"/>
                </a:cubicBezTo>
                <a:cubicBezTo>
                  <a:pt x="6" y="13"/>
                  <a:pt x="5" y="17"/>
                  <a:pt x="2" y="1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9"/>
                  <a:pt x="6" y="29"/>
                  <a:pt x="6" y="29"/>
                </a:cubicBezTo>
                <a:cubicBezTo>
                  <a:pt x="11" y="31"/>
                  <a:pt x="11" y="31"/>
                  <a:pt x="11" y="31"/>
                </a:cubicBezTo>
                <a:cubicBezTo>
                  <a:pt x="13" y="29"/>
                  <a:pt x="15" y="28"/>
                  <a:pt x="17" y="28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1"/>
                  <a:pt x="29" y="18"/>
                  <a:pt x="31" y="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32"/>
          <p:cNvSpPr/>
          <p:nvPr/>
        </p:nvSpPr>
        <p:spPr bwMode="auto">
          <a:xfrm>
            <a:off x="4489450" y="3411538"/>
            <a:ext cx="606425" cy="469900"/>
          </a:xfrm>
          <a:custGeom>
            <a:avLst/>
            <a:gdLst>
              <a:gd name="T0" fmla="*/ 2147483646 w 189"/>
              <a:gd name="T1" fmla="*/ 2147483646 h 146"/>
              <a:gd name="T2" fmla="*/ 2147483646 w 189"/>
              <a:gd name="T3" fmla="*/ 2147483646 h 146"/>
              <a:gd name="T4" fmla="*/ 2147483646 w 189"/>
              <a:gd name="T5" fmla="*/ 2147483646 h 146"/>
              <a:gd name="T6" fmla="*/ 2147483646 w 189"/>
              <a:gd name="T7" fmla="*/ 0 h 146"/>
              <a:gd name="T8" fmla="*/ 2147483646 w 189"/>
              <a:gd name="T9" fmla="*/ 2147483646 h 146"/>
              <a:gd name="T10" fmla="*/ 2147483646 w 189"/>
              <a:gd name="T11" fmla="*/ 2147483646 h 146"/>
              <a:gd name="T12" fmla="*/ 2147483646 w 189"/>
              <a:gd name="T13" fmla="*/ 2147483646 h 146"/>
              <a:gd name="T14" fmla="*/ 2147483646 w 189"/>
              <a:gd name="T15" fmla="*/ 2147483646 h 146"/>
              <a:gd name="T16" fmla="*/ 2147483646 w 189"/>
              <a:gd name="T17" fmla="*/ 2147483646 h 146"/>
              <a:gd name="T18" fmla="*/ 2147483646 w 189"/>
              <a:gd name="T19" fmla="*/ 2147483646 h 146"/>
              <a:gd name="T20" fmla="*/ 2147483646 w 189"/>
              <a:gd name="T21" fmla="*/ 2147483646 h 146"/>
              <a:gd name="T22" fmla="*/ 0 w 189"/>
              <a:gd name="T23" fmla="*/ 2147483646 h 146"/>
              <a:gd name="T24" fmla="*/ 2147483646 w 189"/>
              <a:gd name="T25" fmla="*/ 2147483646 h 146"/>
              <a:gd name="T26" fmla="*/ 2147483646 w 189"/>
              <a:gd name="T27" fmla="*/ 2147483646 h 146"/>
              <a:gd name="T28" fmla="*/ 2147483646 w 189"/>
              <a:gd name="T29" fmla="*/ 2147483646 h 146"/>
              <a:gd name="T30" fmla="*/ 2147483646 w 189"/>
              <a:gd name="T31" fmla="*/ 2147483646 h 146"/>
              <a:gd name="T32" fmla="*/ 2147483646 w 189"/>
              <a:gd name="T33" fmla="*/ 2147483646 h 146"/>
              <a:gd name="T34" fmla="*/ 2147483646 w 189"/>
              <a:gd name="T35" fmla="*/ 2147483646 h 146"/>
              <a:gd name="T36" fmla="*/ 2147483646 w 189"/>
              <a:gd name="T37" fmla="*/ 2147483646 h 146"/>
              <a:gd name="T38" fmla="*/ 2147483646 w 189"/>
              <a:gd name="T39" fmla="*/ 2147483646 h 146"/>
              <a:gd name="T40" fmla="*/ 2147483646 w 189"/>
              <a:gd name="T41" fmla="*/ 2147483646 h 146"/>
              <a:gd name="T42" fmla="*/ 2147483646 w 189"/>
              <a:gd name="T43" fmla="*/ 2147483646 h 146"/>
              <a:gd name="T44" fmla="*/ 2147483646 w 189"/>
              <a:gd name="T45" fmla="*/ 2147483646 h 146"/>
              <a:gd name="T46" fmla="*/ 2147483646 w 189"/>
              <a:gd name="T47" fmla="*/ 2147483646 h 146"/>
              <a:gd name="T48" fmla="*/ 2147483646 w 189"/>
              <a:gd name="T49" fmla="*/ 2147483646 h 146"/>
              <a:gd name="T50" fmla="*/ 2147483646 w 189"/>
              <a:gd name="T51" fmla="*/ 2147483646 h 146"/>
              <a:gd name="T52" fmla="*/ 2147483646 w 189"/>
              <a:gd name="T53" fmla="*/ 2147483646 h 146"/>
              <a:gd name="T54" fmla="*/ 2147483646 w 189"/>
              <a:gd name="T55" fmla="*/ 2147483646 h 146"/>
              <a:gd name="T56" fmla="*/ 2147483646 w 189"/>
              <a:gd name="T57" fmla="*/ 2147483646 h 146"/>
              <a:gd name="T58" fmla="*/ 2147483646 w 189"/>
              <a:gd name="T59" fmla="*/ 2147483646 h 146"/>
              <a:gd name="T60" fmla="*/ 2147483646 w 189"/>
              <a:gd name="T61" fmla="*/ 2147483646 h 146"/>
              <a:gd name="T62" fmla="*/ 2147483646 w 189"/>
              <a:gd name="T63" fmla="*/ 2147483646 h 146"/>
              <a:gd name="T64" fmla="*/ 2147483646 w 189"/>
              <a:gd name="T65" fmla="*/ 2147483646 h 146"/>
              <a:gd name="T66" fmla="*/ 2147483646 w 189"/>
              <a:gd name="T67" fmla="*/ 2147483646 h 146"/>
              <a:gd name="T68" fmla="*/ 2147483646 w 189"/>
              <a:gd name="T69" fmla="*/ 2147483646 h 146"/>
              <a:gd name="T70" fmla="*/ 2147483646 w 189"/>
              <a:gd name="T71" fmla="*/ 2147483646 h 146"/>
              <a:gd name="T72" fmla="*/ 2147483646 w 189"/>
              <a:gd name="T73" fmla="*/ 2147483646 h 146"/>
              <a:gd name="T74" fmla="*/ 2147483646 w 189"/>
              <a:gd name="T75" fmla="*/ 2147483646 h 146"/>
              <a:gd name="T76" fmla="*/ 2147483646 w 189"/>
              <a:gd name="T77" fmla="*/ 2147483646 h 146"/>
              <a:gd name="T78" fmla="*/ 2147483646 w 189"/>
              <a:gd name="T79" fmla="*/ 2147483646 h 146"/>
              <a:gd name="T80" fmla="*/ 2147483646 w 189"/>
              <a:gd name="T81" fmla="*/ 2147483646 h 14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89" h="146">
                <a:moveTo>
                  <a:pt x="132" y="43"/>
                </a:moveTo>
                <a:cubicBezTo>
                  <a:pt x="128" y="39"/>
                  <a:pt x="124" y="33"/>
                  <a:pt x="120" y="23"/>
                </a:cubicBezTo>
                <a:cubicBezTo>
                  <a:pt x="109" y="23"/>
                  <a:pt x="102" y="21"/>
                  <a:pt x="99" y="17"/>
                </a:cubicBezTo>
                <a:cubicBezTo>
                  <a:pt x="96" y="13"/>
                  <a:pt x="92" y="11"/>
                  <a:pt x="85" y="9"/>
                </a:cubicBezTo>
                <a:cubicBezTo>
                  <a:pt x="83" y="8"/>
                  <a:pt x="83" y="8"/>
                  <a:pt x="83" y="8"/>
                </a:cubicBezTo>
                <a:cubicBezTo>
                  <a:pt x="85" y="1"/>
                  <a:pt x="85" y="1"/>
                  <a:pt x="85" y="1"/>
                </a:cubicBezTo>
                <a:cubicBezTo>
                  <a:pt x="84" y="1"/>
                  <a:pt x="84" y="1"/>
                  <a:pt x="84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77" y="3"/>
                  <a:pt x="74" y="5"/>
                  <a:pt x="72" y="8"/>
                </a:cubicBezTo>
                <a:cubicBezTo>
                  <a:pt x="71" y="11"/>
                  <a:pt x="69" y="14"/>
                  <a:pt x="66" y="16"/>
                </a:cubicBezTo>
                <a:cubicBezTo>
                  <a:pt x="64" y="23"/>
                  <a:pt x="62" y="26"/>
                  <a:pt x="60" y="26"/>
                </a:cubicBezTo>
                <a:cubicBezTo>
                  <a:pt x="59" y="26"/>
                  <a:pt x="58" y="25"/>
                  <a:pt x="58" y="24"/>
                </a:cubicBezTo>
                <a:cubicBezTo>
                  <a:pt x="54" y="21"/>
                  <a:pt x="54" y="21"/>
                  <a:pt x="54" y="21"/>
                </a:cubicBezTo>
                <a:cubicBezTo>
                  <a:pt x="52" y="20"/>
                  <a:pt x="50" y="19"/>
                  <a:pt x="48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1" y="23"/>
                  <a:pt x="37" y="25"/>
                  <a:pt x="3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1" y="22"/>
                  <a:pt x="9" y="17"/>
                  <a:pt x="10" y="11"/>
                </a:cubicBezTo>
                <a:cubicBezTo>
                  <a:pt x="4" y="9"/>
                  <a:pt x="4" y="9"/>
                  <a:pt x="4" y="9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31"/>
                  <a:pt x="17" y="37"/>
                  <a:pt x="20" y="38"/>
                </a:cubicBezTo>
                <a:cubicBezTo>
                  <a:pt x="21" y="39"/>
                  <a:pt x="26" y="41"/>
                  <a:pt x="34" y="43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50"/>
                  <a:pt x="58" y="59"/>
                  <a:pt x="62" y="75"/>
                </a:cubicBezTo>
                <a:cubicBezTo>
                  <a:pt x="69" y="79"/>
                  <a:pt x="73" y="81"/>
                  <a:pt x="76" y="81"/>
                </a:cubicBezTo>
                <a:cubicBezTo>
                  <a:pt x="78" y="79"/>
                  <a:pt x="83" y="77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2" y="72"/>
                  <a:pt x="92" y="72"/>
                  <a:pt x="92" y="72"/>
                </a:cubicBezTo>
                <a:cubicBezTo>
                  <a:pt x="99" y="73"/>
                  <a:pt x="99" y="73"/>
                  <a:pt x="99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99" y="76"/>
                  <a:pt x="99" y="76"/>
                  <a:pt x="99" y="76"/>
                </a:cubicBezTo>
                <a:cubicBezTo>
                  <a:pt x="97" y="85"/>
                  <a:pt x="95" y="91"/>
                  <a:pt x="93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7"/>
                  <a:pt x="81" y="103"/>
                  <a:pt x="76" y="111"/>
                </a:cubicBezTo>
                <a:cubicBezTo>
                  <a:pt x="74" y="113"/>
                  <a:pt x="74" y="115"/>
                  <a:pt x="74" y="117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5" y="126"/>
                  <a:pt x="87" y="127"/>
                  <a:pt x="89" y="127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3" y="133"/>
                  <a:pt x="93" y="133"/>
                  <a:pt x="93" y="133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100" y="133"/>
                  <a:pt x="100" y="133"/>
                  <a:pt x="100" y="133"/>
                </a:cubicBezTo>
                <a:cubicBezTo>
                  <a:pt x="101" y="131"/>
                  <a:pt x="102" y="131"/>
                  <a:pt x="104" y="131"/>
                </a:cubicBezTo>
                <a:cubicBezTo>
                  <a:pt x="108" y="131"/>
                  <a:pt x="111" y="133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19" y="143"/>
                  <a:pt x="119" y="143"/>
                </a:cubicBezTo>
                <a:cubicBezTo>
                  <a:pt x="121" y="141"/>
                  <a:pt x="126" y="142"/>
                  <a:pt x="132" y="144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52" y="143"/>
                  <a:pt x="152" y="143"/>
                  <a:pt x="152" y="143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6" y="135"/>
                  <a:pt x="156" y="133"/>
                  <a:pt x="158" y="131"/>
                </a:cubicBezTo>
                <a:cubicBezTo>
                  <a:pt x="161" y="129"/>
                  <a:pt x="162" y="127"/>
                  <a:pt x="162" y="124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62" y="117"/>
                  <a:pt x="162" y="115"/>
                  <a:pt x="163" y="115"/>
                </a:cubicBezTo>
                <a:cubicBezTo>
                  <a:pt x="164" y="113"/>
                  <a:pt x="166" y="112"/>
                  <a:pt x="170" y="111"/>
                </a:cubicBezTo>
                <a:cubicBezTo>
                  <a:pt x="175" y="111"/>
                  <a:pt x="181" y="113"/>
                  <a:pt x="189" y="119"/>
                </a:cubicBezTo>
                <a:cubicBezTo>
                  <a:pt x="186" y="111"/>
                  <a:pt x="186" y="111"/>
                  <a:pt x="186" y="111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1" y="98"/>
                  <a:pt x="181" y="98"/>
                  <a:pt x="181" y="98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56" y="86"/>
                  <a:pt x="156" y="86"/>
                  <a:pt x="156" y="86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0" y="57"/>
                  <a:pt x="136" y="46"/>
                  <a:pt x="132" y="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33"/>
          <p:cNvSpPr/>
          <p:nvPr/>
        </p:nvSpPr>
        <p:spPr bwMode="auto">
          <a:xfrm>
            <a:off x="4171950" y="2514600"/>
            <a:ext cx="565150" cy="808038"/>
          </a:xfrm>
          <a:custGeom>
            <a:avLst/>
            <a:gdLst>
              <a:gd name="T0" fmla="*/ 2147483646 w 176"/>
              <a:gd name="T1" fmla="*/ 2147483646 h 251"/>
              <a:gd name="T2" fmla="*/ 2147483646 w 176"/>
              <a:gd name="T3" fmla="*/ 2147483646 h 251"/>
              <a:gd name="T4" fmla="*/ 2147483646 w 176"/>
              <a:gd name="T5" fmla="*/ 2147483646 h 251"/>
              <a:gd name="T6" fmla="*/ 2147483646 w 176"/>
              <a:gd name="T7" fmla="*/ 2147483646 h 251"/>
              <a:gd name="T8" fmla="*/ 2147483646 w 176"/>
              <a:gd name="T9" fmla="*/ 2147483646 h 251"/>
              <a:gd name="T10" fmla="*/ 2147483646 w 176"/>
              <a:gd name="T11" fmla="*/ 2147483646 h 251"/>
              <a:gd name="T12" fmla="*/ 2147483646 w 176"/>
              <a:gd name="T13" fmla="*/ 2147483646 h 251"/>
              <a:gd name="T14" fmla="*/ 2147483646 w 176"/>
              <a:gd name="T15" fmla="*/ 2147483646 h 251"/>
              <a:gd name="T16" fmla="*/ 2147483646 w 176"/>
              <a:gd name="T17" fmla="*/ 0 h 251"/>
              <a:gd name="T18" fmla="*/ 2147483646 w 176"/>
              <a:gd name="T19" fmla="*/ 2147483646 h 251"/>
              <a:gd name="T20" fmla="*/ 2147483646 w 176"/>
              <a:gd name="T21" fmla="*/ 2147483646 h 251"/>
              <a:gd name="T22" fmla="*/ 2147483646 w 176"/>
              <a:gd name="T23" fmla="*/ 2147483646 h 251"/>
              <a:gd name="T24" fmla="*/ 2147483646 w 176"/>
              <a:gd name="T25" fmla="*/ 2147483646 h 251"/>
              <a:gd name="T26" fmla="*/ 2147483646 w 176"/>
              <a:gd name="T27" fmla="*/ 2147483646 h 251"/>
              <a:gd name="T28" fmla="*/ 2147483646 w 176"/>
              <a:gd name="T29" fmla="*/ 2147483646 h 251"/>
              <a:gd name="T30" fmla="*/ 2147483646 w 176"/>
              <a:gd name="T31" fmla="*/ 2147483646 h 251"/>
              <a:gd name="T32" fmla="*/ 2147483646 w 176"/>
              <a:gd name="T33" fmla="*/ 2147483646 h 251"/>
              <a:gd name="T34" fmla="*/ 2147483646 w 176"/>
              <a:gd name="T35" fmla="*/ 2147483646 h 251"/>
              <a:gd name="T36" fmla="*/ 2147483646 w 176"/>
              <a:gd name="T37" fmla="*/ 2147483646 h 251"/>
              <a:gd name="T38" fmla="*/ 2147483646 w 176"/>
              <a:gd name="T39" fmla="*/ 2147483646 h 251"/>
              <a:gd name="T40" fmla="*/ 2147483646 w 176"/>
              <a:gd name="T41" fmla="*/ 2147483646 h 251"/>
              <a:gd name="T42" fmla="*/ 2147483646 w 176"/>
              <a:gd name="T43" fmla="*/ 2147483646 h 251"/>
              <a:gd name="T44" fmla="*/ 2147483646 w 176"/>
              <a:gd name="T45" fmla="*/ 2147483646 h 251"/>
              <a:gd name="T46" fmla="*/ 2147483646 w 176"/>
              <a:gd name="T47" fmla="*/ 2147483646 h 251"/>
              <a:gd name="T48" fmla="*/ 2147483646 w 176"/>
              <a:gd name="T49" fmla="*/ 2147483646 h 251"/>
              <a:gd name="T50" fmla="*/ 2147483646 w 176"/>
              <a:gd name="T51" fmla="*/ 2147483646 h 251"/>
              <a:gd name="T52" fmla="*/ 2147483646 w 176"/>
              <a:gd name="T53" fmla="*/ 2147483646 h 251"/>
              <a:gd name="T54" fmla="*/ 2147483646 w 176"/>
              <a:gd name="T55" fmla="*/ 2147483646 h 251"/>
              <a:gd name="T56" fmla="*/ 2147483646 w 176"/>
              <a:gd name="T57" fmla="*/ 2147483646 h 251"/>
              <a:gd name="T58" fmla="*/ 2147483646 w 176"/>
              <a:gd name="T59" fmla="*/ 2147483646 h 251"/>
              <a:gd name="T60" fmla="*/ 2147483646 w 176"/>
              <a:gd name="T61" fmla="*/ 2147483646 h 251"/>
              <a:gd name="T62" fmla="*/ 2147483646 w 176"/>
              <a:gd name="T63" fmla="*/ 2147483646 h 251"/>
              <a:gd name="T64" fmla="*/ 2147483646 w 176"/>
              <a:gd name="T65" fmla="*/ 2147483646 h 251"/>
              <a:gd name="T66" fmla="*/ 2147483646 w 176"/>
              <a:gd name="T67" fmla="*/ 2147483646 h 251"/>
              <a:gd name="T68" fmla="*/ 2147483646 w 176"/>
              <a:gd name="T69" fmla="*/ 2147483646 h 251"/>
              <a:gd name="T70" fmla="*/ 2147483646 w 176"/>
              <a:gd name="T71" fmla="*/ 2147483646 h 251"/>
              <a:gd name="T72" fmla="*/ 2147483646 w 176"/>
              <a:gd name="T73" fmla="*/ 2147483646 h 251"/>
              <a:gd name="T74" fmla="*/ 2147483646 w 176"/>
              <a:gd name="T75" fmla="*/ 2147483646 h 251"/>
              <a:gd name="T76" fmla="*/ 2147483646 w 176"/>
              <a:gd name="T77" fmla="*/ 2147483646 h 251"/>
              <a:gd name="T78" fmla="*/ 2147483646 w 176"/>
              <a:gd name="T79" fmla="*/ 2147483646 h 251"/>
              <a:gd name="T80" fmla="*/ 2147483646 w 176"/>
              <a:gd name="T81" fmla="*/ 2147483646 h 251"/>
              <a:gd name="T82" fmla="*/ 2147483646 w 176"/>
              <a:gd name="T83" fmla="*/ 2147483646 h 251"/>
              <a:gd name="T84" fmla="*/ 2147483646 w 176"/>
              <a:gd name="T85" fmla="*/ 2147483646 h 251"/>
              <a:gd name="T86" fmla="*/ 2147483646 w 176"/>
              <a:gd name="T87" fmla="*/ 2147483646 h 251"/>
              <a:gd name="T88" fmla="*/ 2147483646 w 176"/>
              <a:gd name="T89" fmla="*/ 2147483646 h 251"/>
              <a:gd name="T90" fmla="*/ 2147483646 w 176"/>
              <a:gd name="T91" fmla="*/ 2147483646 h 251"/>
              <a:gd name="T92" fmla="*/ 2147483646 w 176"/>
              <a:gd name="T93" fmla="*/ 2147483646 h 251"/>
              <a:gd name="T94" fmla="*/ 2147483646 w 176"/>
              <a:gd name="T95" fmla="*/ 2147483646 h 251"/>
              <a:gd name="T96" fmla="*/ 2147483646 w 176"/>
              <a:gd name="T97" fmla="*/ 2147483646 h 251"/>
              <a:gd name="T98" fmla="*/ 2147483646 w 176"/>
              <a:gd name="T99" fmla="*/ 2147483646 h 251"/>
              <a:gd name="T100" fmla="*/ 2147483646 w 176"/>
              <a:gd name="T101" fmla="*/ 2147483646 h 251"/>
              <a:gd name="T102" fmla="*/ 2147483646 w 176"/>
              <a:gd name="T103" fmla="*/ 2147483646 h 251"/>
              <a:gd name="T104" fmla="*/ 2147483646 w 176"/>
              <a:gd name="T105" fmla="*/ 2147483646 h 25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76" h="251">
                <a:moveTo>
                  <a:pt x="162" y="76"/>
                </a:moveTo>
                <a:cubicBezTo>
                  <a:pt x="159" y="74"/>
                  <a:pt x="159" y="74"/>
                  <a:pt x="159" y="74"/>
                </a:cubicBezTo>
                <a:cubicBezTo>
                  <a:pt x="159" y="74"/>
                  <a:pt x="159" y="74"/>
                  <a:pt x="159" y="74"/>
                </a:cubicBezTo>
                <a:cubicBezTo>
                  <a:pt x="158" y="74"/>
                  <a:pt x="158" y="74"/>
                  <a:pt x="158" y="74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3" y="4"/>
                  <a:pt x="103" y="4"/>
                  <a:pt x="103" y="4"/>
                </a:cubicBezTo>
                <a:cubicBezTo>
                  <a:pt x="100" y="0"/>
                  <a:pt x="100" y="0"/>
                  <a:pt x="10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7"/>
                  <a:pt x="90" y="7"/>
                  <a:pt x="90" y="7"/>
                </a:cubicBezTo>
                <a:cubicBezTo>
                  <a:pt x="90" y="8"/>
                  <a:pt x="90" y="8"/>
                  <a:pt x="90" y="8"/>
                </a:cubicBezTo>
                <a:cubicBezTo>
                  <a:pt x="89" y="8"/>
                  <a:pt x="89" y="8"/>
                  <a:pt x="89" y="8"/>
                </a:cubicBezTo>
                <a:cubicBezTo>
                  <a:pt x="80" y="6"/>
                  <a:pt x="80" y="6"/>
                  <a:pt x="80" y="6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73" y="33"/>
                  <a:pt x="73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65" y="34"/>
                  <a:pt x="65" y="34"/>
                  <a:pt x="65" y="34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46" y="35"/>
                  <a:pt x="46" y="35"/>
                  <a:pt x="46" y="35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40"/>
                  <a:pt x="45" y="40"/>
                  <a:pt x="45" y="40"/>
                </a:cubicBezTo>
                <a:cubicBezTo>
                  <a:pt x="40" y="48"/>
                  <a:pt x="40" y="48"/>
                  <a:pt x="40" y="48"/>
                </a:cubicBezTo>
                <a:cubicBezTo>
                  <a:pt x="39" y="49"/>
                  <a:pt x="38" y="50"/>
                  <a:pt x="37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25" y="47"/>
                  <a:pt x="25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28"/>
                  <a:pt x="21" y="28"/>
                  <a:pt x="21" y="28"/>
                </a:cubicBezTo>
                <a:cubicBezTo>
                  <a:pt x="19" y="26"/>
                  <a:pt x="19" y="26"/>
                  <a:pt x="19" y="26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2" y="38"/>
                  <a:pt x="12" y="38"/>
                  <a:pt x="12" y="3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7" y="48"/>
                  <a:pt x="7" y="48"/>
                  <a:pt x="7" y="48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3" y="58"/>
                  <a:pt x="0" y="61"/>
                </a:cubicBezTo>
                <a:cubicBezTo>
                  <a:pt x="3" y="70"/>
                  <a:pt x="3" y="70"/>
                  <a:pt x="3" y="70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84"/>
                  <a:pt x="15" y="84"/>
                  <a:pt x="15" y="84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3"/>
                  <a:pt x="19" y="93"/>
                  <a:pt x="19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8"/>
                  <a:pt x="15" y="98"/>
                  <a:pt x="15" y="98"/>
                </a:cubicBezTo>
                <a:cubicBezTo>
                  <a:pt x="14" y="98"/>
                  <a:pt x="14" y="98"/>
                  <a:pt x="14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7" y="106"/>
                  <a:pt x="7" y="106"/>
                  <a:pt x="7" y="106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7"/>
                  <a:pt x="8" y="147"/>
                  <a:pt x="8" y="147"/>
                </a:cubicBezTo>
                <a:cubicBezTo>
                  <a:pt x="5" y="156"/>
                  <a:pt x="5" y="156"/>
                  <a:pt x="5" y="156"/>
                </a:cubicBezTo>
                <a:cubicBezTo>
                  <a:pt x="4" y="166"/>
                  <a:pt x="4" y="166"/>
                  <a:pt x="4" y="166"/>
                </a:cubicBezTo>
                <a:cubicBezTo>
                  <a:pt x="6" y="172"/>
                  <a:pt x="6" y="172"/>
                  <a:pt x="6" y="172"/>
                </a:cubicBezTo>
                <a:cubicBezTo>
                  <a:pt x="18" y="179"/>
                  <a:pt x="18" y="179"/>
                  <a:pt x="18" y="179"/>
                </a:cubicBezTo>
                <a:cubicBezTo>
                  <a:pt x="19" y="180"/>
                  <a:pt x="19" y="180"/>
                  <a:pt x="19" y="180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90"/>
                  <a:pt x="24" y="190"/>
                  <a:pt x="24" y="190"/>
                </a:cubicBezTo>
                <a:cubicBezTo>
                  <a:pt x="17" y="204"/>
                  <a:pt x="17" y="204"/>
                  <a:pt x="17" y="204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2" y="217"/>
                  <a:pt x="12" y="217"/>
                  <a:pt x="12" y="217"/>
                </a:cubicBezTo>
                <a:cubicBezTo>
                  <a:pt x="10" y="224"/>
                  <a:pt x="10" y="224"/>
                  <a:pt x="10" y="224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8" y="227"/>
                  <a:pt x="7" y="228"/>
                  <a:pt x="6" y="231"/>
                </a:cubicBezTo>
                <a:cubicBezTo>
                  <a:pt x="5" y="232"/>
                  <a:pt x="5" y="232"/>
                  <a:pt x="6" y="233"/>
                </a:cubicBezTo>
                <a:cubicBezTo>
                  <a:pt x="7" y="234"/>
                  <a:pt x="7" y="234"/>
                  <a:pt x="7" y="234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5" y="246"/>
                  <a:pt x="15" y="246"/>
                  <a:pt x="15" y="246"/>
                </a:cubicBezTo>
                <a:cubicBezTo>
                  <a:pt x="18" y="248"/>
                  <a:pt x="18" y="248"/>
                  <a:pt x="18" y="248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37" y="251"/>
                  <a:pt x="42" y="250"/>
                  <a:pt x="47" y="248"/>
                </a:cubicBezTo>
                <a:cubicBezTo>
                  <a:pt x="51" y="246"/>
                  <a:pt x="56" y="245"/>
                  <a:pt x="61" y="246"/>
                </a:cubicBezTo>
                <a:cubicBezTo>
                  <a:pt x="61" y="243"/>
                  <a:pt x="61" y="243"/>
                  <a:pt x="61" y="243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56" y="232"/>
                  <a:pt x="56" y="232"/>
                  <a:pt x="56" y="232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79" y="200"/>
                  <a:pt x="79" y="200"/>
                  <a:pt x="79" y="200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12" y="174"/>
                  <a:pt x="112" y="174"/>
                  <a:pt x="112" y="174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9" y="166"/>
                  <a:pt x="122" y="165"/>
                  <a:pt x="125" y="164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5" y="147"/>
                  <a:pt x="115" y="147"/>
                  <a:pt x="115" y="147"/>
                </a:cubicBezTo>
                <a:cubicBezTo>
                  <a:pt x="109" y="148"/>
                  <a:pt x="109" y="148"/>
                  <a:pt x="109" y="148"/>
                </a:cubicBezTo>
                <a:cubicBezTo>
                  <a:pt x="98" y="146"/>
                  <a:pt x="98" y="146"/>
                  <a:pt x="98" y="146"/>
                </a:cubicBezTo>
                <a:cubicBezTo>
                  <a:pt x="94" y="144"/>
                  <a:pt x="91" y="141"/>
                  <a:pt x="90" y="138"/>
                </a:cubicBezTo>
                <a:cubicBezTo>
                  <a:pt x="88" y="131"/>
                  <a:pt x="87" y="125"/>
                  <a:pt x="87" y="119"/>
                </a:cubicBezTo>
                <a:cubicBezTo>
                  <a:pt x="86" y="121"/>
                  <a:pt x="84" y="122"/>
                  <a:pt x="82" y="122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56" y="114"/>
                  <a:pt x="53" y="113"/>
                  <a:pt x="52" y="112"/>
                </a:cubicBezTo>
                <a:cubicBezTo>
                  <a:pt x="49" y="110"/>
                  <a:pt x="48" y="108"/>
                  <a:pt x="48" y="107"/>
                </a:cubicBezTo>
                <a:cubicBezTo>
                  <a:pt x="47" y="104"/>
                  <a:pt x="48" y="102"/>
                  <a:pt x="51" y="100"/>
                </a:cubicBezTo>
                <a:cubicBezTo>
                  <a:pt x="53" y="98"/>
                  <a:pt x="57" y="94"/>
                  <a:pt x="59" y="90"/>
                </a:cubicBezTo>
                <a:cubicBezTo>
                  <a:pt x="57" y="87"/>
                  <a:pt x="55" y="83"/>
                  <a:pt x="57" y="80"/>
                </a:cubicBezTo>
                <a:cubicBezTo>
                  <a:pt x="57" y="79"/>
                  <a:pt x="57" y="79"/>
                  <a:pt x="57" y="79"/>
                </a:cubicBezTo>
                <a:cubicBezTo>
                  <a:pt x="57" y="77"/>
                  <a:pt x="61" y="76"/>
                  <a:pt x="67" y="74"/>
                </a:cubicBezTo>
                <a:cubicBezTo>
                  <a:pt x="67" y="72"/>
                  <a:pt x="68" y="70"/>
                  <a:pt x="69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4" y="70"/>
                  <a:pt x="74" y="70"/>
                  <a:pt x="74" y="70"/>
                </a:cubicBezTo>
                <a:cubicBezTo>
                  <a:pt x="70" y="67"/>
                  <a:pt x="69" y="64"/>
                  <a:pt x="71" y="61"/>
                </a:cubicBezTo>
                <a:cubicBezTo>
                  <a:pt x="74" y="59"/>
                  <a:pt x="74" y="59"/>
                  <a:pt x="74" y="59"/>
                </a:cubicBezTo>
                <a:cubicBezTo>
                  <a:pt x="77" y="58"/>
                  <a:pt x="82" y="58"/>
                  <a:pt x="86" y="60"/>
                </a:cubicBezTo>
                <a:cubicBezTo>
                  <a:pt x="95" y="67"/>
                  <a:pt x="95" y="67"/>
                  <a:pt x="95" y="67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72"/>
                  <a:pt x="107" y="72"/>
                  <a:pt x="107" y="72"/>
                </a:cubicBezTo>
                <a:cubicBezTo>
                  <a:pt x="107" y="74"/>
                  <a:pt x="106" y="76"/>
                  <a:pt x="105" y="76"/>
                </a:cubicBezTo>
                <a:cubicBezTo>
                  <a:pt x="103" y="76"/>
                  <a:pt x="102" y="78"/>
                  <a:pt x="101" y="80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8" y="86"/>
                  <a:pt x="110" y="84"/>
                  <a:pt x="113" y="84"/>
                </a:cubicBezTo>
                <a:cubicBezTo>
                  <a:pt x="114" y="84"/>
                  <a:pt x="115" y="84"/>
                  <a:pt x="117" y="86"/>
                </a:cubicBezTo>
                <a:cubicBezTo>
                  <a:pt x="118" y="88"/>
                  <a:pt x="119" y="92"/>
                  <a:pt x="120" y="95"/>
                </a:cubicBezTo>
                <a:cubicBezTo>
                  <a:pt x="120" y="100"/>
                  <a:pt x="121" y="103"/>
                  <a:pt x="123" y="105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31" y="116"/>
                  <a:pt x="133" y="120"/>
                  <a:pt x="134" y="124"/>
                </a:cubicBezTo>
                <a:cubicBezTo>
                  <a:pt x="150" y="122"/>
                  <a:pt x="150" y="122"/>
                  <a:pt x="150" y="122"/>
                </a:cubicBezTo>
                <a:cubicBezTo>
                  <a:pt x="157" y="118"/>
                  <a:pt x="157" y="118"/>
                  <a:pt x="157" y="118"/>
                </a:cubicBezTo>
                <a:cubicBezTo>
                  <a:pt x="163" y="110"/>
                  <a:pt x="163" y="110"/>
                  <a:pt x="163" y="110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8" y="94"/>
                  <a:pt x="168" y="94"/>
                  <a:pt x="168" y="94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9" y="92"/>
                  <a:pt x="169" y="92"/>
                  <a:pt x="169" y="92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5" y="87"/>
                  <a:pt x="175" y="87"/>
                  <a:pt x="175" y="87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3" y="78"/>
                  <a:pt x="163" y="78"/>
                  <a:pt x="163" y="78"/>
                </a:cubicBezTo>
                <a:lnTo>
                  <a:pt x="162" y="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34"/>
          <p:cNvSpPr/>
          <p:nvPr/>
        </p:nvSpPr>
        <p:spPr bwMode="auto">
          <a:xfrm>
            <a:off x="3911600" y="3289300"/>
            <a:ext cx="596900" cy="587375"/>
          </a:xfrm>
          <a:custGeom>
            <a:avLst/>
            <a:gdLst>
              <a:gd name="T0" fmla="*/ 2147483646 w 186"/>
              <a:gd name="T1" fmla="*/ 2147483646 h 183"/>
              <a:gd name="T2" fmla="*/ 2147483646 w 186"/>
              <a:gd name="T3" fmla="*/ 2147483646 h 183"/>
              <a:gd name="T4" fmla="*/ 2147483646 w 186"/>
              <a:gd name="T5" fmla="*/ 2147483646 h 183"/>
              <a:gd name="T6" fmla="*/ 2147483646 w 186"/>
              <a:gd name="T7" fmla="*/ 2147483646 h 183"/>
              <a:gd name="T8" fmla="*/ 2147483646 w 186"/>
              <a:gd name="T9" fmla="*/ 2147483646 h 183"/>
              <a:gd name="T10" fmla="*/ 2147483646 w 186"/>
              <a:gd name="T11" fmla="*/ 2147483646 h 183"/>
              <a:gd name="T12" fmla="*/ 2147483646 w 186"/>
              <a:gd name="T13" fmla="*/ 2147483646 h 183"/>
              <a:gd name="T14" fmla="*/ 2147483646 w 186"/>
              <a:gd name="T15" fmla="*/ 2147483646 h 183"/>
              <a:gd name="T16" fmla="*/ 2147483646 w 186"/>
              <a:gd name="T17" fmla="*/ 2147483646 h 183"/>
              <a:gd name="T18" fmla="*/ 2147483646 w 186"/>
              <a:gd name="T19" fmla="*/ 2147483646 h 183"/>
              <a:gd name="T20" fmla="*/ 2147483646 w 186"/>
              <a:gd name="T21" fmla="*/ 2147483646 h 183"/>
              <a:gd name="T22" fmla="*/ 2147483646 w 186"/>
              <a:gd name="T23" fmla="*/ 2147483646 h 183"/>
              <a:gd name="T24" fmla="*/ 2147483646 w 186"/>
              <a:gd name="T25" fmla="*/ 2147483646 h 183"/>
              <a:gd name="T26" fmla="*/ 2147483646 w 186"/>
              <a:gd name="T27" fmla="*/ 2147483646 h 183"/>
              <a:gd name="T28" fmla="*/ 2147483646 w 186"/>
              <a:gd name="T29" fmla="*/ 2147483646 h 183"/>
              <a:gd name="T30" fmla="*/ 2147483646 w 186"/>
              <a:gd name="T31" fmla="*/ 2147483646 h 183"/>
              <a:gd name="T32" fmla="*/ 2147483646 w 186"/>
              <a:gd name="T33" fmla="*/ 2147483646 h 183"/>
              <a:gd name="T34" fmla="*/ 2147483646 w 186"/>
              <a:gd name="T35" fmla="*/ 2147483646 h 183"/>
              <a:gd name="T36" fmla="*/ 2147483646 w 186"/>
              <a:gd name="T37" fmla="*/ 2147483646 h 183"/>
              <a:gd name="T38" fmla="*/ 2147483646 w 186"/>
              <a:gd name="T39" fmla="*/ 2147483646 h 183"/>
              <a:gd name="T40" fmla="*/ 2147483646 w 186"/>
              <a:gd name="T41" fmla="*/ 2147483646 h 183"/>
              <a:gd name="T42" fmla="*/ 2147483646 w 186"/>
              <a:gd name="T43" fmla="*/ 2147483646 h 183"/>
              <a:gd name="T44" fmla="*/ 2147483646 w 186"/>
              <a:gd name="T45" fmla="*/ 2147483646 h 183"/>
              <a:gd name="T46" fmla="*/ 2147483646 w 186"/>
              <a:gd name="T47" fmla="*/ 2147483646 h 183"/>
              <a:gd name="T48" fmla="*/ 2147483646 w 186"/>
              <a:gd name="T49" fmla="*/ 2147483646 h 183"/>
              <a:gd name="T50" fmla="*/ 2147483646 w 186"/>
              <a:gd name="T51" fmla="*/ 2147483646 h 183"/>
              <a:gd name="T52" fmla="*/ 2147483646 w 186"/>
              <a:gd name="T53" fmla="*/ 2147483646 h 183"/>
              <a:gd name="T54" fmla="*/ 2147483646 w 186"/>
              <a:gd name="T55" fmla="*/ 2147483646 h 183"/>
              <a:gd name="T56" fmla="*/ 2147483646 w 186"/>
              <a:gd name="T57" fmla="*/ 2147483646 h 183"/>
              <a:gd name="T58" fmla="*/ 2147483646 w 186"/>
              <a:gd name="T59" fmla="*/ 2147483646 h 183"/>
              <a:gd name="T60" fmla="*/ 2147483646 w 186"/>
              <a:gd name="T61" fmla="*/ 2147483646 h 183"/>
              <a:gd name="T62" fmla="*/ 2147483646 w 186"/>
              <a:gd name="T63" fmla="*/ 2147483646 h 183"/>
              <a:gd name="T64" fmla="*/ 2147483646 w 186"/>
              <a:gd name="T65" fmla="*/ 2147483646 h 183"/>
              <a:gd name="T66" fmla="*/ 2147483646 w 186"/>
              <a:gd name="T67" fmla="*/ 2147483646 h 183"/>
              <a:gd name="T68" fmla="*/ 2147483646 w 186"/>
              <a:gd name="T69" fmla="*/ 2147483646 h 183"/>
              <a:gd name="T70" fmla="*/ 2147483646 w 186"/>
              <a:gd name="T71" fmla="*/ 2147483646 h 183"/>
              <a:gd name="T72" fmla="*/ 2147483646 w 186"/>
              <a:gd name="T73" fmla="*/ 2147483646 h 183"/>
              <a:gd name="T74" fmla="*/ 2147483646 w 186"/>
              <a:gd name="T75" fmla="*/ 2147483646 h 183"/>
              <a:gd name="T76" fmla="*/ 2147483646 w 186"/>
              <a:gd name="T77" fmla="*/ 0 h 183"/>
              <a:gd name="T78" fmla="*/ 2147483646 w 186"/>
              <a:gd name="T79" fmla="*/ 2147483646 h 183"/>
              <a:gd name="T80" fmla="*/ 2147483646 w 186"/>
              <a:gd name="T81" fmla="*/ 2147483646 h 183"/>
              <a:gd name="T82" fmla="*/ 2147483646 w 186"/>
              <a:gd name="T83" fmla="*/ 2147483646 h 183"/>
              <a:gd name="T84" fmla="*/ 2147483646 w 186"/>
              <a:gd name="T85" fmla="*/ 2147483646 h 183"/>
              <a:gd name="T86" fmla="*/ 2147483646 w 186"/>
              <a:gd name="T87" fmla="*/ 2147483646 h 183"/>
              <a:gd name="T88" fmla="*/ 2147483646 w 186"/>
              <a:gd name="T89" fmla="*/ 2147483646 h 183"/>
              <a:gd name="T90" fmla="*/ 2147483646 w 186"/>
              <a:gd name="T91" fmla="*/ 2147483646 h 18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86" h="183">
                <a:moveTo>
                  <a:pt x="42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11" y="73"/>
                  <a:pt x="11" y="73"/>
                  <a:pt x="11" y="73"/>
                </a:cubicBezTo>
                <a:cubicBezTo>
                  <a:pt x="2" y="81"/>
                  <a:pt x="2" y="81"/>
                  <a:pt x="2" y="81"/>
                </a:cubicBezTo>
                <a:cubicBezTo>
                  <a:pt x="0" y="95"/>
                  <a:pt x="2" y="103"/>
                  <a:pt x="6" y="105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6" y="136"/>
                  <a:pt x="31" y="141"/>
                  <a:pt x="34" y="143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5" y="147"/>
                  <a:pt x="48" y="149"/>
                  <a:pt x="53" y="150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94" y="151"/>
                  <a:pt x="104" y="153"/>
                  <a:pt x="106" y="155"/>
                </a:cubicBezTo>
                <a:cubicBezTo>
                  <a:pt x="108" y="156"/>
                  <a:pt x="109" y="160"/>
                  <a:pt x="108" y="166"/>
                </a:cubicBezTo>
                <a:cubicBezTo>
                  <a:pt x="108" y="170"/>
                  <a:pt x="108" y="173"/>
                  <a:pt x="109" y="173"/>
                </a:cubicBezTo>
                <a:cubicBezTo>
                  <a:pt x="118" y="171"/>
                  <a:pt x="118" y="171"/>
                  <a:pt x="118" y="171"/>
                </a:cubicBezTo>
                <a:cubicBezTo>
                  <a:pt x="124" y="169"/>
                  <a:pt x="128" y="169"/>
                  <a:pt x="130" y="171"/>
                </a:cubicBezTo>
                <a:cubicBezTo>
                  <a:pt x="134" y="175"/>
                  <a:pt x="134" y="175"/>
                  <a:pt x="134" y="175"/>
                </a:cubicBezTo>
                <a:cubicBezTo>
                  <a:pt x="138" y="181"/>
                  <a:pt x="142" y="183"/>
                  <a:pt x="142" y="183"/>
                </a:cubicBezTo>
                <a:cubicBezTo>
                  <a:pt x="145" y="182"/>
                  <a:pt x="148" y="179"/>
                  <a:pt x="150" y="175"/>
                </a:cubicBezTo>
                <a:cubicBezTo>
                  <a:pt x="151" y="174"/>
                  <a:pt x="151" y="174"/>
                  <a:pt x="151" y="174"/>
                </a:cubicBezTo>
                <a:cubicBezTo>
                  <a:pt x="158" y="179"/>
                  <a:pt x="158" y="179"/>
                  <a:pt x="158" y="179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4" y="169"/>
                  <a:pt x="167" y="167"/>
                  <a:pt x="172" y="166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3" y="153"/>
                  <a:pt x="173" y="153"/>
                  <a:pt x="173" y="153"/>
                </a:cubicBezTo>
                <a:cubicBezTo>
                  <a:pt x="170" y="148"/>
                  <a:pt x="166" y="146"/>
                  <a:pt x="161" y="147"/>
                </a:cubicBezTo>
                <a:cubicBezTo>
                  <a:pt x="157" y="148"/>
                  <a:pt x="154" y="148"/>
                  <a:pt x="152" y="147"/>
                </a:cubicBezTo>
                <a:cubicBezTo>
                  <a:pt x="152" y="145"/>
                  <a:pt x="152" y="145"/>
                  <a:pt x="152" y="143"/>
                </a:cubicBezTo>
                <a:cubicBezTo>
                  <a:pt x="149" y="138"/>
                  <a:pt x="146" y="134"/>
                  <a:pt x="142" y="131"/>
                </a:cubicBezTo>
                <a:cubicBezTo>
                  <a:pt x="138" y="127"/>
                  <a:pt x="136" y="123"/>
                  <a:pt x="138" y="119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8" y="109"/>
                  <a:pt x="149" y="107"/>
                  <a:pt x="151" y="105"/>
                </a:cubicBezTo>
                <a:cubicBezTo>
                  <a:pt x="152" y="103"/>
                  <a:pt x="154" y="102"/>
                  <a:pt x="156" y="102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57" y="91"/>
                  <a:pt x="156" y="85"/>
                  <a:pt x="157" y="83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1" y="80"/>
                  <a:pt x="165" y="81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1" y="83"/>
                  <a:pt x="171" y="83"/>
                  <a:pt x="171" y="83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5" y="89"/>
                  <a:pt x="178" y="93"/>
                  <a:pt x="179" y="93"/>
                </a:cubicBezTo>
                <a:cubicBezTo>
                  <a:pt x="186" y="81"/>
                  <a:pt x="186" y="81"/>
                  <a:pt x="186" y="81"/>
                </a:cubicBezTo>
                <a:cubicBezTo>
                  <a:pt x="180" y="73"/>
                  <a:pt x="176" y="67"/>
                  <a:pt x="175" y="64"/>
                </a:cubicBezTo>
                <a:cubicBezTo>
                  <a:pt x="169" y="68"/>
                  <a:pt x="169" y="68"/>
                  <a:pt x="169" y="68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45" y="60"/>
                  <a:pt x="141" y="56"/>
                  <a:pt x="140" y="53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148" y="24"/>
                  <a:pt x="146" y="19"/>
                  <a:pt x="144" y="15"/>
                </a:cubicBezTo>
                <a:cubicBezTo>
                  <a:pt x="142" y="9"/>
                  <a:pt x="142" y="9"/>
                  <a:pt x="142" y="9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24" y="13"/>
                  <a:pt x="119" y="14"/>
                  <a:pt x="114" y="14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1" y="7"/>
                  <a:pt x="101" y="7"/>
                  <a:pt x="101" y="7"/>
                </a:cubicBezTo>
                <a:cubicBezTo>
                  <a:pt x="99" y="7"/>
                  <a:pt x="99" y="7"/>
                  <a:pt x="99" y="7"/>
                </a:cubicBezTo>
                <a:cubicBezTo>
                  <a:pt x="96" y="5"/>
                  <a:pt x="96" y="5"/>
                  <a:pt x="96" y="5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6"/>
                  <a:pt x="91" y="17"/>
                  <a:pt x="92" y="18"/>
                </a:cubicBezTo>
                <a:cubicBezTo>
                  <a:pt x="94" y="21"/>
                  <a:pt x="93" y="24"/>
                  <a:pt x="91" y="27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5"/>
                  <a:pt x="92" y="35"/>
                  <a:pt x="92" y="35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48"/>
                  <a:pt x="87" y="48"/>
                  <a:pt x="87" y="48"/>
                </a:cubicBezTo>
                <a:cubicBezTo>
                  <a:pt x="86" y="49"/>
                  <a:pt x="86" y="49"/>
                  <a:pt x="86" y="49"/>
                </a:cubicBezTo>
                <a:cubicBezTo>
                  <a:pt x="77" y="53"/>
                  <a:pt x="71" y="55"/>
                  <a:pt x="67" y="55"/>
                </a:cubicBezTo>
                <a:cubicBezTo>
                  <a:pt x="50" y="53"/>
                  <a:pt x="50" y="53"/>
                  <a:pt x="50" y="53"/>
                </a:cubicBezTo>
                <a:cubicBezTo>
                  <a:pt x="42" y="60"/>
                  <a:pt x="42" y="60"/>
                  <a:pt x="42" y="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35"/>
          <p:cNvSpPr/>
          <p:nvPr/>
        </p:nvSpPr>
        <p:spPr bwMode="auto">
          <a:xfrm>
            <a:off x="5032375" y="4545013"/>
            <a:ext cx="169863" cy="411162"/>
          </a:xfrm>
          <a:custGeom>
            <a:avLst/>
            <a:gdLst>
              <a:gd name="T0" fmla="*/ 2147483646 w 53"/>
              <a:gd name="T1" fmla="*/ 0 h 128"/>
              <a:gd name="T2" fmla="*/ 2147483646 w 53"/>
              <a:gd name="T3" fmla="*/ 2147483646 h 128"/>
              <a:gd name="T4" fmla="*/ 0 w 53"/>
              <a:gd name="T5" fmla="*/ 2147483646 h 128"/>
              <a:gd name="T6" fmla="*/ 2147483646 w 53"/>
              <a:gd name="T7" fmla="*/ 2147483646 h 128"/>
              <a:gd name="T8" fmla="*/ 2147483646 w 53"/>
              <a:gd name="T9" fmla="*/ 2147483646 h 128"/>
              <a:gd name="T10" fmla="*/ 2147483646 w 53"/>
              <a:gd name="T11" fmla="*/ 2147483646 h 128"/>
              <a:gd name="T12" fmla="*/ 2147483646 w 53"/>
              <a:gd name="T13" fmla="*/ 2147483646 h 128"/>
              <a:gd name="T14" fmla="*/ 2147483646 w 53"/>
              <a:gd name="T15" fmla="*/ 2147483646 h 128"/>
              <a:gd name="T16" fmla="*/ 2147483646 w 53"/>
              <a:gd name="T17" fmla="*/ 2147483646 h 128"/>
              <a:gd name="T18" fmla="*/ 2147483646 w 53"/>
              <a:gd name="T19" fmla="*/ 2147483646 h 128"/>
              <a:gd name="T20" fmla="*/ 2147483646 w 53"/>
              <a:gd name="T21" fmla="*/ 2147483646 h 128"/>
              <a:gd name="T22" fmla="*/ 2147483646 w 53"/>
              <a:gd name="T23" fmla="*/ 2147483646 h 128"/>
              <a:gd name="T24" fmla="*/ 2147483646 w 53"/>
              <a:gd name="T25" fmla="*/ 2147483646 h 128"/>
              <a:gd name="T26" fmla="*/ 2147483646 w 53"/>
              <a:gd name="T27" fmla="*/ 2147483646 h 128"/>
              <a:gd name="T28" fmla="*/ 2147483646 w 53"/>
              <a:gd name="T29" fmla="*/ 2147483646 h 128"/>
              <a:gd name="T30" fmla="*/ 2147483646 w 53"/>
              <a:gd name="T31" fmla="*/ 2147483646 h 128"/>
              <a:gd name="T32" fmla="*/ 2147483646 w 53"/>
              <a:gd name="T33" fmla="*/ 2147483646 h 128"/>
              <a:gd name="T34" fmla="*/ 2147483646 w 53"/>
              <a:gd name="T35" fmla="*/ 2147483646 h 128"/>
              <a:gd name="T36" fmla="*/ 2147483646 w 53"/>
              <a:gd name="T37" fmla="*/ 2147483646 h 128"/>
              <a:gd name="T38" fmla="*/ 2147483646 w 53"/>
              <a:gd name="T39" fmla="*/ 2147483646 h 128"/>
              <a:gd name="T40" fmla="*/ 2147483646 w 53"/>
              <a:gd name="T41" fmla="*/ 2147483646 h 128"/>
              <a:gd name="T42" fmla="*/ 2147483646 w 53"/>
              <a:gd name="T43" fmla="*/ 2147483646 h 128"/>
              <a:gd name="T44" fmla="*/ 2147483646 w 53"/>
              <a:gd name="T45" fmla="*/ 2147483646 h 128"/>
              <a:gd name="T46" fmla="*/ 2147483646 w 53"/>
              <a:gd name="T47" fmla="*/ 2147483646 h 128"/>
              <a:gd name="T48" fmla="*/ 2147483646 w 53"/>
              <a:gd name="T49" fmla="*/ 2147483646 h 128"/>
              <a:gd name="T50" fmla="*/ 2147483646 w 53"/>
              <a:gd name="T51" fmla="*/ 2147483646 h 128"/>
              <a:gd name="T52" fmla="*/ 2147483646 w 53"/>
              <a:gd name="T53" fmla="*/ 2147483646 h 128"/>
              <a:gd name="T54" fmla="*/ 2147483646 w 53"/>
              <a:gd name="T55" fmla="*/ 2147483646 h 128"/>
              <a:gd name="T56" fmla="*/ 2147483646 w 53"/>
              <a:gd name="T57" fmla="*/ 2147483646 h 128"/>
              <a:gd name="T58" fmla="*/ 2147483646 w 53"/>
              <a:gd name="T59" fmla="*/ 2147483646 h 128"/>
              <a:gd name="T60" fmla="*/ 2147483646 w 53"/>
              <a:gd name="T61" fmla="*/ 0 h 12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3" h="128">
                <a:moveTo>
                  <a:pt x="40" y="0"/>
                </a:moveTo>
                <a:cubicBezTo>
                  <a:pt x="27" y="9"/>
                  <a:pt x="18" y="21"/>
                  <a:pt x="12" y="35"/>
                </a:cubicBezTo>
                <a:cubicBezTo>
                  <a:pt x="7" y="47"/>
                  <a:pt x="3" y="53"/>
                  <a:pt x="0" y="54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92"/>
                  <a:pt x="1" y="92"/>
                  <a:pt x="1" y="92"/>
                </a:cubicBezTo>
                <a:cubicBezTo>
                  <a:pt x="0" y="97"/>
                  <a:pt x="1" y="100"/>
                  <a:pt x="2" y="10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20" y="116"/>
                  <a:pt x="22" y="120"/>
                  <a:pt x="25" y="124"/>
                </a:cubicBezTo>
                <a:cubicBezTo>
                  <a:pt x="27" y="126"/>
                  <a:pt x="29" y="127"/>
                  <a:pt x="31" y="128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45" y="73"/>
                  <a:pt x="45" y="73"/>
                  <a:pt x="45" y="73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53" y="30"/>
                  <a:pt x="53" y="30"/>
                  <a:pt x="53" y="30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51" y="8"/>
                  <a:pt x="51" y="8"/>
                  <a:pt x="51" y="8"/>
                </a:cubicBezTo>
                <a:cubicBezTo>
                  <a:pt x="53" y="6"/>
                  <a:pt x="53" y="6"/>
                  <a:pt x="53" y="6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36"/>
          <p:cNvSpPr/>
          <p:nvPr/>
        </p:nvSpPr>
        <p:spPr bwMode="auto">
          <a:xfrm>
            <a:off x="3776663" y="5273675"/>
            <a:ext cx="263525" cy="225425"/>
          </a:xfrm>
          <a:custGeom>
            <a:avLst/>
            <a:gdLst>
              <a:gd name="T0" fmla="*/ 2147483646 w 82"/>
              <a:gd name="T1" fmla="*/ 2147483646 h 70"/>
              <a:gd name="T2" fmla="*/ 2147483646 w 82"/>
              <a:gd name="T3" fmla="*/ 2147483646 h 70"/>
              <a:gd name="T4" fmla="*/ 2147483646 w 82"/>
              <a:gd name="T5" fmla="*/ 2147483646 h 70"/>
              <a:gd name="T6" fmla="*/ 2147483646 w 82"/>
              <a:gd name="T7" fmla="*/ 2147483646 h 70"/>
              <a:gd name="T8" fmla="*/ 2147483646 w 82"/>
              <a:gd name="T9" fmla="*/ 2147483646 h 70"/>
              <a:gd name="T10" fmla="*/ 2147483646 w 82"/>
              <a:gd name="T11" fmla="*/ 2147483646 h 70"/>
              <a:gd name="T12" fmla="*/ 2147483646 w 82"/>
              <a:gd name="T13" fmla="*/ 2147483646 h 70"/>
              <a:gd name="T14" fmla="*/ 2147483646 w 82"/>
              <a:gd name="T15" fmla="*/ 2147483646 h 70"/>
              <a:gd name="T16" fmla="*/ 2147483646 w 82"/>
              <a:gd name="T17" fmla="*/ 2147483646 h 70"/>
              <a:gd name="T18" fmla="*/ 2147483646 w 82"/>
              <a:gd name="T19" fmla="*/ 2147483646 h 70"/>
              <a:gd name="T20" fmla="*/ 2147483646 w 82"/>
              <a:gd name="T21" fmla="*/ 2147483646 h 70"/>
              <a:gd name="T22" fmla="*/ 2147483646 w 82"/>
              <a:gd name="T23" fmla="*/ 2147483646 h 70"/>
              <a:gd name="T24" fmla="*/ 2147483646 w 82"/>
              <a:gd name="T25" fmla="*/ 2147483646 h 70"/>
              <a:gd name="T26" fmla="*/ 2147483646 w 82"/>
              <a:gd name="T27" fmla="*/ 2147483646 h 70"/>
              <a:gd name="T28" fmla="*/ 2147483646 w 82"/>
              <a:gd name="T29" fmla="*/ 2147483646 h 70"/>
              <a:gd name="T30" fmla="*/ 2147483646 w 82"/>
              <a:gd name="T31" fmla="*/ 2147483646 h 70"/>
              <a:gd name="T32" fmla="*/ 2147483646 w 82"/>
              <a:gd name="T33" fmla="*/ 2147483646 h 70"/>
              <a:gd name="T34" fmla="*/ 2147483646 w 82"/>
              <a:gd name="T35" fmla="*/ 2147483646 h 70"/>
              <a:gd name="T36" fmla="*/ 2147483646 w 82"/>
              <a:gd name="T37" fmla="*/ 2147483646 h 70"/>
              <a:gd name="T38" fmla="*/ 2147483646 w 82"/>
              <a:gd name="T39" fmla="*/ 2147483646 h 70"/>
              <a:gd name="T40" fmla="*/ 2147483646 w 82"/>
              <a:gd name="T41" fmla="*/ 2147483646 h 70"/>
              <a:gd name="T42" fmla="*/ 2147483646 w 82"/>
              <a:gd name="T43" fmla="*/ 2147483646 h 70"/>
              <a:gd name="T44" fmla="*/ 2147483646 w 82"/>
              <a:gd name="T45" fmla="*/ 2147483646 h 70"/>
              <a:gd name="T46" fmla="*/ 2147483646 w 82"/>
              <a:gd name="T47" fmla="*/ 2147483646 h 70"/>
              <a:gd name="T48" fmla="*/ 2147483646 w 82"/>
              <a:gd name="T49" fmla="*/ 2147483646 h 70"/>
              <a:gd name="T50" fmla="*/ 2147483646 w 82"/>
              <a:gd name="T51" fmla="*/ 2147483646 h 70"/>
              <a:gd name="T52" fmla="*/ 2147483646 w 82"/>
              <a:gd name="T53" fmla="*/ 2147483646 h 70"/>
              <a:gd name="T54" fmla="*/ 2147483646 w 82"/>
              <a:gd name="T55" fmla="*/ 0 h 70"/>
              <a:gd name="T56" fmla="*/ 2147483646 w 82"/>
              <a:gd name="T57" fmla="*/ 2147483646 h 70"/>
              <a:gd name="T58" fmla="*/ 2147483646 w 82"/>
              <a:gd name="T59" fmla="*/ 2147483646 h 70"/>
              <a:gd name="T60" fmla="*/ 2147483646 w 82"/>
              <a:gd name="T61" fmla="*/ 2147483646 h 70"/>
              <a:gd name="T62" fmla="*/ 2147483646 w 82"/>
              <a:gd name="T63" fmla="*/ 2147483646 h 70"/>
              <a:gd name="T64" fmla="*/ 2147483646 w 82"/>
              <a:gd name="T65" fmla="*/ 2147483646 h 70"/>
              <a:gd name="T66" fmla="*/ 2147483646 w 82"/>
              <a:gd name="T67" fmla="*/ 2147483646 h 7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2" h="70">
                <a:moveTo>
                  <a:pt x="37" y="7"/>
                </a:move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5" y="22"/>
                  <a:pt x="25" y="22"/>
                  <a:pt x="25" y="22"/>
                </a:cubicBezTo>
                <a:cubicBezTo>
                  <a:pt x="24" y="22"/>
                  <a:pt x="24" y="23"/>
                  <a:pt x="23" y="23"/>
                </a:cubicBezTo>
                <a:cubicBezTo>
                  <a:pt x="16" y="27"/>
                  <a:pt x="16" y="27"/>
                  <a:pt x="16" y="27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41"/>
                  <a:pt x="0" y="49"/>
                  <a:pt x="6" y="63"/>
                </a:cubicBezTo>
                <a:cubicBezTo>
                  <a:pt x="18" y="64"/>
                  <a:pt x="18" y="64"/>
                  <a:pt x="18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70"/>
                  <a:pt x="31" y="70"/>
                  <a:pt x="31" y="70"/>
                </a:cubicBezTo>
                <a:cubicBezTo>
                  <a:pt x="44" y="68"/>
                  <a:pt x="44" y="68"/>
                  <a:pt x="44" y="68"/>
                </a:cubicBezTo>
                <a:cubicBezTo>
                  <a:pt x="49" y="67"/>
                  <a:pt x="55" y="62"/>
                  <a:pt x="62" y="53"/>
                </a:cubicBezTo>
                <a:cubicBezTo>
                  <a:pt x="63" y="53"/>
                  <a:pt x="63" y="53"/>
                  <a:pt x="63" y="53"/>
                </a:cubicBezTo>
                <a:cubicBezTo>
                  <a:pt x="64" y="52"/>
                  <a:pt x="64" y="52"/>
                  <a:pt x="64" y="52"/>
                </a:cubicBezTo>
                <a:cubicBezTo>
                  <a:pt x="69" y="50"/>
                  <a:pt x="69" y="50"/>
                  <a:pt x="69" y="50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81" y="17"/>
                  <a:pt x="81" y="17"/>
                  <a:pt x="81" y="17"/>
                </a:cubicBezTo>
                <a:cubicBezTo>
                  <a:pt x="82" y="13"/>
                  <a:pt x="81" y="8"/>
                  <a:pt x="79" y="5"/>
                </a:cubicBezTo>
                <a:cubicBezTo>
                  <a:pt x="78" y="1"/>
                  <a:pt x="76" y="0"/>
                  <a:pt x="74" y="0"/>
                </a:cubicBezTo>
                <a:cubicBezTo>
                  <a:pt x="74" y="6"/>
                  <a:pt x="74" y="6"/>
                  <a:pt x="74" y="6"/>
                </a:cubicBezTo>
                <a:cubicBezTo>
                  <a:pt x="64" y="4"/>
                  <a:pt x="64" y="4"/>
                  <a:pt x="64" y="4"/>
                </a:cubicBezTo>
                <a:cubicBezTo>
                  <a:pt x="59" y="7"/>
                  <a:pt x="59" y="7"/>
                  <a:pt x="59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lnTo>
                  <a:pt x="37" y="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6118225" y="1144588"/>
            <a:ext cx="0" cy="4395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项目投资回报预期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09"/>
          <p:cNvSpPr>
            <a:spLocks noEditPoints="1"/>
          </p:cNvSpPr>
          <p:nvPr/>
        </p:nvSpPr>
        <p:spPr bwMode="auto">
          <a:xfrm>
            <a:off x="3152775" y="1227138"/>
            <a:ext cx="5886450" cy="2909887"/>
          </a:xfrm>
          <a:custGeom>
            <a:avLst/>
            <a:gdLst>
              <a:gd name="T0" fmla="*/ 2147483646 w 1530"/>
              <a:gd name="T1" fmla="*/ 2147483646 h 755"/>
              <a:gd name="T2" fmla="*/ 2147483646 w 1530"/>
              <a:gd name="T3" fmla="*/ 2147483646 h 755"/>
              <a:gd name="T4" fmla="*/ 2147483646 w 1530"/>
              <a:gd name="T5" fmla="*/ 2147483646 h 755"/>
              <a:gd name="T6" fmla="*/ 2147483646 w 1530"/>
              <a:gd name="T7" fmla="*/ 2147483646 h 755"/>
              <a:gd name="T8" fmla="*/ 2147483646 w 1530"/>
              <a:gd name="T9" fmla="*/ 2147483646 h 755"/>
              <a:gd name="T10" fmla="*/ 2147483646 w 1530"/>
              <a:gd name="T11" fmla="*/ 2147483646 h 755"/>
              <a:gd name="T12" fmla="*/ 2147483646 w 1530"/>
              <a:gd name="T13" fmla="*/ 2147483646 h 755"/>
              <a:gd name="T14" fmla="*/ 2147483646 w 1530"/>
              <a:gd name="T15" fmla="*/ 2147483646 h 755"/>
              <a:gd name="T16" fmla="*/ 2147483646 w 1530"/>
              <a:gd name="T17" fmla="*/ 2147483646 h 755"/>
              <a:gd name="T18" fmla="*/ 2147483646 w 1530"/>
              <a:gd name="T19" fmla="*/ 2147483646 h 755"/>
              <a:gd name="T20" fmla="*/ 2147483646 w 1530"/>
              <a:gd name="T21" fmla="*/ 2147483646 h 755"/>
              <a:gd name="T22" fmla="*/ 2147483646 w 1530"/>
              <a:gd name="T23" fmla="*/ 2147483646 h 755"/>
              <a:gd name="T24" fmla="*/ 2147483646 w 1530"/>
              <a:gd name="T25" fmla="*/ 2147483646 h 755"/>
              <a:gd name="T26" fmla="*/ 2147483646 w 1530"/>
              <a:gd name="T27" fmla="*/ 2147483646 h 755"/>
              <a:gd name="T28" fmla="*/ 2147483646 w 1530"/>
              <a:gd name="T29" fmla="*/ 2147483646 h 755"/>
              <a:gd name="T30" fmla="*/ 2147483646 w 1530"/>
              <a:gd name="T31" fmla="*/ 2147483646 h 755"/>
              <a:gd name="T32" fmla="*/ 2147483646 w 1530"/>
              <a:gd name="T33" fmla="*/ 2147483646 h 755"/>
              <a:gd name="T34" fmla="*/ 2147483646 w 1530"/>
              <a:gd name="T35" fmla="*/ 2147483646 h 755"/>
              <a:gd name="T36" fmla="*/ 2147483646 w 1530"/>
              <a:gd name="T37" fmla="*/ 2147483646 h 755"/>
              <a:gd name="T38" fmla="*/ 2147483646 w 1530"/>
              <a:gd name="T39" fmla="*/ 2147483646 h 755"/>
              <a:gd name="T40" fmla="*/ 2147483646 w 1530"/>
              <a:gd name="T41" fmla="*/ 2147483646 h 755"/>
              <a:gd name="T42" fmla="*/ 2147483646 w 1530"/>
              <a:gd name="T43" fmla="*/ 2147483646 h 755"/>
              <a:gd name="T44" fmla="*/ 2147483646 w 1530"/>
              <a:gd name="T45" fmla="*/ 2147483646 h 755"/>
              <a:gd name="T46" fmla="*/ 2147483646 w 1530"/>
              <a:gd name="T47" fmla="*/ 2147483646 h 755"/>
              <a:gd name="T48" fmla="*/ 2147483646 w 1530"/>
              <a:gd name="T49" fmla="*/ 2147483646 h 755"/>
              <a:gd name="T50" fmla="*/ 2147483646 w 1530"/>
              <a:gd name="T51" fmla="*/ 2147483646 h 755"/>
              <a:gd name="T52" fmla="*/ 2147483646 w 1530"/>
              <a:gd name="T53" fmla="*/ 2147483646 h 755"/>
              <a:gd name="T54" fmla="*/ 2147483646 w 1530"/>
              <a:gd name="T55" fmla="*/ 2147483646 h 755"/>
              <a:gd name="T56" fmla="*/ 2147483646 w 1530"/>
              <a:gd name="T57" fmla="*/ 2147483646 h 755"/>
              <a:gd name="T58" fmla="*/ 2147483646 w 1530"/>
              <a:gd name="T59" fmla="*/ 2147483646 h 755"/>
              <a:gd name="T60" fmla="*/ 2147483646 w 1530"/>
              <a:gd name="T61" fmla="*/ 2147483646 h 755"/>
              <a:gd name="T62" fmla="*/ 2147483646 w 1530"/>
              <a:gd name="T63" fmla="*/ 2147483646 h 755"/>
              <a:gd name="T64" fmla="*/ 2147483646 w 1530"/>
              <a:gd name="T65" fmla="*/ 2147483646 h 755"/>
              <a:gd name="T66" fmla="*/ 2147483646 w 1530"/>
              <a:gd name="T67" fmla="*/ 2147483646 h 755"/>
              <a:gd name="T68" fmla="*/ 2147483646 w 1530"/>
              <a:gd name="T69" fmla="*/ 2147483646 h 755"/>
              <a:gd name="T70" fmla="*/ 2147483646 w 1530"/>
              <a:gd name="T71" fmla="*/ 2147483646 h 755"/>
              <a:gd name="T72" fmla="*/ 2147483646 w 1530"/>
              <a:gd name="T73" fmla="*/ 2147483646 h 755"/>
              <a:gd name="T74" fmla="*/ 2147483646 w 1530"/>
              <a:gd name="T75" fmla="*/ 2147483646 h 755"/>
              <a:gd name="T76" fmla="*/ 2147483646 w 1530"/>
              <a:gd name="T77" fmla="*/ 2147483646 h 755"/>
              <a:gd name="T78" fmla="*/ 2147483646 w 1530"/>
              <a:gd name="T79" fmla="*/ 2147483646 h 755"/>
              <a:gd name="T80" fmla="*/ 2147483646 w 1530"/>
              <a:gd name="T81" fmla="*/ 2147483646 h 755"/>
              <a:gd name="T82" fmla="*/ 2147483646 w 1530"/>
              <a:gd name="T83" fmla="*/ 2147483646 h 755"/>
              <a:gd name="T84" fmla="*/ 2147483646 w 1530"/>
              <a:gd name="T85" fmla="*/ 2147483646 h 755"/>
              <a:gd name="T86" fmla="*/ 2147483646 w 1530"/>
              <a:gd name="T87" fmla="*/ 2147483646 h 755"/>
              <a:gd name="T88" fmla="*/ 2147483646 w 1530"/>
              <a:gd name="T89" fmla="*/ 2147483646 h 755"/>
              <a:gd name="T90" fmla="*/ 2147483646 w 1530"/>
              <a:gd name="T91" fmla="*/ 2147483646 h 755"/>
              <a:gd name="T92" fmla="*/ 2147483646 w 1530"/>
              <a:gd name="T93" fmla="*/ 2147483646 h 755"/>
              <a:gd name="T94" fmla="*/ 2147483646 w 1530"/>
              <a:gd name="T95" fmla="*/ 2147483646 h 755"/>
              <a:gd name="T96" fmla="*/ 2147483646 w 1530"/>
              <a:gd name="T97" fmla="*/ 2147483646 h 755"/>
              <a:gd name="T98" fmla="*/ 2147483646 w 1530"/>
              <a:gd name="T99" fmla="*/ 2147483646 h 755"/>
              <a:gd name="T100" fmla="*/ 2147483646 w 1530"/>
              <a:gd name="T101" fmla="*/ 2147483646 h 755"/>
              <a:gd name="T102" fmla="*/ 2147483646 w 1530"/>
              <a:gd name="T103" fmla="*/ 2147483646 h 755"/>
              <a:gd name="T104" fmla="*/ 2147483646 w 1530"/>
              <a:gd name="T105" fmla="*/ 2147483646 h 755"/>
              <a:gd name="T106" fmla="*/ 2147483646 w 1530"/>
              <a:gd name="T107" fmla="*/ 2147483646 h 755"/>
              <a:gd name="T108" fmla="*/ 2147483646 w 1530"/>
              <a:gd name="T109" fmla="*/ 2147483646 h 755"/>
              <a:gd name="T110" fmla="*/ 2147483646 w 1530"/>
              <a:gd name="T111" fmla="*/ 2147483646 h 755"/>
              <a:gd name="T112" fmla="*/ 2147483646 w 1530"/>
              <a:gd name="T113" fmla="*/ 2147483646 h 755"/>
              <a:gd name="T114" fmla="*/ 2147483646 w 1530"/>
              <a:gd name="T115" fmla="*/ 2147483646 h 755"/>
              <a:gd name="T116" fmla="*/ 2147483646 w 1530"/>
              <a:gd name="T117" fmla="*/ 2147483646 h 755"/>
              <a:gd name="T118" fmla="*/ 2147483646 w 1530"/>
              <a:gd name="T119" fmla="*/ 2147483646 h 755"/>
              <a:gd name="T120" fmla="*/ 2147483646 w 1530"/>
              <a:gd name="T121" fmla="*/ 2147483646 h 755"/>
              <a:gd name="T122" fmla="*/ 2147483646 w 1530"/>
              <a:gd name="T123" fmla="*/ 2147483646 h 755"/>
              <a:gd name="T124" fmla="*/ 2147483646 w 1530"/>
              <a:gd name="T125" fmla="*/ 2147483646 h 75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30" h="755">
                <a:moveTo>
                  <a:pt x="3" y="235"/>
                </a:moveTo>
                <a:cubicBezTo>
                  <a:pt x="6" y="234"/>
                  <a:pt x="7" y="232"/>
                  <a:pt x="6" y="231"/>
                </a:cubicBezTo>
                <a:cubicBezTo>
                  <a:pt x="5" y="231"/>
                  <a:pt x="4" y="232"/>
                  <a:pt x="3" y="233"/>
                </a:cubicBezTo>
                <a:cubicBezTo>
                  <a:pt x="3" y="234"/>
                  <a:pt x="3" y="235"/>
                  <a:pt x="3" y="235"/>
                </a:cubicBezTo>
                <a:moveTo>
                  <a:pt x="19" y="226"/>
                </a:moveTo>
                <a:cubicBezTo>
                  <a:pt x="17" y="225"/>
                  <a:pt x="12" y="229"/>
                  <a:pt x="14" y="229"/>
                </a:cubicBezTo>
                <a:cubicBezTo>
                  <a:pt x="15" y="229"/>
                  <a:pt x="16" y="228"/>
                  <a:pt x="17" y="228"/>
                </a:cubicBezTo>
                <a:cubicBezTo>
                  <a:pt x="19" y="228"/>
                  <a:pt x="21" y="227"/>
                  <a:pt x="19" y="226"/>
                </a:cubicBezTo>
                <a:moveTo>
                  <a:pt x="67" y="204"/>
                </a:moveTo>
                <a:cubicBezTo>
                  <a:pt x="67" y="203"/>
                  <a:pt x="66" y="203"/>
                  <a:pt x="64" y="205"/>
                </a:cubicBezTo>
                <a:cubicBezTo>
                  <a:pt x="62" y="207"/>
                  <a:pt x="60" y="208"/>
                  <a:pt x="60" y="210"/>
                </a:cubicBezTo>
                <a:cubicBezTo>
                  <a:pt x="60" y="210"/>
                  <a:pt x="59" y="210"/>
                  <a:pt x="59" y="210"/>
                </a:cubicBezTo>
                <a:cubicBezTo>
                  <a:pt x="58" y="210"/>
                  <a:pt x="57" y="210"/>
                  <a:pt x="57" y="211"/>
                </a:cubicBezTo>
                <a:cubicBezTo>
                  <a:pt x="56" y="212"/>
                  <a:pt x="57" y="215"/>
                  <a:pt x="59" y="214"/>
                </a:cubicBezTo>
                <a:cubicBezTo>
                  <a:pt x="60" y="213"/>
                  <a:pt x="60" y="214"/>
                  <a:pt x="61" y="214"/>
                </a:cubicBezTo>
                <a:cubicBezTo>
                  <a:pt x="62" y="214"/>
                  <a:pt x="66" y="211"/>
                  <a:pt x="67" y="210"/>
                </a:cubicBezTo>
                <a:cubicBezTo>
                  <a:pt x="67" y="209"/>
                  <a:pt x="65" y="208"/>
                  <a:pt x="65" y="207"/>
                </a:cubicBezTo>
                <a:cubicBezTo>
                  <a:pt x="65" y="207"/>
                  <a:pt x="67" y="207"/>
                  <a:pt x="68" y="206"/>
                </a:cubicBezTo>
                <a:cubicBezTo>
                  <a:pt x="69" y="205"/>
                  <a:pt x="67" y="205"/>
                  <a:pt x="67" y="204"/>
                </a:cubicBezTo>
                <a:moveTo>
                  <a:pt x="7" y="193"/>
                </a:moveTo>
                <a:cubicBezTo>
                  <a:pt x="7" y="191"/>
                  <a:pt x="3" y="193"/>
                  <a:pt x="3" y="194"/>
                </a:cubicBezTo>
                <a:cubicBezTo>
                  <a:pt x="4" y="196"/>
                  <a:pt x="8" y="197"/>
                  <a:pt x="9" y="196"/>
                </a:cubicBezTo>
                <a:cubicBezTo>
                  <a:pt x="11" y="195"/>
                  <a:pt x="11" y="194"/>
                  <a:pt x="10" y="193"/>
                </a:cubicBezTo>
                <a:cubicBezTo>
                  <a:pt x="10" y="193"/>
                  <a:pt x="9" y="193"/>
                  <a:pt x="8" y="193"/>
                </a:cubicBezTo>
                <a:cubicBezTo>
                  <a:pt x="8" y="193"/>
                  <a:pt x="7" y="194"/>
                  <a:pt x="7" y="193"/>
                </a:cubicBezTo>
                <a:moveTo>
                  <a:pt x="187" y="110"/>
                </a:moveTo>
                <a:cubicBezTo>
                  <a:pt x="190" y="110"/>
                  <a:pt x="191" y="116"/>
                  <a:pt x="193" y="116"/>
                </a:cubicBezTo>
                <a:cubicBezTo>
                  <a:pt x="194" y="116"/>
                  <a:pt x="193" y="114"/>
                  <a:pt x="196" y="114"/>
                </a:cubicBezTo>
                <a:cubicBezTo>
                  <a:pt x="198" y="114"/>
                  <a:pt x="198" y="113"/>
                  <a:pt x="200" y="113"/>
                </a:cubicBezTo>
                <a:cubicBezTo>
                  <a:pt x="202" y="113"/>
                  <a:pt x="204" y="113"/>
                  <a:pt x="204" y="110"/>
                </a:cubicBezTo>
                <a:cubicBezTo>
                  <a:pt x="204" y="107"/>
                  <a:pt x="206" y="107"/>
                  <a:pt x="208" y="106"/>
                </a:cubicBezTo>
                <a:cubicBezTo>
                  <a:pt x="210" y="105"/>
                  <a:pt x="208" y="103"/>
                  <a:pt x="211" y="102"/>
                </a:cubicBezTo>
                <a:cubicBezTo>
                  <a:pt x="215" y="101"/>
                  <a:pt x="223" y="97"/>
                  <a:pt x="225" y="96"/>
                </a:cubicBezTo>
                <a:cubicBezTo>
                  <a:pt x="226" y="95"/>
                  <a:pt x="223" y="94"/>
                  <a:pt x="220" y="91"/>
                </a:cubicBezTo>
                <a:cubicBezTo>
                  <a:pt x="216" y="89"/>
                  <a:pt x="214" y="89"/>
                  <a:pt x="211" y="90"/>
                </a:cubicBezTo>
                <a:cubicBezTo>
                  <a:pt x="210" y="91"/>
                  <a:pt x="209" y="91"/>
                  <a:pt x="209" y="90"/>
                </a:cubicBezTo>
                <a:cubicBezTo>
                  <a:pt x="209" y="90"/>
                  <a:pt x="209" y="89"/>
                  <a:pt x="208" y="90"/>
                </a:cubicBezTo>
                <a:cubicBezTo>
                  <a:pt x="206" y="90"/>
                  <a:pt x="201" y="88"/>
                  <a:pt x="200" y="87"/>
                </a:cubicBezTo>
                <a:cubicBezTo>
                  <a:pt x="199" y="86"/>
                  <a:pt x="189" y="89"/>
                  <a:pt x="186" y="89"/>
                </a:cubicBezTo>
                <a:cubicBezTo>
                  <a:pt x="184" y="89"/>
                  <a:pt x="187" y="92"/>
                  <a:pt x="188" y="93"/>
                </a:cubicBezTo>
                <a:cubicBezTo>
                  <a:pt x="190" y="94"/>
                  <a:pt x="184" y="99"/>
                  <a:pt x="185" y="100"/>
                </a:cubicBezTo>
                <a:cubicBezTo>
                  <a:pt x="186" y="100"/>
                  <a:pt x="184" y="103"/>
                  <a:pt x="182" y="106"/>
                </a:cubicBezTo>
                <a:cubicBezTo>
                  <a:pt x="179" y="109"/>
                  <a:pt x="183" y="109"/>
                  <a:pt x="187" y="110"/>
                </a:cubicBezTo>
                <a:moveTo>
                  <a:pt x="281" y="125"/>
                </a:moveTo>
                <a:cubicBezTo>
                  <a:pt x="281" y="124"/>
                  <a:pt x="283" y="125"/>
                  <a:pt x="284" y="125"/>
                </a:cubicBezTo>
                <a:cubicBezTo>
                  <a:pt x="285" y="126"/>
                  <a:pt x="287" y="126"/>
                  <a:pt x="287" y="125"/>
                </a:cubicBezTo>
                <a:cubicBezTo>
                  <a:pt x="287" y="122"/>
                  <a:pt x="282" y="121"/>
                  <a:pt x="279" y="119"/>
                </a:cubicBezTo>
                <a:cubicBezTo>
                  <a:pt x="277" y="118"/>
                  <a:pt x="276" y="118"/>
                  <a:pt x="273" y="116"/>
                </a:cubicBezTo>
                <a:cubicBezTo>
                  <a:pt x="269" y="113"/>
                  <a:pt x="274" y="112"/>
                  <a:pt x="271" y="110"/>
                </a:cubicBezTo>
                <a:cubicBezTo>
                  <a:pt x="268" y="108"/>
                  <a:pt x="267" y="102"/>
                  <a:pt x="269" y="100"/>
                </a:cubicBezTo>
                <a:cubicBezTo>
                  <a:pt x="271" y="98"/>
                  <a:pt x="273" y="95"/>
                  <a:pt x="270" y="94"/>
                </a:cubicBezTo>
                <a:cubicBezTo>
                  <a:pt x="266" y="93"/>
                  <a:pt x="261" y="95"/>
                  <a:pt x="262" y="96"/>
                </a:cubicBezTo>
                <a:cubicBezTo>
                  <a:pt x="262" y="97"/>
                  <a:pt x="267" y="99"/>
                  <a:pt x="267" y="100"/>
                </a:cubicBezTo>
                <a:cubicBezTo>
                  <a:pt x="267" y="101"/>
                  <a:pt x="266" y="100"/>
                  <a:pt x="264" y="99"/>
                </a:cubicBezTo>
                <a:cubicBezTo>
                  <a:pt x="263" y="99"/>
                  <a:pt x="262" y="98"/>
                  <a:pt x="261" y="98"/>
                </a:cubicBezTo>
                <a:cubicBezTo>
                  <a:pt x="260" y="99"/>
                  <a:pt x="260" y="98"/>
                  <a:pt x="259" y="98"/>
                </a:cubicBezTo>
                <a:cubicBezTo>
                  <a:pt x="258" y="98"/>
                  <a:pt x="257" y="97"/>
                  <a:pt x="256" y="98"/>
                </a:cubicBezTo>
                <a:cubicBezTo>
                  <a:pt x="255" y="100"/>
                  <a:pt x="258" y="107"/>
                  <a:pt x="259" y="109"/>
                </a:cubicBezTo>
                <a:cubicBezTo>
                  <a:pt x="260" y="110"/>
                  <a:pt x="258" y="110"/>
                  <a:pt x="257" y="111"/>
                </a:cubicBezTo>
                <a:cubicBezTo>
                  <a:pt x="255" y="111"/>
                  <a:pt x="255" y="106"/>
                  <a:pt x="253" y="103"/>
                </a:cubicBezTo>
                <a:cubicBezTo>
                  <a:pt x="252" y="101"/>
                  <a:pt x="246" y="99"/>
                  <a:pt x="246" y="100"/>
                </a:cubicBezTo>
                <a:cubicBezTo>
                  <a:pt x="245" y="102"/>
                  <a:pt x="249" y="102"/>
                  <a:pt x="249" y="104"/>
                </a:cubicBezTo>
                <a:cubicBezTo>
                  <a:pt x="248" y="105"/>
                  <a:pt x="248" y="105"/>
                  <a:pt x="247" y="104"/>
                </a:cubicBezTo>
                <a:cubicBezTo>
                  <a:pt x="246" y="104"/>
                  <a:pt x="245" y="104"/>
                  <a:pt x="244" y="104"/>
                </a:cubicBezTo>
                <a:cubicBezTo>
                  <a:pt x="242" y="106"/>
                  <a:pt x="242" y="105"/>
                  <a:pt x="243" y="103"/>
                </a:cubicBezTo>
                <a:cubicBezTo>
                  <a:pt x="243" y="102"/>
                  <a:pt x="240" y="100"/>
                  <a:pt x="236" y="100"/>
                </a:cubicBezTo>
                <a:cubicBezTo>
                  <a:pt x="232" y="100"/>
                  <a:pt x="234" y="103"/>
                  <a:pt x="233" y="104"/>
                </a:cubicBezTo>
                <a:cubicBezTo>
                  <a:pt x="232" y="105"/>
                  <a:pt x="226" y="103"/>
                  <a:pt x="230" y="103"/>
                </a:cubicBezTo>
                <a:cubicBezTo>
                  <a:pt x="233" y="102"/>
                  <a:pt x="232" y="100"/>
                  <a:pt x="231" y="98"/>
                </a:cubicBezTo>
                <a:cubicBezTo>
                  <a:pt x="229" y="96"/>
                  <a:pt x="226" y="98"/>
                  <a:pt x="220" y="100"/>
                </a:cubicBezTo>
                <a:cubicBezTo>
                  <a:pt x="214" y="102"/>
                  <a:pt x="211" y="105"/>
                  <a:pt x="212" y="105"/>
                </a:cubicBezTo>
                <a:cubicBezTo>
                  <a:pt x="213" y="105"/>
                  <a:pt x="213" y="106"/>
                  <a:pt x="211" y="108"/>
                </a:cubicBezTo>
                <a:cubicBezTo>
                  <a:pt x="208" y="110"/>
                  <a:pt x="211" y="111"/>
                  <a:pt x="213" y="111"/>
                </a:cubicBezTo>
                <a:cubicBezTo>
                  <a:pt x="215" y="111"/>
                  <a:pt x="213" y="113"/>
                  <a:pt x="215" y="113"/>
                </a:cubicBezTo>
                <a:cubicBezTo>
                  <a:pt x="215" y="114"/>
                  <a:pt x="217" y="113"/>
                  <a:pt x="219" y="113"/>
                </a:cubicBezTo>
                <a:cubicBezTo>
                  <a:pt x="221" y="112"/>
                  <a:pt x="223" y="111"/>
                  <a:pt x="224" y="112"/>
                </a:cubicBezTo>
                <a:cubicBezTo>
                  <a:pt x="226" y="113"/>
                  <a:pt x="213" y="114"/>
                  <a:pt x="213" y="116"/>
                </a:cubicBezTo>
                <a:cubicBezTo>
                  <a:pt x="213" y="119"/>
                  <a:pt x="221" y="120"/>
                  <a:pt x="226" y="119"/>
                </a:cubicBezTo>
                <a:cubicBezTo>
                  <a:pt x="231" y="118"/>
                  <a:pt x="240" y="120"/>
                  <a:pt x="240" y="121"/>
                </a:cubicBezTo>
                <a:cubicBezTo>
                  <a:pt x="240" y="123"/>
                  <a:pt x="234" y="122"/>
                  <a:pt x="229" y="122"/>
                </a:cubicBezTo>
                <a:cubicBezTo>
                  <a:pt x="225" y="122"/>
                  <a:pt x="217" y="123"/>
                  <a:pt x="217" y="125"/>
                </a:cubicBezTo>
                <a:cubicBezTo>
                  <a:pt x="217" y="126"/>
                  <a:pt x="218" y="126"/>
                  <a:pt x="223" y="129"/>
                </a:cubicBezTo>
                <a:cubicBezTo>
                  <a:pt x="225" y="130"/>
                  <a:pt x="227" y="130"/>
                  <a:pt x="229" y="129"/>
                </a:cubicBezTo>
                <a:cubicBezTo>
                  <a:pt x="231" y="129"/>
                  <a:pt x="233" y="129"/>
                  <a:pt x="233" y="131"/>
                </a:cubicBezTo>
                <a:cubicBezTo>
                  <a:pt x="232" y="134"/>
                  <a:pt x="235" y="135"/>
                  <a:pt x="242" y="135"/>
                </a:cubicBezTo>
                <a:cubicBezTo>
                  <a:pt x="245" y="135"/>
                  <a:pt x="248" y="134"/>
                  <a:pt x="249" y="134"/>
                </a:cubicBezTo>
                <a:cubicBezTo>
                  <a:pt x="251" y="133"/>
                  <a:pt x="253" y="132"/>
                  <a:pt x="255" y="132"/>
                </a:cubicBezTo>
                <a:cubicBezTo>
                  <a:pt x="258" y="132"/>
                  <a:pt x="259" y="132"/>
                  <a:pt x="261" y="129"/>
                </a:cubicBezTo>
                <a:cubicBezTo>
                  <a:pt x="262" y="127"/>
                  <a:pt x="264" y="129"/>
                  <a:pt x="264" y="130"/>
                </a:cubicBezTo>
                <a:cubicBezTo>
                  <a:pt x="264" y="131"/>
                  <a:pt x="269" y="131"/>
                  <a:pt x="269" y="132"/>
                </a:cubicBezTo>
                <a:cubicBezTo>
                  <a:pt x="272" y="134"/>
                  <a:pt x="280" y="133"/>
                  <a:pt x="283" y="132"/>
                </a:cubicBezTo>
                <a:cubicBezTo>
                  <a:pt x="286" y="130"/>
                  <a:pt x="282" y="126"/>
                  <a:pt x="280" y="128"/>
                </a:cubicBezTo>
                <a:cubicBezTo>
                  <a:pt x="279" y="130"/>
                  <a:pt x="277" y="129"/>
                  <a:pt x="277" y="128"/>
                </a:cubicBezTo>
                <a:cubicBezTo>
                  <a:pt x="276" y="127"/>
                  <a:pt x="280" y="126"/>
                  <a:pt x="281" y="125"/>
                </a:cubicBezTo>
                <a:moveTo>
                  <a:pt x="209" y="79"/>
                </a:moveTo>
                <a:cubicBezTo>
                  <a:pt x="213" y="79"/>
                  <a:pt x="216" y="76"/>
                  <a:pt x="216" y="74"/>
                </a:cubicBezTo>
                <a:cubicBezTo>
                  <a:pt x="216" y="73"/>
                  <a:pt x="208" y="78"/>
                  <a:pt x="209" y="79"/>
                </a:cubicBezTo>
                <a:moveTo>
                  <a:pt x="194" y="73"/>
                </a:moveTo>
                <a:cubicBezTo>
                  <a:pt x="195" y="74"/>
                  <a:pt x="194" y="77"/>
                  <a:pt x="195" y="76"/>
                </a:cubicBezTo>
                <a:cubicBezTo>
                  <a:pt x="197" y="75"/>
                  <a:pt x="197" y="75"/>
                  <a:pt x="198" y="75"/>
                </a:cubicBezTo>
                <a:cubicBezTo>
                  <a:pt x="200" y="76"/>
                  <a:pt x="201" y="74"/>
                  <a:pt x="202" y="73"/>
                </a:cubicBezTo>
                <a:cubicBezTo>
                  <a:pt x="203" y="72"/>
                  <a:pt x="202" y="77"/>
                  <a:pt x="205" y="77"/>
                </a:cubicBezTo>
                <a:cubicBezTo>
                  <a:pt x="207" y="77"/>
                  <a:pt x="206" y="72"/>
                  <a:pt x="208" y="73"/>
                </a:cubicBezTo>
                <a:cubicBezTo>
                  <a:pt x="210" y="75"/>
                  <a:pt x="211" y="73"/>
                  <a:pt x="211" y="71"/>
                </a:cubicBezTo>
                <a:cubicBezTo>
                  <a:pt x="211" y="70"/>
                  <a:pt x="211" y="68"/>
                  <a:pt x="214" y="68"/>
                </a:cubicBezTo>
                <a:cubicBezTo>
                  <a:pt x="216" y="67"/>
                  <a:pt x="214" y="70"/>
                  <a:pt x="215" y="71"/>
                </a:cubicBezTo>
                <a:cubicBezTo>
                  <a:pt x="216" y="74"/>
                  <a:pt x="219" y="71"/>
                  <a:pt x="219" y="70"/>
                </a:cubicBezTo>
                <a:cubicBezTo>
                  <a:pt x="219" y="69"/>
                  <a:pt x="222" y="70"/>
                  <a:pt x="222" y="69"/>
                </a:cubicBezTo>
                <a:cubicBezTo>
                  <a:pt x="222" y="67"/>
                  <a:pt x="223" y="67"/>
                  <a:pt x="222" y="65"/>
                </a:cubicBezTo>
                <a:cubicBezTo>
                  <a:pt x="221" y="64"/>
                  <a:pt x="224" y="64"/>
                  <a:pt x="225" y="63"/>
                </a:cubicBezTo>
                <a:cubicBezTo>
                  <a:pt x="226" y="62"/>
                  <a:pt x="223" y="63"/>
                  <a:pt x="221" y="61"/>
                </a:cubicBezTo>
                <a:cubicBezTo>
                  <a:pt x="220" y="60"/>
                  <a:pt x="219" y="62"/>
                  <a:pt x="219" y="63"/>
                </a:cubicBezTo>
                <a:cubicBezTo>
                  <a:pt x="219" y="64"/>
                  <a:pt x="215" y="63"/>
                  <a:pt x="213" y="62"/>
                </a:cubicBezTo>
                <a:cubicBezTo>
                  <a:pt x="211" y="62"/>
                  <a:pt x="208" y="65"/>
                  <a:pt x="205" y="66"/>
                </a:cubicBezTo>
                <a:cubicBezTo>
                  <a:pt x="202" y="68"/>
                  <a:pt x="202" y="71"/>
                  <a:pt x="199" y="70"/>
                </a:cubicBezTo>
                <a:cubicBezTo>
                  <a:pt x="197" y="70"/>
                  <a:pt x="192" y="73"/>
                  <a:pt x="194" y="73"/>
                </a:cubicBezTo>
                <a:moveTo>
                  <a:pt x="223" y="72"/>
                </a:moveTo>
                <a:cubicBezTo>
                  <a:pt x="221" y="73"/>
                  <a:pt x="221" y="75"/>
                  <a:pt x="224" y="75"/>
                </a:cubicBezTo>
                <a:cubicBezTo>
                  <a:pt x="227" y="75"/>
                  <a:pt x="228" y="76"/>
                  <a:pt x="223" y="76"/>
                </a:cubicBezTo>
                <a:cubicBezTo>
                  <a:pt x="221" y="76"/>
                  <a:pt x="220" y="77"/>
                  <a:pt x="219" y="77"/>
                </a:cubicBezTo>
                <a:cubicBezTo>
                  <a:pt x="218" y="78"/>
                  <a:pt x="219" y="79"/>
                  <a:pt x="220" y="79"/>
                </a:cubicBezTo>
                <a:cubicBezTo>
                  <a:pt x="223" y="78"/>
                  <a:pt x="227" y="78"/>
                  <a:pt x="224" y="79"/>
                </a:cubicBezTo>
                <a:cubicBezTo>
                  <a:pt x="222" y="80"/>
                  <a:pt x="216" y="80"/>
                  <a:pt x="217" y="81"/>
                </a:cubicBezTo>
                <a:cubicBezTo>
                  <a:pt x="218" y="82"/>
                  <a:pt x="220" y="82"/>
                  <a:pt x="222" y="83"/>
                </a:cubicBezTo>
                <a:cubicBezTo>
                  <a:pt x="225" y="84"/>
                  <a:pt x="226" y="84"/>
                  <a:pt x="228" y="82"/>
                </a:cubicBezTo>
                <a:cubicBezTo>
                  <a:pt x="230" y="80"/>
                  <a:pt x="233" y="78"/>
                  <a:pt x="232" y="81"/>
                </a:cubicBezTo>
                <a:cubicBezTo>
                  <a:pt x="231" y="84"/>
                  <a:pt x="235" y="82"/>
                  <a:pt x="240" y="81"/>
                </a:cubicBezTo>
                <a:cubicBezTo>
                  <a:pt x="245" y="81"/>
                  <a:pt x="239" y="84"/>
                  <a:pt x="234" y="85"/>
                </a:cubicBezTo>
                <a:cubicBezTo>
                  <a:pt x="228" y="85"/>
                  <a:pt x="229" y="88"/>
                  <a:pt x="233" y="89"/>
                </a:cubicBezTo>
                <a:cubicBezTo>
                  <a:pt x="237" y="90"/>
                  <a:pt x="246" y="86"/>
                  <a:pt x="248" y="84"/>
                </a:cubicBezTo>
                <a:cubicBezTo>
                  <a:pt x="249" y="83"/>
                  <a:pt x="251" y="83"/>
                  <a:pt x="252" y="84"/>
                </a:cubicBezTo>
                <a:cubicBezTo>
                  <a:pt x="253" y="84"/>
                  <a:pt x="253" y="84"/>
                  <a:pt x="254" y="84"/>
                </a:cubicBezTo>
                <a:cubicBezTo>
                  <a:pt x="256" y="83"/>
                  <a:pt x="257" y="83"/>
                  <a:pt x="259" y="83"/>
                </a:cubicBezTo>
                <a:cubicBezTo>
                  <a:pt x="261" y="83"/>
                  <a:pt x="262" y="83"/>
                  <a:pt x="264" y="83"/>
                </a:cubicBezTo>
                <a:cubicBezTo>
                  <a:pt x="268" y="82"/>
                  <a:pt x="268" y="76"/>
                  <a:pt x="266" y="74"/>
                </a:cubicBezTo>
                <a:cubicBezTo>
                  <a:pt x="263" y="73"/>
                  <a:pt x="263" y="76"/>
                  <a:pt x="261" y="76"/>
                </a:cubicBezTo>
                <a:cubicBezTo>
                  <a:pt x="259" y="77"/>
                  <a:pt x="258" y="74"/>
                  <a:pt x="256" y="72"/>
                </a:cubicBezTo>
                <a:cubicBezTo>
                  <a:pt x="254" y="71"/>
                  <a:pt x="255" y="67"/>
                  <a:pt x="253" y="68"/>
                </a:cubicBezTo>
                <a:cubicBezTo>
                  <a:pt x="250" y="68"/>
                  <a:pt x="245" y="72"/>
                  <a:pt x="248" y="72"/>
                </a:cubicBezTo>
                <a:cubicBezTo>
                  <a:pt x="252" y="73"/>
                  <a:pt x="250" y="74"/>
                  <a:pt x="249" y="75"/>
                </a:cubicBezTo>
                <a:cubicBezTo>
                  <a:pt x="247" y="76"/>
                  <a:pt x="253" y="77"/>
                  <a:pt x="252" y="78"/>
                </a:cubicBezTo>
                <a:cubicBezTo>
                  <a:pt x="251" y="80"/>
                  <a:pt x="243" y="79"/>
                  <a:pt x="242" y="77"/>
                </a:cubicBezTo>
                <a:cubicBezTo>
                  <a:pt x="242" y="75"/>
                  <a:pt x="235" y="71"/>
                  <a:pt x="232" y="72"/>
                </a:cubicBezTo>
                <a:cubicBezTo>
                  <a:pt x="229" y="73"/>
                  <a:pt x="231" y="70"/>
                  <a:pt x="228" y="70"/>
                </a:cubicBezTo>
                <a:cubicBezTo>
                  <a:pt x="225" y="70"/>
                  <a:pt x="226" y="72"/>
                  <a:pt x="223" y="72"/>
                </a:cubicBezTo>
                <a:moveTo>
                  <a:pt x="233" y="59"/>
                </a:moveTo>
                <a:cubicBezTo>
                  <a:pt x="234" y="57"/>
                  <a:pt x="227" y="57"/>
                  <a:pt x="227" y="58"/>
                </a:cubicBezTo>
                <a:cubicBezTo>
                  <a:pt x="229" y="59"/>
                  <a:pt x="232" y="61"/>
                  <a:pt x="233" y="59"/>
                </a:cubicBezTo>
                <a:moveTo>
                  <a:pt x="249" y="58"/>
                </a:moveTo>
                <a:cubicBezTo>
                  <a:pt x="251" y="58"/>
                  <a:pt x="250" y="56"/>
                  <a:pt x="246" y="56"/>
                </a:cubicBezTo>
                <a:cubicBezTo>
                  <a:pt x="242" y="57"/>
                  <a:pt x="235" y="57"/>
                  <a:pt x="235" y="60"/>
                </a:cubicBezTo>
                <a:cubicBezTo>
                  <a:pt x="235" y="62"/>
                  <a:pt x="237" y="63"/>
                  <a:pt x="241" y="63"/>
                </a:cubicBezTo>
                <a:cubicBezTo>
                  <a:pt x="245" y="64"/>
                  <a:pt x="249" y="60"/>
                  <a:pt x="247" y="60"/>
                </a:cubicBezTo>
                <a:cubicBezTo>
                  <a:pt x="245" y="60"/>
                  <a:pt x="246" y="58"/>
                  <a:pt x="249" y="58"/>
                </a:cubicBezTo>
                <a:moveTo>
                  <a:pt x="239" y="54"/>
                </a:moveTo>
                <a:cubicBezTo>
                  <a:pt x="240" y="55"/>
                  <a:pt x="241" y="54"/>
                  <a:pt x="242" y="54"/>
                </a:cubicBezTo>
                <a:cubicBezTo>
                  <a:pt x="243" y="54"/>
                  <a:pt x="244" y="53"/>
                  <a:pt x="244" y="54"/>
                </a:cubicBezTo>
                <a:cubicBezTo>
                  <a:pt x="246" y="55"/>
                  <a:pt x="252" y="56"/>
                  <a:pt x="252" y="53"/>
                </a:cubicBezTo>
                <a:cubicBezTo>
                  <a:pt x="252" y="50"/>
                  <a:pt x="244" y="49"/>
                  <a:pt x="242" y="51"/>
                </a:cubicBezTo>
                <a:cubicBezTo>
                  <a:pt x="240" y="52"/>
                  <a:pt x="232" y="52"/>
                  <a:pt x="234" y="54"/>
                </a:cubicBezTo>
                <a:cubicBezTo>
                  <a:pt x="235" y="55"/>
                  <a:pt x="236" y="54"/>
                  <a:pt x="237" y="54"/>
                </a:cubicBezTo>
                <a:cubicBezTo>
                  <a:pt x="238" y="54"/>
                  <a:pt x="238" y="54"/>
                  <a:pt x="239" y="54"/>
                </a:cubicBezTo>
                <a:moveTo>
                  <a:pt x="271" y="48"/>
                </a:moveTo>
                <a:cubicBezTo>
                  <a:pt x="273" y="47"/>
                  <a:pt x="277" y="49"/>
                  <a:pt x="276" y="51"/>
                </a:cubicBezTo>
                <a:cubicBezTo>
                  <a:pt x="276" y="52"/>
                  <a:pt x="274" y="52"/>
                  <a:pt x="272" y="52"/>
                </a:cubicBezTo>
                <a:cubicBezTo>
                  <a:pt x="271" y="52"/>
                  <a:pt x="269" y="52"/>
                  <a:pt x="270" y="52"/>
                </a:cubicBezTo>
                <a:cubicBezTo>
                  <a:pt x="270" y="53"/>
                  <a:pt x="271" y="55"/>
                  <a:pt x="275" y="54"/>
                </a:cubicBezTo>
                <a:cubicBezTo>
                  <a:pt x="280" y="52"/>
                  <a:pt x="283" y="53"/>
                  <a:pt x="286" y="56"/>
                </a:cubicBezTo>
                <a:cubicBezTo>
                  <a:pt x="289" y="58"/>
                  <a:pt x="292" y="59"/>
                  <a:pt x="294" y="57"/>
                </a:cubicBezTo>
                <a:cubicBezTo>
                  <a:pt x="296" y="54"/>
                  <a:pt x="292" y="54"/>
                  <a:pt x="293" y="52"/>
                </a:cubicBezTo>
                <a:cubicBezTo>
                  <a:pt x="294" y="50"/>
                  <a:pt x="290" y="49"/>
                  <a:pt x="288" y="49"/>
                </a:cubicBezTo>
                <a:cubicBezTo>
                  <a:pt x="286" y="49"/>
                  <a:pt x="285" y="45"/>
                  <a:pt x="283" y="46"/>
                </a:cubicBezTo>
                <a:cubicBezTo>
                  <a:pt x="281" y="47"/>
                  <a:pt x="280" y="48"/>
                  <a:pt x="280" y="46"/>
                </a:cubicBezTo>
                <a:cubicBezTo>
                  <a:pt x="280" y="43"/>
                  <a:pt x="270" y="43"/>
                  <a:pt x="268" y="44"/>
                </a:cubicBezTo>
                <a:cubicBezTo>
                  <a:pt x="266" y="45"/>
                  <a:pt x="269" y="50"/>
                  <a:pt x="271" y="48"/>
                </a:cubicBezTo>
                <a:moveTo>
                  <a:pt x="272" y="64"/>
                </a:moveTo>
                <a:cubicBezTo>
                  <a:pt x="274" y="62"/>
                  <a:pt x="266" y="56"/>
                  <a:pt x="266" y="59"/>
                </a:cubicBezTo>
                <a:cubicBezTo>
                  <a:pt x="265" y="62"/>
                  <a:pt x="271" y="66"/>
                  <a:pt x="272" y="64"/>
                </a:cubicBezTo>
                <a:moveTo>
                  <a:pt x="297" y="40"/>
                </a:moveTo>
                <a:cubicBezTo>
                  <a:pt x="298" y="37"/>
                  <a:pt x="289" y="36"/>
                  <a:pt x="291" y="38"/>
                </a:cubicBezTo>
                <a:cubicBezTo>
                  <a:pt x="292" y="39"/>
                  <a:pt x="295" y="42"/>
                  <a:pt x="297" y="40"/>
                </a:cubicBezTo>
                <a:moveTo>
                  <a:pt x="275" y="82"/>
                </a:moveTo>
                <a:cubicBezTo>
                  <a:pt x="277" y="81"/>
                  <a:pt x="273" y="78"/>
                  <a:pt x="271" y="80"/>
                </a:cubicBezTo>
                <a:cubicBezTo>
                  <a:pt x="270" y="83"/>
                  <a:pt x="274" y="84"/>
                  <a:pt x="275" y="82"/>
                </a:cubicBezTo>
                <a:moveTo>
                  <a:pt x="297" y="69"/>
                </a:moveTo>
                <a:cubicBezTo>
                  <a:pt x="296" y="71"/>
                  <a:pt x="292" y="69"/>
                  <a:pt x="289" y="68"/>
                </a:cubicBezTo>
                <a:cubicBezTo>
                  <a:pt x="285" y="66"/>
                  <a:pt x="287" y="70"/>
                  <a:pt x="290" y="72"/>
                </a:cubicBezTo>
                <a:cubicBezTo>
                  <a:pt x="293" y="75"/>
                  <a:pt x="289" y="74"/>
                  <a:pt x="285" y="71"/>
                </a:cubicBezTo>
                <a:cubicBezTo>
                  <a:pt x="282" y="69"/>
                  <a:pt x="282" y="73"/>
                  <a:pt x="284" y="74"/>
                </a:cubicBezTo>
                <a:cubicBezTo>
                  <a:pt x="285" y="75"/>
                  <a:pt x="283" y="77"/>
                  <a:pt x="281" y="74"/>
                </a:cubicBezTo>
                <a:cubicBezTo>
                  <a:pt x="279" y="71"/>
                  <a:pt x="278" y="68"/>
                  <a:pt x="274" y="68"/>
                </a:cubicBezTo>
                <a:cubicBezTo>
                  <a:pt x="270" y="68"/>
                  <a:pt x="272" y="71"/>
                  <a:pt x="273" y="73"/>
                </a:cubicBezTo>
                <a:cubicBezTo>
                  <a:pt x="275" y="76"/>
                  <a:pt x="277" y="76"/>
                  <a:pt x="280" y="78"/>
                </a:cubicBezTo>
                <a:cubicBezTo>
                  <a:pt x="282" y="79"/>
                  <a:pt x="284" y="78"/>
                  <a:pt x="286" y="78"/>
                </a:cubicBezTo>
                <a:cubicBezTo>
                  <a:pt x="288" y="78"/>
                  <a:pt x="289" y="77"/>
                  <a:pt x="290" y="78"/>
                </a:cubicBezTo>
                <a:cubicBezTo>
                  <a:pt x="293" y="78"/>
                  <a:pt x="288" y="81"/>
                  <a:pt x="289" y="83"/>
                </a:cubicBezTo>
                <a:cubicBezTo>
                  <a:pt x="291" y="85"/>
                  <a:pt x="295" y="84"/>
                  <a:pt x="298" y="83"/>
                </a:cubicBezTo>
                <a:cubicBezTo>
                  <a:pt x="302" y="83"/>
                  <a:pt x="300" y="81"/>
                  <a:pt x="302" y="80"/>
                </a:cubicBezTo>
                <a:cubicBezTo>
                  <a:pt x="304" y="79"/>
                  <a:pt x="300" y="79"/>
                  <a:pt x="302" y="76"/>
                </a:cubicBezTo>
                <a:cubicBezTo>
                  <a:pt x="303" y="72"/>
                  <a:pt x="297" y="67"/>
                  <a:pt x="297" y="69"/>
                </a:cubicBezTo>
                <a:moveTo>
                  <a:pt x="305" y="58"/>
                </a:moveTo>
                <a:cubicBezTo>
                  <a:pt x="307" y="58"/>
                  <a:pt x="310" y="58"/>
                  <a:pt x="312" y="57"/>
                </a:cubicBezTo>
                <a:cubicBezTo>
                  <a:pt x="315" y="56"/>
                  <a:pt x="311" y="56"/>
                  <a:pt x="312" y="54"/>
                </a:cubicBezTo>
                <a:cubicBezTo>
                  <a:pt x="314" y="51"/>
                  <a:pt x="308" y="51"/>
                  <a:pt x="308" y="52"/>
                </a:cubicBezTo>
                <a:cubicBezTo>
                  <a:pt x="308" y="52"/>
                  <a:pt x="306" y="51"/>
                  <a:pt x="304" y="50"/>
                </a:cubicBezTo>
                <a:cubicBezTo>
                  <a:pt x="302" y="49"/>
                  <a:pt x="300" y="48"/>
                  <a:pt x="299" y="49"/>
                </a:cubicBezTo>
                <a:cubicBezTo>
                  <a:pt x="298" y="51"/>
                  <a:pt x="302" y="58"/>
                  <a:pt x="305" y="58"/>
                </a:cubicBezTo>
                <a:moveTo>
                  <a:pt x="320" y="59"/>
                </a:moveTo>
                <a:cubicBezTo>
                  <a:pt x="319" y="58"/>
                  <a:pt x="305" y="60"/>
                  <a:pt x="307" y="61"/>
                </a:cubicBezTo>
                <a:cubicBezTo>
                  <a:pt x="311" y="64"/>
                  <a:pt x="320" y="60"/>
                  <a:pt x="320" y="59"/>
                </a:cubicBezTo>
                <a:moveTo>
                  <a:pt x="318" y="87"/>
                </a:moveTo>
                <a:cubicBezTo>
                  <a:pt x="321" y="86"/>
                  <a:pt x="319" y="82"/>
                  <a:pt x="316" y="79"/>
                </a:cubicBezTo>
                <a:cubicBezTo>
                  <a:pt x="312" y="77"/>
                  <a:pt x="303" y="82"/>
                  <a:pt x="305" y="84"/>
                </a:cubicBezTo>
                <a:cubicBezTo>
                  <a:pt x="307" y="85"/>
                  <a:pt x="314" y="87"/>
                  <a:pt x="318" y="87"/>
                </a:cubicBezTo>
                <a:moveTo>
                  <a:pt x="294" y="113"/>
                </a:moveTo>
                <a:cubicBezTo>
                  <a:pt x="296" y="115"/>
                  <a:pt x="297" y="113"/>
                  <a:pt x="298" y="112"/>
                </a:cubicBezTo>
                <a:cubicBezTo>
                  <a:pt x="298" y="112"/>
                  <a:pt x="299" y="111"/>
                  <a:pt x="301" y="111"/>
                </a:cubicBezTo>
                <a:cubicBezTo>
                  <a:pt x="306" y="111"/>
                  <a:pt x="306" y="103"/>
                  <a:pt x="307" y="100"/>
                </a:cubicBezTo>
                <a:cubicBezTo>
                  <a:pt x="308" y="98"/>
                  <a:pt x="303" y="98"/>
                  <a:pt x="304" y="100"/>
                </a:cubicBezTo>
                <a:cubicBezTo>
                  <a:pt x="305" y="102"/>
                  <a:pt x="304" y="104"/>
                  <a:pt x="304" y="102"/>
                </a:cubicBezTo>
                <a:cubicBezTo>
                  <a:pt x="303" y="100"/>
                  <a:pt x="302" y="100"/>
                  <a:pt x="301" y="100"/>
                </a:cubicBezTo>
                <a:cubicBezTo>
                  <a:pt x="300" y="100"/>
                  <a:pt x="299" y="100"/>
                  <a:pt x="298" y="100"/>
                </a:cubicBezTo>
                <a:cubicBezTo>
                  <a:pt x="297" y="98"/>
                  <a:pt x="302" y="97"/>
                  <a:pt x="304" y="95"/>
                </a:cubicBezTo>
                <a:cubicBezTo>
                  <a:pt x="305" y="93"/>
                  <a:pt x="299" y="93"/>
                  <a:pt x="301" y="91"/>
                </a:cubicBezTo>
                <a:cubicBezTo>
                  <a:pt x="302" y="89"/>
                  <a:pt x="292" y="91"/>
                  <a:pt x="295" y="92"/>
                </a:cubicBezTo>
                <a:cubicBezTo>
                  <a:pt x="298" y="94"/>
                  <a:pt x="295" y="95"/>
                  <a:pt x="293" y="93"/>
                </a:cubicBezTo>
                <a:cubicBezTo>
                  <a:pt x="290" y="91"/>
                  <a:pt x="283" y="94"/>
                  <a:pt x="286" y="97"/>
                </a:cubicBezTo>
                <a:cubicBezTo>
                  <a:pt x="288" y="98"/>
                  <a:pt x="294" y="95"/>
                  <a:pt x="290" y="100"/>
                </a:cubicBezTo>
                <a:cubicBezTo>
                  <a:pt x="288" y="103"/>
                  <a:pt x="287" y="102"/>
                  <a:pt x="285" y="101"/>
                </a:cubicBezTo>
                <a:cubicBezTo>
                  <a:pt x="284" y="100"/>
                  <a:pt x="283" y="99"/>
                  <a:pt x="282" y="100"/>
                </a:cubicBezTo>
                <a:cubicBezTo>
                  <a:pt x="278" y="100"/>
                  <a:pt x="280" y="104"/>
                  <a:pt x="285" y="106"/>
                </a:cubicBezTo>
                <a:cubicBezTo>
                  <a:pt x="290" y="107"/>
                  <a:pt x="289" y="110"/>
                  <a:pt x="294" y="113"/>
                </a:cubicBezTo>
                <a:moveTo>
                  <a:pt x="324" y="83"/>
                </a:moveTo>
                <a:cubicBezTo>
                  <a:pt x="325" y="85"/>
                  <a:pt x="326" y="85"/>
                  <a:pt x="327" y="85"/>
                </a:cubicBezTo>
                <a:cubicBezTo>
                  <a:pt x="328" y="85"/>
                  <a:pt x="328" y="85"/>
                  <a:pt x="329" y="85"/>
                </a:cubicBezTo>
                <a:cubicBezTo>
                  <a:pt x="331" y="87"/>
                  <a:pt x="334" y="88"/>
                  <a:pt x="336" y="86"/>
                </a:cubicBezTo>
                <a:cubicBezTo>
                  <a:pt x="338" y="85"/>
                  <a:pt x="339" y="84"/>
                  <a:pt x="339" y="85"/>
                </a:cubicBezTo>
                <a:cubicBezTo>
                  <a:pt x="340" y="87"/>
                  <a:pt x="344" y="87"/>
                  <a:pt x="353" y="88"/>
                </a:cubicBezTo>
                <a:cubicBezTo>
                  <a:pt x="357" y="88"/>
                  <a:pt x="359" y="87"/>
                  <a:pt x="360" y="86"/>
                </a:cubicBezTo>
                <a:cubicBezTo>
                  <a:pt x="361" y="85"/>
                  <a:pt x="361" y="85"/>
                  <a:pt x="363" y="85"/>
                </a:cubicBezTo>
                <a:cubicBezTo>
                  <a:pt x="365" y="87"/>
                  <a:pt x="371" y="87"/>
                  <a:pt x="374" y="86"/>
                </a:cubicBezTo>
                <a:cubicBezTo>
                  <a:pt x="377" y="86"/>
                  <a:pt x="378" y="82"/>
                  <a:pt x="378" y="80"/>
                </a:cubicBezTo>
                <a:cubicBezTo>
                  <a:pt x="378" y="77"/>
                  <a:pt x="357" y="76"/>
                  <a:pt x="354" y="78"/>
                </a:cubicBezTo>
                <a:cubicBezTo>
                  <a:pt x="352" y="79"/>
                  <a:pt x="349" y="79"/>
                  <a:pt x="347" y="78"/>
                </a:cubicBezTo>
                <a:cubicBezTo>
                  <a:pt x="345" y="78"/>
                  <a:pt x="343" y="78"/>
                  <a:pt x="342" y="78"/>
                </a:cubicBezTo>
                <a:cubicBezTo>
                  <a:pt x="339" y="80"/>
                  <a:pt x="340" y="77"/>
                  <a:pt x="335" y="76"/>
                </a:cubicBezTo>
                <a:cubicBezTo>
                  <a:pt x="330" y="76"/>
                  <a:pt x="335" y="74"/>
                  <a:pt x="336" y="72"/>
                </a:cubicBezTo>
                <a:cubicBezTo>
                  <a:pt x="337" y="71"/>
                  <a:pt x="328" y="68"/>
                  <a:pt x="325" y="69"/>
                </a:cubicBezTo>
                <a:cubicBezTo>
                  <a:pt x="321" y="70"/>
                  <a:pt x="319" y="68"/>
                  <a:pt x="316" y="66"/>
                </a:cubicBezTo>
                <a:cubicBezTo>
                  <a:pt x="312" y="65"/>
                  <a:pt x="303" y="65"/>
                  <a:pt x="305" y="68"/>
                </a:cubicBezTo>
                <a:cubicBezTo>
                  <a:pt x="306" y="70"/>
                  <a:pt x="317" y="74"/>
                  <a:pt x="318" y="72"/>
                </a:cubicBezTo>
                <a:cubicBezTo>
                  <a:pt x="320" y="70"/>
                  <a:pt x="322" y="74"/>
                  <a:pt x="324" y="76"/>
                </a:cubicBezTo>
                <a:cubicBezTo>
                  <a:pt x="326" y="78"/>
                  <a:pt x="323" y="79"/>
                  <a:pt x="324" y="83"/>
                </a:cubicBezTo>
                <a:moveTo>
                  <a:pt x="334" y="61"/>
                </a:moveTo>
                <a:cubicBezTo>
                  <a:pt x="331" y="59"/>
                  <a:pt x="326" y="62"/>
                  <a:pt x="330" y="64"/>
                </a:cubicBezTo>
                <a:cubicBezTo>
                  <a:pt x="333" y="65"/>
                  <a:pt x="337" y="62"/>
                  <a:pt x="334" y="61"/>
                </a:cubicBezTo>
                <a:moveTo>
                  <a:pt x="307" y="39"/>
                </a:moveTo>
                <a:cubicBezTo>
                  <a:pt x="310" y="41"/>
                  <a:pt x="308" y="43"/>
                  <a:pt x="311" y="44"/>
                </a:cubicBezTo>
                <a:cubicBezTo>
                  <a:pt x="312" y="45"/>
                  <a:pt x="315" y="44"/>
                  <a:pt x="317" y="44"/>
                </a:cubicBezTo>
                <a:cubicBezTo>
                  <a:pt x="320" y="44"/>
                  <a:pt x="323" y="43"/>
                  <a:pt x="323" y="44"/>
                </a:cubicBezTo>
                <a:cubicBezTo>
                  <a:pt x="324" y="46"/>
                  <a:pt x="315" y="47"/>
                  <a:pt x="316" y="48"/>
                </a:cubicBezTo>
                <a:cubicBezTo>
                  <a:pt x="317" y="49"/>
                  <a:pt x="323" y="51"/>
                  <a:pt x="322" y="52"/>
                </a:cubicBezTo>
                <a:cubicBezTo>
                  <a:pt x="321" y="54"/>
                  <a:pt x="331" y="57"/>
                  <a:pt x="332" y="55"/>
                </a:cubicBezTo>
                <a:cubicBezTo>
                  <a:pt x="333" y="54"/>
                  <a:pt x="335" y="54"/>
                  <a:pt x="338" y="55"/>
                </a:cubicBezTo>
                <a:cubicBezTo>
                  <a:pt x="339" y="56"/>
                  <a:pt x="340" y="54"/>
                  <a:pt x="340" y="53"/>
                </a:cubicBezTo>
                <a:cubicBezTo>
                  <a:pt x="341" y="51"/>
                  <a:pt x="341" y="50"/>
                  <a:pt x="342" y="50"/>
                </a:cubicBezTo>
                <a:cubicBezTo>
                  <a:pt x="344" y="52"/>
                  <a:pt x="344" y="48"/>
                  <a:pt x="347" y="47"/>
                </a:cubicBezTo>
                <a:cubicBezTo>
                  <a:pt x="349" y="46"/>
                  <a:pt x="353" y="46"/>
                  <a:pt x="354" y="44"/>
                </a:cubicBezTo>
                <a:cubicBezTo>
                  <a:pt x="354" y="43"/>
                  <a:pt x="353" y="42"/>
                  <a:pt x="350" y="42"/>
                </a:cubicBezTo>
                <a:cubicBezTo>
                  <a:pt x="346" y="43"/>
                  <a:pt x="344" y="42"/>
                  <a:pt x="345" y="40"/>
                </a:cubicBezTo>
                <a:cubicBezTo>
                  <a:pt x="347" y="38"/>
                  <a:pt x="342" y="37"/>
                  <a:pt x="344" y="36"/>
                </a:cubicBezTo>
                <a:cubicBezTo>
                  <a:pt x="345" y="34"/>
                  <a:pt x="340" y="33"/>
                  <a:pt x="340" y="35"/>
                </a:cubicBezTo>
                <a:cubicBezTo>
                  <a:pt x="341" y="37"/>
                  <a:pt x="337" y="35"/>
                  <a:pt x="337" y="33"/>
                </a:cubicBezTo>
                <a:cubicBezTo>
                  <a:pt x="336" y="31"/>
                  <a:pt x="328" y="30"/>
                  <a:pt x="323" y="26"/>
                </a:cubicBezTo>
                <a:cubicBezTo>
                  <a:pt x="318" y="21"/>
                  <a:pt x="313" y="24"/>
                  <a:pt x="316" y="25"/>
                </a:cubicBezTo>
                <a:cubicBezTo>
                  <a:pt x="319" y="25"/>
                  <a:pt x="319" y="27"/>
                  <a:pt x="316" y="27"/>
                </a:cubicBezTo>
                <a:cubicBezTo>
                  <a:pt x="314" y="26"/>
                  <a:pt x="309" y="27"/>
                  <a:pt x="313" y="28"/>
                </a:cubicBezTo>
                <a:cubicBezTo>
                  <a:pt x="317" y="30"/>
                  <a:pt x="313" y="30"/>
                  <a:pt x="310" y="30"/>
                </a:cubicBezTo>
                <a:cubicBezTo>
                  <a:pt x="307" y="30"/>
                  <a:pt x="306" y="35"/>
                  <a:pt x="311" y="35"/>
                </a:cubicBezTo>
                <a:cubicBezTo>
                  <a:pt x="315" y="36"/>
                  <a:pt x="312" y="38"/>
                  <a:pt x="308" y="37"/>
                </a:cubicBezTo>
                <a:cubicBezTo>
                  <a:pt x="305" y="36"/>
                  <a:pt x="304" y="38"/>
                  <a:pt x="307" y="39"/>
                </a:cubicBezTo>
                <a:moveTo>
                  <a:pt x="330" y="21"/>
                </a:moveTo>
                <a:cubicBezTo>
                  <a:pt x="332" y="19"/>
                  <a:pt x="334" y="20"/>
                  <a:pt x="332" y="21"/>
                </a:cubicBezTo>
                <a:cubicBezTo>
                  <a:pt x="330" y="23"/>
                  <a:pt x="331" y="23"/>
                  <a:pt x="334" y="23"/>
                </a:cubicBezTo>
                <a:cubicBezTo>
                  <a:pt x="337" y="23"/>
                  <a:pt x="332" y="24"/>
                  <a:pt x="332" y="26"/>
                </a:cubicBezTo>
                <a:cubicBezTo>
                  <a:pt x="332" y="28"/>
                  <a:pt x="336" y="27"/>
                  <a:pt x="336" y="29"/>
                </a:cubicBezTo>
                <a:cubicBezTo>
                  <a:pt x="337" y="30"/>
                  <a:pt x="345" y="31"/>
                  <a:pt x="347" y="29"/>
                </a:cubicBezTo>
                <a:cubicBezTo>
                  <a:pt x="350" y="27"/>
                  <a:pt x="349" y="29"/>
                  <a:pt x="348" y="31"/>
                </a:cubicBezTo>
                <a:cubicBezTo>
                  <a:pt x="348" y="32"/>
                  <a:pt x="360" y="34"/>
                  <a:pt x="360" y="32"/>
                </a:cubicBezTo>
                <a:cubicBezTo>
                  <a:pt x="361" y="30"/>
                  <a:pt x="363" y="31"/>
                  <a:pt x="365" y="31"/>
                </a:cubicBezTo>
                <a:cubicBezTo>
                  <a:pt x="367" y="32"/>
                  <a:pt x="378" y="29"/>
                  <a:pt x="379" y="27"/>
                </a:cubicBezTo>
                <a:cubicBezTo>
                  <a:pt x="379" y="25"/>
                  <a:pt x="382" y="28"/>
                  <a:pt x="379" y="31"/>
                </a:cubicBezTo>
                <a:cubicBezTo>
                  <a:pt x="375" y="33"/>
                  <a:pt x="368" y="33"/>
                  <a:pt x="365" y="34"/>
                </a:cubicBezTo>
                <a:cubicBezTo>
                  <a:pt x="361" y="35"/>
                  <a:pt x="367" y="37"/>
                  <a:pt x="370" y="39"/>
                </a:cubicBezTo>
                <a:cubicBezTo>
                  <a:pt x="373" y="42"/>
                  <a:pt x="366" y="40"/>
                  <a:pt x="363" y="37"/>
                </a:cubicBezTo>
                <a:cubicBezTo>
                  <a:pt x="360" y="34"/>
                  <a:pt x="353" y="34"/>
                  <a:pt x="349" y="34"/>
                </a:cubicBezTo>
                <a:cubicBezTo>
                  <a:pt x="346" y="34"/>
                  <a:pt x="347" y="41"/>
                  <a:pt x="350" y="41"/>
                </a:cubicBezTo>
                <a:cubicBezTo>
                  <a:pt x="352" y="41"/>
                  <a:pt x="355" y="42"/>
                  <a:pt x="357" y="46"/>
                </a:cubicBezTo>
                <a:cubicBezTo>
                  <a:pt x="360" y="50"/>
                  <a:pt x="366" y="49"/>
                  <a:pt x="366" y="51"/>
                </a:cubicBezTo>
                <a:cubicBezTo>
                  <a:pt x="366" y="53"/>
                  <a:pt x="358" y="50"/>
                  <a:pt x="354" y="49"/>
                </a:cubicBezTo>
                <a:cubicBezTo>
                  <a:pt x="350" y="48"/>
                  <a:pt x="344" y="51"/>
                  <a:pt x="343" y="54"/>
                </a:cubicBezTo>
                <a:cubicBezTo>
                  <a:pt x="343" y="57"/>
                  <a:pt x="349" y="56"/>
                  <a:pt x="353" y="54"/>
                </a:cubicBezTo>
                <a:cubicBezTo>
                  <a:pt x="358" y="52"/>
                  <a:pt x="355" y="55"/>
                  <a:pt x="353" y="57"/>
                </a:cubicBezTo>
                <a:cubicBezTo>
                  <a:pt x="350" y="58"/>
                  <a:pt x="357" y="60"/>
                  <a:pt x="357" y="62"/>
                </a:cubicBezTo>
                <a:cubicBezTo>
                  <a:pt x="357" y="65"/>
                  <a:pt x="352" y="64"/>
                  <a:pt x="352" y="62"/>
                </a:cubicBezTo>
                <a:cubicBezTo>
                  <a:pt x="351" y="60"/>
                  <a:pt x="349" y="58"/>
                  <a:pt x="344" y="58"/>
                </a:cubicBezTo>
                <a:cubicBezTo>
                  <a:pt x="340" y="58"/>
                  <a:pt x="341" y="62"/>
                  <a:pt x="344" y="62"/>
                </a:cubicBezTo>
                <a:cubicBezTo>
                  <a:pt x="347" y="62"/>
                  <a:pt x="347" y="65"/>
                  <a:pt x="344" y="65"/>
                </a:cubicBezTo>
                <a:cubicBezTo>
                  <a:pt x="340" y="65"/>
                  <a:pt x="333" y="67"/>
                  <a:pt x="335" y="69"/>
                </a:cubicBezTo>
                <a:cubicBezTo>
                  <a:pt x="336" y="70"/>
                  <a:pt x="340" y="70"/>
                  <a:pt x="343" y="70"/>
                </a:cubicBezTo>
                <a:cubicBezTo>
                  <a:pt x="346" y="70"/>
                  <a:pt x="348" y="70"/>
                  <a:pt x="349" y="71"/>
                </a:cubicBezTo>
                <a:cubicBezTo>
                  <a:pt x="351" y="72"/>
                  <a:pt x="355" y="73"/>
                  <a:pt x="357" y="71"/>
                </a:cubicBezTo>
                <a:cubicBezTo>
                  <a:pt x="358" y="69"/>
                  <a:pt x="361" y="70"/>
                  <a:pt x="365" y="70"/>
                </a:cubicBezTo>
                <a:cubicBezTo>
                  <a:pt x="369" y="70"/>
                  <a:pt x="370" y="71"/>
                  <a:pt x="372" y="72"/>
                </a:cubicBezTo>
                <a:cubicBezTo>
                  <a:pt x="373" y="74"/>
                  <a:pt x="376" y="73"/>
                  <a:pt x="378" y="71"/>
                </a:cubicBezTo>
                <a:cubicBezTo>
                  <a:pt x="380" y="70"/>
                  <a:pt x="380" y="70"/>
                  <a:pt x="383" y="70"/>
                </a:cubicBezTo>
                <a:cubicBezTo>
                  <a:pt x="386" y="70"/>
                  <a:pt x="386" y="68"/>
                  <a:pt x="385" y="66"/>
                </a:cubicBezTo>
                <a:cubicBezTo>
                  <a:pt x="384" y="65"/>
                  <a:pt x="383" y="66"/>
                  <a:pt x="382" y="66"/>
                </a:cubicBezTo>
                <a:cubicBezTo>
                  <a:pt x="381" y="66"/>
                  <a:pt x="380" y="67"/>
                  <a:pt x="380" y="66"/>
                </a:cubicBezTo>
                <a:cubicBezTo>
                  <a:pt x="379" y="64"/>
                  <a:pt x="376" y="64"/>
                  <a:pt x="371" y="65"/>
                </a:cubicBezTo>
                <a:cubicBezTo>
                  <a:pt x="368" y="65"/>
                  <a:pt x="368" y="64"/>
                  <a:pt x="368" y="63"/>
                </a:cubicBezTo>
                <a:cubicBezTo>
                  <a:pt x="368" y="62"/>
                  <a:pt x="370" y="62"/>
                  <a:pt x="371" y="62"/>
                </a:cubicBezTo>
                <a:cubicBezTo>
                  <a:pt x="374" y="63"/>
                  <a:pt x="379" y="63"/>
                  <a:pt x="382" y="62"/>
                </a:cubicBezTo>
                <a:cubicBezTo>
                  <a:pt x="386" y="61"/>
                  <a:pt x="383" y="59"/>
                  <a:pt x="383" y="58"/>
                </a:cubicBezTo>
                <a:cubicBezTo>
                  <a:pt x="383" y="56"/>
                  <a:pt x="388" y="57"/>
                  <a:pt x="391" y="57"/>
                </a:cubicBezTo>
                <a:cubicBezTo>
                  <a:pt x="394" y="57"/>
                  <a:pt x="399" y="52"/>
                  <a:pt x="399" y="48"/>
                </a:cubicBezTo>
                <a:cubicBezTo>
                  <a:pt x="400" y="45"/>
                  <a:pt x="392" y="46"/>
                  <a:pt x="388" y="46"/>
                </a:cubicBezTo>
                <a:cubicBezTo>
                  <a:pt x="384" y="46"/>
                  <a:pt x="391" y="43"/>
                  <a:pt x="398" y="43"/>
                </a:cubicBezTo>
                <a:cubicBezTo>
                  <a:pt x="405" y="44"/>
                  <a:pt x="402" y="41"/>
                  <a:pt x="403" y="39"/>
                </a:cubicBezTo>
                <a:cubicBezTo>
                  <a:pt x="404" y="39"/>
                  <a:pt x="405" y="39"/>
                  <a:pt x="407" y="40"/>
                </a:cubicBezTo>
                <a:cubicBezTo>
                  <a:pt x="408" y="40"/>
                  <a:pt x="410" y="40"/>
                  <a:pt x="411" y="40"/>
                </a:cubicBezTo>
                <a:cubicBezTo>
                  <a:pt x="415" y="39"/>
                  <a:pt x="412" y="36"/>
                  <a:pt x="415" y="36"/>
                </a:cubicBezTo>
                <a:cubicBezTo>
                  <a:pt x="417" y="36"/>
                  <a:pt x="421" y="34"/>
                  <a:pt x="428" y="29"/>
                </a:cubicBezTo>
                <a:cubicBezTo>
                  <a:pt x="436" y="25"/>
                  <a:pt x="442" y="26"/>
                  <a:pt x="442" y="23"/>
                </a:cubicBezTo>
                <a:cubicBezTo>
                  <a:pt x="443" y="22"/>
                  <a:pt x="439" y="22"/>
                  <a:pt x="435" y="22"/>
                </a:cubicBezTo>
                <a:cubicBezTo>
                  <a:pt x="433" y="23"/>
                  <a:pt x="431" y="23"/>
                  <a:pt x="430" y="23"/>
                </a:cubicBezTo>
                <a:cubicBezTo>
                  <a:pt x="428" y="22"/>
                  <a:pt x="437" y="20"/>
                  <a:pt x="440" y="20"/>
                </a:cubicBezTo>
                <a:cubicBezTo>
                  <a:pt x="442" y="21"/>
                  <a:pt x="445" y="20"/>
                  <a:pt x="453" y="16"/>
                </a:cubicBezTo>
                <a:cubicBezTo>
                  <a:pt x="460" y="13"/>
                  <a:pt x="457" y="12"/>
                  <a:pt x="454" y="12"/>
                </a:cubicBezTo>
                <a:cubicBezTo>
                  <a:pt x="451" y="13"/>
                  <a:pt x="447" y="12"/>
                  <a:pt x="447" y="10"/>
                </a:cubicBezTo>
                <a:cubicBezTo>
                  <a:pt x="447" y="9"/>
                  <a:pt x="446" y="9"/>
                  <a:pt x="444" y="9"/>
                </a:cubicBezTo>
                <a:cubicBezTo>
                  <a:pt x="443" y="9"/>
                  <a:pt x="442" y="9"/>
                  <a:pt x="442" y="8"/>
                </a:cubicBezTo>
                <a:cubicBezTo>
                  <a:pt x="442" y="7"/>
                  <a:pt x="438" y="8"/>
                  <a:pt x="433" y="10"/>
                </a:cubicBezTo>
                <a:cubicBezTo>
                  <a:pt x="428" y="12"/>
                  <a:pt x="432" y="8"/>
                  <a:pt x="434" y="7"/>
                </a:cubicBezTo>
                <a:cubicBezTo>
                  <a:pt x="437" y="6"/>
                  <a:pt x="422" y="7"/>
                  <a:pt x="420" y="5"/>
                </a:cubicBezTo>
                <a:cubicBezTo>
                  <a:pt x="418" y="5"/>
                  <a:pt x="417" y="5"/>
                  <a:pt x="416" y="6"/>
                </a:cubicBezTo>
                <a:cubicBezTo>
                  <a:pt x="415" y="6"/>
                  <a:pt x="413" y="7"/>
                  <a:pt x="412" y="6"/>
                </a:cubicBezTo>
                <a:cubicBezTo>
                  <a:pt x="410" y="4"/>
                  <a:pt x="404" y="6"/>
                  <a:pt x="405" y="7"/>
                </a:cubicBezTo>
                <a:cubicBezTo>
                  <a:pt x="405" y="9"/>
                  <a:pt x="404" y="9"/>
                  <a:pt x="402" y="7"/>
                </a:cubicBezTo>
                <a:cubicBezTo>
                  <a:pt x="400" y="6"/>
                  <a:pt x="398" y="6"/>
                  <a:pt x="396" y="7"/>
                </a:cubicBezTo>
                <a:cubicBezTo>
                  <a:pt x="394" y="7"/>
                  <a:pt x="393" y="7"/>
                  <a:pt x="391" y="7"/>
                </a:cubicBezTo>
                <a:cubicBezTo>
                  <a:pt x="389" y="6"/>
                  <a:pt x="389" y="7"/>
                  <a:pt x="388" y="8"/>
                </a:cubicBezTo>
                <a:cubicBezTo>
                  <a:pt x="387" y="8"/>
                  <a:pt x="387" y="9"/>
                  <a:pt x="384" y="8"/>
                </a:cubicBezTo>
                <a:cubicBezTo>
                  <a:pt x="380" y="6"/>
                  <a:pt x="375" y="7"/>
                  <a:pt x="377" y="8"/>
                </a:cubicBezTo>
                <a:cubicBezTo>
                  <a:pt x="378" y="8"/>
                  <a:pt x="376" y="9"/>
                  <a:pt x="374" y="9"/>
                </a:cubicBezTo>
                <a:cubicBezTo>
                  <a:pt x="373" y="8"/>
                  <a:pt x="371" y="9"/>
                  <a:pt x="372" y="11"/>
                </a:cubicBezTo>
                <a:cubicBezTo>
                  <a:pt x="372" y="12"/>
                  <a:pt x="371" y="12"/>
                  <a:pt x="369" y="12"/>
                </a:cubicBezTo>
                <a:cubicBezTo>
                  <a:pt x="367" y="11"/>
                  <a:pt x="365" y="11"/>
                  <a:pt x="365" y="12"/>
                </a:cubicBezTo>
                <a:cubicBezTo>
                  <a:pt x="365" y="14"/>
                  <a:pt x="362" y="16"/>
                  <a:pt x="360" y="14"/>
                </a:cubicBezTo>
                <a:cubicBezTo>
                  <a:pt x="357" y="12"/>
                  <a:pt x="350" y="11"/>
                  <a:pt x="352" y="13"/>
                </a:cubicBezTo>
                <a:cubicBezTo>
                  <a:pt x="354" y="15"/>
                  <a:pt x="346" y="14"/>
                  <a:pt x="348" y="15"/>
                </a:cubicBezTo>
                <a:cubicBezTo>
                  <a:pt x="350" y="17"/>
                  <a:pt x="345" y="18"/>
                  <a:pt x="345" y="17"/>
                </a:cubicBezTo>
                <a:cubicBezTo>
                  <a:pt x="345" y="16"/>
                  <a:pt x="341" y="15"/>
                  <a:pt x="339" y="16"/>
                </a:cubicBezTo>
                <a:cubicBezTo>
                  <a:pt x="337" y="18"/>
                  <a:pt x="336" y="20"/>
                  <a:pt x="335" y="19"/>
                </a:cubicBezTo>
                <a:cubicBezTo>
                  <a:pt x="334" y="18"/>
                  <a:pt x="330" y="18"/>
                  <a:pt x="326" y="20"/>
                </a:cubicBezTo>
                <a:cubicBezTo>
                  <a:pt x="322" y="21"/>
                  <a:pt x="327" y="23"/>
                  <a:pt x="330" y="21"/>
                </a:cubicBezTo>
                <a:moveTo>
                  <a:pt x="377" y="183"/>
                </a:moveTo>
                <a:cubicBezTo>
                  <a:pt x="378" y="183"/>
                  <a:pt x="381" y="178"/>
                  <a:pt x="378" y="179"/>
                </a:cubicBezTo>
                <a:cubicBezTo>
                  <a:pt x="374" y="179"/>
                  <a:pt x="375" y="184"/>
                  <a:pt x="377" y="183"/>
                </a:cubicBezTo>
                <a:moveTo>
                  <a:pt x="360" y="179"/>
                </a:moveTo>
                <a:cubicBezTo>
                  <a:pt x="363" y="181"/>
                  <a:pt x="368" y="176"/>
                  <a:pt x="368" y="174"/>
                </a:cubicBezTo>
                <a:cubicBezTo>
                  <a:pt x="367" y="173"/>
                  <a:pt x="357" y="177"/>
                  <a:pt x="360" y="179"/>
                </a:cubicBezTo>
                <a:moveTo>
                  <a:pt x="374" y="169"/>
                </a:moveTo>
                <a:cubicBezTo>
                  <a:pt x="374" y="167"/>
                  <a:pt x="368" y="166"/>
                  <a:pt x="368" y="164"/>
                </a:cubicBezTo>
                <a:cubicBezTo>
                  <a:pt x="369" y="162"/>
                  <a:pt x="362" y="160"/>
                  <a:pt x="360" y="159"/>
                </a:cubicBezTo>
                <a:cubicBezTo>
                  <a:pt x="358" y="158"/>
                  <a:pt x="355" y="158"/>
                  <a:pt x="355" y="155"/>
                </a:cubicBezTo>
                <a:cubicBezTo>
                  <a:pt x="355" y="153"/>
                  <a:pt x="350" y="155"/>
                  <a:pt x="350" y="158"/>
                </a:cubicBezTo>
                <a:cubicBezTo>
                  <a:pt x="350" y="161"/>
                  <a:pt x="348" y="161"/>
                  <a:pt x="349" y="164"/>
                </a:cubicBezTo>
                <a:cubicBezTo>
                  <a:pt x="350" y="167"/>
                  <a:pt x="345" y="168"/>
                  <a:pt x="345" y="170"/>
                </a:cubicBezTo>
                <a:cubicBezTo>
                  <a:pt x="346" y="171"/>
                  <a:pt x="348" y="169"/>
                  <a:pt x="350" y="169"/>
                </a:cubicBezTo>
                <a:cubicBezTo>
                  <a:pt x="353" y="169"/>
                  <a:pt x="350" y="173"/>
                  <a:pt x="353" y="173"/>
                </a:cubicBezTo>
                <a:cubicBezTo>
                  <a:pt x="355" y="173"/>
                  <a:pt x="359" y="170"/>
                  <a:pt x="360" y="169"/>
                </a:cubicBezTo>
                <a:cubicBezTo>
                  <a:pt x="361" y="167"/>
                  <a:pt x="363" y="167"/>
                  <a:pt x="365" y="169"/>
                </a:cubicBezTo>
                <a:cubicBezTo>
                  <a:pt x="368" y="171"/>
                  <a:pt x="374" y="171"/>
                  <a:pt x="374" y="169"/>
                </a:cubicBezTo>
                <a:moveTo>
                  <a:pt x="409" y="116"/>
                </a:moveTo>
                <a:cubicBezTo>
                  <a:pt x="411" y="116"/>
                  <a:pt x="413" y="115"/>
                  <a:pt x="413" y="113"/>
                </a:cubicBezTo>
                <a:cubicBezTo>
                  <a:pt x="412" y="111"/>
                  <a:pt x="407" y="111"/>
                  <a:pt x="406" y="113"/>
                </a:cubicBezTo>
                <a:cubicBezTo>
                  <a:pt x="405" y="115"/>
                  <a:pt x="402" y="111"/>
                  <a:pt x="402" y="109"/>
                </a:cubicBezTo>
                <a:cubicBezTo>
                  <a:pt x="402" y="107"/>
                  <a:pt x="395" y="109"/>
                  <a:pt x="396" y="106"/>
                </a:cubicBezTo>
                <a:cubicBezTo>
                  <a:pt x="397" y="103"/>
                  <a:pt x="389" y="103"/>
                  <a:pt x="387" y="103"/>
                </a:cubicBezTo>
                <a:cubicBezTo>
                  <a:pt x="385" y="103"/>
                  <a:pt x="382" y="104"/>
                  <a:pt x="382" y="106"/>
                </a:cubicBezTo>
                <a:cubicBezTo>
                  <a:pt x="383" y="108"/>
                  <a:pt x="380" y="107"/>
                  <a:pt x="380" y="105"/>
                </a:cubicBezTo>
                <a:cubicBezTo>
                  <a:pt x="379" y="103"/>
                  <a:pt x="374" y="107"/>
                  <a:pt x="373" y="107"/>
                </a:cubicBezTo>
                <a:cubicBezTo>
                  <a:pt x="371" y="107"/>
                  <a:pt x="374" y="102"/>
                  <a:pt x="373" y="100"/>
                </a:cubicBezTo>
                <a:cubicBezTo>
                  <a:pt x="372" y="99"/>
                  <a:pt x="371" y="98"/>
                  <a:pt x="370" y="95"/>
                </a:cubicBezTo>
                <a:cubicBezTo>
                  <a:pt x="369" y="92"/>
                  <a:pt x="363" y="94"/>
                  <a:pt x="362" y="95"/>
                </a:cubicBezTo>
                <a:cubicBezTo>
                  <a:pt x="360" y="97"/>
                  <a:pt x="355" y="96"/>
                  <a:pt x="353" y="99"/>
                </a:cubicBezTo>
                <a:cubicBezTo>
                  <a:pt x="350" y="101"/>
                  <a:pt x="353" y="104"/>
                  <a:pt x="354" y="105"/>
                </a:cubicBezTo>
                <a:cubicBezTo>
                  <a:pt x="355" y="106"/>
                  <a:pt x="350" y="107"/>
                  <a:pt x="352" y="109"/>
                </a:cubicBezTo>
                <a:cubicBezTo>
                  <a:pt x="353" y="110"/>
                  <a:pt x="356" y="110"/>
                  <a:pt x="356" y="112"/>
                </a:cubicBezTo>
                <a:cubicBezTo>
                  <a:pt x="357" y="115"/>
                  <a:pt x="350" y="111"/>
                  <a:pt x="349" y="109"/>
                </a:cubicBezTo>
                <a:cubicBezTo>
                  <a:pt x="348" y="107"/>
                  <a:pt x="350" y="105"/>
                  <a:pt x="348" y="104"/>
                </a:cubicBezTo>
                <a:cubicBezTo>
                  <a:pt x="347" y="102"/>
                  <a:pt x="348" y="100"/>
                  <a:pt x="350" y="98"/>
                </a:cubicBezTo>
                <a:cubicBezTo>
                  <a:pt x="353" y="95"/>
                  <a:pt x="355" y="96"/>
                  <a:pt x="355" y="94"/>
                </a:cubicBezTo>
                <a:cubicBezTo>
                  <a:pt x="355" y="93"/>
                  <a:pt x="344" y="93"/>
                  <a:pt x="338" y="98"/>
                </a:cubicBezTo>
                <a:cubicBezTo>
                  <a:pt x="332" y="104"/>
                  <a:pt x="334" y="111"/>
                  <a:pt x="334" y="113"/>
                </a:cubicBezTo>
                <a:cubicBezTo>
                  <a:pt x="334" y="114"/>
                  <a:pt x="340" y="114"/>
                  <a:pt x="343" y="115"/>
                </a:cubicBezTo>
                <a:cubicBezTo>
                  <a:pt x="346" y="116"/>
                  <a:pt x="345" y="117"/>
                  <a:pt x="342" y="116"/>
                </a:cubicBezTo>
                <a:cubicBezTo>
                  <a:pt x="340" y="116"/>
                  <a:pt x="336" y="115"/>
                  <a:pt x="336" y="117"/>
                </a:cubicBezTo>
                <a:cubicBezTo>
                  <a:pt x="336" y="119"/>
                  <a:pt x="341" y="122"/>
                  <a:pt x="344" y="121"/>
                </a:cubicBezTo>
                <a:cubicBezTo>
                  <a:pt x="347" y="120"/>
                  <a:pt x="347" y="120"/>
                  <a:pt x="348" y="122"/>
                </a:cubicBezTo>
                <a:cubicBezTo>
                  <a:pt x="350" y="124"/>
                  <a:pt x="353" y="123"/>
                  <a:pt x="357" y="123"/>
                </a:cubicBezTo>
                <a:cubicBezTo>
                  <a:pt x="360" y="124"/>
                  <a:pt x="365" y="125"/>
                  <a:pt x="366" y="125"/>
                </a:cubicBezTo>
                <a:cubicBezTo>
                  <a:pt x="368" y="125"/>
                  <a:pt x="370" y="124"/>
                  <a:pt x="371" y="123"/>
                </a:cubicBezTo>
                <a:cubicBezTo>
                  <a:pt x="371" y="123"/>
                  <a:pt x="373" y="123"/>
                  <a:pt x="376" y="124"/>
                </a:cubicBezTo>
                <a:cubicBezTo>
                  <a:pt x="377" y="124"/>
                  <a:pt x="379" y="125"/>
                  <a:pt x="380" y="125"/>
                </a:cubicBezTo>
                <a:cubicBezTo>
                  <a:pt x="382" y="124"/>
                  <a:pt x="381" y="123"/>
                  <a:pt x="380" y="122"/>
                </a:cubicBezTo>
                <a:cubicBezTo>
                  <a:pt x="378" y="121"/>
                  <a:pt x="379" y="119"/>
                  <a:pt x="381" y="120"/>
                </a:cubicBezTo>
                <a:cubicBezTo>
                  <a:pt x="382" y="121"/>
                  <a:pt x="385" y="121"/>
                  <a:pt x="386" y="123"/>
                </a:cubicBezTo>
                <a:cubicBezTo>
                  <a:pt x="386" y="125"/>
                  <a:pt x="388" y="124"/>
                  <a:pt x="388" y="125"/>
                </a:cubicBezTo>
                <a:cubicBezTo>
                  <a:pt x="388" y="126"/>
                  <a:pt x="394" y="128"/>
                  <a:pt x="394" y="129"/>
                </a:cubicBezTo>
                <a:cubicBezTo>
                  <a:pt x="395" y="131"/>
                  <a:pt x="389" y="132"/>
                  <a:pt x="390" y="133"/>
                </a:cubicBezTo>
                <a:cubicBezTo>
                  <a:pt x="392" y="134"/>
                  <a:pt x="395" y="131"/>
                  <a:pt x="397" y="131"/>
                </a:cubicBezTo>
                <a:cubicBezTo>
                  <a:pt x="398" y="131"/>
                  <a:pt x="398" y="132"/>
                  <a:pt x="399" y="133"/>
                </a:cubicBezTo>
                <a:cubicBezTo>
                  <a:pt x="399" y="134"/>
                  <a:pt x="400" y="136"/>
                  <a:pt x="401" y="135"/>
                </a:cubicBezTo>
                <a:cubicBezTo>
                  <a:pt x="403" y="134"/>
                  <a:pt x="405" y="136"/>
                  <a:pt x="407" y="139"/>
                </a:cubicBezTo>
                <a:cubicBezTo>
                  <a:pt x="409" y="143"/>
                  <a:pt x="407" y="146"/>
                  <a:pt x="407" y="147"/>
                </a:cubicBezTo>
                <a:cubicBezTo>
                  <a:pt x="407" y="148"/>
                  <a:pt x="412" y="148"/>
                  <a:pt x="414" y="146"/>
                </a:cubicBezTo>
                <a:cubicBezTo>
                  <a:pt x="417" y="145"/>
                  <a:pt x="419" y="148"/>
                  <a:pt x="421" y="149"/>
                </a:cubicBezTo>
                <a:cubicBezTo>
                  <a:pt x="423" y="151"/>
                  <a:pt x="414" y="154"/>
                  <a:pt x="415" y="152"/>
                </a:cubicBezTo>
                <a:cubicBezTo>
                  <a:pt x="415" y="151"/>
                  <a:pt x="409" y="146"/>
                  <a:pt x="404" y="148"/>
                </a:cubicBezTo>
                <a:cubicBezTo>
                  <a:pt x="398" y="151"/>
                  <a:pt x="402" y="154"/>
                  <a:pt x="403" y="156"/>
                </a:cubicBezTo>
                <a:cubicBezTo>
                  <a:pt x="403" y="158"/>
                  <a:pt x="398" y="159"/>
                  <a:pt x="393" y="158"/>
                </a:cubicBezTo>
                <a:cubicBezTo>
                  <a:pt x="388" y="156"/>
                  <a:pt x="389" y="159"/>
                  <a:pt x="387" y="159"/>
                </a:cubicBezTo>
                <a:cubicBezTo>
                  <a:pt x="385" y="159"/>
                  <a:pt x="383" y="162"/>
                  <a:pt x="385" y="164"/>
                </a:cubicBezTo>
                <a:cubicBezTo>
                  <a:pt x="386" y="165"/>
                  <a:pt x="388" y="165"/>
                  <a:pt x="390" y="165"/>
                </a:cubicBezTo>
                <a:cubicBezTo>
                  <a:pt x="392" y="165"/>
                  <a:pt x="393" y="164"/>
                  <a:pt x="394" y="165"/>
                </a:cubicBezTo>
                <a:cubicBezTo>
                  <a:pt x="397" y="165"/>
                  <a:pt x="398" y="166"/>
                  <a:pt x="398" y="164"/>
                </a:cubicBezTo>
                <a:cubicBezTo>
                  <a:pt x="399" y="162"/>
                  <a:pt x="402" y="163"/>
                  <a:pt x="405" y="163"/>
                </a:cubicBezTo>
                <a:cubicBezTo>
                  <a:pt x="407" y="164"/>
                  <a:pt x="406" y="167"/>
                  <a:pt x="409" y="168"/>
                </a:cubicBezTo>
                <a:cubicBezTo>
                  <a:pt x="412" y="168"/>
                  <a:pt x="410" y="171"/>
                  <a:pt x="412" y="173"/>
                </a:cubicBezTo>
                <a:cubicBezTo>
                  <a:pt x="414" y="175"/>
                  <a:pt x="420" y="174"/>
                  <a:pt x="422" y="176"/>
                </a:cubicBezTo>
                <a:cubicBezTo>
                  <a:pt x="424" y="179"/>
                  <a:pt x="434" y="183"/>
                  <a:pt x="435" y="181"/>
                </a:cubicBezTo>
                <a:cubicBezTo>
                  <a:pt x="437" y="180"/>
                  <a:pt x="427" y="171"/>
                  <a:pt x="424" y="170"/>
                </a:cubicBezTo>
                <a:cubicBezTo>
                  <a:pt x="421" y="169"/>
                  <a:pt x="427" y="168"/>
                  <a:pt x="431" y="171"/>
                </a:cubicBezTo>
                <a:cubicBezTo>
                  <a:pt x="434" y="174"/>
                  <a:pt x="439" y="175"/>
                  <a:pt x="442" y="172"/>
                </a:cubicBezTo>
                <a:cubicBezTo>
                  <a:pt x="445" y="169"/>
                  <a:pt x="440" y="170"/>
                  <a:pt x="440" y="167"/>
                </a:cubicBezTo>
                <a:cubicBezTo>
                  <a:pt x="440" y="165"/>
                  <a:pt x="438" y="161"/>
                  <a:pt x="435" y="161"/>
                </a:cubicBezTo>
                <a:cubicBezTo>
                  <a:pt x="433" y="161"/>
                  <a:pt x="426" y="156"/>
                  <a:pt x="428" y="155"/>
                </a:cubicBezTo>
                <a:cubicBezTo>
                  <a:pt x="431" y="154"/>
                  <a:pt x="428" y="152"/>
                  <a:pt x="430" y="150"/>
                </a:cubicBezTo>
                <a:cubicBezTo>
                  <a:pt x="431" y="148"/>
                  <a:pt x="433" y="152"/>
                  <a:pt x="436" y="152"/>
                </a:cubicBezTo>
                <a:cubicBezTo>
                  <a:pt x="438" y="152"/>
                  <a:pt x="438" y="155"/>
                  <a:pt x="442" y="158"/>
                </a:cubicBezTo>
                <a:cubicBezTo>
                  <a:pt x="445" y="161"/>
                  <a:pt x="446" y="159"/>
                  <a:pt x="446" y="157"/>
                </a:cubicBezTo>
                <a:cubicBezTo>
                  <a:pt x="447" y="155"/>
                  <a:pt x="451" y="157"/>
                  <a:pt x="451" y="155"/>
                </a:cubicBezTo>
                <a:cubicBezTo>
                  <a:pt x="450" y="153"/>
                  <a:pt x="454" y="150"/>
                  <a:pt x="456" y="149"/>
                </a:cubicBezTo>
                <a:cubicBezTo>
                  <a:pt x="458" y="148"/>
                  <a:pt x="454" y="146"/>
                  <a:pt x="451" y="146"/>
                </a:cubicBezTo>
                <a:cubicBezTo>
                  <a:pt x="448" y="146"/>
                  <a:pt x="448" y="144"/>
                  <a:pt x="448" y="143"/>
                </a:cubicBezTo>
                <a:cubicBezTo>
                  <a:pt x="448" y="142"/>
                  <a:pt x="442" y="139"/>
                  <a:pt x="440" y="139"/>
                </a:cubicBezTo>
                <a:cubicBezTo>
                  <a:pt x="438" y="140"/>
                  <a:pt x="435" y="137"/>
                  <a:pt x="433" y="136"/>
                </a:cubicBezTo>
                <a:cubicBezTo>
                  <a:pt x="430" y="136"/>
                  <a:pt x="427" y="134"/>
                  <a:pt x="427" y="132"/>
                </a:cubicBezTo>
                <a:cubicBezTo>
                  <a:pt x="427" y="130"/>
                  <a:pt x="428" y="131"/>
                  <a:pt x="430" y="131"/>
                </a:cubicBezTo>
                <a:cubicBezTo>
                  <a:pt x="431" y="131"/>
                  <a:pt x="432" y="131"/>
                  <a:pt x="433" y="130"/>
                </a:cubicBezTo>
                <a:cubicBezTo>
                  <a:pt x="434" y="128"/>
                  <a:pt x="428" y="129"/>
                  <a:pt x="428" y="128"/>
                </a:cubicBezTo>
                <a:cubicBezTo>
                  <a:pt x="428" y="126"/>
                  <a:pt x="429" y="127"/>
                  <a:pt x="430" y="126"/>
                </a:cubicBezTo>
                <a:cubicBezTo>
                  <a:pt x="431" y="125"/>
                  <a:pt x="429" y="123"/>
                  <a:pt x="428" y="123"/>
                </a:cubicBezTo>
                <a:cubicBezTo>
                  <a:pt x="427" y="122"/>
                  <a:pt x="426" y="124"/>
                  <a:pt x="425" y="124"/>
                </a:cubicBezTo>
                <a:cubicBezTo>
                  <a:pt x="424" y="124"/>
                  <a:pt x="425" y="122"/>
                  <a:pt x="426" y="121"/>
                </a:cubicBezTo>
                <a:cubicBezTo>
                  <a:pt x="427" y="119"/>
                  <a:pt x="421" y="118"/>
                  <a:pt x="419" y="119"/>
                </a:cubicBezTo>
                <a:cubicBezTo>
                  <a:pt x="417" y="119"/>
                  <a:pt x="416" y="118"/>
                  <a:pt x="416" y="116"/>
                </a:cubicBezTo>
                <a:cubicBezTo>
                  <a:pt x="416" y="115"/>
                  <a:pt x="412" y="116"/>
                  <a:pt x="411" y="118"/>
                </a:cubicBezTo>
                <a:cubicBezTo>
                  <a:pt x="409" y="119"/>
                  <a:pt x="407" y="116"/>
                  <a:pt x="409" y="116"/>
                </a:cubicBezTo>
                <a:moveTo>
                  <a:pt x="396" y="143"/>
                </a:moveTo>
                <a:cubicBezTo>
                  <a:pt x="398" y="143"/>
                  <a:pt x="398" y="139"/>
                  <a:pt x="396" y="138"/>
                </a:cubicBezTo>
                <a:cubicBezTo>
                  <a:pt x="395" y="136"/>
                  <a:pt x="393" y="136"/>
                  <a:pt x="391" y="136"/>
                </a:cubicBezTo>
                <a:cubicBezTo>
                  <a:pt x="389" y="136"/>
                  <a:pt x="385" y="140"/>
                  <a:pt x="387" y="143"/>
                </a:cubicBezTo>
                <a:cubicBezTo>
                  <a:pt x="389" y="146"/>
                  <a:pt x="394" y="144"/>
                  <a:pt x="396" y="143"/>
                </a:cubicBezTo>
                <a:moveTo>
                  <a:pt x="372" y="94"/>
                </a:moveTo>
                <a:cubicBezTo>
                  <a:pt x="371" y="97"/>
                  <a:pt x="375" y="97"/>
                  <a:pt x="375" y="100"/>
                </a:cubicBezTo>
                <a:cubicBezTo>
                  <a:pt x="375" y="102"/>
                  <a:pt x="379" y="103"/>
                  <a:pt x="381" y="102"/>
                </a:cubicBezTo>
                <a:cubicBezTo>
                  <a:pt x="383" y="101"/>
                  <a:pt x="385" y="101"/>
                  <a:pt x="387" y="101"/>
                </a:cubicBezTo>
                <a:cubicBezTo>
                  <a:pt x="389" y="101"/>
                  <a:pt x="392" y="101"/>
                  <a:pt x="392" y="100"/>
                </a:cubicBezTo>
                <a:cubicBezTo>
                  <a:pt x="392" y="98"/>
                  <a:pt x="384" y="94"/>
                  <a:pt x="381" y="95"/>
                </a:cubicBezTo>
                <a:cubicBezTo>
                  <a:pt x="380" y="95"/>
                  <a:pt x="378" y="94"/>
                  <a:pt x="377" y="94"/>
                </a:cubicBezTo>
                <a:cubicBezTo>
                  <a:pt x="375" y="93"/>
                  <a:pt x="373" y="93"/>
                  <a:pt x="372" y="94"/>
                </a:cubicBezTo>
                <a:moveTo>
                  <a:pt x="443" y="255"/>
                </a:moveTo>
                <a:cubicBezTo>
                  <a:pt x="443" y="256"/>
                  <a:pt x="454" y="261"/>
                  <a:pt x="455" y="258"/>
                </a:cubicBezTo>
                <a:cubicBezTo>
                  <a:pt x="455" y="256"/>
                  <a:pt x="443" y="253"/>
                  <a:pt x="443" y="255"/>
                </a:cubicBezTo>
                <a:moveTo>
                  <a:pt x="400" y="400"/>
                </a:moveTo>
                <a:cubicBezTo>
                  <a:pt x="401" y="399"/>
                  <a:pt x="395" y="395"/>
                  <a:pt x="392" y="395"/>
                </a:cubicBezTo>
                <a:cubicBezTo>
                  <a:pt x="389" y="395"/>
                  <a:pt x="380" y="389"/>
                  <a:pt x="372" y="387"/>
                </a:cubicBezTo>
                <a:cubicBezTo>
                  <a:pt x="363" y="385"/>
                  <a:pt x="356" y="391"/>
                  <a:pt x="357" y="392"/>
                </a:cubicBezTo>
                <a:cubicBezTo>
                  <a:pt x="358" y="394"/>
                  <a:pt x="362" y="391"/>
                  <a:pt x="364" y="389"/>
                </a:cubicBezTo>
                <a:cubicBezTo>
                  <a:pt x="366" y="387"/>
                  <a:pt x="368" y="390"/>
                  <a:pt x="368" y="391"/>
                </a:cubicBezTo>
                <a:cubicBezTo>
                  <a:pt x="368" y="392"/>
                  <a:pt x="371" y="392"/>
                  <a:pt x="375" y="392"/>
                </a:cubicBezTo>
                <a:cubicBezTo>
                  <a:pt x="380" y="393"/>
                  <a:pt x="380" y="396"/>
                  <a:pt x="384" y="397"/>
                </a:cubicBezTo>
                <a:cubicBezTo>
                  <a:pt x="389" y="398"/>
                  <a:pt x="384" y="400"/>
                  <a:pt x="386" y="400"/>
                </a:cubicBezTo>
                <a:cubicBezTo>
                  <a:pt x="389" y="401"/>
                  <a:pt x="399" y="401"/>
                  <a:pt x="400" y="400"/>
                </a:cubicBezTo>
                <a:moveTo>
                  <a:pt x="383" y="408"/>
                </a:moveTo>
                <a:cubicBezTo>
                  <a:pt x="383" y="410"/>
                  <a:pt x="391" y="412"/>
                  <a:pt x="391" y="410"/>
                </a:cubicBezTo>
                <a:cubicBezTo>
                  <a:pt x="392" y="408"/>
                  <a:pt x="382" y="407"/>
                  <a:pt x="383" y="408"/>
                </a:cubicBezTo>
                <a:moveTo>
                  <a:pt x="431" y="409"/>
                </a:moveTo>
                <a:cubicBezTo>
                  <a:pt x="433" y="411"/>
                  <a:pt x="438" y="410"/>
                  <a:pt x="438" y="409"/>
                </a:cubicBezTo>
                <a:cubicBezTo>
                  <a:pt x="439" y="407"/>
                  <a:pt x="429" y="406"/>
                  <a:pt x="431" y="409"/>
                </a:cubicBezTo>
                <a:moveTo>
                  <a:pt x="405" y="409"/>
                </a:moveTo>
                <a:cubicBezTo>
                  <a:pt x="408" y="408"/>
                  <a:pt x="410" y="410"/>
                  <a:pt x="411" y="410"/>
                </a:cubicBezTo>
                <a:cubicBezTo>
                  <a:pt x="413" y="411"/>
                  <a:pt x="413" y="410"/>
                  <a:pt x="416" y="408"/>
                </a:cubicBezTo>
                <a:cubicBezTo>
                  <a:pt x="418" y="408"/>
                  <a:pt x="419" y="408"/>
                  <a:pt x="421" y="408"/>
                </a:cubicBezTo>
                <a:cubicBezTo>
                  <a:pt x="423" y="408"/>
                  <a:pt x="425" y="408"/>
                  <a:pt x="425" y="407"/>
                </a:cubicBezTo>
                <a:cubicBezTo>
                  <a:pt x="425" y="404"/>
                  <a:pt x="416" y="401"/>
                  <a:pt x="414" y="402"/>
                </a:cubicBezTo>
                <a:cubicBezTo>
                  <a:pt x="413" y="402"/>
                  <a:pt x="411" y="402"/>
                  <a:pt x="410" y="401"/>
                </a:cubicBezTo>
                <a:cubicBezTo>
                  <a:pt x="408" y="401"/>
                  <a:pt x="406" y="400"/>
                  <a:pt x="405" y="401"/>
                </a:cubicBezTo>
                <a:cubicBezTo>
                  <a:pt x="403" y="402"/>
                  <a:pt x="408" y="405"/>
                  <a:pt x="408" y="407"/>
                </a:cubicBezTo>
                <a:cubicBezTo>
                  <a:pt x="408" y="407"/>
                  <a:pt x="406" y="407"/>
                  <a:pt x="404" y="407"/>
                </a:cubicBezTo>
                <a:cubicBezTo>
                  <a:pt x="402" y="407"/>
                  <a:pt x="400" y="407"/>
                  <a:pt x="399" y="408"/>
                </a:cubicBezTo>
                <a:cubicBezTo>
                  <a:pt x="399" y="409"/>
                  <a:pt x="402" y="410"/>
                  <a:pt x="405" y="409"/>
                </a:cubicBezTo>
                <a:moveTo>
                  <a:pt x="464" y="734"/>
                </a:moveTo>
                <a:cubicBezTo>
                  <a:pt x="465" y="735"/>
                  <a:pt x="471" y="732"/>
                  <a:pt x="471" y="731"/>
                </a:cubicBezTo>
                <a:cubicBezTo>
                  <a:pt x="469" y="728"/>
                  <a:pt x="462" y="733"/>
                  <a:pt x="464" y="734"/>
                </a:cubicBezTo>
                <a:moveTo>
                  <a:pt x="463" y="729"/>
                </a:moveTo>
                <a:cubicBezTo>
                  <a:pt x="461" y="728"/>
                  <a:pt x="456" y="733"/>
                  <a:pt x="458" y="734"/>
                </a:cubicBezTo>
                <a:cubicBezTo>
                  <a:pt x="460" y="735"/>
                  <a:pt x="465" y="729"/>
                  <a:pt x="463" y="729"/>
                </a:cubicBezTo>
                <a:moveTo>
                  <a:pt x="327" y="487"/>
                </a:moveTo>
                <a:cubicBezTo>
                  <a:pt x="325" y="490"/>
                  <a:pt x="329" y="493"/>
                  <a:pt x="330" y="492"/>
                </a:cubicBezTo>
                <a:cubicBezTo>
                  <a:pt x="331" y="490"/>
                  <a:pt x="329" y="484"/>
                  <a:pt x="327" y="487"/>
                </a:cubicBezTo>
                <a:moveTo>
                  <a:pt x="624" y="123"/>
                </a:moveTo>
                <a:cubicBezTo>
                  <a:pt x="623" y="124"/>
                  <a:pt x="619" y="124"/>
                  <a:pt x="617" y="123"/>
                </a:cubicBezTo>
                <a:cubicBezTo>
                  <a:pt x="614" y="123"/>
                  <a:pt x="610" y="120"/>
                  <a:pt x="607" y="122"/>
                </a:cubicBezTo>
                <a:cubicBezTo>
                  <a:pt x="604" y="124"/>
                  <a:pt x="606" y="120"/>
                  <a:pt x="609" y="119"/>
                </a:cubicBezTo>
                <a:cubicBezTo>
                  <a:pt x="611" y="119"/>
                  <a:pt x="610" y="118"/>
                  <a:pt x="609" y="115"/>
                </a:cubicBezTo>
                <a:cubicBezTo>
                  <a:pt x="609" y="113"/>
                  <a:pt x="613" y="114"/>
                  <a:pt x="615" y="117"/>
                </a:cubicBezTo>
                <a:cubicBezTo>
                  <a:pt x="617" y="120"/>
                  <a:pt x="621" y="121"/>
                  <a:pt x="625" y="120"/>
                </a:cubicBezTo>
                <a:cubicBezTo>
                  <a:pt x="628" y="119"/>
                  <a:pt x="625" y="117"/>
                  <a:pt x="626" y="115"/>
                </a:cubicBezTo>
                <a:cubicBezTo>
                  <a:pt x="628" y="113"/>
                  <a:pt x="616" y="107"/>
                  <a:pt x="615" y="105"/>
                </a:cubicBezTo>
                <a:cubicBezTo>
                  <a:pt x="615" y="103"/>
                  <a:pt x="618" y="104"/>
                  <a:pt x="621" y="106"/>
                </a:cubicBezTo>
                <a:cubicBezTo>
                  <a:pt x="625" y="107"/>
                  <a:pt x="625" y="103"/>
                  <a:pt x="625" y="101"/>
                </a:cubicBezTo>
                <a:cubicBezTo>
                  <a:pt x="625" y="100"/>
                  <a:pt x="618" y="99"/>
                  <a:pt x="615" y="101"/>
                </a:cubicBezTo>
                <a:cubicBezTo>
                  <a:pt x="612" y="103"/>
                  <a:pt x="609" y="99"/>
                  <a:pt x="613" y="98"/>
                </a:cubicBezTo>
                <a:cubicBezTo>
                  <a:pt x="618" y="98"/>
                  <a:pt x="614" y="96"/>
                  <a:pt x="615" y="95"/>
                </a:cubicBezTo>
                <a:cubicBezTo>
                  <a:pt x="616" y="94"/>
                  <a:pt x="617" y="95"/>
                  <a:pt x="619" y="96"/>
                </a:cubicBezTo>
                <a:cubicBezTo>
                  <a:pt x="621" y="97"/>
                  <a:pt x="623" y="98"/>
                  <a:pt x="624" y="98"/>
                </a:cubicBezTo>
                <a:cubicBezTo>
                  <a:pt x="627" y="97"/>
                  <a:pt x="629" y="98"/>
                  <a:pt x="632" y="96"/>
                </a:cubicBezTo>
                <a:cubicBezTo>
                  <a:pt x="634" y="94"/>
                  <a:pt x="627" y="92"/>
                  <a:pt x="626" y="91"/>
                </a:cubicBezTo>
                <a:cubicBezTo>
                  <a:pt x="625" y="89"/>
                  <a:pt x="633" y="90"/>
                  <a:pt x="635" y="90"/>
                </a:cubicBezTo>
                <a:cubicBezTo>
                  <a:pt x="637" y="90"/>
                  <a:pt x="637" y="89"/>
                  <a:pt x="638" y="88"/>
                </a:cubicBezTo>
                <a:cubicBezTo>
                  <a:pt x="638" y="87"/>
                  <a:pt x="638" y="86"/>
                  <a:pt x="636" y="87"/>
                </a:cubicBezTo>
                <a:cubicBezTo>
                  <a:pt x="634" y="88"/>
                  <a:pt x="627" y="84"/>
                  <a:pt x="629" y="82"/>
                </a:cubicBezTo>
                <a:cubicBezTo>
                  <a:pt x="630" y="81"/>
                  <a:pt x="631" y="81"/>
                  <a:pt x="632" y="81"/>
                </a:cubicBezTo>
                <a:cubicBezTo>
                  <a:pt x="633" y="81"/>
                  <a:pt x="635" y="82"/>
                  <a:pt x="636" y="81"/>
                </a:cubicBezTo>
                <a:cubicBezTo>
                  <a:pt x="639" y="79"/>
                  <a:pt x="636" y="73"/>
                  <a:pt x="634" y="73"/>
                </a:cubicBezTo>
                <a:cubicBezTo>
                  <a:pt x="632" y="73"/>
                  <a:pt x="627" y="72"/>
                  <a:pt x="627" y="71"/>
                </a:cubicBezTo>
                <a:cubicBezTo>
                  <a:pt x="627" y="70"/>
                  <a:pt x="622" y="69"/>
                  <a:pt x="624" y="68"/>
                </a:cubicBezTo>
                <a:cubicBezTo>
                  <a:pt x="624" y="67"/>
                  <a:pt x="625" y="68"/>
                  <a:pt x="626" y="68"/>
                </a:cubicBezTo>
                <a:cubicBezTo>
                  <a:pt x="626" y="68"/>
                  <a:pt x="628" y="68"/>
                  <a:pt x="629" y="67"/>
                </a:cubicBezTo>
                <a:cubicBezTo>
                  <a:pt x="631" y="66"/>
                  <a:pt x="634" y="66"/>
                  <a:pt x="637" y="67"/>
                </a:cubicBezTo>
                <a:cubicBezTo>
                  <a:pt x="638" y="67"/>
                  <a:pt x="640" y="67"/>
                  <a:pt x="641" y="67"/>
                </a:cubicBezTo>
                <a:cubicBezTo>
                  <a:pt x="644" y="67"/>
                  <a:pt x="640" y="62"/>
                  <a:pt x="638" y="63"/>
                </a:cubicBezTo>
                <a:cubicBezTo>
                  <a:pt x="637" y="63"/>
                  <a:pt x="632" y="64"/>
                  <a:pt x="631" y="61"/>
                </a:cubicBezTo>
                <a:cubicBezTo>
                  <a:pt x="631" y="60"/>
                  <a:pt x="633" y="60"/>
                  <a:pt x="634" y="60"/>
                </a:cubicBezTo>
                <a:cubicBezTo>
                  <a:pt x="635" y="60"/>
                  <a:pt x="637" y="60"/>
                  <a:pt x="637" y="60"/>
                </a:cubicBezTo>
                <a:cubicBezTo>
                  <a:pt x="638" y="59"/>
                  <a:pt x="630" y="55"/>
                  <a:pt x="628" y="58"/>
                </a:cubicBezTo>
                <a:cubicBezTo>
                  <a:pt x="627" y="61"/>
                  <a:pt x="623" y="60"/>
                  <a:pt x="625" y="58"/>
                </a:cubicBezTo>
                <a:cubicBezTo>
                  <a:pt x="627" y="57"/>
                  <a:pt x="628" y="52"/>
                  <a:pt x="628" y="50"/>
                </a:cubicBezTo>
                <a:cubicBezTo>
                  <a:pt x="627" y="48"/>
                  <a:pt x="636" y="48"/>
                  <a:pt x="635" y="45"/>
                </a:cubicBezTo>
                <a:cubicBezTo>
                  <a:pt x="634" y="41"/>
                  <a:pt x="639" y="40"/>
                  <a:pt x="642" y="40"/>
                </a:cubicBezTo>
                <a:cubicBezTo>
                  <a:pt x="645" y="40"/>
                  <a:pt x="642" y="37"/>
                  <a:pt x="639" y="37"/>
                </a:cubicBezTo>
                <a:cubicBezTo>
                  <a:pt x="637" y="37"/>
                  <a:pt x="634" y="40"/>
                  <a:pt x="632" y="39"/>
                </a:cubicBezTo>
                <a:cubicBezTo>
                  <a:pt x="631" y="38"/>
                  <a:pt x="636" y="36"/>
                  <a:pt x="638" y="36"/>
                </a:cubicBezTo>
                <a:cubicBezTo>
                  <a:pt x="641" y="36"/>
                  <a:pt x="647" y="35"/>
                  <a:pt x="649" y="34"/>
                </a:cubicBezTo>
                <a:cubicBezTo>
                  <a:pt x="651" y="33"/>
                  <a:pt x="645" y="32"/>
                  <a:pt x="641" y="32"/>
                </a:cubicBezTo>
                <a:cubicBezTo>
                  <a:pt x="637" y="33"/>
                  <a:pt x="637" y="31"/>
                  <a:pt x="643" y="31"/>
                </a:cubicBezTo>
                <a:cubicBezTo>
                  <a:pt x="649" y="31"/>
                  <a:pt x="648" y="29"/>
                  <a:pt x="652" y="29"/>
                </a:cubicBezTo>
                <a:cubicBezTo>
                  <a:pt x="657" y="28"/>
                  <a:pt x="655" y="27"/>
                  <a:pt x="658" y="27"/>
                </a:cubicBezTo>
                <a:cubicBezTo>
                  <a:pt x="660" y="26"/>
                  <a:pt x="667" y="24"/>
                  <a:pt x="667" y="22"/>
                </a:cubicBezTo>
                <a:cubicBezTo>
                  <a:pt x="667" y="21"/>
                  <a:pt x="657" y="18"/>
                  <a:pt x="653" y="18"/>
                </a:cubicBezTo>
                <a:cubicBezTo>
                  <a:pt x="648" y="18"/>
                  <a:pt x="644" y="19"/>
                  <a:pt x="644" y="22"/>
                </a:cubicBezTo>
                <a:cubicBezTo>
                  <a:pt x="644" y="24"/>
                  <a:pt x="642" y="23"/>
                  <a:pt x="640" y="23"/>
                </a:cubicBezTo>
                <a:cubicBezTo>
                  <a:pt x="638" y="22"/>
                  <a:pt x="637" y="22"/>
                  <a:pt x="635" y="23"/>
                </a:cubicBezTo>
                <a:cubicBezTo>
                  <a:pt x="634" y="23"/>
                  <a:pt x="634" y="22"/>
                  <a:pt x="634" y="22"/>
                </a:cubicBezTo>
                <a:cubicBezTo>
                  <a:pt x="633" y="21"/>
                  <a:pt x="633" y="21"/>
                  <a:pt x="632" y="21"/>
                </a:cubicBezTo>
                <a:cubicBezTo>
                  <a:pt x="629" y="22"/>
                  <a:pt x="626" y="25"/>
                  <a:pt x="623" y="27"/>
                </a:cubicBezTo>
                <a:cubicBezTo>
                  <a:pt x="620" y="28"/>
                  <a:pt x="618" y="31"/>
                  <a:pt x="616" y="31"/>
                </a:cubicBezTo>
                <a:cubicBezTo>
                  <a:pt x="614" y="32"/>
                  <a:pt x="620" y="26"/>
                  <a:pt x="623" y="23"/>
                </a:cubicBezTo>
                <a:cubicBezTo>
                  <a:pt x="626" y="20"/>
                  <a:pt x="625" y="16"/>
                  <a:pt x="621" y="16"/>
                </a:cubicBezTo>
                <a:cubicBezTo>
                  <a:pt x="617" y="17"/>
                  <a:pt x="618" y="19"/>
                  <a:pt x="615" y="20"/>
                </a:cubicBezTo>
                <a:cubicBezTo>
                  <a:pt x="613" y="20"/>
                  <a:pt x="602" y="26"/>
                  <a:pt x="602" y="24"/>
                </a:cubicBezTo>
                <a:cubicBezTo>
                  <a:pt x="601" y="22"/>
                  <a:pt x="611" y="20"/>
                  <a:pt x="610" y="19"/>
                </a:cubicBezTo>
                <a:cubicBezTo>
                  <a:pt x="610" y="17"/>
                  <a:pt x="599" y="17"/>
                  <a:pt x="593" y="18"/>
                </a:cubicBezTo>
                <a:cubicBezTo>
                  <a:pt x="588" y="19"/>
                  <a:pt x="579" y="22"/>
                  <a:pt x="579" y="20"/>
                </a:cubicBezTo>
                <a:cubicBezTo>
                  <a:pt x="578" y="19"/>
                  <a:pt x="589" y="17"/>
                  <a:pt x="595" y="16"/>
                </a:cubicBezTo>
                <a:cubicBezTo>
                  <a:pt x="601" y="15"/>
                  <a:pt x="611" y="16"/>
                  <a:pt x="615" y="15"/>
                </a:cubicBezTo>
                <a:cubicBezTo>
                  <a:pt x="619" y="13"/>
                  <a:pt x="626" y="13"/>
                  <a:pt x="627" y="11"/>
                </a:cubicBezTo>
                <a:cubicBezTo>
                  <a:pt x="628" y="10"/>
                  <a:pt x="622" y="8"/>
                  <a:pt x="619" y="8"/>
                </a:cubicBezTo>
                <a:cubicBezTo>
                  <a:pt x="616" y="8"/>
                  <a:pt x="613" y="8"/>
                  <a:pt x="613" y="6"/>
                </a:cubicBezTo>
                <a:cubicBezTo>
                  <a:pt x="613" y="5"/>
                  <a:pt x="608" y="5"/>
                  <a:pt x="608" y="3"/>
                </a:cubicBezTo>
                <a:cubicBezTo>
                  <a:pt x="607" y="2"/>
                  <a:pt x="598" y="3"/>
                  <a:pt x="596" y="2"/>
                </a:cubicBezTo>
                <a:cubicBezTo>
                  <a:pt x="594" y="1"/>
                  <a:pt x="588" y="0"/>
                  <a:pt x="583" y="0"/>
                </a:cubicBezTo>
                <a:cubicBezTo>
                  <a:pt x="578" y="1"/>
                  <a:pt x="568" y="1"/>
                  <a:pt x="565" y="1"/>
                </a:cubicBezTo>
                <a:cubicBezTo>
                  <a:pt x="563" y="1"/>
                  <a:pt x="561" y="2"/>
                  <a:pt x="559" y="2"/>
                </a:cubicBezTo>
                <a:cubicBezTo>
                  <a:pt x="557" y="2"/>
                  <a:pt x="554" y="3"/>
                  <a:pt x="555" y="4"/>
                </a:cubicBezTo>
                <a:cubicBezTo>
                  <a:pt x="557" y="6"/>
                  <a:pt x="552" y="7"/>
                  <a:pt x="552" y="6"/>
                </a:cubicBezTo>
                <a:cubicBezTo>
                  <a:pt x="552" y="4"/>
                  <a:pt x="547" y="3"/>
                  <a:pt x="546" y="4"/>
                </a:cubicBezTo>
                <a:cubicBezTo>
                  <a:pt x="545" y="5"/>
                  <a:pt x="542" y="5"/>
                  <a:pt x="540" y="4"/>
                </a:cubicBezTo>
                <a:cubicBezTo>
                  <a:pt x="537" y="4"/>
                  <a:pt x="535" y="3"/>
                  <a:pt x="534" y="4"/>
                </a:cubicBezTo>
                <a:cubicBezTo>
                  <a:pt x="533" y="6"/>
                  <a:pt x="523" y="5"/>
                  <a:pt x="520" y="6"/>
                </a:cubicBezTo>
                <a:cubicBezTo>
                  <a:pt x="517" y="6"/>
                  <a:pt x="524" y="9"/>
                  <a:pt x="524" y="10"/>
                </a:cubicBezTo>
                <a:cubicBezTo>
                  <a:pt x="524" y="11"/>
                  <a:pt x="515" y="10"/>
                  <a:pt x="517" y="12"/>
                </a:cubicBezTo>
                <a:cubicBezTo>
                  <a:pt x="519" y="14"/>
                  <a:pt x="525" y="16"/>
                  <a:pt x="528" y="19"/>
                </a:cubicBezTo>
                <a:cubicBezTo>
                  <a:pt x="530" y="22"/>
                  <a:pt x="525" y="20"/>
                  <a:pt x="522" y="18"/>
                </a:cubicBezTo>
                <a:cubicBezTo>
                  <a:pt x="519" y="16"/>
                  <a:pt x="515" y="16"/>
                  <a:pt x="513" y="14"/>
                </a:cubicBezTo>
                <a:cubicBezTo>
                  <a:pt x="511" y="12"/>
                  <a:pt x="503" y="11"/>
                  <a:pt x="501" y="12"/>
                </a:cubicBezTo>
                <a:cubicBezTo>
                  <a:pt x="499" y="13"/>
                  <a:pt x="506" y="16"/>
                  <a:pt x="506" y="18"/>
                </a:cubicBezTo>
                <a:cubicBezTo>
                  <a:pt x="506" y="19"/>
                  <a:pt x="505" y="18"/>
                  <a:pt x="503" y="18"/>
                </a:cubicBezTo>
                <a:cubicBezTo>
                  <a:pt x="502" y="18"/>
                  <a:pt x="501" y="18"/>
                  <a:pt x="500" y="18"/>
                </a:cubicBezTo>
                <a:cubicBezTo>
                  <a:pt x="500" y="19"/>
                  <a:pt x="495" y="14"/>
                  <a:pt x="493" y="14"/>
                </a:cubicBezTo>
                <a:cubicBezTo>
                  <a:pt x="490" y="14"/>
                  <a:pt x="492" y="16"/>
                  <a:pt x="492" y="19"/>
                </a:cubicBezTo>
                <a:cubicBezTo>
                  <a:pt x="492" y="22"/>
                  <a:pt x="487" y="24"/>
                  <a:pt x="489" y="22"/>
                </a:cubicBezTo>
                <a:cubicBezTo>
                  <a:pt x="490" y="20"/>
                  <a:pt x="489" y="14"/>
                  <a:pt x="486" y="13"/>
                </a:cubicBezTo>
                <a:cubicBezTo>
                  <a:pt x="485" y="13"/>
                  <a:pt x="482" y="13"/>
                  <a:pt x="479" y="14"/>
                </a:cubicBezTo>
                <a:cubicBezTo>
                  <a:pt x="477" y="15"/>
                  <a:pt x="475" y="15"/>
                  <a:pt x="474" y="15"/>
                </a:cubicBezTo>
                <a:cubicBezTo>
                  <a:pt x="470" y="15"/>
                  <a:pt x="465" y="16"/>
                  <a:pt x="468" y="18"/>
                </a:cubicBezTo>
                <a:cubicBezTo>
                  <a:pt x="471" y="20"/>
                  <a:pt x="468" y="21"/>
                  <a:pt x="466" y="19"/>
                </a:cubicBezTo>
                <a:cubicBezTo>
                  <a:pt x="463" y="17"/>
                  <a:pt x="454" y="19"/>
                  <a:pt x="456" y="20"/>
                </a:cubicBezTo>
                <a:cubicBezTo>
                  <a:pt x="458" y="21"/>
                  <a:pt x="458" y="25"/>
                  <a:pt x="457" y="27"/>
                </a:cubicBezTo>
                <a:cubicBezTo>
                  <a:pt x="457" y="27"/>
                  <a:pt x="455" y="27"/>
                  <a:pt x="453" y="26"/>
                </a:cubicBezTo>
                <a:cubicBezTo>
                  <a:pt x="452" y="26"/>
                  <a:pt x="451" y="25"/>
                  <a:pt x="449" y="25"/>
                </a:cubicBezTo>
                <a:cubicBezTo>
                  <a:pt x="446" y="26"/>
                  <a:pt x="429" y="34"/>
                  <a:pt x="430" y="36"/>
                </a:cubicBezTo>
                <a:cubicBezTo>
                  <a:pt x="431" y="37"/>
                  <a:pt x="433" y="37"/>
                  <a:pt x="436" y="37"/>
                </a:cubicBezTo>
                <a:cubicBezTo>
                  <a:pt x="437" y="37"/>
                  <a:pt x="439" y="37"/>
                  <a:pt x="440" y="37"/>
                </a:cubicBezTo>
                <a:cubicBezTo>
                  <a:pt x="443" y="39"/>
                  <a:pt x="440" y="43"/>
                  <a:pt x="437" y="45"/>
                </a:cubicBezTo>
                <a:cubicBezTo>
                  <a:pt x="434" y="47"/>
                  <a:pt x="424" y="45"/>
                  <a:pt x="424" y="48"/>
                </a:cubicBezTo>
                <a:cubicBezTo>
                  <a:pt x="423" y="50"/>
                  <a:pt x="407" y="50"/>
                  <a:pt x="407" y="54"/>
                </a:cubicBezTo>
                <a:cubicBezTo>
                  <a:pt x="407" y="55"/>
                  <a:pt x="408" y="57"/>
                  <a:pt x="410" y="57"/>
                </a:cubicBezTo>
                <a:cubicBezTo>
                  <a:pt x="412" y="57"/>
                  <a:pt x="415" y="57"/>
                  <a:pt x="417" y="59"/>
                </a:cubicBezTo>
                <a:cubicBezTo>
                  <a:pt x="419" y="61"/>
                  <a:pt x="425" y="61"/>
                  <a:pt x="428" y="60"/>
                </a:cubicBezTo>
                <a:cubicBezTo>
                  <a:pt x="432" y="58"/>
                  <a:pt x="435" y="60"/>
                  <a:pt x="435" y="62"/>
                </a:cubicBezTo>
                <a:cubicBezTo>
                  <a:pt x="435" y="64"/>
                  <a:pt x="433" y="63"/>
                  <a:pt x="430" y="63"/>
                </a:cubicBezTo>
                <a:cubicBezTo>
                  <a:pt x="427" y="63"/>
                  <a:pt x="425" y="62"/>
                  <a:pt x="424" y="63"/>
                </a:cubicBezTo>
                <a:cubicBezTo>
                  <a:pt x="421" y="65"/>
                  <a:pt x="413" y="63"/>
                  <a:pt x="413" y="65"/>
                </a:cubicBezTo>
                <a:cubicBezTo>
                  <a:pt x="414" y="67"/>
                  <a:pt x="418" y="67"/>
                  <a:pt x="421" y="67"/>
                </a:cubicBezTo>
                <a:cubicBezTo>
                  <a:pt x="424" y="68"/>
                  <a:pt x="421" y="69"/>
                  <a:pt x="421" y="71"/>
                </a:cubicBezTo>
                <a:cubicBezTo>
                  <a:pt x="421" y="72"/>
                  <a:pt x="423" y="72"/>
                  <a:pt x="426" y="73"/>
                </a:cubicBezTo>
                <a:cubicBezTo>
                  <a:pt x="429" y="75"/>
                  <a:pt x="435" y="76"/>
                  <a:pt x="433" y="74"/>
                </a:cubicBezTo>
                <a:cubicBezTo>
                  <a:pt x="431" y="72"/>
                  <a:pt x="436" y="72"/>
                  <a:pt x="437" y="74"/>
                </a:cubicBezTo>
                <a:cubicBezTo>
                  <a:pt x="438" y="74"/>
                  <a:pt x="439" y="74"/>
                  <a:pt x="440" y="73"/>
                </a:cubicBezTo>
                <a:cubicBezTo>
                  <a:pt x="441" y="73"/>
                  <a:pt x="442" y="72"/>
                  <a:pt x="443" y="73"/>
                </a:cubicBezTo>
                <a:cubicBezTo>
                  <a:pt x="444" y="73"/>
                  <a:pt x="445" y="72"/>
                  <a:pt x="445" y="72"/>
                </a:cubicBezTo>
                <a:cubicBezTo>
                  <a:pt x="446" y="71"/>
                  <a:pt x="447" y="71"/>
                  <a:pt x="448" y="72"/>
                </a:cubicBezTo>
                <a:cubicBezTo>
                  <a:pt x="450" y="73"/>
                  <a:pt x="459" y="74"/>
                  <a:pt x="462" y="75"/>
                </a:cubicBezTo>
                <a:cubicBezTo>
                  <a:pt x="465" y="77"/>
                  <a:pt x="469" y="77"/>
                  <a:pt x="469" y="80"/>
                </a:cubicBezTo>
                <a:cubicBezTo>
                  <a:pt x="468" y="82"/>
                  <a:pt x="471" y="84"/>
                  <a:pt x="474" y="85"/>
                </a:cubicBezTo>
                <a:cubicBezTo>
                  <a:pt x="478" y="87"/>
                  <a:pt x="478" y="90"/>
                  <a:pt x="478" y="92"/>
                </a:cubicBezTo>
                <a:cubicBezTo>
                  <a:pt x="478" y="94"/>
                  <a:pt x="482" y="96"/>
                  <a:pt x="481" y="97"/>
                </a:cubicBezTo>
                <a:cubicBezTo>
                  <a:pt x="481" y="98"/>
                  <a:pt x="481" y="99"/>
                  <a:pt x="483" y="101"/>
                </a:cubicBezTo>
                <a:cubicBezTo>
                  <a:pt x="486" y="103"/>
                  <a:pt x="480" y="105"/>
                  <a:pt x="481" y="106"/>
                </a:cubicBezTo>
                <a:cubicBezTo>
                  <a:pt x="483" y="108"/>
                  <a:pt x="479" y="112"/>
                  <a:pt x="483" y="112"/>
                </a:cubicBezTo>
                <a:cubicBezTo>
                  <a:pt x="487" y="113"/>
                  <a:pt x="487" y="109"/>
                  <a:pt x="490" y="109"/>
                </a:cubicBezTo>
                <a:cubicBezTo>
                  <a:pt x="493" y="109"/>
                  <a:pt x="490" y="112"/>
                  <a:pt x="491" y="114"/>
                </a:cubicBezTo>
                <a:cubicBezTo>
                  <a:pt x="493" y="115"/>
                  <a:pt x="496" y="115"/>
                  <a:pt x="499" y="118"/>
                </a:cubicBezTo>
                <a:cubicBezTo>
                  <a:pt x="503" y="120"/>
                  <a:pt x="501" y="122"/>
                  <a:pt x="498" y="119"/>
                </a:cubicBezTo>
                <a:cubicBezTo>
                  <a:pt x="495" y="117"/>
                  <a:pt x="486" y="118"/>
                  <a:pt x="486" y="118"/>
                </a:cubicBezTo>
                <a:cubicBezTo>
                  <a:pt x="486" y="119"/>
                  <a:pt x="496" y="125"/>
                  <a:pt x="498" y="124"/>
                </a:cubicBezTo>
                <a:cubicBezTo>
                  <a:pt x="500" y="123"/>
                  <a:pt x="503" y="127"/>
                  <a:pt x="502" y="128"/>
                </a:cubicBezTo>
                <a:cubicBezTo>
                  <a:pt x="500" y="129"/>
                  <a:pt x="501" y="133"/>
                  <a:pt x="501" y="134"/>
                </a:cubicBezTo>
                <a:cubicBezTo>
                  <a:pt x="500" y="135"/>
                  <a:pt x="499" y="135"/>
                  <a:pt x="498" y="135"/>
                </a:cubicBezTo>
                <a:cubicBezTo>
                  <a:pt x="497" y="134"/>
                  <a:pt x="496" y="134"/>
                  <a:pt x="495" y="134"/>
                </a:cubicBezTo>
                <a:cubicBezTo>
                  <a:pt x="493" y="135"/>
                  <a:pt x="492" y="135"/>
                  <a:pt x="492" y="137"/>
                </a:cubicBezTo>
                <a:cubicBezTo>
                  <a:pt x="492" y="139"/>
                  <a:pt x="489" y="141"/>
                  <a:pt x="488" y="144"/>
                </a:cubicBezTo>
                <a:cubicBezTo>
                  <a:pt x="488" y="146"/>
                  <a:pt x="491" y="146"/>
                  <a:pt x="492" y="147"/>
                </a:cubicBezTo>
                <a:cubicBezTo>
                  <a:pt x="494" y="148"/>
                  <a:pt x="489" y="149"/>
                  <a:pt x="489" y="151"/>
                </a:cubicBezTo>
                <a:cubicBezTo>
                  <a:pt x="489" y="153"/>
                  <a:pt x="493" y="156"/>
                  <a:pt x="495" y="157"/>
                </a:cubicBezTo>
                <a:cubicBezTo>
                  <a:pt x="497" y="158"/>
                  <a:pt x="495" y="162"/>
                  <a:pt x="496" y="164"/>
                </a:cubicBezTo>
                <a:cubicBezTo>
                  <a:pt x="496" y="165"/>
                  <a:pt x="497" y="165"/>
                  <a:pt x="497" y="165"/>
                </a:cubicBezTo>
                <a:cubicBezTo>
                  <a:pt x="498" y="165"/>
                  <a:pt x="499" y="165"/>
                  <a:pt x="498" y="167"/>
                </a:cubicBezTo>
                <a:cubicBezTo>
                  <a:pt x="498" y="169"/>
                  <a:pt x="500" y="169"/>
                  <a:pt x="501" y="171"/>
                </a:cubicBezTo>
                <a:cubicBezTo>
                  <a:pt x="501" y="173"/>
                  <a:pt x="505" y="172"/>
                  <a:pt x="504" y="175"/>
                </a:cubicBezTo>
                <a:cubicBezTo>
                  <a:pt x="503" y="177"/>
                  <a:pt x="505" y="179"/>
                  <a:pt x="506" y="180"/>
                </a:cubicBezTo>
                <a:cubicBezTo>
                  <a:pt x="507" y="181"/>
                  <a:pt x="510" y="183"/>
                  <a:pt x="511" y="185"/>
                </a:cubicBezTo>
                <a:cubicBezTo>
                  <a:pt x="511" y="186"/>
                  <a:pt x="513" y="189"/>
                  <a:pt x="515" y="188"/>
                </a:cubicBezTo>
                <a:cubicBezTo>
                  <a:pt x="517" y="188"/>
                  <a:pt x="517" y="188"/>
                  <a:pt x="518" y="188"/>
                </a:cubicBezTo>
                <a:cubicBezTo>
                  <a:pt x="518" y="189"/>
                  <a:pt x="519" y="189"/>
                  <a:pt x="519" y="189"/>
                </a:cubicBezTo>
                <a:cubicBezTo>
                  <a:pt x="521" y="189"/>
                  <a:pt x="524" y="190"/>
                  <a:pt x="524" y="191"/>
                </a:cubicBezTo>
                <a:cubicBezTo>
                  <a:pt x="525" y="193"/>
                  <a:pt x="530" y="194"/>
                  <a:pt x="532" y="194"/>
                </a:cubicBezTo>
                <a:cubicBezTo>
                  <a:pt x="533" y="194"/>
                  <a:pt x="534" y="192"/>
                  <a:pt x="535" y="191"/>
                </a:cubicBezTo>
                <a:cubicBezTo>
                  <a:pt x="536" y="190"/>
                  <a:pt x="536" y="185"/>
                  <a:pt x="537" y="184"/>
                </a:cubicBezTo>
                <a:cubicBezTo>
                  <a:pt x="538" y="184"/>
                  <a:pt x="538" y="178"/>
                  <a:pt x="537" y="178"/>
                </a:cubicBezTo>
                <a:cubicBezTo>
                  <a:pt x="536" y="177"/>
                  <a:pt x="536" y="175"/>
                  <a:pt x="539" y="175"/>
                </a:cubicBezTo>
                <a:cubicBezTo>
                  <a:pt x="542" y="176"/>
                  <a:pt x="541" y="173"/>
                  <a:pt x="542" y="173"/>
                </a:cubicBezTo>
                <a:cubicBezTo>
                  <a:pt x="544" y="172"/>
                  <a:pt x="543" y="170"/>
                  <a:pt x="544" y="169"/>
                </a:cubicBezTo>
                <a:cubicBezTo>
                  <a:pt x="545" y="169"/>
                  <a:pt x="545" y="167"/>
                  <a:pt x="544" y="166"/>
                </a:cubicBezTo>
                <a:cubicBezTo>
                  <a:pt x="543" y="165"/>
                  <a:pt x="544" y="165"/>
                  <a:pt x="546" y="164"/>
                </a:cubicBezTo>
                <a:cubicBezTo>
                  <a:pt x="547" y="164"/>
                  <a:pt x="547" y="162"/>
                  <a:pt x="545" y="161"/>
                </a:cubicBezTo>
                <a:cubicBezTo>
                  <a:pt x="543" y="160"/>
                  <a:pt x="543" y="158"/>
                  <a:pt x="545" y="160"/>
                </a:cubicBezTo>
                <a:cubicBezTo>
                  <a:pt x="547" y="161"/>
                  <a:pt x="549" y="160"/>
                  <a:pt x="548" y="158"/>
                </a:cubicBezTo>
                <a:cubicBezTo>
                  <a:pt x="547" y="157"/>
                  <a:pt x="549" y="156"/>
                  <a:pt x="552" y="156"/>
                </a:cubicBezTo>
                <a:cubicBezTo>
                  <a:pt x="554" y="156"/>
                  <a:pt x="556" y="154"/>
                  <a:pt x="555" y="152"/>
                </a:cubicBezTo>
                <a:cubicBezTo>
                  <a:pt x="555" y="150"/>
                  <a:pt x="558" y="150"/>
                  <a:pt x="558" y="152"/>
                </a:cubicBezTo>
                <a:cubicBezTo>
                  <a:pt x="557" y="154"/>
                  <a:pt x="557" y="156"/>
                  <a:pt x="558" y="154"/>
                </a:cubicBezTo>
                <a:cubicBezTo>
                  <a:pt x="560" y="153"/>
                  <a:pt x="562" y="154"/>
                  <a:pt x="566" y="153"/>
                </a:cubicBezTo>
                <a:cubicBezTo>
                  <a:pt x="571" y="152"/>
                  <a:pt x="575" y="148"/>
                  <a:pt x="576" y="145"/>
                </a:cubicBezTo>
                <a:cubicBezTo>
                  <a:pt x="577" y="141"/>
                  <a:pt x="582" y="142"/>
                  <a:pt x="581" y="139"/>
                </a:cubicBezTo>
                <a:cubicBezTo>
                  <a:pt x="580" y="137"/>
                  <a:pt x="582" y="136"/>
                  <a:pt x="585" y="138"/>
                </a:cubicBezTo>
                <a:cubicBezTo>
                  <a:pt x="588" y="139"/>
                  <a:pt x="586" y="137"/>
                  <a:pt x="589" y="137"/>
                </a:cubicBezTo>
                <a:cubicBezTo>
                  <a:pt x="593" y="137"/>
                  <a:pt x="592" y="135"/>
                  <a:pt x="595" y="135"/>
                </a:cubicBezTo>
                <a:cubicBezTo>
                  <a:pt x="599" y="135"/>
                  <a:pt x="608" y="134"/>
                  <a:pt x="611" y="131"/>
                </a:cubicBezTo>
                <a:cubicBezTo>
                  <a:pt x="614" y="129"/>
                  <a:pt x="620" y="127"/>
                  <a:pt x="623" y="125"/>
                </a:cubicBezTo>
                <a:cubicBezTo>
                  <a:pt x="625" y="123"/>
                  <a:pt x="626" y="122"/>
                  <a:pt x="624" y="123"/>
                </a:cubicBezTo>
                <a:moveTo>
                  <a:pt x="496" y="127"/>
                </a:moveTo>
                <a:cubicBezTo>
                  <a:pt x="496" y="125"/>
                  <a:pt x="494" y="127"/>
                  <a:pt x="493" y="124"/>
                </a:cubicBezTo>
                <a:cubicBezTo>
                  <a:pt x="492" y="122"/>
                  <a:pt x="485" y="121"/>
                  <a:pt x="485" y="123"/>
                </a:cubicBezTo>
                <a:cubicBezTo>
                  <a:pt x="484" y="124"/>
                  <a:pt x="482" y="125"/>
                  <a:pt x="484" y="126"/>
                </a:cubicBezTo>
                <a:cubicBezTo>
                  <a:pt x="486" y="128"/>
                  <a:pt x="487" y="127"/>
                  <a:pt x="489" y="129"/>
                </a:cubicBezTo>
                <a:cubicBezTo>
                  <a:pt x="491" y="131"/>
                  <a:pt x="496" y="129"/>
                  <a:pt x="496" y="127"/>
                </a:cubicBezTo>
                <a:moveTo>
                  <a:pt x="733" y="308"/>
                </a:moveTo>
                <a:cubicBezTo>
                  <a:pt x="733" y="306"/>
                  <a:pt x="728" y="308"/>
                  <a:pt x="729" y="309"/>
                </a:cubicBezTo>
                <a:cubicBezTo>
                  <a:pt x="731" y="310"/>
                  <a:pt x="733" y="310"/>
                  <a:pt x="733" y="308"/>
                </a:cubicBezTo>
                <a:moveTo>
                  <a:pt x="758" y="299"/>
                </a:moveTo>
                <a:cubicBezTo>
                  <a:pt x="760" y="299"/>
                  <a:pt x="760" y="291"/>
                  <a:pt x="759" y="291"/>
                </a:cubicBezTo>
                <a:cubicBezTo>
                  <a:pt x="758" y="291"/>
                  <a:pt x="758" y="292"/>
                  <a:pt x="756" y="293"/>
                </a:cubicBezTo>
                <a:cubicBezTo>
                  <a:pt x="755" y="294"/>
                  <a:pt x="756" y="299"/>
                  <a:pt x="758" y="299"/>
                </a:cubicBezTo>
                <a:moveTo>
                  <a:pt x="754" y="302"/>
                </a:moveTo>
                <a:cubicBezTo>
                  <a:pt x="753" y="303"/>
                  <a:pt x="756" y="305"/>
                  <a:pt x="755" y="308"/>
                </a:cubicBezTo>
                <a:cubicBezTo>
                  <a:pt x="755" y="310"/>
                  <a:pt x="756" y="313"/>
                  <a:pt x="757" y="312"/>
                </a:cubicBezTo>
                <a:cubicBezTo>
                  <a:pt x="758" y="310"/>
                  <a:pt x="759" y="311"/>
                  <a:pt x="760" y="310"/>
                </a:cubicBezTo>
                <a:cubicBezTo>
                  <a:pt x="761" y="309"/>
                  <a:pt x="760" y="305"/>
                  <a:pt x="761" y="303"/>
                </a:cubicBezTo>
                <a:cubicBezTo>
                  <a:pt x="761" y="301"/>
                  <a:pt x="758" y="300"/>
                  <a:pt x="757" y="301"/>
                </a:cubicBezTo>
                <a:cubicBezTo>
                  <a:pt x="756" y="302"/>
                  <a:pt x="755" y="302"/>
                  <a:pt x="755" y="302"/>
                </a:cubicBezTo>
                <a:cubicBezTo>
                  <a:pt x="754" y="302"/>
                  <a:pt x="754" y="302"/>
                  <a:pt x="754" y="302"/>
                </a:cubicBezTo>
                <a:moveTo>
                  <a:pt x="781" y="316"/>
                </a:moveTo>
                <a:cubicBezTo>
                  <a:pt x="778" y="316"/>
                  <a:pt x="777" y="316"/>
                  <a:pt x="776" y="316"/>
                </a:cubicBezTo>
                <a:cubicBezTo>
                  <a:pt x="774" y="315"/>
                  <a:pt x="772" y="316"/>
                  <a:pt x="772" y="317"/>
                </a:cubicBezTo>
                <a:cubicBezTo>
                  <a:pt x="773" y="318"/>
                  <a:pt x="774" y="319"/>
                  <a:pt x="777" y="320"/>
                </a:cubicBezTo>
                <a:cubicBezTo>
                  <a:pt x="780" y="321"/>
                  <a:pt x="780" y="323"/>
                  <a:pt x="781" y="323"/>
                </a:cubicBezTo>
                <a:cubicBezTo>
                  <a:pt x="783" y="323"/>
                  <a:pt x="783" y="322"/>
                  <a:pt x="783" y="320"/>
                </a:cubicBezTo>
                <a:cubicBezTo>
                  <a:pt x="782" y="318"/>
                  <a:pt x="784" y="316"/>
                  <a:pt x="784" y="316"/>
                </a:cubicBezTo>
                <a:cubicBezTo>
                  <a:pt x="785" y="316"/>
                  <a:pt x="784" y="315"/>
                  <a:pt x="781" y="316"/>
                </a:cubicBezTo>
                <a:moveTo>
                  <a:pt x="829" y="329"/>
                </a:moveTo>
                <a:cubicBezTo>
                  <a:pt x="829" y="329"/>
                  <a:pt x="828" y="329"/>
                  <a:pt x="828" y="329"/>
                </a:cubicBezTo>
                <a:cubicBezTo>
                  <a:pt x="827" y="329"/>
                  <a:pt x="827" y="329"/>
                  <a:pt x="826" y="329"/>
                </a:cubicBezTo>
                <a:cubicBezTo>
                  <a:pt x="826" y="329"/>
                  <a:pt x="825" y="329"/>
                  <a:pt x="823" y="329"/>
                </a:cubicBezTo>
                <a:cubicBezTo>
                  <a:pt x="822" y="329"/>
                  <a:pt x="820" y="329"/>
                  <a:pt x="819" y="328"/>
                </a:cubicBezTo>
                <a:cubicBezTo>
                  <a:pt x="818" y="327"/>
                  <a:pt x="816" y="329"/>
                  <a:pt x="817" y="329"/>
                </a:cubicBezTo>
                <a:cubicBezTo>
                  <a:pt x="818" y="330"/>
                  <a:pt x="821" y="331"/>
                  <a:pt x="823" y="331"/>
                </a:cubicBezTo>
                <a:cubicBezTo>
                  <a:pt x="825" y="331"/>
                  <a:pt x="829" y="330"/>
                  <a:pt x="829" y="329"/>
                </a:cubicBezTo>
                <a:moveTo>
                  <a:pt x="861" y="331"/>
                </a:moveTo>
                <a:cubicBezTo>
                  <a:pt x="860" y="330"/>
                  <a:pt x="861" y="329"/>
                  <a:pt x="863" y="328"/>
                </a:cubicBezTo>
                <a:cubicBezTo>
                  <a:pt x="864" y="327"/>
                  <a:pt x="864" y="326"/>
                  <a:pt x="863" y="327"/>
                </a:cubicBezTo>
                <a:cubicBezTo>
                  <a:pt x="862" y="328"/>
                  <a:pt x="860" y="329"/>
                  <a:pt x="857" y="329"/>
                </a:cubicBezTo>
                <a:cubicBezTo>
                  <a:pt x="854" y="329"/>
                  <a:pt x="853" y="331"/>
                  <a:pt x="855" y="332"/>
                </a:cubicBezTo>
                <a:cubicBezTo>
                  <a:pt x="857" y="333"/>
                  <a:pt x="861" y="331"/>
                  <a:pt x="861" y="331"/>
                </a:cubicBezTo>
                <a:moveTo>
                  <a:pt x="654" y="165"/>
                </a:moveTo>
                <a:cubicBezTo>
                  <a:pt x="656" y="165"/>
                  <a:pt x="656" y="163"/>
                  <a:pt x="657" y="163"/>
                </a:cubicBezTo>
                <a:cubicBezTo>
                  <a:pt x="658" y="163"/>
                  <a:pt x="660" y="161"/>
                  <a:pt x="661" y="160"/>
                </a:cubicBezTo>
                <a:cubicBezTo>
                  <a:pt x="661" y="158"/>
                  <a:pt x="660" y="156"/>
                  <a:pt x="658" y="156"/>
                </a:cubicBezTo>
                <a:cubicBezTo>
                  <a:pt x="657" y="156"/>
                  <a:pt x="656" y="155"/>
                  <a:pt x="656" y="154"/>
                </a:cubicBezTo>
                <a:cubicBezTo>
                  <a:pt x="656" y="153"/>
                  <a:pt x="655" y="152"/>
                  <a:pt x="655" y="151"/>
                </a:cubicBezTo>
                <a:cubicBezTo>
                  <a:pt x="655" y="151"/>
                  <a:pt x="653" y="151"/>
                  <a:pt x="652" y="152"/>
                </a:cubicBezTo>
                <a:cubicBezTo>
                  <a:pt x="652" y="152"/>
                  <a:pt x="651" y="151"/>
                  <a:pt x="650" y="151"/>
                </a:cubicBezTo>
                <a:cubicBezTo>
                  <a:pt x="650" y="150"/>
                  <a:pt x="649" y="149"/>
                  <a:pt x="648" y="150"/>
                </a:cubicBezTo>
                <a:cubicBezTo>
                  <a:pt x="647" y="150"/>
                  <a:pt x="648" y="151"/>
                  <a:pt x="648" y="152"/>
                </a:cubicBezTo>
                <a:cubicBezTo>
                  <a:pt x="648" y="153"/>
                  <a:pt x="647" y="152"/>
                  <a:pt x="647" y="152"/>
                </a:cubicBezTo>
                <a:cubicBezTo>
                  <a:pt x="646" y="152"/>
                  <a:pt x="645" y="152"/>
                  <a:pt x="645" y="152"/>
                </a:cubicBezTo>
                <a:cubicBezTo>
                  <a:pt x="645" y="153"/>
                  <a:pt x="644" y="153"/>
                  <a:pt x="644" y="152"/>
                </a:cubicBezTo>
                <a:cubicBezTo>
                  <a:pt x="643" y="152"/>
                  <a:pt x="641" y="152"/>
                  <a:pt x="641" y="153"/>
                </a:cubicBezTo>
                <a:cubicBezTo>
                  <a:pt x="641" y="154"/>
                  <a:pt x="640" y="153"/>
                  <a:pt x="639" y="152"/>
                </a:cubicBezTo>
                <a:cubicBezTo>
                  <a:pt x="638" y="151"/>
                  <a:pt x="636" y="153"/>
                  <a:pt x="636" y="154"/>
                </a:cubicBezTo>
                <a:cubicBezTo>
                  <a:pt x="636" y="155"/>
                  <a:pt x="636" y="155"/>
                  <a:pt x="634" y="153"/>
                </a:cubicBezTo>
                <a:cubicBezTo>
                  <a:pt x="633" y="151"/>
                  <a:pt x="632" y="153"/>
                  <a:pt x="633" y="154"/>
                </a:cubicBezTo>
                <a:cubicBezTo>
                  <a:pt x="633" y="156"/>
                  <a:pt x="633" y="157"/>
                  <a:pt x="632" y="156"/>
                </a:cubicBezTo>
                <a:cubicBezTo>
                  <a:pt x="631" y="156"/>
                  <a:pt x="630" y="157"/>
                  <a:pt x="629" y="158"/>
                </a:cubicBezTo>
                <a:cubicBezTo>
                  <a:pt x="629" y="159"/>
                  <a:pt x="627" y="155"/>
                  <a:pt x="628" y="154"/>
                </a:cubicBezTo>
                <a:cubicBezTo>
                  <a:pt x="630" y="153"/>
                  <a:pt x="623" y="150"/>
                  <a:pt x="622" y="150"/>
                </a:cubicBezTo>
                <a:cubicBezTo>
                  <a:pt x="620" y="150"/>
                  <a:pt x="621" y="151"/>
                  <a:pt x="622" y="152"/>
                </a:cubicBezTo>
                <a:cubicBezTo>
                  <a:pt x="623" y="153"/>
                  <a:pt x="621" y="153"/>
                  <a:pt x="621" y="152"/>
                </a:cubicBezTo>
                <a:cubicBezTo>
                  <a:pt x="620" y="151"/>
                  <a:pt x="619" y="152"/>
                  <a:pt x="618" y="153"/>
                </a:cubicBezTo>
                <a:cubicBezTo>
                  <a:pt x="617" y="155"/>
                  <a:pt x="616" y="155"/>
                  <a:pt x="616" y="156"/>
                </a:cubicBezTo>
                <a:cubicBezTo>
                  <a:pt x="616" y="157"/>
                  <a:pt x="618" y="158"/>
                  <a:pt x="620" y="157"/>
                </a:cubicBezTo>
                <a:cubicBezTo>
                  <a:pt x="622" y="156"/>
                  <a:pt x="624" y="156"/>
                  <a:pt x="625" y="157"/>
                </a:cubicBezTo>
                <a:cubicBezTo>
                  <a:pt x="626" y="158"/>
                  <a:pt x="623" y="158"/>
                  <a:pt x="624" y="159"/>
                </a:cubicBezTo>
                <a:cubicBezTo>
                  <a:pt x="625" y="160"/>
                  <a:pt x="624" y="161"/>
                  <a:pt x="622" y="160"/>
                </a:cubicBezTo>
                <a:cubicBezTo>
                  <a:pt x="620" y="160"/>
                  <a:pt x="617" y="161"/>
                  <a:pt x="617" y="162"/>
                </a:cubicBezTo>
                <a:cubicBezTo>
                  <a:pt x="617" y="162"/>
                  <a:pt x="619" y="162"/>
                  <a:pt x="620" y="162"/>
                </a:cubicBezTo>
                <a:cubicBezTo>
                  <a:pt x="622" y="162"/>
                  <a:pt x="623" y="161"/>
                  <a:pt x="623" y="162"/>
                </a:cubicBezTo>
                <a:cubicBezTo>
                  <a:pt x="623" y="163"/>
                  <a:pt x="623" y="164"/>
                  <a:pt x="625" y="163"/>
                </a:cubicBezTo>
                <a:cubicBezTo>
                  <a:pt x="626" y="163"/>
                  <a:pt x="625" y="165"/>
                  <a:pt x="626" y="165"/>
                </a:cubicBezTo>
                <a:cubicBezTo>
                  <a:pt x="627" y="165"/>
                  <a:pt x="627" y="167"/>
                  <a:pt x="625" y="167"/>
                </a:cubicBezTo>
                <a:cubicBezTo>
                  <a:pt x="623" y="167"/>
                  <a:pt x="622" y="167"/>
                  <a:pt x="622" y="168"/>
                </a:cubicBezTo>
                <a:cubicBezTo>
                  <a:pt x="624" y="169"/>
                  <a:pt x="626" y="169"/>
                  <a:pt x="628" y="168"/>
                </a:cubicBezTo>
                <a:cubicBezTo>
                  <a:pt x="630" y="168"/>
                  <a:pt x="633" y="170"/>
                  <a:pt x="636" y="171"/>
                </a:cubicBezTo>
                <a:cubicBezTo>
                  <a:pt x="638" y="172"/>
                  <a:pt x="642" y="171"/>
                  <a:pt x="643" y="169"/>
                </a:cubicBezTo>
                <a:cubicBezTo>
                  <a:pt x="643" y="168"/>
                  <a:pt x="647" y="169"/>
                  <a:pt x="648" y="168"/>
                </a:cubicBezTo>
                <a:cubicBezTo>
                  <a:pt x="650" y="167"/>
                  <a:pt x="651" y="166"/>
                  <a:pt x="654" y="165"/>
                </a:cubicBezTo>
                <a:moveTo>
                  <a:pt x="679" y="245"/>
                </a:moveTo>
                <a:cubicBezTo>
                  <a:pt x="680" y="245"/>
                  <a:pt x="684" y="244"/>
                  <a:pt x="686" y="242"/>
                </a:cubicBezTo>
                <a:cubicBezTo>
                  <a:pt x="687" y="241"/>
                  <a:pt x="688" y="241"/>
                  <a:pt x="689" y="241"/>
                </a:cubicBezTo>
                <a:cubicBezTo>
                  <a:pt x="690" y="241"/>
                  <a:pt x="691" y="241"/>
                  <a:pt x="691" y="241"/>
                </a:cubicBezTo>
                <a:cubicBezTo>
                  <a:pt x="693" y="240"/>
                  <a:pt x="692" y="232"/>
                  <a:pt x="691" y="231"/>
                </a:cubicBezTo>
                <a:cubicBezTo>
                  <a:pt x="691" y="229"/>
                  <a:pt x="693" y="229"/>
                  <a:pt x="695" y="228"/>
                </a:cubicBezTo>
                <a:cubicBezTo>
                  <a:pt x="696" y="227"/>
                  <a:pt x="694" y="225"/>
                  <a:pt x="692" y="223"/>
                </a:cubicBezTo>
                <a:cubicBezTo>
                  <a:pt x="691" y="222"/>
                  <a:pt x="690" y="223"/>
                  <a:pt x="689" y="224"/>
                </a:cubicBezTo>
                <a:cubicBezTo>
                  <a:pt x="688" y="224"/>
                  <a:pt x="687" y="224"/>
                  <a:pt x="686" y="224"/>
                </a:cubicBezTo>
                <a:cubicBezTo>
                  <a:pt x="685" y="223"/>
                  <a:pt x="682" y="223"/>
                  <a:pt x="682" y="225"/>
                </a:cubicBezTo>
                <a:cubicBezTo>
                  <a:pt x="682" y="227"/>
                  <a:pt x="684" y="226"/>
                  <a:pt x="684" y="227"/>
                </a:cubicBezTo>
                <a:cubicBezTo>
                  <a:pt x="684" y="228"/>
                  <a:pt x="682" y="228"/>
                  <a:pt x="681" y="229"/>
                </a:cubicBezTo>
                <a:cubicBezTo>
                  <a:pt x="680" y="229"/>
                  <a:pt x="679" y="229"/>
                  <a:pt x="678" y="229"/>
                </a:cubicBezTo>
                <a:cubicBezTo>
                  <a:pt x="678" y="229"/>
                  <a:pt x="677" y="228"/>
                  <a:pt x="676" y="229"/>
                </a:cubicBezTo>
                <a:cubicBezTo>
                  <a:pt x="675" y="230"/>
                  <a:pt x="678" y="230"/>
                  <a:pt x="677" y="232"/>
                </a:cubicBezTo>
                <a:cubicBezTo>
                  <a:pt x="676" y="234"/>
                  <a:pt x="677" y="234"/>
                  <a:pt x="679" y="235"/>
                </a:cubicBezTo>
                <a:cubicBezTo>
                  <a:pt x="680" y="237"/>
                  <a:pt x="677" y="237"/>
                  <a:pt x="677" y="239"/>
                </a:cubicBezTo>
                <a:cubicBezTo>
                  <a:pt x="677" y="240"/>
                  <a:pt x="675" y="240"/>
                  <a:pt x="675" y="241"/>
                </a:cubicBezTo>
                <a:cubicBezTo>
                  <a:pt x="674" y="243"/>
                  <a:pt x="677" y="245"/>
                  <a:pt x="679" y="245"/>
                </a:cubicBezTo>
                <a:moveTo>
                  <a:pt x="691" y="209"/>
                </a:moveTo>
                <a:cubicBezTo>
                  <a:pt x="689" y="210"/>
                  <a:pt x="692" y="212"/>
                  <a:pt x="694" y="212"/>
                </a:cubicBezTo>
                <a:cubicBezTo>
                  <a:pt x="695" y="212"/>
                  <a:pt x="692" y="213"/>
                  <a:pt x="692" y="215"/>
                </a:cubicBezTo>
                <a:cubicBezTo>
                  <a:pt x="692" y="217"/>
                  <a:pt x="694" y="216"/>
                  <a:pt x="694" y="217"/>
                </a:cubicBezTo>
                <a:cubicBezTo>
                  <a:pt x="694" y="218"/>
                  <a:pt x="691" y="219"/>
                  <a:pt x="691" y="220"/>
                </a:cubicBezTo>
                <a:cubicBezTo>
                  <a:pt x="691" y="221"/>
                  <a:pt x="693" y="219"/>
                  <a:pt x="694" y="219"/>
                </a:cubicBezTo>
                <a:cubicBezTo>
                  <a:pt x="694" y="219"/>
                  <a:pt x="694" y="219"/>
                  <a:pt x="694" y="220"/>
                </a:cubicBezTo>
                <a:cubicBezTo>
                  <a:pt x="694" y="221"/>
                  <a:pt x="695" y="222"/>
                  <a:pt x="696" y="221"/>
                </a:cubicBezTo>
                <a:cubicBezTo>
                  <a:pt x="698" y="221"/>
                  <a:pt x="697" y="218"/>
                  <a:pt x="698" y="218"/>
                </a:cubicBezTo>
                <a:cubicBezTo>
                  <a:pt x="699" y="218"/>
                  <a:pt x="698" y="220"/>
                  <a:pt x="698" y="221"/>
                </a:cubicBezTo>
                <a:cubicBezTo>
                  <a:pt x="699" y="222"/>
                  <a:pt x="697" y="224"/>
                  <a:pt x="697" y="225"/>
                </a:cubicBezTo>
                <a:cubicBezTo>
                  <a:pt x="697" y="226"/>
                  <a:pt x="702" y="226"/>
                  <a:pt x="703" y="225"/>
                </a:cubicBezTo>
                <a:cubicBezTo>
                  <a:pt x="704" y="223"/>
                  <a:pt x="705" y="225"/>
                  <a:pt x="704" y="226"/>
                </a:cubicBezTo>
                <a:cubicBezTo>
                  <a:pt x="703" y="227"/>
                  <a:pt x="704" y="228"/>
                  <a:pt x="705" y="229"/>
                </a:cubicBezTo>
                <a:cubicBezTo>
                  <a:pt x="706" y="229"/>
                  <a:pt x="706" y="229"/>
                  <a:pt x="706" y="230"/>
                </a:cubicBezTo>
                <a:cubicBezTo>
                  <a:pt x="705" y="231"/>
                  <a:pt x="706" y="233"/>
                  <a:pt x="706" y="234"/>
                </a:cubicBezTo>
                <a:cubicBezTo>
                  <a:pt x="705" y="235"/>
                  <a:pt x="701" y="235"/>
                  <a:pt x="701" y="234"/>
                </a:cubicBezTo>
                <a:cubicBezTo>
                  <a:pt x="701" y="234"/>
                  <a:pt x="699" y="234"/>
                  <a:pt x="700" y="235"/>
                </a:cubicBezTo>
                <a:cubicBezTo>
                  <a:pt x="700" y="236"/>
                  <a:pt x="699" y="237"/>
                  <a:pt x="699" y="238"/>
                </a:cubicBezTo>
                <a:cubicBezTo>
                  <a:pt x="699" y="238"/>
                  <a:pt x="701" y="238"/>
                  <a:pt x="701" y="239"/>
                </a:cubicBezTo>
                <a:cubicBezTo>
                  <a:pt x="701" y="240"/>
                  <a:pt x="699" y="241"/>
                  <a:pt x="697" y="242"/>
                </a:cubicBezTo>
                <a:cubicBezTo>
                  <a:pt x="695" y="243"/>
                  <a:pt x="698" y="245"/>
                  <a:pt x="699" y="244"/>
                </a:cubicBezTo>
                <a:cubicBezTo>
                  <a:pt x="700" y="243"/>
                  <a:pt x="700" y="244"/>
                  <a:pt x="701" y="244"/>
                </a:cubicBezTo>
                <a:cubicBezTo>
                  <a:pt x="703" y="244"/>
                  <a:pt x="704" y="246"/>
                  <a:pt x="706" y="245"/>
                </a:cubicBezTo>
                <a:cubicBezTo>
                  <a:pt x="707" y="244"/>
                  <a:pt x="707" y="245"/>
                  <a:pt x="706" y="246"/>
                </a:cubicBezTo>
                <a:cubicBezTo>
                  <a:pt x="705" y="247"/>
                  <a:pt x="704" y="247"/>
                  <a:pt x="703" y="246"/>
                </a:cubicBezTo>
                <a:cubicBezTo>
                  <a:pt x="703" y="246"/>
                  <a:pt x="702" y="246"/>
                  <a:pt x="701" y="247"/>
                </a:cubicBezTo>
                <a:cubicBezTo>
                  <a:pt x="700" y="247"/>
                  <a:pt x="695" y="252"/>
                  <a:pt x="696" y="253"/>
                </a:cubicBezTo>
                <a:cubicBezTo>
                  <a:pt x="697" y="254"/>
                  <a:pt x="697" y="252"/>
                  <a:pt x="699" y="252"/>
                </a:cubicBezTo>
                <a:cubicBezTo>
                  <a:pt x="701" y="251"/>
                  <a:pt x="701" y="252"/>
                  <a:pt x="702" y="252"/>
                </a:cubicBezTo>
                <a:cubicBezTo>
                  <a:pt x="703" y="252"/>
                  <a:pt x="703" y="252"/>
                  <a:pt x="703" y="251"/>
                </a:cubicBezTo>
                <a:cubicBezTo>
                  <a:pt x="703" y="251"/>
                  <a:pt x="704" y="250"/>
                  <a:pt x="704" y="250"/>
                </a:cubicBezTo>
                <a:cubicBezTo>
                  <a:pt x="704" y="250"/>
                  <a:pt x="705" y="250"/>
                  <a:pt x="705" y="250"/>
                </a:cubicBezTo>
                <a:cubicBezTo>
                  <a:pt x="706" y="250"/>
                  <a:pt x="706" y="250"/>
                  <a:pt x="707" y="250"/>
                </a:cubicBezTo>
                <a:cubicBezTo>
                  <a:pt x="709" y="250"/>
                  <a:pt x="710" y="250"/>
                  <a:pt x="711" y="249"/>
                </a:cubicBezTo>
                <a:cubicBezTo>
                  <a:pt x="711" y="249"/>
                  <a:pt x="712" y="249"/>
                  <a:pt x="712" y="249"/>
                </a:cubicBezTo>
                <a:cubicBezTo>
                  <a:pt x="713" y="250"/>
                  <a:pt x="714" y="250"/>
                  <a:pt x="714" y="250"/>
                </a:cubicBezTo>
                <a:cubicBezTo>
                  <a:pt x="715" y="249"/>
                  <a:pt x="717" y="249"/>
                  <a:pt x="719" y="249"/>
                </a:cubicBezTo>
                <a:cubicBezTo>
                  <a:pt x="720" y="249"/>
                  <a:pt x="724" y="247"/>
                  <a:pt x="725" y="246"/>
                </a:cubicBezTo>
                <a:cubicBezTo>
                  <a:pt x="726" y="246"/>
                  <a:pt x="724" y="245"/>
                  <a:pt x="723" y="246"/>
                </a:cubicBezTo>
                <a:cubicBezTo>
                  <a:pt x="721" y="246"/>
                  <a:pt x="722" y="244"/>
                  <a:pt x="723" y="243"/>
                </a:cubicBezTo>
                <a:cubicBezTo>
                  <a:pt x="724" y="242"/>
                  <a:pt x="726" y="241"/>
                  <a:pt x="727" y="239"/>
                </a:cubicBezTo>
                <a:cubicBezTo>
                  <a:pt x="727" y="237"/>
                  <a:pt x="723" y="236"/>
                  <a:pt x="722" y="237"/>
                </a:cubicBezTo>
                <a:cubicBezTo>
                  <a:pt x="722" y="238"/>
                  <a:pt x="721" y="238"/>
                  <a:pt x="720" y="237"/>
                </a:cubicBezTo>
                <a:cubicBezTo>
                  <a:pt x="719" y="235"/>
                  <a:pt x="721" y="234"/>
                  <a:pt x="720" y="234"/>
                </a:cubicBezTo>
                <a:cubicBezTo>
                  <a:pt x="719" y="234"/>
                  <a:pt x="718" y="232"/>
                  <a:pt x="719" y="232"/>
                </a:cubicBezTo>
                <a:cubicBezTo>
                  <a:pt x="719" y="231"/>
                  <a:pt x="718" y="227"/>
                  <a:pt x="715" y="227"/>
                </a:cubicBezTo>
                <a:cubicBezTo>
                  <a:pt x="713" y="226"/>
                  <a:pt x="713" y="223"/>
                  <a:pt x="713" y="222"/>
                </a:cubicBezTo>
                <a:cubicBezTo>
                  <a:pt x="712" y="220"/>
                  <a:pt x="711" y="221"/>
                  <a:pt x="710" y="219"/>
                </a:cubicBezTo>
                <a:cubicBezTo>
                  <a:pt x="709" y="218"/>
                  <a:pt x="707" y="219"/>
                  <a:pt x="706" y="219"/>
                </a:cubicBezTo>
                <a:cubicBezTo>
                  <a:pt x="705" y="219"/>
                  <a:pt x="706" y="217"/>
                  <a:pt x="707" y="216"/>
                </a:cubicBezTo>
                <a:cubicBezTo>
                  <a:pt x="709" y="215"/>
                  <a:pt x="711" y="210"/>
                  <a:pt x="711" y="209"/>
                </a:cubicBezTo>
                <a:cubicBezTo>
                  <a:pt x="711" y="208"/>
                  <a:pt x="704" y="208"/>
                  <a:pt x="703" y="208"/>
                </a:cubicBezTo>
                <a:cubicBezTo>
                  <a:pt x="702" y="209"/>
                  <a:pt x="700" y="207"/>
                  <a:pt x="701" y="207"/>
                </a:cubicBezTo>
                <a:cubicBezTo>
                  <a:pt x="702" y="206"/>
                  <a:pt x="705" y="204"/>
                  <a:pt x="705" y="203"/>
                </a:cubicBezTo>
                <a:cubicBezTo>
                  <a:pt x="704" y="202"/>
                  <a:pt x="706" y="202"/>
                  <a:pt x="705" y="201"/>
                </a:cubicBezTo>
                <a:cubicBezTo>
                  <a:pt x="704" y="200"/>
                  <a:pt x="704" y="202"/>
                  <a:pt x="703" y="203"/>
                </a:cubicBezTo>
                <a:cubicBezTo>
                  <a:pt x="703" y="203"/>
                  <a:pt x="701" y="203"/>
                  <a:pt x="699" y="203"/>
                </a:cubicBezTo>
                <a:cubicBezTo>
                  <a:pt x="697" y="202"/>
                  <a:pt x="696" y="205"/>
                  <a:pt x="696" y="206"/>
                </a:cubicBezTo>
                <a:cubicBezTo>
                  <a:pt x="696" y="207"/>
                  <a:pt x="694" y="208"/>
                  <a:pt x="694" y="209"/>
                </a:cubicBezTo>
                <a:cubicBezTo>
                  <a:pt x="695" y="210"/>
                  <a:pt x="694" y="211"/>
                  <a:pt x="693" y="210"/>
                </a:cubicBezTo>
                <a:cubicBezTo>
                  <a:pt x="693" y="210"/>
                  <a:pt x="692" y="208"/>
                  <a:pt x="691" y="209"/>
                </a:cubicBezTo>
                <a:moveTo>
                  <a:pt x="689" y="207"/>
                </a:moveTo>
                <a:cubicBezTo>
                  <a:pt x="691" y="207"/>
                  <a:pt x="692" y="204"/>
                  <a:pt x="692" y="204"/>
                </a:cubicBezTo>
                <a:cubicBezTo>
                  <a:pt x="691" y="203"/>
                  <a:pt x="690" y="204"/>
                  <a:pt x="689" y="206"/>
                </a:cubicBezTo>
                <a:cubicBezTo>
                  <a:pt x="689" y="206"/>
                  <a:pt x="688" y="207"/>
                  <a:pt x="689" y="207"/>
                </a:cubicBezTo>
                <a:moveTo>
                  <a:pt x="713" y="194"/>
                </a:moveTo>
                <a:cubicBezTo>
                  <a:pt x="714" y="193"/>
                  <a:pt x="715" y="189"/>
                  <a:pt x="714" y="189"/>
                </a:cubicBezTo>
                <a:cubicBezTo>
                  <a:pt x="712" y="190"/>
                  <a:pt x="713" y="194"/>
                  <a:pt x="713" y="194"/>
                </a:cubicBezTo>
                <a:moveTo>
                  <a:pt x="768" y="225"/>
                </a:moveTo>
                <a:cubicBezTo>
                  <a:pt x="766" y="225"/>
                  <a:pt x="767" y="226"/>
                  <a:pt x="769" y="227"/>
                </a:cubicBezTo>
                <a:cubicBezTo>
                  <a:pt x="770" y="227"/>
                  <a:pt x="772" y="224"/>
                  <a:pt x="772" y="223"/>
                </a:cubicBezTo>
                <a:cubicBezTo>
                  <a:pt x="772" y="222"/>
                  <a:pt x="773" y="219"/>
                  <a:pt x="773" y="219"/>
                </a:cubicBezTo>
                <a:cubicBezTo>
                  <a:pt x="772" y="218"/>
                  <a:pt x="772" y="219"/>
                  <a:pt x="771" y="220"/>
                </a:cubicBezTo>
                <a:cubicBezTo>
                  <a:pt x="771" y="220"/>
                  <a:pt x="771" y="219"/>
                  <a:pt x="771" y="219"/>
                </a:cubicBezTo>
                <a:cubicBezTo>
                  <a:pt x="770" y="218"/>
                  <a:pt x="770" y="218"/>
                  <a:pt x="770" y="219"/>
                </a:cubicBezTo>
                <a:cubicBezTo>
                  <a:pt x="770" y="219"/>
                  <a:pt x="769" y="219"/>
                  <a:pt x="769" y="219"/>
                </a:cubicBezTo>
                <a:cubicBezTo>
                  <a:pt x="768" y="219"/>
                  <a:pt x="768" y="219"/>
                  <a:pt x="767" y="220"/>
                </a:cubicBezTo>
                <a:cubicBezTo>
                  <a:pt x="766" y="222"/>
                  <a:pt x="768" y="223"/>
                  <a:pt x="769" y="224"/>
                </a:cubicBezTo>
                <a:cubicBezTo>
                  <a:pt x="770" y="224"/>
                  <a:pt x="769" y="225"/>
                  <a:pt x="768" y="225"/>
                </a:cubicBezTo>
                <a:moveTo>
                  <a:pt x="798" y="207"/>
                </a:moveTo>
                <a:cubicBezTo>
                  <a:pt x="796" y="207"/>
                  <a:pt x="795" y="212"/>
                  <a:pt x="795" y="213"/>
                </a:cubicBezTo>
                <a:cubicBezTo>
                  <a:pt x="795" y="213"/>
                  <a:pt x="797" y="211"/>
                  <a:pt x="798" y="210"/>
                </a:cubicBezTo>
                <a:cubicBezTo>
                  <a:pt x="799" y="208"/>
                  <a:pt x="799" y="207"/>
                  <a:pt x="798" y="207"/>
                </a:cubicBezTo>
                <a:moveTo>
                  <a:pt x="811" y="206"/>
                </a:moveTo>
                <a:cubicBezTo>
                  <a:pt x="812" y="206"/>
                  <a:pt x="815" y="204"/>
                  <a:pt x="816" y="203"/>
                </a:cubicBezTo>
                <a:cubicBezTo>
                  <a:pt x="816" y="202"/>
                  <a:pt x="815" y="201"/>
                  <a:pt x="813" y="202"/>
                </a:cubicBezTo>
                <a:cubicBezTo>
                  <a:pt x="811" y="203"/>
                  <a:pt x="810" y="206"/>
                  <a:pt x="811" y="206"/>
                </a:cubicBezTo>
                <a:moveTo>
                  <a:pt x="815" y="200"/>
                </a:moveTo>
                <a:cubicBezTo>
                  <a:pt x="815" y="199"/>
                  <a:pt x="811" y="200"/>
                  <a:pt x="812" y="201"/>
                </a:cubicBezTo>
                <a:cubicBezTo>
                  <a:pt x="813" y="201"/>
                  <a:pt x="814" y="201"/>
                  <a:pt x="815" y="200"/>
                </a:cubicBezTo>
                <a:moveTo>
                  <a:pt x="1515" y="157"/>
                </a:moveTo>
                <a:cubicBezTo>
                  <a:pt x="1517" y="159"/>
                  <a:pt x="1519" y="158"/>
                  <a:pt x="1520" y="158"/>
                </a:cubicBezTo>
                <a:cubicBezTo>
                  <a:pt x="1521" y="158"/>
                  <a:pt x="1520" y="157"/>
                  <a:pt x="1519" y="157"/>
                </a:cubicBezTo>
                <a:cubicBezTo>
                  <a:pt x="1518" y="157"/>
                  <a:pt x="1519" y="156"/>
                  <a:pt x="1520" y="157"/>
                </a:cubicBezTo>
                <a:cubicBezTo>
                  <a:pt x="1521" y="158"/>
                  <a:pt x="1522" y="158"/>
                  <a:pt x="1522" y="157"/>
                </a:cubicBezTo>
                <a:cubicBezTo>
                  <a:pt x="1523" y="156"/>
                  <a:pt x="1523" y="155"/>
                  <a:pt x="1525" y="155"/>
                </a:cubicBezTo>
                <a:cubicBezTo>
                  <a:pt x="1526" y="155"/>
                  <a:pt x="1526" y="154"/>
                  <a:pt x="1525" y="154"/>
                </a:cubicBezTo>
                <a:cubicBezTo>
                  <a:pt x="1524" y="153"/>
                  <a:pt x="1520" y="151"/>
                  <a:pt x="1519" y="149"/>
                </a:cubicBezTo>
                <a:cubicBezTo>
                  <a:pt x="1518" y="148"/>
                  <a:pt x="1513" y="147"/>
                  <a:pt x="1513" y="148"/>
                </a:cubicBezTo>
                <a:cubicBezTo>
                  <a:pt x="1513" y="149"/>
                  <a:pt x="1511" y="148"/>
                  <a:pt x="1511" y="147"/>
                </a:cubicBezTo>
                <a:cubicBezTo>
                  <a:pt x="1511" y="146"/>
                  <a:pt x="1506" y="146"/>
                  <a:pt x="1506" y="147"/>
                </a:cubicBezTo>
                <a:cubicBezTo>
                  <a:pt x="1505" y="148"/>
                  <a:pt x="1507" y="148"/>
                  <a:pt x="1507" y="149"/>
                </a:cubicBezTo>
                <a:cubicBezTo>
                  <a:pt x="1508" y="150"/>
                  <a:pt x="1506" y="150"/>
                  <a:pt x="1507" y="151"/>
                </a:cubicBezTo>
                <a:cubicBezTo>
                  <a:pt x="1507" y="153"/>
                  <a:pt x="1505" y="151"/>
                  <a:pt x="1504" y="150"/>
                </a:cubicBezTo>
                <a:cubicBezTo>
                  <a:pt x="1503" y="150"/>
                  <a:pt x="1504" y="147"/>
                  <a:pt x="1504" y="146"/>
                </a:cubicBezTo>
                <a:cubicBezTo>
                  <a:pt x="1504" y="145"/>
                  <a:pt x="1502" y="145"/>
                  <a:pt x="1502" y="144"/>
                </a:cubicBezTo>
                <a:cubicBezTo>
                  <a:pt x="1502" y="142"/>
                  <a:pt x="1496" y="140"/>
                  <a:pt x="1494" y="139"/>
                </a:cubicBezTo>
                <a:cubicBezTo>
                  <a:pt x="1492" y="138"/>
                  <a:pt x="1489" y="137"/>
                  <a:pt x="1488" y="136"/>
                </a:cubicBezTo>
                <a:cubicBezTo>
                  <a:pt x="1487" y="134"/>
                  <a:pt x="1483" y="134"/>
                  <a:pt x="1481" y="133"/>
                </a:cubicBezTo>
                <a:cubicBezTo>
                  <a:pt x="1479" y="131"/>
                  <a:pt x="1472" y="128"/>
                  <a:pt x="1469" y="128"/>
                </a:cubicBezTo>
                <a:cubicBezTo>
                  <a:pt x="1466" y="128"/>
                  <a:pt x="1467" y="126"/>
                  <a:pt x="1465" y="126"/>
                </a:cubicBezTo>
                <a:cubicBezTo>
                  <a:pt x="1464" y="126"/>
                  <a:pt x="1457" y="126"/>
                  <a:pt x="1455" y="126"/>
                </a:cubicBezTo>
                <a:cubicBezTo>
                  <a:pt x="1454" y="126"/>
                  <a:pt x="1454" y="126"/>
                  <a:pt x="1453" y="126"/>
                </a:cubicBezTo>
                <a:cubicBezTo>
                  <a:pt x="1453" y="126"/>
                  <a:pt x="1452" y="127"/>
                  <a:pt x="1451" y="126"/>
                </a:cubicBezTo>
                <a:cubicBezTo>
                  <a:pt x="1450" y="126"/>
                  <a:pt x="1443" y="123"/>
                  <a:pt x="1442" y="124"/>
                </a:cubicBezTo>
                <a:cubicBezTo>
                  <a:pt x="1441" y="125"/>
                  <a:pt x="1441" y="127"/>
                  <a:pt x="1440" y="127"/>
                </a:cubicBezTo>
                <a:cubicBezTo>
                  <a:pt x="1439" y="127"/>
                  <a:pt x="1440" y="128"/>
                  <a:pt x="1442" y="130"/>
                </a:cubicBezTo>
                <a:cubicBezTo>
                  <a:pt x="1444" y="132"/>
                  <a:pt x="1443" y="133"/>
                  <a:pt x="1441" y="134"/>
                </a:cubicBezTo>
                <a:cubicBezTo>
                  <a:pt x="1439" y="135"/>
                  <a:pt x="1436" y="134"/>
                  <a:pt x="1435" y="132"/>
                </a:cubicBezTo>
                <a:cubicBezTo>
                  <a:pt x="1435" y="131"/>
                  <a:pt x="1432" y="131"/>
                  <a:pt x="1431" y="129"/>
                </a:cubicBezTo>
                <a:cubicBezTo>
                  <a:pt x="1431" y="128"/>
                  <a:pt x="1432" y="127"/>
                  <a:pt x="1433" y="128"/>
                </a:cubicBezTo>
                <a:cubicBezTo>
                  <a:pt x="1435" y="129"/>
                  <a:pt x="1436" y="128"/>
                  <a:pt x="1436" y="127"/>
                </a:cubicBezTo>
                <a:cubicBezTo>
                  <a:pt x="1437" y="126"/>
                  <a:pt x="1433" y="125"/>
                  <a:pt x="1431" y="125"/>
                </a:cubicBezTo>
                <a:cubicBezTo>
                  <a:pt x="1429" y="125"/>
                  <a:pt x="1428" y="128"/>
                  <a:pt x="1426" y="129"/>
                </a:cubicBezTo>
                <a:cubicBezTo>
                  <a:pt x="1424" y="130"/>
                  <a:pt x="1416" y="128"/>
                  <a:pt x="1415" y="128"/>
                </a:cubicBezTo>
                <a:cubicBezTo>
                  <a:pt x="1415" y="127"/>
                  <a:pt x="1404" y="128"/>
                  <a:pt x="1403" y="128"/>
                </a:cubicBezTo>
                <a:cubicBezTo>
                  <a:pt x="1402" y="129"/>
                  <a:pt x="1402" y="132"/>
                  <a:pt x="1402" y="132"/>
                </a:cubicBezTo>
                <a:cubicBezTo>
                  <a:pt x="1401" y="133"/>
                  <a:pt x="1401" y="129"/>
                  <a:pt x="1401" y="128"/>
                </a:cubicBezTo>
                <a:cubicBezTo>
                  <a:pt x="1401" y="128"/>
                  <a:pt x="1399" y="127"/>
                  <a:pt x="1397" y="127"/>
                </a:cubicBezTo>
                <a:cubicBezTo>
                  <a:pt x="1395" y="127"/>
                  <a:pt x="1394" y="127"/>
                  <a:pt x="1395" y="126"/>
                </a:cubicBezTo>
                <a:cubicBezTo>
                  <a:pt x="1396" y="125"/>
                  <a:pt x="1394" y="125"/>
                  <a:pt x="1396" y="124"/>
                </a:cubicBezTo>
                <a:cubicBezTo>
                  <a:pt x="1397" y="122"/>
                  <a:pt x="1393" y="119"/>
                  <a:pt x="1389" y="117"/>
                </a:cubicBezTo>
                <a:cubicBezTo>
                  <a:pt x="1385" y="116"/>
                  <a:pt x="1375" y="117"/>
                  <a:pt x="1373" y="118"/>
                </a:cubicBezTo>
                <a:cubicBezTo>
                  <a:pt x="1371" y="118"/>
                  <a:pt x="1368" y="118"/>
                  <a:pt x="1365" y="118"/>
                </a:cubicBezTo>
                <a:cubicBezTo>
                  <a:pt x="1364" y="118"/>
                  <a:pt x="1364" y="118"/>
                  <a:pt x="1363" y="118"/>
                </a:cubicBezTo>
                <a:cubicBezTo>
                  <a:pt x="1361" y="118"/>
                  <a:pt x="1363" y="117"/>
                  <a:pt x="1362" y="116"/>
                </a:cubicBezTo>
                <a:cubicBezTo>
                  <a:pt x="1361" y="115"/>
                  <a:pt x="1357" y="114"/>
                  <a:pt x="1357" y="114"/>
                </a:cubicBezTo>
                <a:cubicBezTo>
                  <a:pt x="1356" y="115"/>
                  <a:pt x="1355" y="114"/>
                  <a:pt x="1355" y="114"/>
                </a:cubicBezTo>
                <a:cubicBezTo>
                  <a:pt x="1355" y="113"/>
                  <a:pt x="1351" y="112"/>
                  <a:pt x="1350" y="112"/>
                </a:cubicBezTo>
                <a:cubicBezTo>
                  <a:pt x="1348" y="112"/>
                  <a:pt x="1347" y="111"/>
                  <a:pt x="1349" y="111"/>
                </a:cubicBezTo>
                <a:cubicBezTo>
                  <a:pt x="1351" y="111"/>
                  <a:pt x="1354" y="111"/>
                  <a:pt x="1353" y="109"/>
                </a:cubicBezTo>
                <a:cubicBezTo>
                  <a:pt x="1351" y="107"/>
                  <a:pt x="1340" y="106"/>
                  <a:pt x="1339" y="107"/>
                </a:cubicBezTo>
                <a:cubicBezTo>
                  <a:pt x="1338" y="107"/>
                  <a:pt x="1339" y="109"/>
                  <a:pt x="1336" y="111"/>
                </a:cubicBezTo>
                <a:cubicBezTo>
                  <a:pt x="1334" y="113"/>
                  <a:pt x="1332" y="112"/>
                  <a:pt x="1332" y="111"/>
                </a:cubicBezTo>
                <a:cubicBezTo>
                  <a:pt x="1332" y="109"/>
                  <a:pt x="1335" y="110"/>
                  <a:pt x="1335" y="108"/>
                </a:cubicBezTo>
                <a:cubicBezTo>
                  <a:pt x="1335" y="107"/>
                  <a:pt x="1331" y="108"/>
                  <a:pt x="1330" y="107"/>
                </a:cubicBezTo>
                <a:cubicBezTo>
                  <a:pt x="1330" y="106"/>
                  <a:pt x="1331" y="105"/>
                  <a:pt x="1333" y="106"/>
                </a:cubicBezTo>
                <a:cubicBezTo>
                  <a:pt x="1334" y="106"/>
                  <a:pt x="1337" y="107"/>
                  <a:pt x="1337" y="106"/>
                </a:cubicBezTo>
                <a:cubicBezTo>
                  <a:pt x="1337" y="105"/>
                  <a:pt x="1336" y="105"/>
                  <a:pt x="1333" y="105"/>
                </a:cubicBezTo>
                <a:cubicBezTo>
                  <a:pt x="1330" y="104"/>
                  <a:pt x="1324" y="103"/>
                  <a:pt x="1321" y="103"/>
                </a:cubicBezTo>
                <a:cubicBezTo>
                  <a:pt x="1318" y="103"/>
                  <a:pt x="1317" y="102"/>
                  <a:pt x="1315" y="102"/>
                </a:cubicBezTo>
                <a:cubicBezTo>
                  <a:pt x="1313" y="102"/>
                  <a:pt x="1313" y="103"/>
                  <a:pt x="1314" y="104"/>
                </a:cubicBezTo>
                <a:cubicBezTo>
                  <a:pt x="1315" y="105"/>
                  <a:pt x="1312" y="105"/>
                  <a:pt x="1310" y="105"/>
                </a:cubicBezTo>
                <a:cubicBezTo>
                  <a:pt x="1308" y="105"/>
                  <a:pt x="1305" y="106"/>
                  <a:pt x="1306" y="108"/>
                </a:cubicBezTo>
                <a:cubicBezTo>
                  <a:pt x="1307" y="109"/>
                  <a:pt x="1308" y="108"/>
                  <a:pt x="1308" y="108"/>
                </a:cubicBezTo>
                <a:cubicBezTo>
                  <a:pt x="1309" y="108"/>
                  <a:pt x="1309" y="107"/>
                  <a:pt x="1310" y="108"/>
                </a:cubicBezTo>
                <a:cubicBezTo>
                  <a:pt x="1311" y="108"/>
                  <a:pt x="1307" y="109"/>
                  <a:pt x="1308" y="110"/>
                </a:cubicBezTo>
                <a:cubicBezTo>
                  <a:pt x="1310" y="111"/>
                  <a:pt x="1310" y="112"/>
                  <a:pt x="1310" y="113"/>
                </a:cubicBezTo>
                <a:cubicBezTo>
                  <a:pt x="1310" y="114"/>
                  <a:pt x="1307" y="114"/>
                  <a:pt x="1306" y="113"/>
                </a:cubicBezTo>
                <a:cubicBezTo>
                  <a:pt x="1306" y="112"/>
                  <a:pt x="1305" y="112"/>
                  <a:pt x="1304" y="112"/>
                </a:cubicBezTo>
                <a:cubicBezTo>
                  <a:pt x="1303" y="113"/>
                  <a:pt x="1303" y="113"/>
                  <a:pt x="1302" y="113"/>
                </a:cubicBezTo>
                <a:cubicBezTo>
                  <a:pt x="1301" y="112"/>
                  <a:pt x="1299" y="113"/>
                  <a:pt x="1301" y="114"/>
                </a:cubicBezTo>
                <a:cubicBezTo>
                  <a:pt x="1303" y="114"/>
                  <a:pt x="1304" y="115"/>
                  <a:pt x="1301" y="115"/>
                </a:cubicBezTo>
                <a:cubicBezTo>
                  <a:pt x="1300" y="115"/>
                  <a:pt x="1299" y="115"/>
                  <a:pt x="1299" y="114"/>
                </a:cubicBezTo>
                <a:cubicBezTo>
                  <a:pt x="1299" y="114"/>
                  <a:pt x="1298" y="113"/>
                  <a:pt x="1298" y="113"/>
                </a:cubicBezTo>
                <a:cubicBezTo>
                  <a:pt x="1297" y="113"/>
                  <a:pt x="1296" y="113"/>
                  <a:pt x="1294" y="113"/>
                </a:cubicBezTo>
                <a:cubicBezTo>
                  <a:pt x="1293" y="112"/>
                  <a:pt x="1292" y="112"/>
                  <a:pt x="1291" y="112"/>
                </a:cubicBezTo>
                <a:cubicBezTo>
                  <a:pt x="1289" y="112"/>
                  <a:pt x="1289" y="114"/>
                  <a:pt x="1286" y="114"/>
                </a:cubicBezTo>
                <a:cubicBezTo>
                  <a:pt x="1284" y="114"/>
                  <a:pt x="1281" y="113"/>
                  <a:pt x="1280" y="111"/>
                </a:cubicBezTo>
                <a:cubicBezTo>
                  <a:pt x="1279" y="110"/>
                  <a:pt x="1279" y="110"/>
                  <a:pt x="1278" y="111"/>
                </a:cubicBezTo>
                <a:cubicBezTo>
                  <a:pt x="1276" y="113"/>
                  <a:pt x="1276" y="115"/>
                  <a:pt x="1275" y="115"/>
                </a:cubicBezTo>
                <a:cubicBezTo>
                  <a:pt x="1274" y="116"/>
                  <a:pt x="1274" y="118"/>
                  <a:pt x="1272" y="119"/>
                </a:cubicBezTo>
                <a:cubicBezTo>
                  <a:pt x="1272" y="119"/>
                  <a:pt x="1272" y="119"/>
                  <a:pt x="1271" y="118"/>
                </a:cubicBezTo>
                <a:cubicBezTo>
                  <a:pt x="1271" y="118"/>
                  <a:pt x="1270" y="118"/>
                  <a:pt x="1270" y="118"/>
                </a:cubicBezTo>
                <a:cubicBezTo>
                  <a:pt x="1268" y="118"/>
                  <a:pt x="1264" y="114"/>
                  <a:pt x="1264" y="112"/>
                </a:cubicBezTo>
                <a:cubicBezTo>
                  <a:pt x="1263" y="111"/>
                  <a:pt x="1260" y="108"/>
                  <a:pt x="1260" y="108"/>
                </a:cubicBezTo>
                <a:cubicBezTo>
                  <a:pt x="1259" y="107"/>
                  <a:pt x="1260" y="107"/>
                  <a:pt x="1261" y="108"/>
                </a:cubicBezTo>
                <a:cubicBezTo>
                  <a:pt x="1262" y="109"/>
                  <a:pt x="1263" y="109"/>
                  <a:pt x="1264" y="108"/>
                </a:cubicBezTo>
                <a:cubicBezTo>
                  <a:pt x="1265" y="108"/>
                  <a:pt x="1265" y="105"/>
                  <a:pt x="1264" y="105"/>
                </a:cubicBezTo>
                <a:cubicBezTo>
                  <a:pt x="1262" y="105"/>
                  <a:pt x="1263" y="104"/>
                  <a:pt x="1263" y="104"/>
                </a:cubicBezTo>
                <a:cubicBezTo>
                  <a:pt x="1264" y="103"/>
                  <a:pt x="1261" y="101"/>
                  <a:pt x="1263" y="101"/>
                </a:cubicBezTo>
                <a:cubicBezTo>
                  <a:pt x="1264" y="100"/>
                  <a:pt x="1263" y="99"/>
                  <a:pt x="1262" y="99"/>
                </a:cubicBezTo>
                <a:cubicBezTo>
                  <a:pt x="1260" y="99"/>
                  <a:pt x="1259" y="98"/>
                  <a:pt x="1259" y="97"/>
                </a:cubicBezTo>
                <a:cubicBezTo>
                  <a:pt x="1259" y="97"/>
                  <a:pt x="1253" y="96"/>
                  <a:pt x="1253" y="97"/>
                </a:cubicBezTo>
                <a:cubicBezTo>
                  <a:pt x="1253" y="98"/>
                  <a:pt x="1251" y="98"/>
                  <a:pt x="1252" y="97"/>
                </a:cubicBezTo>
                <a:cubicBezTo>
                  <a:pt x="1252" y="96"/>
                  <a:pt x="1250" y="97"/>
                  <a:pt x="1247" y="96"/>
                </a:cubicBezTo>
                <a:cubicBezTo>
                  <a:pt x="1244" y="95"/>
                  <a:pt x="1244" y="93"/>
                  <a:pt x="1243" y="93"/>
                </a:cubicBezTo>
                <a:cubicBezTo>
                  <a:pt x="1243" y="93"/>
                  <a:pt x="1242" y="94"/>
                  <a:pt x="1242" y="94"/>
                </a:cubicBezTo>
                <a:cubicBezTo>
                  <a:pt x="1242" y="95"/>
                  <a:pt x="1242" y="95"/>
                  <a:pt x="1241" y="95"/>
                </a:cubicBezTo>
                <a:cubicBezTo>
                  <a:pt x="1240" y="94"/>
                  <a:pt x="1238" y="96"/>
                  <a:pt x="1239" y="97"/>
                </a:cubicBezTo>
                <a:cubicBezTo>
                  <a:pt x="1240" y="99"/>
                  <a:pt x="1239" y="99"/>
                  <a:pt x="1239" y="100"/>
                </a:cubicBezTo>
                <a:cubicBezTo>
                  <a:pt x="1239" y="102"/>
                  <a:pt x="1238" y="101"/>
                  <a:pt x="1236" y="101"/>
                </a:cubicBezTo>
                <a:cubicBezTo>
                  <a:pt x="1235" y="100"/>
                  <a:pt x="1235" y="101"/>
                  <a:pt x="1235" y="101"/>
                </a:cubicBezTo>
                <a:cubicBezTo>
                  <a:pt x="1234" y="101"/>
                  <a:pt x="1233" y="102"/>
                  <a:pt x="1231" y="101"/>
                </a:cubicBezTo>
                <a:cubicBezTo>
                  <a:pt x="1228" y="100"/>
                  <a:pt x="1226" y="101"/>
                  <a:pt x="1225" y="100"/>
                </a:cubicBezTo>
                <a:cubicBezTo>
                  <a:pt x="1225" y="99"/>
                  <a:pt x="1224" y="99"/>
                  <a:pt x="1224" y="100"/>
                </a:cubicBezTo>
                <a:cubicBezTo>
                  <a:pt x="1223" y="101"/>
                  <a:pt x="1218" y="100"/>
                  <a:pt x="1218" y="99"/>
                </a:cubicBezTo>
                <a:cubicBezTo>
                  <a:pt x="1217" y="98"/>
                  <a:pt x="1219" y="97"/>
                  <a:pt x="1219" y="97"/>
                </a:cubicBezTo>
                <a:cubicBezTo>
                  <a:pt x="1220" y="97"/>
                  <a:pt x="1218" y="96"/>
                  <a:pt x="1216" y="96"/>
                </a:cubicBezTo>
                <a:cubicBezTo>
                  <a:pt x="1214" y="96"/>
                  <a:pt x="1213" y="96"/>
                  <a:pt x="1212" y="96"/>
                </a:cubicBezTo>
                <a:cubicBezTo>
                  <a:pt x="1211" y="95"/>
                  <a:pt x="1209" y="95"/>
                  <a:pt x="1208" y="95"/>
                </a:cubicBezTo>
                <a:cubicBezTo>
                  <a:pt x="1205" y="95"/>
                  <a:pt x="1198" y="96"/>
                  <a:pt x="1197" y="96"/>
                </a:cubicBezTo>
                <a:cubicBezTo>
                  <a:pt x="1196" y="97"/>
                  <a:pt x="1198" y="99"/>
                  <a:pt x="1196" y="99"/>
                </a:cubicBezTo>
                <a:cubicBezTo>
                  <a:pt x="1195" y="99"/>
                  <a:pt x="1196" y="96"/>
                  <a:pt x="1196" y="95"/>
                </a:cubicBezTo>
                <a:cubicBezTo>
                  <a:pt x="1196" y="93"/>
                  <a:pt x="1193" y="93"/>
                  <a:pt x="1194" y="94"/>
                </a:cubicBezTo>
                <a:cubicBezTo>
                  <a:pt x="1194" y="95"/>
                  <a:pt x="1190" y="95"/>
                  <a:pt x="1189" y="95"/>
                </a:cubicBezTo>
                <a:cubicBezTo>
                  <a:pt x="1188" y="94"/>
                  <a:pt x="1187" y="93"/>
                  <a:pt x="1184" y="92"/>
                </a:cubicBezTo>
                <a:cubicBezTo>
                  <a:pt x="1182" y="91"/>
                  <a:pt x="1179" y="94"/>
                  <a:pt x="1180" y="95"/>
                </a:cubicBezTo>
                <a:cubicBezTo>
                  <a:pt x="1180" y="96"/>
                  <a:pt x="1182" y="95"/>
                  <a:pt x="1182" y="96"/>
                </a:cubicBezTo>
                <a:cubicBezTo>
                  <a:pt x="1182" y="97"/>
                  <a:pt x="1177" y="96"/>
                  <a:pt x="1177" y="97"/>
                </a:cubicBezTo>
                <a:cubicBezTo>
                  <a:pt x="1177" y="98"/>
                  <a:pt x="1172" y="99"/>
                  <a:pt x="1170" y="99"/>
                </a:cubicBezTo>
                <a:cubicBezTo>
                  <a:pt x="1166" y="100"/>
                  <a:pt x="1165" y="100"/>
                  <a:pt x="1164" y="101"/>
                </a:cubicBezTo>
                <a:cubicBezTo>
                  <a:pt x="1162" y="103"/>
                  <a:pt x="1163" y="100"/>
                  <a:pt x="1165" y="99"/>
                </a:cubicBezTo>
                <a:cubicBezTo>
                  <a:pt x="1166" y="97"/>
                  <a:pt x="1168" y="98"/>
                  <a:pt x="1169" y="96"/>
                </a:cubicBezTo>
                <a:cubicBezTo>
                  <a:pt x="1169" y="95"/>
                  <a:pt x="1171" y="95"/>
                  <a:pt x="1173" y="95"/>
                </a:cubicBezTo>
                <a:cubicBezTo>
                  <a:pt x="1176" y="95"/>
                  <a:pt x="1175" y="93"/>
                  <a:pt x="1177" y="93"/>
                </a:cubicBezTo>
                <a:cubicBezTo>
                  <a:pt x="1178" y="92"/>
                  <a:pt x="1180" y="91"/>
                  <a:pt x="1181" y="90"/>
                </a:cubicBezTo>
                <a:cubicBezTo>
                  <a:pt x="1181" y="89"/>
                  <a:pt x="1187" y="87"/>
                  <a:pt x="1188" y="87"/>
                </a:cubicBezTo>
                <a:cubicBezTo>
                  <a:pt x="1189" y="87"/>
                  <a:pt x="1190" y="85"/>
                  <a:pt x="1190" y="85"/>
                </a:cubicBezTo>
                <a:cubicBezTo>
                  <a:pt x="1191" y="85"/>
                  <a:pt x="1194" y="83"/>
                  <a:pt x="1195" y="83"/>
                </a:cubicBezTo>
                <a:cubicBezTo>
                  <a:pt x="1197" y="82"/>
                  <a:pt x="1197" y="81"/>
                  <a:pt x="1197" y="80"/>
                </a:cubicBezTo>
                <a:cubicBezTo>
                  <a:pt x="1197" y="79"/>
                  <a:pt x="1196" y="80"/>
                  <a:pt x="1195" y="79"/>
                </a:cubicBezTo>
                <a:cubicBezTo>
                  <a:pt x="1195" y="78"/>
                  <a:pt x="1196" y="79"/>
                  <a:pt x="1198" y="78"/>
                </a:cubicBezTo>
                <a:cubicBezTo>
                  <a:pt x="1199" y="78"/>
                  <a:pt x="1198" y="76"/>
                  <a:pt x="1197" y="76"/>
                </a:cubicBezTo>
                <a:cubicBezTo>
                  <a:pt x="1195" y="76"/>
                  <a:pt x="1197" y="75"/>
                  <a:pt x="1196" y="74"/>
                </a:cubicBezTo>
                <a:cubicBezTo>
                  <a:pt x="1196" y="73"/>
                  <a:pt x="1195" y="74"/>
                  <a:pt x="1194" y="74"/>
                </a:cubicBezTo>
                <a:cubicBezTo>
                  <a:pt x="1194" y="74"/>
                  <a:pt x="1193" y="74"/>
                  <a:pt x="1193" y="74"/>
                </a:cubicBezTo>
                <a:cubicBezTo>
                  <a:pt x="1193" y="72"/>
                  <a:pt x="1193" y="71"/>
                  <a:pt x="1193" y="70"/>
                </a:cubicBezTo>
                <a:cubicBezTo>
                  <a:pt x="1192" y="70"/>
                  <a:pt x="1192" y="70"/>
                  <a:pt x="1191" y="70"/>
                </a:cubicBezTo>
                <a:cubicBezTo>
                  <a:pt x="1190" y="71"/>
                  <a:pt x="1190" y="71"/>
                  <a:pt x="1189" y="70"/>
                </a:cubicBezTo>
                <a:cubicBezTo>
                  <a:pt x="1187" y="69"/>
                  <a:pt x="1183" y="68"/>
                  <a:pt x="1183" y="69"/>
                </a:cubicBezTo>
                <a:cubicBezTo>
                  <a:pt x="1183" y="69"/>
                  <a:pt x="1182" y="69"/>
                  <a:pt x="1181" y="69"/>
                </a:cubicBezTo>
                <a:cubicBezTo>
                  <a:pt x="1181" y="68"/>
                  <a:pt x="1180" y="68"/>
                  <a:pt x="1180" y="69"/>
                </a:cubicBezTo>
                <a:cubicBezTo>
                  <a:pt x="1180" y="69"/>
                  <a:pt x="1176" y="69"/>
                  <a:pt x="1175" y="69"/>
                </a:cubicBezTo>
                <a:cubicBezTo>
                  <a:pt x="1174" y="68"/>
                  <a:pt x="1172" y="69"/>
                  <a:pt x="1172" y="70"/>
                </a:cubicBezTo>
                <a:cubicBezTo>
                  <a:pt x="1172" y="71"/>
                  <a:pt x="1168" y="71"/>
                  <a:pt x="1167" y="71"/>
                </a:cubicBezTo>
                <a:cubicBezTo>
                  <a:pt x="1166" y="71"/>
                  <a:pt x="1170" y="67"/>
                  <a:pt x="1170" y="67"/>
                </a:cubicBezTo>
                <a:cubicBezTo>
                  <a:pt x="1170" y="66"/>
                  <a:pt x="1168" y="67"/>
                  <a:pt x="1167" y="67"/>
                </a:cubicBezTo>
                <a:cubicBezTo>
                  <a:pt x="1165" y="67"/>
                  <a:pt x="1163" y="67"/>
                  <a:pt x="1163" y="66"/>
                </a:cubicBezTo>
                <a:cubicBezTo>
                  <a:pt x="1162" y="66"/>
                  <a:pt x="1159" y="65"/>
                  <a:pt x="1158" y="66"/>
                </a:cubicBezTo>
                <a:cubicBezTo>
                  <a:pt x="1156" y="66"/>
                  <a:pt x="1158" y="65"/>
                  <a:pt x="1159" y="65"/>
                </a:cubicBezTo>
                <a:cubicBezTo>
                  <a:pt x="1160" y="65"/>
                  <a:pt x="1162" y="64"/>
                  <a:pt x="1163" y="63"/>
                </a:cubicBezTo>
                <a:cubicBezTo>
                  <a:pt x="1164" y="63"/>
                  <a:pt x="1164" y="63"/>
                  <a:pt x="1164" y="62"/>
                </a:cubicBezTo>
                <a:cubicBezTo>
                  <a:pt x="1163" y="61"/>
                  <a:pt x="1161" y="61"/>
                  <a:pt x="1160" y="61"/>
                </a:cubicBezTo>
                <a:cubicBezTo>
                  <a:pt x="1158" y="61"/>
                  <a:pt x="1157" y="60"/>
                  <a:pt x="1155" y="60"/>
                </a:cubicBezTo>
                <a:cubicBezTo>
                  <a:pt x="1154" y="60"/>
                  <a:pt x="1153" y="60"/>
                  <a:pt x="1150" y="61"/>
                </a:cubicBezTo>
                <a:cubicBezTo>
                  <a:pt x="1147" y="62"/>
                  <a:pt x="1147" y="64"/>
                  <a:pt x="1145" y="65"/>
                </a:cubicBezTo>
                <a:cubicBezTo>
                  <a:pt x="1144" y="65"/>
                  <a:pt x="1141" y="68"/>
                  <a:pt x="1142" y="68"/>
                </a:cubicBezTo>
                <a:cubicBezTo>
                  <a:pt x="1144" y="69"/>
                  <a:pt x="1143" y="69"/>
                  <a:pt x="1143" y="70"/>
                </a:cubicBezTo>
                <a:cubicBezTo>
                  <a:pt x="1143" y="71"/>
                  <a:pt x="1142" y="71"/>
                  <a:pt x="1141" y="71"/>
                </a:cubicBezTo>
                <a:cubicBezTo>
                  <a:pt x="1139" y="71"/>
                  <a:pt x="1134" y="71"/>
                  <a:pt x="1134" y="72"/>
                </a:cubicBezTo>
                <a:cubicBezTo>
                  <a:pt x="1134" y="73"/>
                  <a:pt x="1137" y="73"/>
                  <a:pt x="1137" y="74"/>
                </a:cubicBezTo>
                <a:cubicBezTo>
                  <a:pt x="1137" y="74"/>
                  <a:pt x="1135" y="74"/>
                  <a:pt x="1134" y="73"/>
                </a:cubicBezTo>
                <a:cubicBezTo>
                  <a:pt x="1133" y="73"/>
                  <a:pt x="1131" y="73"/>
                  <a:pt x="1130" y="74"/>
                </a:cubicBezTo>
                <a:cubicBezTo>
                  <a:pt x="1130" y="75"/>
                  <a:pt x="1128" y="75"/>
                  <a:pt x="1127" y="75"/>
                </a:cubicBezTo>
                <a:cubicBezTo>
                  <a:pt x="1127" y="74"/>
                  <a:pt x="1127" y="75"/>
                  <a:pt x="1126" y="75"/>
                </a:cubicBezTo>
                <a:cubicBezTo>
                  <a:pt x="1126" y="75"/>
                  <a:pt x="1125" y="75"/>
                  <a:pt x="1125" y="75"/>
                </a:cubicBezTo>
                <a:cubicBezTo>
                  <a:pt x="1124" y="74"/>
                  <a:pt x="1126" y="73"/>
                  <a:pt x="1126" y="72"/>
                </a:cubicBezTo>
                <a:cubicBezTo>
                  <a:pt x="1125" y="72"/>
                  <a:pt x="1122" y="72"/>
                  <a:pt x="1122" y="73"/>
                </a:cubicBezTo>
                <a:cubicBezTo>
                  <a:pt x="1122" y="74"/>
                  <a:pt x="1121" y="74"/>
                  <a:pt x="1120" y="73"/>
                </a:cubicBezTo>
                <a:cubicBezTo>
                  <a:pt x="1120" y="73"/>
                  <a:pt x="1119" y="73"/>
                  <a:pt x="1119" y="73"/>
                </a:cubicBezTo>
                <a:cubicBezTo>
                  <a:pt x="1118" y="73"/>
                  <a:pt x="1117" y="74"/>
                  <a:pt x="1116" y="74"/>
                </a:cubicBezTo>
                <a:cubicBezTo>
                  <a:pt x="1116" y="75"/>
                  <a:pt x="1115" y="75"/>
                  <a:pt x="1114" y="74"/>
                </a:cubicBezTo>
                <a:cubicBezTo>
                  <a:pt x="1113" y="74"/>
                  <a:pt x="1112" y="74"/>
                  <a:pt x="1112" y="75"/>
                </a:cubicBezTo>
                <a:cubicBezTo>
                  <a:pt x="1112" y="76"/>
                  <a:pt x="1115" y="76"/>
                  <a:pt x="1115" y="77"/>
                </a:cubicBezTo>
                <a:cubicBezTo>
                  <a:pt x="1115" y="77"/>
                  <a:pt x="1108" y="77"/>
                  <a:pt x="1108" y="78"/>
                </a:cubicBezTo>
                <a:cubicBezTo>
                  <a:pt x="1107" y="78"/>
                  <a:pt x="1105" y="78"/>
                  <a:pt x="1102" y="78"/>
                </a:cubicBezTo>
                <a:cubicBezTo>
                  <a:pt x="1099" y="78"/>
                  <a:pt x="1101" y="80"/>
                  <a:pt x="1098" y="80"/>
                </a:cubicBezTo>
                <a:cubicBezTo>
                  <a:pt x="1096" y="81"/>
                  <a:pt x="1095" y="81"/>
                  <a:pt x="1094" y="82"/>
                </a:cubicBezTo>
                <a:cubicBezTo>
                  <a:pt x="1094" y="83"/>
                  <a:pt x="1092" y="83"/>
                  <a:pt x="1091" y="82"/>
                </a:cubicBezTo>
                <a:cubicBezTo>
                  <a:pt x="1090" y="81"/>
                  <a:pt x="1088" y="83"/>
                  <a:pt x="1089" y="83"/>
                </a:cubicBezTo>
                <a:cubicBezTo>
                  <a:pt x="1090" y="83"/>
                  <a:pt x="1089" y="84"/>
                  <a:pt x="1089" y="84"/>
                </a:cubicBezTo>
                <a:cubicBezTo>
                  <a:pt x="1088" y="84"/>
                  <a:pt x="1088" y="84"/>
                  <a:pt x="1087" y="84"/>
                </a:cubicBezTo>
                <a:cubicBezTo>
                  <a:pt x="1087" y="85"/>
                  <a:pt x="1087" y="85"/>
                  <a:pt x="1087" y="85"/>
                </a:cubicBezTo>
                <a:cubicBezTo>
                  <a:pt x="1088" y="85"/>
                  <a:pt x="1089" y="86"/>
                  <a:pt x="1088" y="86"/>
                </a:cubicBezTo>
                <a:cubicBezTo>
                  <a:pt x="1088" y="87"/>
                  <a:pt x="1087" y="87"/>
                  <a:pt x="1086" y="86"/>
                </a:cubicBezTo>
                <a:cubicBezTo>
                  <a:pt x="1086" y="86"/>
                  <a:pt x="1085" y="86"/>
                  <a:pt x="1085" y="86"/>
                </a:cubicBezTo>
                <a:cubicBezTo>
                  <a:pt x="1084" y="87"/>
                  <a:pt x="1086" y="88"/>
                  <a:pt x="1087" y="88"/>
                </a:cubicBezTo>
                <a:cubicBezTo>
                  <a:pt x="1088" y="87"/>
                  <a:pt x="1089" y="88"/>
                  <a:pt x="1089" y="89"/>
                </a:cubicBezTo>
                <a:cubicBezTo>
                  <a:pt x="1089" y="89"/>
                  <a:pt x="1088" y="89"/>
                  <a:pt x="1087" y="89"/>
                </a:cubicBezTo>
                <a:cubicBezTo>
                  <a:pt x="1087" y="89"/>
                  <a:pt x="1086" y="89"/>
                  <a:pt x="1086" y="89"/>
                </a:cubicBezTo>
                <a:cubicBezTo>
                  <a:pt x="1085" y="90"/>
                  <a:pt x="1086" y="90"/>
                  <a:pt x="1087" y="90"/>
                </a:cubicBezTo>
                <a:cubicBezTo>
                  <a:pt x="1088" y="90"/>
                  <a:pt x="1088" y="91"/>
                  <a:pt x="1089" y="92"/>
                </a:cubicBezTo>
                <a:cubicBezTo>
                  <a:pt x="1089" y="92"/>
                  <a:pt x="1089" y="92"/>
                  <a:pt x="1089" y="92"/>
                </a:cubicBezTo>
                <a:cubicBezTo>
                  <a:pt x="1090" y="93"/>
                  <a:pt x="1088" y="93"/>
                  <a:pt x="1088" y="94"/>
                </a:cubicBezTo>
                <a:cubicBezTo>
                  <a:pt x="1089" y="95"/>
                  <a:pt x="1087" y="95"/>
                  <a:pt x="1087" y="94"/>
                </a:cubicBezTo>
                <a:cubicBezTo>
                  <a:pt x="1087" y="94"/>
                  <a:pt x="1084" y="93"/>
                  <a:pt x="1083" y="94"/>
                </a:cubicBezTo>
                <a:cubicBezTo>
                  <a:pt x="1083" y="95"/>
                  <a:pt x="1082" y="96"/>
                  <a:pt x="1081" y="95"/>
                </a:cubicBezTo>
                <a:cubicBezTo>
                  <a:pt x="1080" y="94"/>
                  <a:pt x="1078" y="95"/>
                  <a:pt x="1075" y="95"/>
                </a:cubicBezTo>
                <a:cubicBezTo>
                  <a:pt x="1072" y="95"/>
                  <a:pt x="1066" y="95"/>
                  <a:pt x="1064" y="96"/>
                </a:cubicBezTo>
                <a:cubicBezTo>
                  <a:pt x="1062" y="97"/>
                  <a:pt x="1061" y="99"/>
                  <a:pt x="1062" y="100"/>
                </a:cubicBezTo>
                <a:cubicBezTo>
                  <a:pt x="1064" y="102"/>
                  <a:pt x="1063" y="102"/>
                  <a:pt x="1063" y="103"/>
                </a:cubicBezTo>
                <a:cubicBezTo>
                  <a:pt x="1063" y="104"/>
                  <a:pt x="1066" y="106"/>
                  <a:pt x="1068" y="106"/>
                </a:cubicBezTo>
                <a:cubicBezTo>
                  <a:pt x="1070" y="107"/>
                  <a:pt x="1072" y="109"/>
                  <a:pt x="1071" y="110"/>
                </a:cubicBezTo>
                <a:cubicBezTo>
                  <a:pt x="1070" y="112"/>
                  <a:pt x="1066" y="110"/>
                  <a:pt x="1064" y="108"/>
                </a:cubicBezTo>
                <a:cubicBezTo>
                  <a:pt x="1061" y="106"/>
                  <a:pt x="1056" y="105"/>
                  <a:pt x="1054" y="106"/>
                </a:cubicBezTo>
                <a:cubicBezTo>
                  <a:pt x="1053" y="106"/>
                  <a:pt x="1053" y="105"/>
                  <a:pt x="1052" y="105"/>
                </a:cubicBezTo>
                <a:cubicBezTo>
                  <a:pt x="1052" y="104"/>
                  <a:pt x="1052" y="104"/>
                  <a:pt x="1051" y="104"/>
                </a:cubicBezTo>
                <a:cubicBezTo>
                  <a:pt x="1048" y="104"/>
                  <a:pt x="1046" y="106"/>
                  <a:pt x="1048" y="106"/>
                </a:cubicBezTo>
                <a:cubicBezTo>
                  <a:pt x="1050" y="106"/>
                  <a:pt x="1051" y="106"/>
                  <a:pt x="1050" y="107"/>
                </a:cubicBezTo>
                <a:cubicBezTo>
                  <a:pt x="1049" y="108"/>
                  <a:pt x="1050" y="107"/>
                  <a:pt x="1052" y="108"/>
                </a:cubicBezTo>
                <a:cubicBezTo>
                  <a:pt x="1054" y="109"/>
                  <a:pt x="1051" y="110"/>
                  <a:pt x="1049" y="109"/>
                </a:cubicBezTo>
                <a:cubicBezTo>
                  <a:pt x="1047" y="108"/>
                  <a:pt x="1045" y="109"/>
                  <a:pt x="1044" y="110"/>
                </a:cubicBezTo>
                <a:cubicBezTo>
                  <a:pt x="1043" y="111"/>
                  <a:pt x="1046" y="114"/>
                  <a:pt x="1050" y="114"/>
                </a:cubicBezTo>
                <a:cubicBezTo>
                  <a:pt x="1053" y="115"/>
                  <a:pt x="1052" y="116"/>
                  <a:pt x="1054" y="116"/>
                </a:cubicBezTo>
                <a:cubicBezTo>
                  <a:pt x="1055" y="117"/>
                  <a:pt x="1054" y="117"/>
                  <a:pt x="1053" y="118"/>
                </a:cubicBezTo>
                <a:cubicBezTo>
                  <a:pt x="1052" y="118"/>
                  <a:pt x="1050" y="116"/>
                  <a:pt x="1048" y="115"/>
                </a:cubicBezTo>
                <a:cubicBezTo>
                  <a:pt x="1047" y="115"/>
                  <a:pt x="1046" y="115"/>
                  <a:pt x="1044" y="115"/>
                </a:cubicBezTo>
                <a:cubicBezTo>
                  <a:pt x="1043" y="115"/>
                  <a:pt x="1041" y="115"/>
                  <a:pt x="1041" y="114"/>
                </a:cubicBezTo>
                <a:cubicBezTo>
                  <a:pt x="1040" y="113"/>
                  <a:pt x="1041" y="112"/>
                  <a:pt x="1041" y="112"/>
                </a:cubicBezTo>
                <a:cubicBezTo>
                  <a:pt x="1040" y="111"/>
                  <a:pt x="1040" y="109"/>
                  <a:pt x="1042" y="107"/>
                </a:cubicBezTo>
                <a:cubicBezTo>
                  <a:pt x="1043" y="106"/>
                  <a:pt x="1041" y="103"/>
                  <a:pt x="1040" y="102"/>
                </a:cubicBezTo>
                <a:cubicBezTo>
                  <a:pt x="1038" y="102"/>
                  <a:pt x="1038" y="103"/>
                  <a:pt x="1039" y="104"/>
                </a:cubicBezTo>
                <a:cubicBezTo>
                  <a:pt x="1039" y="104"/>
                  <a:pt x="1039" y="107"/>
                  <a:pt x="1038" y="108"/>
                </a:cubicBezTo>
                <a:cubicBezTo>
                  <a:pt x="1036" y="110"/>
                  <a:pt x="1032" y="110"/>
                  <a:pt x="1032" y="111"/>
                </a:cubicBezTo>
                <a:cubicBezTo>
                  <a:pt x="1032" y="112"/>
                  <a:pt x="1030" y="113"/>
                  <a:pt x="1031" y="114"/>
                </a:cubicBezTo>
                <a:cubicBezTo>
                  <a:pt x="1032" y="114"/>
                  <a:pt x="1035" y="118"/>
                  <a:pt x="1036" y="119"/>
                </a:cubicBezTo>
                <a:cubicBezTo>
                  <a:pt x="1036" y="121"/>
                  <a:pt x="1032" y="124"/>
                  <a:pt x="1033" y="127"/>
                </a:cubicBezTo>
                <a:cubicBezTo>
                  <a:pt x="1034" y="129"/>
                  <a:pt x="1033" y="130"/>
                  <a:pt x="1033" y="131"/>
                </a:cubicBezTo>
                <a:cubicBezTo>
                  <a:pt x="1034" y="131"/>
                  <a:pt x="1034" y="131"/>
                  <a:pt x="1035" y="131"/>
                </a:cubicBezTo>
                <a:cubicBezTo>
                  <a:pt x="1036" y="131"/>
                  <a:pt x="1036" y="131"/>
                  <a:pt x="1037" y="131"/>
                </a:cubicBezTo>
                <a:cubicBezTo>
                  <a:pt x="1038" y="132"/>
                  <a:pt x="1039" y="131"/>
                  <a:pt x="1041" y="130"/>
                </a:cubicBezTo>
                <a:cubicBezTo>
                  <a:pt x="1044" y="130"/>
                  <a:pt x="1048" y="132"/>
                  <a:pt x="1050" y="133"/>
                </a:cubicBezTo>
                <a:cubicBezTo>
                  <a:pt x="1051" y="134"/>
                  <a:pt x="1050" y="135"/>
                  <a:pt x="1051" y="136"/>
                </a:cubicBezTo>
                <a:cubicBezTo>
                  <a:pt x="1052" y="138"/>
                  <a:pt x="1049" y="138"/>
                  <a:pt x="1049" y="140"/>
                </a:cubicBezTo>
                <a:cubicBezTo>
                  <a:pt x="1049" y="141"/>
                  <a:pt x="1054" y="142"/>
                  <a:pt x="1054" y="143"/>
                </a:cubicBezTo>
                <a:cubicBezTo>
                  <a:pt x="1054" y="143"/>
                  <a:pt x="1051" y="143"/>
                  <a:pt x="1049" y="142"/>
                </a:cubicBezTo>
                <a:cubicBezTo>
                  <a:pt x="1048" y="142"/>
                  <a:pt x="1048" y="140"/>
                  <a:pt x="1047" y="140"/>
                </a:cubicBezTo>
                <a:cubicBezTo>
                  <a:pt x="1047" y="139"/>
                  <a:pt x="1048" y="138"/>
                  <a:pt x="1048" y="137"/>
                </a:cubicBezTo>
                <a:cubicBezTo>
                  <a:pt x="1049" y="135"/>
                  <a:pt x="1047" y="135"/>
                  <a:pt x="1046" y="134"/>
                </a:cubicBezTo>
                <a:cubicBezTo>
                  <a:pt x="1046" y="133"/>
                  <a:pt x="1045" y="132"/>
                  <a:pt x="1044" y="132"/>
                </a:cubicBezTo>
                <a:cubicBezTo>
                  <a:pt x="1043" y="132"/>
                  <a:pt x="1038" y="133"/>
                  <a:pt x="1037" y="134"/>
                </a:cubicBezTo>
                <a:cubicBezTo>
                  <a:pt x="1036" y="135"/>
                  <a:pt x="1037" y="138"/>
                  <a:pt x="1038" y="140"/>
                </a:cubicBezTo>
                <a:cubicBezTo>
                  <a:pt x="1039" y="141"/>
                  <a:pt x="1034" y="144"/>
                  <a:pt x="1034" y="145"/>
                </a:cubicBezTo>
                <a:cubicBezTo>
                  <a:pt x="1035" y="146"/>
                  <a:pt x="1033" y="147"/>
                  <a:pt x="1031" y="148"/>
                </a:cubicBezTo>
                <a:cubicBezTo>
                  <a:pt x="1029" y="149"/>
                  <a:pt x="1027" y="149"/>
                  <a:pt x="1027" y="151"/>
                </a:cubicBezTo>
                <a:cubicBezTo>
                  <a:pt x="1027" y="153"/>
                  <a:pt x="1025" y="152"/>
                  <a:pt x="1024" y="151"/>
                </a:cubicBezTo>
                <a:cubicBezTo>
                  <a:pt x="1023" y="151"/>
                  <a:pt x="1022" y="151"/>
                  <a:pt x="1021" y="151"/>
                </a:cubicBezTo>
                <a:cubicBezTo>
                  <a:pt x="1020" y="151"/>
                  <a:pt x="1019" y="151"/>
                  <a:pt x="1019" y="151"/>
                </a:cubicBezTo>
                <a:cubicBezTo>
                  <a:pt x="1017" y="151"/>
                  <a:pt x="1017" y="150"/>
                  <a:pt x="1015" y="150"/>
                </a:cubicBezTo>
                <a:cubicBezTo>
                  <a:pt x="1014" y="151"/>
                  <a:pt x="1013" y="150"/>
                  <a:pt x="1013" y="149"/>
                </a:cubicBezTo>
                <a:cubicBezTo>
                  <a:pt x="1014" y="147"/>
                  <a:pt x="1015" y="148"/>
                  <a:pt x="1015" y="149"/>
                </a:cubicBezTo>
                <a:cubicBezTo>
                  <a:pt x="1016" y="150"/>
                  <a:pt x="1017" y="150"/>
                  <a:pt x="1018" y="149"/>
                </a:cubicBezTo>
                <a:cubicBezTo>
                  <a:pt x="1019" y="148"/>
                  <a:pt x="1019" y="150"/>
                  <a:pt x="1020" y="150"/>
                </a:cubicBezTo>
                <a:cubicBezTo>
                  <a:pt x="1021" y="150"/>
                  <a:pt x="1021" y="150"/>
                  <a:pt x="1022" y="149"/>
                </a:cubicBezTo>
                <a:cubicBezTo>
                  <a:pt x="1022" y="149"/>
                  <a:pt x="1022" y="149"/>
                  <a:pt x="1023" y="149"/>
                </a:cubicBezTo>
                <a:cubicBezTo>
                  <a:pt x="1024" y="149"/>
                  <a:pt x="1024" y="149"/>
                  <a:pt x="1024" y="148"/>
                </a:cubicBezTo>
                <a:cubicBezTo>
                  <a:pt x="1023" y="147"/>
                  <a:pt x="1025" y="147"/>
                  <a:pt x="1025" y="146"/>
                </a:cubicBezTo>
                <a:cubicBezTo>
                  <a:pt x="1026" y="146"/>
                  <a:pt x="1026" y="145"/>
                  <a:pt x="1027" y="144"/>
                </a:cubicBezTo>
                <a:cubicBezTo>
                  <a:pt x="1028" y="144"/>
                  <a:pt x="1027" y="143"/>
                  <a:pt x="1028" y="143"/>
                </a:cubicBezTo>
                <a:cubicBezTo>
                  <a:pt x="1029" y="143"/>
                  <a:pt x="1029" y="141"/>
                  <a:pt x="1030" y="141"/>
                </a:cubicBezTo>
                <a:cubicBezTo>
                  <a:pt x="1031" y="141"/>
                  <a:pt x="1031" y="140"/>
                  <a:pt x="1031" y="139"/>
                </a:cubicBezTo>
                <a:cubicBezTo>
                  <a:pt x="1030" y="139"/>
                  <a:pt x="1031" y="137"/>
                  <a:pt x="1032" y="137"/>
                </a:cubicBezTo>
                <a:cubicBezTo>
                  <a:pt x="1033" y="136"/>
                  <a:pt x="1033" y="136"/>
                  <a:pt x="1032" y="135"/>
                </a:cubicBezTo>
                <a:cubicBezTo>
                  <a:pt x="1031" y="134"/>
                  <a:pt x="1028" y="133"/>
                  <a:pt x="1029" y="131"/>
                </a:cubicBezTo>
                <a:cubicBezTo>
                  <a:pt x="1029" y="130"/>
                  <a:pt x="1028" y="128"/>
                  <a:pt x="1029" y="127"/>
                </a:cubicBezTo>
                <a:cubicBezTo>
                  <a:pt x="1029" y="126"/>
                  <a:pt x="1029" y="124"/>
                  <a:pt x="1028" y="123"/>
                </a:cubicBezTo>
                <a:cubicBezTo>
                  <a:pt x="1028" y="122"/>
                  <a:pt x="1029" y="121"/>
                  <a:pt x="1030" y="119"/>
                </a:cubicBezTo>
                <a:cubicBezTo>
                  <a:pt x="1030" y="117"/>
                  <a:pt x="1027" y="114"/>
                  <a:pt x="1026" y="114"/>
                </a:cubicBezTo>
                <a:cubicBezTo>
                  <a:pt x="1025" y="113"/>
                  <a:pt x="1026" y="112"/>
                  <a:pt x="1027" y="111"/>
                </a:cubicBezTo>
                <a:cubicBezTo>
                  <a:pt x="1029" y="109"/>
                  <a:pt x="1029" y="104"/>
                  <a:pt x="1029" y="103"/>
                </a:cubicBezTo>
                <a:cubicBezTo>
                  <a:pt x="1029" y="102"/>
                  <a:pt x="1025" y="101"/>
                  <a:pt x="1024" y="102"/>
                </a:cubicBezTo>
                <a:cubicBezTo>
                  <a:pt x="1023" y="102"/>
                  <a:pt x="1017" y="101"/>
                  <a:pt x="1016" y="101"/>
                </a:cubicBezTo>
                <a:cubicBezTo>
                  <a:pt x="1015" y="101"/>
                  <a:pt x="1014" y="102"/>
                  <a:pt x="1014" y="104"/>
                </a:cubicBezTo>
                <a:cubicBezTo>
                  <a:pt x="1013" y="105"/>
                  <a:pt x="1012" y="107"/>
                  <a:pt x="1011" y="110"/>
                </a:cubicBezTo>
                <a:cubicBezTo>
                  <a:pt x="1010" y="112"/>
                  <a:pt x="1007" y="113"/>
                  <a:pt x="1005" y="114"/>
                </a:cubicBezTo>
                <a:cubicBezTo>
                  <a:pt x="1004" y="115"/>
                  <a:pt x="1003" y="117"/>
                  <a:pt x="1003" y="118"/>
                </a:cubicBezTo>
                <a:cubicBezTo>
                  <a:pt x="1004" y="118"/>
                  <a:pt x="1004" y="118"/>
                  <a:pt x="1005" y="118"/>
                </a:cubicBezTo>
                <a:cubicBezTo>
                  <a:pt x="1005" y="118"/>
                  <a:pt x="1005" y="118"/>
                  <a:pt x="1006" y="118"/>
                </a:cubicBezTo>
                <a:cubicBezTo>
                  <a:pt x="1006" y="119"/>
                  <a:pt x="1006" y="121"/>
                  <a:pt x="1005" y="122"/>
                </a:cubicBezTo>
                <a:cubicBezTo>
                  <a:pt x="1005" y="122"/>
                  <a:pt x="1006" y="123"/>
                  <a:pt x="1005" y="124"/>
                </a:cubicBezTo>
                <a:cubicBezTo>
                  <a:pt x="1004" y="124"/>
                  <a:pt x="1003" y="126"/>
                  <a:pt x="1003" y="127"/>
                </a:cubicBezTo>
                <a:cubicBezTo>
                  <a:pt x="1004" y="127"/>
                  <a:pt x="1007" y="128"/>
                  <a:pt x="1009" y="128"/>
                </a:cubicBezTo>
                <a:cubicBezTo>
                  <a:pt x="1010" y="129"/>
                  <a:pt x="1009" y="131"/>
                  <a:pt x="1010" y="132"/>
                </a:cubicBezTo>
                <a:cubicBezTo>
                  <a:pt x="1011" y="133"/>
                  <a:pt x="1012" y="132"/>
                  <a:pt x="1013" y="133"/>
                </a:cubicBezTo>
                <a:cubicBezTo>
                  <a:pt x="1013" y="134"/>
                  <a:pt x="1011" y="137"/>
                  <a:pt x="1010" y="137"/>
                </a:cubicBezTo>
                <a:cubicBezTo>
                  <a:pt x="1009" y="138"/>
                  <a:pt x="1006" y="134"/>
                  <a:pt x="1005" y="133"/>
                </a:cubicBezTo>
                <a:cubicBezTo>
                  <a:pt x="1004" y="133"/>
                  <a:pt x="1000" y="131"/>
                  <a:pt x="998" y="130"/>
                </a:cubicBezTo>
                <a:cubicBezTo>
                  <a:pt x="996" y="129"/>
                  <a:pt x="995" y="129"/>
                  <a:pt x="993" y="128"/>
                </a:cubicBezTo>
                <a:cubicBezTo>
                  <a:pt x="990" y="127"/>
                  <a:pt x="989" y="126"/>
                  <a:pt x="985" y="126"/>
                </a:cubicBezTo>
                <a:cubicBezTo>
                  <a:pt x="983" y="126"/>
                  <a:pt x="981" y="126"/>
                  <a:pt x="980" y="126"/>
                </a:cubicBezTo>
                <a:cubicBezTo>
                  <a:pt x="979" y="125"/>
                  <a:pt x="978" y="125"/>
                  <a:pt x="977" y="125"/>
                </a:cubicBezTo>
                <a:cubicBezTo>
                  <a:pt x="976" y="125"/>
                  <a:pt x="976" y="124"/>
                  <a:pt x="974" y="123"/>
                </a:cubicBezTo>
                <a:cubicBezTo>
                  <a:pt x="972" y="122"/>
                  <a:pt x="970" y="121"/>
                  <a:pt x="969" y="121"/>
                </a:cubicBezTo>
                <a:cubicBezTo>
                  <a:pt x="967" y="122"/>
                  <a:pt x="968" y="124"/>
                  <a:pt x="970" y="125"/>
                </a:cubicBezTo>
                <a:cubicBezTo>
                  <a:pt x="972" y="125"/>
                  <a:pt x="971" y="126"/>
                  <a:pt x="973" y="126"/>
                </a:cubicBezTo>
                <a:cubicBezTo>
                  <a:pt x="975" y="126"/>
                  <a:pt x="976" y="127"/>
                  <a:pt x="976" y="128"/>
                </a:cubicBezTo>
                <a:cubicBezTo>
                  <a:pt x="976" y="129"/>
                  <a:pt x="977" y="131"/>
                  <a:pt x="978" y="131"/>
                </a:cubicBezTo>
                <a:cubicBezTo>
                  <a:pt x="979" y="132"/>
                  <a:pt x="978" y="134"/>
                  <a:pt x="976" y="134"/>
                </a:cubicBezTo>
                <a:cubicBezTo>
                  <a:pt x="975" y="134"/>
                  <a:pt x="973" y="134"/>
                  <a:pt x="974" y="135"/>
                </a:cubicBezTo>
                <a:cubicBezTo>
                  <a:pt x="974" y="136"/>
                  <a:pt x="973" y="137"/>
                  <a:pt x="971" y="136"/>
                </a:cubicBezTo>
                <a:cubicBezTo>
                  <a:pt x="970" y="136"/>
                  <a:pt x="971" y="134"/>
                  <a:pt x="971" y="134"/>
                </a:cubicBezTo>
                <a:cubicBezTo>
                  <a:pt x="972" y="133"/>
                  <a:pt x="970" y="132"/>
                  <a:pt x="969" y="132"/>
                </a:cubicBezTo>
                <a:cubicBezTo>
                  <a:pt x="968" y="131"/>
                  <a:pt x="963" y="134"/>
                  <a:pt x="962" y="135"/>
                </a:cubicBezTo>
                <a:cubicBezTo>
                  <a:pt x="962" y="135"/>
                  <a:pt x="961" y="135"/>
                  <a:pt x="960" y="135"/>
                </a:cubicBezTo>
                <a:cubicBezTo>
                  <a:pt x="958" y="135"/>
                  <a:pt x="957" y="135"/>
                  <a:pt x="955" y="135"/>
                </a:cubicBezTo>
                <a:cubicBezTo>
                  <a:pt x="952" y="136"/>
                  <a:pt x="952" y="138"/>
                  <a:pt x="951" y="138"/>
                </a:cubicBezTo>
                <a:cubicBezTo>
                  <a:pt x="951" y="138"/>
                  <a:pt x="950" y="138"/>
                  <a:pt x="949" y="138"/>
                </a:cubicBezTo>
                <a:cubicBezTo>
                  <a:pt x="948" y="138"/>
                  <a:pt x="946" y="138"/>
                  <a:pt x="945" y="137"/>
                </a:cubicBezTo>
                <a:cubicBezTo>
                  <a:pt x="944" y="137"/>
                  <a:pt x="945" y="136"/>
                  <a:pt x="946" y="136"/>
                </a:cubicBezTo>
                <a:cubicBezTo>
                  <a:pt x="948" y="136"/>
                  <a:pt x="948" y="136"/>
                  <a:pt x="947" y="135"/>
                </a:cubicBezTo>
                <a:cubicBezTo>
                  <a:pt x="947" y="134"/>
                  <a:pt x="948" y="133"/>
                  <a:pt x="948" y="132"/>
                </a:cubicBezTo>
                <a:cubicBezTo>
                  <a:pt x="948" y="131"/>
                  <a:pt x="943" y="133"/>
                  <a:pt x="943" y="134"/>
                </a:cubicBezTo>
                <a:cubicBezTo>
                  <a:pt x="942" y="134"/>
                  <a:pt x="943" y="136"/>
                  <a:pt x="942" y="136"/>
                </a:cubicBezTo>
                <a:cubicBezTo>
                  <a:pt x="941" y="137"/>
                  <a:pt x="941" y="135"/>
                  <a:pt x="940" y="135"/>
                </a:cubicBezTo>
                <a:cubicBezTo>
                  <a:pt x="939" y="135"/>
                  <a:pt x="932" y="136"/>
                  <a:pt x="930" y="138"/>
                </a:cubicBezTo>
                <a:cubicBezTo>
                  <a:pt x="929" y="140"/>
                  <a:pt x="926" y="140"/>
                  <a:pt x="926" y="140"/>
                </a:cubicBezTo>
                <a:cubicBezTo>
                  <a:pt x="926" y="141"/>
                  <a:pt x="923" y="141"/>
                  <a:pt x="921" y="142"/>
                </a:cubicBezTo>
                <a:cubicBezTo>
                  <a:pt x="920" y="143"/>
                  <a:pt x="921" y="145"/>
                  <a:pt x="921" y="146"/>
                </a:cubicBezTo>
                <a:cubicBezTo>
                  <a:pt x="920" y="147"/>
                  <a:pt x="917" y="147"/>
                  <a:pt x="915" y="147"/>
                </a:cubicBezTo>
                <a:cubicBezTo>
                  <a:pt x="914" y="147"/>
                  <a:pt x="914" y="147"/>
                  <a:pt x="913" y="147"/>
                </a:cubicBezTo>
                <a:cubicBezTo>
                  <a:pt x="912" y="147"/>
                  <a:pt x="911" y="144"/>
                  <a:pt x="910" y="144"/>
                </a:cubicBezTo>
                <a:cubicBezTo>
                  <a:pt x="909" y="144"/>
                  <a:pt x="909" y="142"/>
                  <a:pt x="910" y="141"/>
                </a:cubicBezTo>
                <a:cubicBezTo>
                  <a:pt x="910" y="141"/>
                  <a:pt x="911" y="141"/>
                  <a:pt x="913" y="140"/>
                </a:cubicBezTo>
                <a:cubicBezTo>
                  <a:pt x="914" y="140"/>
                  <a:pt x="914" y="140"/>
                  <a:pt x="915" y="140"/>
                </a:cubicBezTo>
                <a:cubicBezTo>
                  <a:pt x="916" y="140"/>
                  <a:pt x="916" y="140"/>
                  <a:pt x="917" y="140"/>
                </a:cubicBezTo>
                <a:cubicBezTo>
                  <a:pt x="917" y="139"/>
                  <a:pt x="914" y="138"/>
                  <a:pt x="914" y="136"/>
                </a:cubicBezTo>
                <a:cubicBezTo>
                  <a:pt x="914" y="134"/>
                  <a:pt x="910" y="134"/>
                  <a:pt x="909" y="134"/>
                </a:cubicBezTo>
                <a:cubicBezTo>
                  <a:pt x="907" y="135"/>
                  <a:pt x="905" y="135"/>
                  <a:pt x="903" y="134"/>
                </a:cubicBezTo>
                <a:cubicBezTo>
                  <a:pt x="902" y="133"/>
                  <a:pt x="902" y="135"/>
                  <a:pt x="904" y="136"/>
                </a:cubicBezTo>
                <a:cubicBezTo>
                  <a:pt x="906" y="136"/>
                  <a:pt x="905" y="138"/>
                  <a:pt x="905" y="139"/>
                </a:cubicBezTo>
                <a:cubicBezTo>
                  <a:pt x="906" y="139"/>
                  <a:pt x="905" y="142"/>
                  <a:pt x="904" y="143"/>
                </a:cubicBezTo>
                <a:cubicBezTo>
                  <a:pt x="903" y="145"/>
                  <a:pt x="903" y="145"/>
                  <a:pt x="905" y="145"/>
                </a:cubicBezTo>
                <a:cubicBezTo>
                  <a:pt x="907" y="145"/>
                  <a:pt x="907" y="147"/>
                  <a:pt x="907" y="148"/>
                </a:cubicBezTo>
                <a:cubicBezTo>
                  <a:pt x="907" y="150"/>
                  <a:pt x="905" y="151"/>
                  <a:pt x="905" y="152"/>
                </a:cubicBezTo>
                <a:cubicBezTo>
                  <a:pt x="905" y="152"/>
                  <a:pt x="905" y="152"/>
                  <a:pt x="904" y="152"/>
                </a:cubicBezTo>
                <a:cubicBezTo>
                  <a:pt x="904" y="152"/>
                  <a:pt x="904" y="151"/>
                  <a:pt x="903" y="152"/>
                </a:cubicBezTo>
                <a:cubicBezTo>
                  <a:pt x="903" y="152"/>
                  <a:pt x="902" y="151"/>
                  <a:pt x="902" y="150"/>
                </a:cubicBezTo>
                <a:cubicBezTo>
                  <a:pt x="902" y="149"/>
                  <a:pt x="899" y="150"/>
                  <a:pt x="898" y="150"/>
                </a:cubicBezTo>
                <a:cubicBezTo>
                  <a:pt x="897" y="149"/>
                  <a:pt x="896" y="150"/>
                  <a:pt x="895" y="151"/>
                </a:cubicBezTo>
                <a:cubicBezTo>
                  <a:pt x="895" y="152"/>
                  <a:pt x="893" y="152"/>
                  <a:pt x="891" y="153"/>
                </a:cubicBezTo>
                <a:cubicBezTo>
                  <a:pt x="890" y="153"/>
                  <a:pt x="889" y="155"/>
                  <a:pt x="887" y="156"/>
                </a:cubicBezTo>
                <a:cubicBezTo>
                  <a:pt x="886" y="156"/>
                  <a:pt x="886" y="158"/>
                  <a:pt x="888" y="159"/>
                </a:cubicBezTo>
                <a:cubicBezTo>
                  <a:pt x="889" y="161"/>
                  <a:pt x="890" y="162"/>
                  <a:pt x="889" y="163"/>
                </a:cubicBezTo>
                <a:cubicBezTo>
                  <a:pt x="889" y="163"/>
                  <a:pt x="885" y="163"/>
                  <a:pt x="884" y="162"/>
                </a:cubicBezTo>
                <a:cubicBezTo>
                  <a:pt x="884" y="161"/>
                  <a:pt x="881" y="161"/>
                  <a:pt x="880" y="161"/>
                </a:cubicBezTo>
                <a:cubicBezTo>
                  <a:pt x="879" y="161"/>
                  <a:pt x="876" y="158"/>
                  <a:pt x="875" y="158"/>
                </a:cubicBezTo>
                <a:cubicBezTo>
                  <a:pt x="874" y="158"/>
                  <a:pt x="873" y="160"/>
                  <a:pt x="873" y="161"/>
                </a:cubicBezTo>
                <a:cubicBezTo>
                  <a:pt x="872" y="162"/>
                  <a:pt x="873" y="162"/>
                  <a:pt x="874" y="163"/>
                </a:cubicBezTo>
                <a:cubicBezTo>
                  <a:pt x="874" y="165"/>
                  <a:pt x="877" y="165"/>
                  <a:pt x="878" y="165"/>
                </a:cubicBezTo>
                <a:cubicBezTo>
                  <a:pt x="879" y="165"/>
                  <a:pt x="879" y="166"/>
                  <a:pt x="878" y="167"/>
                </a:cubicBezTo>
                <a:cubicBezTo>
                  <a:pt x="878" y="168"/>
                  <a:pt x="876" y="169"/>
                  <a:pt x="875" y="168"/>
                </a:cubicBezTo>
                <a:cubicBezTo>
                  <a:pt x="874" y="167"/>
                  <a:pt x="872" y="168"/>
                  <a:pt x="872" y="167"/>
                </a:cubicBezTo>
                <a:cubicBezTo>
                  <a:pt x="872" y="166"/>
                  <a:pt x="870" y="164"/>
                  <a:pt x="868" y="165"/>
                </a:cubicBezTo>
                <a:cubicBezTo>
                  <a:pt x="866" y="165"/>
                  <a:pt x="866" y="164"/>
                  <a:pt x="866" y="162"/>
                </a:cubicBezTo>
                <a:cubicBezTo>
                  <a:pt x="866" y="161"/>
                  <a:pt x="865" y="160"/>
                  <a:pt x="865" y="159"/>
                </a:cubicBezTo>
                <a:cubicBezTo>
                  <a:pt x="865" y="158"/>
                  <a:pt x="864" y="157"/>
                  <a:pt x="865" y="156"/>
                </a:cubicBezTo>
                <a:cubicBezTo>
                  <a:pt x="866" y="156"/>
                  <a:pt x="865" y="154"/>
                  <a:pt x="865" y="154"/>
                </a:cubicBezTo>
                <a:cubicBezTo>
                  <a:pt x="865" y="153"/>
                  <a:pt x="863" y="151"/>
                  <a:pt x="862" y="151"/>
                </a:cubicBezTo>
                <a:cubicBezTo>
                  <a:pt x="860" y="151"/>
                  <a:pt x="861" y="150"/>
                  <a:pt x="859" y="149"/>
                </a:cubicBezTo>
                <a:cubicBezTo>
                  <a:pt x="858" y="149"/>
                  <a:pt x="855" y="147"/>
                  <a:pt x="855" y="146"/>
                </a:cubicBezTo>
                <a:cubicBezTo>
                  <a:pt x="855" y="145"/>
                  <a:pt x="853" y="145"/>
                  <a:pt x="854" y="144"/>
                </a:cubicBezTo>
                <a:cubicBezTo>
                  <a:pt x="854" y="144"/>
                  <a:pt x="856" y="145"/>
                  <a:pt x="857" y="146"/>
                </a:cubicBezTo>
                <a:cubicBezTo>
                  <a:pt x="858" y="147"/>
                  <a:pt x="860" y="148"/>
                  <a:pt x="863" y="148"/>
                </a:cubicBezTo>
                <a:cubicBezTo>
                  <a:pt x="866" y="149"/>
                  <a:pt x="867" y="150"/>
                  <a:pt x="870" y="151"/>
                </a:cubicBezTo>
                <a:cubicBezTo>
                  <a:pt x="874" y="151"/>
                  <a:pt x="876" y="151"/>
                  <a:pt x="880" y="152"/>
                </a:cubicBezTo>
                <a:cubicBezTo>
                  <a:pt x="885" y="153"/>
                  <a:pt x="891" y="148"/>
                  <a:pt x="893" y="147"/>
                </a:cubicBezTo>
                <a:cubicBezTo>
                  <a:pt x="894" y="145"/>
                  <a:pt x="892" y="143"/>
                  <a:pt x="892" y="142"/>
                </a:cubicBezTo>
                <a:cubicBezTo>
                  <a:pt x="892" y="141"/>
                  <a:pt x="890" y="141"/>
                  <a:pt x="890" y="140"/>
                </a:cubicBezTo>
                <a:cubicBezTo>
                  <a:pt x="889" y="139"/>
                  <a:pt x="888" y="138"/>
                  <a:pt x="886" y="138"/>
                </a:cubicBezTo>
                <a:cubicBezTo>
                  <a:pt x="884" y="138"/>
                  <a:pt x="884" y="136"/>
                  <a:pt x="883" y="136"/>
                </a:cubicBezTo>
                <a:cubicBezTo>
                  <a:pt x="881" y="136"/>
                  <a:pt x="880" y="135"/>
                  <a:pt x="876" y="133"/>
                </a:cubicBezTo>
                <a:cubicBezTo>
                  <a:pt x="873" y="130"/>
                  <a:pt x="868" y="128"/>
                  <a:pt x="867" y="129"/>
                </a:cubicBezTo>
                <a:cubicBezTo>
                  <a:pt x="866" y="129"/>
                  <a:pt x="865" y="129"/>
                  <a:pt x="864" y="128"/>
                </a:cubicBezTo>
                <a:cubicBezTo>
                  <a:pt x="864" y="128"/>
                  <a:pt x="862" y="128"/>
                  <a:pt x="861" y="128"/>
                </a:cubicBezTo>
                <a:cubicBezTo>
                  <a:pt x="861" y="129"/>
                  <a:pt x="860" y="129"/>
                  <a:pt x="860" y="128"/>
                </a:cubicBezTo>
                <a:cubicBezTo>
                  <a:pt x="859" y="128"/>
                  <a:pt x="858" y="128"/>
                  <a:pt x="857" y="128"/>
                </a:cubicBezTo>
                <a:cubicBezTo>
                  <a:pt x="856" y="129"/>
                  <a:pt x="855" y="127"/>
                  <a:pt x="855" y="127"/>
                </a:cubicBezTo>
                <a:cubicBezTo>
                  <a:pt x="856" y="126"/>
                  <a:pt x="858" y="127"/>
                  <a:pt x="858" y="126"/>
                </a:cubicBezTo>
                <a:cubicBezTo>
                  <a:pt x="858" y="125"/>
                  <a:pt x="857" y="126"/>
                  <a:pt x="855" y="125"/>
                </a:cubicBezTo>
                <a:cubicBezTo>
                  <a:pt x="854" y="124"/>
                  <a:pt x="853" y="124"/>
                  <a:pt x="852" y="125"/>
                </a:cubicBezTo>
                <a:cubicBezTo>
                  <a:pt x="852" y="126"/>
                  <a:pt x="851" y="126"/>
                  <a:pt x="850" y="125"/>
                </a:cubicBezTo>
                <a:cubicBezTo>
                  <a:pt x="849" y="124"/>
                  <a:pt x="847" y="124"/>
                  <a:pt x="846" y="125"/>
                </a:cubicBezTo>
                <a:cubicBezTo>
                  <a:pt x="846" y="126"/>
                  <a:pt x="844" y="126"/>
                  <a:pt x="844" y="125"/>
                </a:cubicBezTo>
                <a:cubicBezTo>
                  <a:pt x="844" y="124"/>
                  <a:pt x="842" y="123"/>
                  <a:pt x="842" y="123"/>
                </a:cubicBezTo>
                <a:cubicBezTo>
                  <a:pt x="842" y="122"/>
                  <a:pt x="843" y="122"/>
                  <a:pt x="844" y="123"/>
                </a:cubicBezTo>
                <a:cubicBezTo>
                  <a:pt x="845" y="123"/>
                  <a:pt x="845" y="123"/>
                  <a:pt x="847" y="122"/>
                </a:cubicBezTo>
                <a:cubicBezTo>
                  <a:pt x="848" y="121"/>
                  <a:pt x="849" y="122"/>
                  <a:pt x="849" y="121"/>
                </a:cubicBezTo>
                <a:cubicBezTo>
                  <a:pt x="850" y="120"/>
                  <a:pt x="848" y="119"/>
                  <a:pt x="847" y="119"/>
                </a:cubicBezTo>
                <a:cubicBezTo>
                  <a:pt x="847" y="118"/>
                  <a:pt x="845" y="117"/>
                  <a:pt x="844" y="118"/>
                </a:cubicBezTo>
                <a:cubicBezTo>
                  <a:pt x="843" y="118"/>
                  <a:pt x="843" y="117"/>
                  <a:pt x="842" y="117"/>
                </a:cubicBezTo>
                <a:cubicBezTo>
                  <a:pt x="841" y="116"/>
                  <a:pt x="839" y="117"/>
                  <a:pt x="839" y="119"/>
                </a:cubicBezTo>
                <a:cubicBezTo>
                  <a:pt x="839" y="121"/>
                  <a:pt x="837" y="120"/>
                  <a:pt x="837" y="119"/>
                </a:cubicBezTo>
                <a:cubicBezTo>
                  <a:pt x="838" y="118"/>
                  <a:pt x="837" y="117"/>
                  <a:pt x="838" y="117"/>
                </a:cubicBezTo>
                <a:cubicBezTo>
                  <a:pt x="839" y="117"/>
                  <a:pt x="839" y="115"/>
                  <a:pt x="836" y="114"/>
                </a:cubicBezTo>
                <a:cubicBezTo>
                  <a:pt x="834" y="114"/>
                  <a:pt x="833" y="116"/>
                  <a:pt x="834" y="117"/>
                </a:cubicBezTo>
                <a:cubicBezTo>
                  <a:pt x="834" y="117"/>
                  <a:pt x="832" y="120"/>
                  <a:pt x="831" y="120"/>
                </a:cubicBezTo>
                <a:cubicBezTo>
                  <a:pt x="830" y="120"/>
                  <a:pt x="831" y="118"/>
                  <a:pt x="831" y="117"/>
                </a:cubicBezTo>
                <a:cubicBezTo>
                  <a:pt x="831" y="115"/>
                  <a:pt x="830" y="116"/>
                  <a:pt x="828" y="118"/>
                </a:cubicBezTo>
                <a:cubicBezTo>
                  <a:pt x="827" y="120"/>
                  <a:pt x="825" y="122"/>
                  <a:pt x="824" y="122"/>
                </a:cubicBezTo>
                <a:cubicBezTo>
                  <a:pt x="823" y="122"/>
                  <a:pt x="823" y="120"/>
                  <a:pt x="825" y="119"/>
                </a:cubicBezTo>
                <a:cubicBezTo>
                  <a:pt x="827" y="118"/>
                  <a:pt x="827" y="116"/>
                  <a:pt x="828" y="116"/>
                </a:cubicBezTo>
                <a:cubicBezTo>
                  <a:pt x="829" y="116"/>
                  <a:pt x="829" y="115"/>
                  <a:pt x="827" y="114"/>
                </a:cubicBezTo>
                <a:cubicBezTo>
                  <a:pt x="826" y="114"/>
                  <a:pt x="826" y="116"/>
                  <a:pt x="825" y="116"/>
                </a:cubicBezTo>
                <a:cubicBezTo>
                  <a:pt x="825" y="117"/>
                  <a:pt x="824" y="116"/>
                  <a:pt x="823" y="116"/>
                </a:cubicBezTo>
                <a:cubicBezTo>
                  <a:pt x="823" y="116"/>
                  <a:pt x="822" y="116"/>
                  <a:pt x="822" y="116"/>
                </a:cubicBezTo>
                <a:cubicBezTo>
                  <a:pt x="822" y="116"/>
                  <a:pt x="821" y="117"/>
                  <a:pt x="821" y="118"/>
                </a:cubicBezTo>
                <a:cubicBezTo>
                  <a:pt x="822" y="119"/>
                  <a:pt x="821" y="119"/>
                  <a:pt x="820" y="118"/>
                </a:cubicBezTo>
                <a:cubicBezTo>
                  <a:pt x="820" y="117"/>
                  <a:pt x="818" y="118"/>
                  <a:pt x="817" y="119"/>
                </a:cubicBezTo>
                <a:cubicBezTo>
                  <a:pt x="817" y="120"/>
                  <a:pt x="816" y="120"/>
                  <a:pt x="816" y="121"/>
                </a:cubicBezTo>
                <a:cubicBezTo>
                  <a:pt x="817" y="121"/>
                  <a:pt x="817" y="123"/>
                  <a:pt x="816" y="123"/>
                </a:cubicBezTo>
                <a:cubicBezTo>
                  <a:pt x="815" y="123"/>
                  <a:pt x="815" y="123"/>
                  <a:pt x="815" y="122"/>
                </a:cubicBezTo>
                <a:cubicBezTo>
                  <a:pt x="815" y="121"/>
                  <a:pt x="815" y="120"/>
                  <a:pt x="814" y="121"/>
                </a:cubicBezTo>
                <a:cubicBezTo>
                  <a:pt x="814" y="121"/>
                  <a:pt x="814" y="119"/>
                  <a:pt x="815" y="119"/>
                </a:cubicBezTo>
                <a:cubicBezTo>
                  <a:pt x="816" y="119"/>
                  <a:pt x="818" y="117"/>
                  <a:pt x="818" y="117"/>
                </a:cubicBezTo>
                <a:cubicBezTo>
                  <a:pt x="817" y="116"/>
                  <a:pt x="816" y="116"/>
                  <a:pt x="816" y="117"/>
                </a:cubicBezTo>
                <a:cubicBezTo>
                  <a:pt x="816" y="118"/>
                  <a:pt x="814" y="118"/>
                  <a:pt x="813" y="118"/>
                </a:cubicBezTo>
                <a:cubicBezTo>
                  <a:pt x="811" y="118"/>
                  <a:pt x="811" y="120"/>
                  <a:pt x="813" y="121"/>
                </a:cubicBezTo>
                <a:cubicBezTo>
                  <a:pt x="815" y="122"/>
                  <a:pt x="813" y="122"/>
                  <a:pt x="812" y="122"/>
                </a:cubicBezTo>
                <a:cubicBezTo>
                  <a:pt x="811" y="121"/>
                  <a:pt x="809" y="121"/>
                  <a:pt x="808" y="122"/>
                </a:cubicBezTo>
                <a:cubicBezTo>
                  <a:pt x="807" y="122"/>
                  <a:pt x="811" y="123"/>
                  <a:pt x="811" y="124"/>
                </a:cubicBezTo>
                <a:cubicBezTo>
                  <a:pt x="811" y="124"/>
                  <a:pt x="810" y="124"/>
                  <a:pt x="810" y="124"/>
                </a:cubicBezTo>
                <a:cubicBezTo>
                  <a:pt x="809" y="123"/>
                  <a:pt x="809" y="123"/>
                  <a:pt x="809" y="123"/>
                </a:cubicBezTo>
                <a:cubicBezTo>
                  <a:pt x="808" y="124"/>
                  <a:pt x="807" y="123"/>
                  <a:pt x="807" y="122"/>
                </a:cubicBezTo>
                <a:cubicBezTo>
                  <a:pt x="806" y="121"/>
                  <a:pt x="804" y="123"/>
                  <a:pt x="805" y="123"/>
                </a:cubicBezTo>
                <a:cubicBezTo>
                  <a:pt x="807" y="123"/>
                  <a:pt x="806" y="124"/>
                  <a:pt x="806" y="126"/>
                </a:cubicBezTo>
                <a:cubicBezTo>
                  <a:pt x="806" y="127"/>
                  <a:pt x="804" y="126"/>
                  <a:pt x="805" y="125"/>
                </a:cubicBezTo>
                <a:cubicBezTo>
                  <a:pt x="805" y="124"/>
                  <a:pt x="804" y="124"/>
                  <a:pt x="802" y="125"/>
                </a:cubicBezTo>
                <a:cubicBezTo>
                  <a:pt x="801" y="125"/>
                  <a:pt x="803" y="123"/>
                  <a:pt x="802" y="122"/>
                </a:cubicBezTo>
                <a:cubicBezTo>
                  <a:pt x="802" y="121"/>
                  <a:pt x="800" y="122"/>
                  <a:pt x="799" y="122"/>
                </a:cubicBezTo>
                <a:cubicBezTo>
                  <a:pt x="798" y="123"/>
                  <a:pt x="797" y="123"/>
                  <a:pt x="798" y="124"/>
                </a:cubicBezTo>
                <a:cubicBezTo>
                  <a:pt x="799" y="124"/>
                  <a:pt x="799" y="126"/>
                  <a:pt x="798" y="126"/>
                </a:cubicBezTo>
                <a:cubicBezTo>
                  <a:pt x="796" y="125"/>
                  <a:pt x="796" y="126"/>
                  <a:pt x="796" y="127"/>
                </a:cubicBezTo>
                <a:cubicBezTo>
                  <a:pt x="796" y="128"/>
                  <a:pt x="795" y="128"/>
                  <a:pt x="795" y="127"/>
                </a:cubicBezTo>
                <a:cubicBezTo>
                  <a:pt x="794" y="126"/>
                  <a:pt x="792" y="126"/>
                  <a:pt x="792" y="127"/>
                </a:cubicBezTo>
                <a:cubicBezTo>
                  <a:pt x="791" y="128"/>
                  <a:pt x="789" y="129"/>
                  <a:pt x="790" y="130"/>
                </a:cubicBezTo>
                <a:cubicBezTo>
                  <a:pt x="790" y="131"/>
                  <a:pt x="790" y="130"/>
                  <a:pt x="791" y="130"/>
                </a:cubicBezTo>
                <a:cubicBezTo>
                  <a:pt x="791" y="130"/>
                  <a:pt x="792" y="130"/>
                  <a:pt x="792" y="130"/>
                </a:cubicBezTo>
                <a:cubicBezTo>
                  <a:pt x="793" y="130"/>
                  <a:pt x="792" y="131"/>
                  <a:pt x="793" y="131"/>
                </a:cubicBezTo>
                <a:cubicBezTo>
                  <a:pt x="793" y="132"/>
                  <a:pt x="793" y="133"/>
                  <a:pt x="792" y="132"/>
                </a:cubicBezTo>
                <a:cubicBezTo>
                  <a:pt x="792" y="132"/>
                  <a:pt x="790" y="131"/>
                  <a:pt x="790" y="133"/>
                </a:cubicBezTo>
                <a:cubicBezTo>
                  <a:pt x="790" y="134"/>
                  <a:pt x="789" y="132"/>
                  <a:pt x="788" y="132"/>
                </a:cubicBezTo>
                <a:cubicBezTo>
                  <a:pt x="788" y="131"/>
                  <a:pt x="788" y="132"/>
                  <a:pt x="787" y="132"/>
                </a:cubicBezTo>
                <a:cubicBezTo>
                  <a:pt x="787" y="133"/>
                  <a:pt x="786" y="133"/>
                  <a:pt x="786" y="133"/>
                </a:cubicBezTo>
                <a:cubicBezTo>
                  <a:pt x="785" y="132"/>
                  <a:pt x="788" y="130"/>
                  <a:pt x="787" y="129"/>
                </a:cubicBezTo>
                <a:cubicBezTo>
                  <a:pt x="786" y="128"/>
                  <a:pt x="786" y="130"/>
                  <a:pt x="785" y="131"/>
                </a:cubicBezTo>
                <a:cubicBezTo>
                  <a:pt x="783" y="133"/>
                  <a:pt x="781" y="133"/>
                  <a:pt x="782" y="133"/>
                </a:cubicBezTo>
                <a:cubicBezTo>
                  <a:pt x="783" y="134"/>
                  <a:pt x="780" y="134"/>
                  <a:pt x="780" y="136"/>
                </a:cubicBezTo>
                <a:cubicBezTo>
                  <a:pt x="780" y="137"/>
                  <a:pt x="777" y="137"/>
                  <a:pt x="775" y="138"/>
                </a:cubicBezTo>
                <a:cubicBezTo>
                  <a:pt x="773" y="140"/>
                  <a:pt x="775" y="140"/>
                  <a:pt x="776" y="139"/>
                </a:cubicBezTo>
                <a:cubicBezTo>
                  <a:pt x="777" y="137"/>
                  <a:pt x="778" y="138"/>
                  <a:pt x="779" y="137"/>
                </a:cubicBezTo>
                <a:cubicBezTo>
                  <a:pt x="781" y="136"/>
                  <a:pt x="783" y="135"/>
                  <a:pt x="784" y="135"/>
                </a:cubicBezTo>
                <a:cubicBezTo>
                  <a:pt x="784" y="136"/>
                  <a:pt x="785" y="136"/>
                  <a:pt x="786" y="135"/>
                </a:cubicBezTo>
                <a:cubicBezTo>
                  <a:pt x="787" y="134"/>
                  <a:pt x="788" y="134"/>
                  <a:pt x="789" y="135"/>
                </a:cubicBezTo>
                <a:cubicBezTo>
                  <a:pt x="789" y="136"/>
                  <a:pt x="787" y="136"/>
                  <a:pt x="788" y="137"/>
                </a:cubicBezTo>
                <a:cubicBezTo>
                  <a:pt x="789" y="138"/>
                  <a:pt x="787" y="139"/>
                  <a:pt x="787" y="138"/>
                </a:cubicBezTo>
                <a:cubicBezTo>
                  <a:pt x="787" y="137"/>
                  <a:pt x="786" y="136"/>
                  <a:pt x="785" y="137"/>
                </a:cubicBezTo>
                <a:cubicBezTo>
                  <a:pt x="785" y="138"/>
                  <a:pt x="784" y="139"/>
                  <a:pt x="783" y="139"/>
                </a:cubicBezTo>
                <a:cubicBezTo>
                  <a:pt x="783" y="139"/>
                  <a:pt x="782" y="140"/>
                  <a:pt x="782" y="142"/>
                </a:cubicBezTo>
                <a:cubicBezTo>
                  <a:pt x="782" y="143"/>
                  <a:pt x="781" y="143"/>
                  <a:pt x="781" y="143"/>
                </a:cubicBezTo>
                <a:cubicBezTo>
                  <a:pt x="781" y="143"/>
                  <a:pt x="780" y="143"/>
                  <a:pt x="780" y="143"/>
                </a:cubicBezTo>
                <a:cubicBezTo>
                  <a:pt x="780" y="144"/>
                  <a:pt x="778" y="147"/>
                  <a:pt x="776" y="148"/>
                </a:cubicBezTo>
                <a:cubicBezTo>
                  <a:pt x="774" y="150"/>
                  <a:pt x="776" y="151"/>
                  <a:pt x="776" y="152"/>
                </a:cubicBezTo>
                <a:cubicBezTo>
                  <a:pt x="775" y="152"/>
                  <a:pt x="774" y="152"/>
                  <a:pt x="774" y="152"/>
                </a:cubicBezTo>
                <a:cubicBezTo>
                  <a:pt x="773" y="152"/>
                  <a:pt x="772" y="152"/>
                  <a:pt x="772" y="152"/>
                </a:cubicBezTo>
                <a:cubicBezTo>
                  <a:pt x="772" y="153"/>
                  <a:pt x="773" y="155"/>
                  <a:pt x="772" y="156"/>
                </a:cubicBezTo>
                <a:cubicBezTo>
                  <a:pt x="771" y="157"/>
                  <a:pt x="772" y="158"/>
                  <a:pt x="772" y="159"/>
                </a:cubicBezTo>
                <a:cubicBezTo>
                  <a:pt x="772" y="159"/>
                  <a:pt x="771" y="159"/>
                  <a:pt x="770" y="159"/>
                </a:cubicBezTo>
                <a:cubicBezTo>
                  <a:pt x="770" y="159"/>
                  <a:pt x="769" y="159"/>
                  <a:pt x="769" y="159"/>
                </a:cubicBezTo>
                <a:cubicBezTo>
                  <a:pt x="769" y="160"/>
                  <a:pt x="767" y="160"/>
                  <a:pt x="766" y="160"/>
                </a:cubicBezTo>
                <a:cubicBezTo>
                  <a:pt x="765" y="161"/>
                  <a:pt x="767" y="162"/>
                  <a:pt x="768" y="163"/>
                </a:cubicBezTo>
                <a:cubicBezTo>
                  <a:pt x="770" y="164"/>
                  <a:pt x="767" y="165"/>
                  <a:pt x="767" y="164"/>
                </a:cubicBezTo>
                <a:cubicBezTo>
                  <a:pt x="767" y="162"/>
                  <a:pt x="765" y="164"/>
                  <a:pt x="763" y="165"/>
                </a:cubicBezTo>
                <a:cubicBezTo>
                  <a:pt x="761" y="166"/>
                  <a:pt x="762" y="168"/>
                  <a:pt x="761" y="168"/>
                </a:cubicBezTo>
                <a:cubicBezTo>
                  <a:pt x="759" y="168"/>
                  <a:pt x="760" y="170"/>
                  <a:pt x="759" y="171"/>
                </a:cubicBezTo>
                <a:cubicBezTo>
                  <a:pt x="758" y="172"/>
                  <a:pt x="758" y="169"/>
                  <a:pt x="756" y="169"/>
                </a:cubicBezTo>
                <a:cubicBezTo>
                  <a:pt x="755" y="169"/>
                  <a:pt x="755" y="170"/>
                  <a:pt x="756" y="171"/>
                </a:cubicBezTo>
                <a:cubicBezTo>
                  <a:pt x="757" y="173"/>
                  <a:pt x="754" y="172"/>
                  <a:pt x="754" y="173"/>
                </a:cubicBezTo>
                <a:cubicBezTo>
                  <a:pt x="753" y="174"/>
                  <a:pt x="750" y="173"/>
                  <a:pt x="749" y="174"/>
                </a:cubicBezTo>
                <a:cubicBezTo>
                  <a:pt x="749" y="175"/>
                  <a:pt x="751" y="175"/>
                  <a:pt x="752" y="176"/>
                </a:cubicBezTo>
                <a:cubicBezTo>
                  <a:pt x="752" y="177"/>
                  <a:pt x="749" y="176"/>
                  <a:pt x="748" y="176"/>
                </a:cubicBezTo>
                <a:cubicBezTo>
                  <a:pt x="747" y="176"/>
                  <a:pt x="747" y="176"/>
                  <a:pt x="747" y="177"/>
                </a:cubicBezTo>
                <a:cubicBezTo>
                  <a:pt x="747" y="177"/>
                  <a:pt x="746" y="178"/>
                  <a:pt x="746" y="178"/>
                </a:cubicBezTo>
                <a:cubicBezTo>
                  <a:pt x="745" y="177"/>
                  <a:pt x="743" y="179"/>
                  <a:pt x="744" y="180"/>
                </a:cubicBezTo>
                <a:cubicBezTo>
                  <a:pt x="745" y="181"/>
                  <a:pt x="743" y="181"/>
                  <a:pt x="742" y="180"/>
                </a:cubicBezTo>
                <a:cubicBezTo>
                  <a:pt x="741" y="180"/>
                  <a:pt x="741" y="181"/>
                  <a:pt x="740" y="182"/>
                </a:cubicBezTo>
                <a:cubicBezTo>
                  <a:pt x="740" y="183"/>
                  <a:pt x="742" y="184"/>
                  <a:pt x="742" y="184"/>
                </a:cubicBezTo>
                <a:cubicBezTo>
                  <a:pt x="742" y="185"/>
                  <a:pt x="740" y="185"/>
                  <a:pt x="741" y="186"/>
                </a:cubicBezTo>
                <a:cubicBezTo>
                  <a:pt x="743" y="186"/>
                  <a:pt x="742" y="187"/>
                  <a:pt x="741" y="187"/>
                </a:cubicBezTo>
                <a:cubicBezTo>
                  <a:pt x="740" y="188"/>
                  <a:pt x="740" y="188"/>
                  <a:pt x="741" y="189"/>
                </a:cubicBezTo>
                <a:cubicBezTo>
                  <a:pt x="742" y="190"/>
                  <a:pt x="740" y="190"/>
                  <a:pt x="741" y="192"/>
                </a:cubicBezTo>
                <a:cubicBezTo>
                  <a:pt x="741" y="193"/>
                  <a:pt x="742" y="192"/>
                  <a:pt x="742" y="192"/>
                </a:cubicBezTo>
                <a:cubicBezTo>
                  <a:pt x="742" y="192"/>
                  <a:pt x="743" y="192"/>
                  <a:pt x="743" y="193"/>
                </a:cubicBezTo>
                <a:cubicBezTo>
                  <a:pt x="743" y="194"/>
                  <a:pt x="745" y="193"/>
                  <a:pt x="746" y="191"/>
                </a:cubicBezTo>
                <a:cubicBezTo>
                  <a:pt x="747" y="191"/>
                  <a:pt x="747" y="191"/>
                  <a:pt x="747" y="192"/>
                </a:cubicBezTo>
                <a:cubicBezTo>
                  <a:pt x="747" y="192"/>
                  <a:pt x="747" y="193"/>
                  <a:pt x="747" y="193"/>
                </a:cubicBezTo>
                <a:cubicBezTo>
                  <a:pt x="746" y="193"/>
                  <a:pt x="744" y="193"/>
                  <a:pt x="744" y="194"/>
                </a:cubicBezTo>
                <a:cubicBezTo>
                  <a:pt x="745" y="196"/>
                  <a:pt x="743" y="195"/>
                  <a:pt x="743" y="194"/>
                </a:cubicBezTo>
                <a:cubicBezTo>
                  <a:pt x="743" y="193"/>
                  <a:pt x="740" y="194"/>
                  <a:pt x="741" y="195"/>
                </a:cubicBezTo>
                <a:cubicBezTo>
                  <a:pt x="742" y="196"/>
                  <a:pt x="741" y="197"/>
                  <a:pt x="741" y="198"/>
                </a:cubicBezTo>
                <a:cubicBezTo>
                  <a:pt x="741" y="199"/>
                  <a:pt x="743" y="199"/>
                  <a:pt x="743" y="197"/>
                </a:cubicBezTo>
                <a:cubicBezTo>
                  <a:pt x="744" y="196"/>
                  <a:pt x="745" y="197"/>
                  <a:pt x="746" y="198"/>
                </a:cubicBezTo>
                <a:cubicBezTo>
                  <a:pt x="746" y="199"/>
                  <a:pt x="745" y="198"/>
                  <a:pt x="745" y="199"/>
                </a:cubicBezTo>
                <a:cubicBezTo>
                  <a:pt x="745" y="201"/>
                  <a:pt x="744" y="200"/>
                  <a:pt x="743" y="201"/>
                </a:cubicBezTo>
                <a:cubicBezTo>
                  <a:pt x="742" y="202"/>
                  <a:pt x="746" y="204"/>
                  <a:pt x="747" y="204"/>
                </a:cubicBezTo>
                <a:cubicBezTo>
                  <a:pt x="749" y="205"/>
                  <a:pt x="750" y="206"/>
                  <a:pt x="752" y="206"/>
                </a:cubicBezTo>
                <a:cubicBezTo>
                  <a:pt x="755" y="205"/>
                  <a:pt x="760" y="201"/>
                  <a:pt x="760" y="200"/>
                </a:cubicBezTo>
                <a:cubicBezTo>
                  <a:pt x="760" y="199"/>
                  <a:pt x="761" y="199"/>
                  <a:pt x="762" y="199"/>
                </a:cubicBezTo>
                <a:cubicBezTo>
                  <a:pt x="762" y="199"/>
                  <a:pt x="763" y="199"/>
                  <a:pt x="763" y="199"/>
                </a:cubicBezTo>
                <a:cubicBezTo>
                  <a:pt x="764" y="198"/>
                  <a:pt x="763" y="196"/>
                  <a:pt x="764" y="196"/>
                </a:cubicBezTo>
                <a:cubicBezTo>
                  <a:pt x="765" y="196"/>
                  <a:pt x="765" y="198"/>
                  <a:pt x="766" y="198"/>
                </a:cubicBezTo>
                <a:cubicBezTo>
                  <a:pt x="766" y="199"/>
                  <a:pt x="767" y="199"/>
                  <a:pt x="767" y="201"/>
                </a:cubicBezTo>
                <a:cubicBezTo>
                  <a:pt x="767" y="202"/>
                  <a:pt x="767" y="204"/>
                  <a:pt x="769" y="205"/>
                </a:cubicBezTo>
                <a:cubicBezTo>
                  <a:pt x="770" y="206"/>
                  <a:pt x="769" y="208"/>
                  <a:pt x="770" y="209"/>
                </a:cubicBezTo>
                <a:cubicBezTo>
                  <a:pt x="771" y="211"/>
                  <a:pt x="771" y="212"/>
                  <a:pt x="772" y="213"/>
                </a:cubicBezTo>
                <a:cubicBezTo>
                  <a:pt x="774" y="214"/>
                  <a:pt x="774" y="215"/>
                  <a:pt x="773" y="216"/>
                </a:cubicBezTo>
                <a:cubicBezTo>
                  <a:pt x="773" y="218"/>
                  <a:pt x="774" y="217"/>
                  <a:pt x="774" y="218"/>
                </a:cubicBezTo>
                <a:cubicBezTo>
                  <a:pt x="775" y="219"/>
                  <a:pt x="774" y="221"/>
                  <a:pt x="775" y="222"/>
                </a:cubicBezTo>
                <a:cubicBezTo>
                  <a:pt x="775" y="223"/>
                  <a:pt x="776" y="222"/>
                  <a:pt x="778" y="222"/>
                </a:cubicBezTo>
                <a:cubicBezTo>
                  <a:pt x="780" y="222"/>
                  <a:pt x="779" y="221"/>
                  <a:pt x="779" y="219"/>
                </a:cubicBezTo>
                <a:cubicBezTo>
                  <a:pt x="779" y="218"/>
                  <a:pt x="780" y="219"/>
                  <a:pt x="781" y="218"/>
                </a:cubicBezTo>
                <a:cubicBezTo>
                  <a:pt x="781" y="217"/>
                  <a:pt x="783" y="217"/>
                  <a:pt x="784" y="218"/>
                </a:cubicBezTo>
                <a:cubicBezTo>
                  <a:pt x="786" y="218"/>
                  <a:pt x="786" y="217"/>
                  <a:pt x="787" y="216"/>
                </a:cubicBezTo>
                <a:cubicBezTo>
                  <a:pt x="787" y="214"/>
                  <a:pt x="788" y="216"/>
                  <a:pt x="788" y="216"/>
                </a:cubicBezTo>
                <a:cubicBezTo>
                  <a:pt x="789" y="217"/>
                  <a:pt x="790" y="214"/>
                  <a:pt x="791" y="212"/>
                </a:cubicBezTo>
                <a:cubicBezTo>
                  <a:pt x="791" y="211"/>
                  <a:pt x="791" y="211"/>
                  <a:pt x="789" y="213"/>
                </a:cubicBezTo>
                <a:cubicBezTo>
                  <a:pt x="788" y="214"/>
                  <a:pt x="788" y="211"/>
                  <a:pt x="789" y="210"/>
                </a:cubicBezTo>
                <a:cubicBezTo>
                  <a:pt x="790" y="208"/>
                  <a:pt x="790" y="204"/>
                  <a:pt x="790" y="204"/>
                </a:cubicBezTo>
                <a:cubicBezTo>
                  <a:pt x="790" y="203"/>
                  <a:pt x="790" y="201"/>
                  <a:pt x="792" y="201"/>
                </a:cubicBezTo>
                <a:cubicBezTo>
                  <a:pt x="794" y="201"/>
                  <a:pt x="796" y="198"/>
                  <a:pt x="796" y="197"/>
                </a:cubicBezTo>
                <a:cubicBezTo>
                  <a:pt x="796" y="196"/>
                  <a:pt x="798" y="195"/>
                  <a:pt x="798" y="194"/>
                </a:cubicBezTo>
                <a:cubicBezTo>
                  <a:pt x="798" y="193"/>
                  <a:pt x="795" y="190"/>
                  <a:pt x="794" y="189"/>
                </a:cubicBezTo>
                <a:cubicBezTo>
                  <a:pt x="793" y="189"/>
                  <a:pt x="791" y="189"/>
                  <a:pt x="791" y="189"/>
                </a:cubicBezTo>
                <a:cubicBezTo>
                  <a:pt x="792" y="188"/>
                  <a:pt x="791" y="185"/>
                  <a:pt x="791" y="184"/>
                </a:cubicBezTo>
                <a:cubicBezTo>
                  <a:pt x="791" y="183"/>
                  <a:pt x="792" y="181"/>
                  <a:pt x="792" y="180"/>
                </a:cubicBezTo>
                <a:cubicBezTo>
                  <a:pt x="792" y="178"/>
                  <a:pt x="792" y="177"/>
                  <a:pt x="794" y="176"/>
                </a:cubicBezTo>
                <a:cubicBezTo>
                  <a:pt x="795" y="176"/>
                  <a:pt x="794" y="175"/>
                  <a:pt x="796" y="175"/>
                </a:cubicBezTo>
                <a:cubicBezTo>
                  <a:pt x="797" y="174"/>
                  <a:pt x="797" y="172"/>
                  <a:pt x="799" y="171"/>
                </a:cubicBezTo>
                <a:cubicBezTo>
                  <a:pt x="800" y="171"/>
                  <a:pt x="800" y="170"/>
                  <a:pt x="803" y="169"/>
                </a:cubicBezTo>
                <a:cubicBezTo>
                  <a:pt x="805" y="168"/>
                  <a:pt x="808" y="165"/>
                  <a:pt x="809" y="164"/>
                </a:cubicBezTo>
                <a:cubicBezTo>
                  <a:pt x="810" y="163"/>
                  <a:pt x="807" y="161"/>
                  <a:pt x="809" y="160"/>
                </a:cubicBezTo>
                <a:cubicBezTo>
                  <a:pt x="811" y="159"/>
                  <a:pt x="809" y="157"/>
                  <a:pt x="810" y="156"/>
                </a:cubicBezTo>
                <a:cubicBezTo>
                  <a:pt x="812" y="156"/>
                  <a:pt x="812" y="155"/>
                  <a:pt x="813" y="154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6" y="154"/>
                  <a:pt x="817" y="154"/>
                  <a:pt x="818" y="154"/>
                </a:cubicBezTo>
                <a:cubicBezTo>
                  <a:pt x="820" y="153"/>
                  <a:pt x="822" y="155"/>
                  <a:pt x="823" y="155"/>
                </a:cubicBezTo>
                <a:cubicBezTo>
                  <a:pt x="825" y="156"/>
                  <a:pt x="825" y="157"/>
                  <a:pt x="825" y="159"/>
                </a:cubicBezTo>
                <a:cubicBezTo>
                  <a:pt x="825" y="160"/>
                  <a:pt x="825" y="161"/>
                  <a:pt x="824" y="160"/>
                </a:cubicBezTo>
                <a:cubicBezTo>
                  <a:pt x="823" y="160"/>
                  <a:pt x="822" y="160"/>
                  <a:pt x="822" y="162"/>
                </a:cubicBezTo>
                <a:cubicBezTo>
                  <a:pt x="821" y="164"/>
                  <a:pt x="819" y="166"/>
                  <a:pt x="817" y="166"/>
                </a:cubicBezTo>
                <a:cubicBezTo>
                  <a:pt x="816" y="166"/>
                  <a:pt x="816" y="168"/>
                  <a:pt x="815" y="168"/>
                </a:cubicBezTo>
                <a:cubicBezTo>
                  <a:pt x="814" y="169"/>
                  <a:pt x="813" y="169"/>
                  <a:pt x="813" y="171"/>
                </a:cubicBezTo>
                <a:cubicBezTo>
                  <a:pt x="813" y="172"/>
                  <a:pt x="811" y="172"/>
                  <a:pt x="810" y="172"/>
                </a:cubicBezTo>
                <a:cubicBezTo>
                  <a:pt x="808" y="172"/>
                  <a:pt x="809" y="174"/>
                  <a:pt x="808" y="175"/>
                </a:cubicBezTo>
                <a:cubicBezTo>
                  <a:pt x="807" y="175"/>
                  <a:pt x="807" y="176"/>
                  <a:pt x="808" y="177"/>
                </a:cubicBezTo>
                <a:cubicBezTo>
                  <a:pt x="809" y="178"/>
                  <a:pt x="808" y="179"/>
                  <a:pt x="808" y="180"/>
                </a:cubicBezTo>
                <a:cubicBezTo>
                  <a:pt x="809" y="181"/>
                  <a:pt x="810" y="183"/>
                  <a:pt x="809" y="185"/>
                </a:cubicBezTo>
                <a:cubicBezTo>
                  <a:pt x="808" y="187"/>
                  <a:pt x="807" y="189"/>
                  <a:pt x="808" y="189"/>
                </a:cubicBezTo>
                <a:cubicBezTo>
                  <a:pt x="808" y="189"/>
                  <a:pt x="809" y="190"/>
                  <a:pt x="810" y="190"/>
                </a:cubicBezTo>
                <a:cubicBezTo>
                  <a:pt x="811" y="190"/>
                  <a:pt x="811" y="191"/>
                  <a:pt x="812" y="191"/>
                </a:cubicBezTo>
                <a:cubicBezTo>
                  <a:pt x="812" y="191"/>
                  <a:pt x="813" y="191"/>
                  <a:pt x="813" y="192"/>
                </a:cubicBezTo>
                <a:cubicBezTo>
                  <a:pt x="813" y="192"/>
                  <a:pt x="814" y="192"/>
                  <a:pt x="814" y="192"/>
                </a:cubicBezTo>
                <a:cubicBezTo>
                  <a:pt x="815" y="192"/>
                  <a:pt x="815" y="192"/>
                  <a:pt x="816" y="193"/>
                </a:cubicBezTo>
                <a:cubicBezTo>
                  <a:pt x="817" y="193"/>
                  <a:pt x="818" y="193"/>
                  <a:pt x="819" y="193"/>
                </a:cubicBezTo>
                <a:cubicBezTo>
                  <a:pt x="823" y="193"/>
                  <a:pt x="830" y="190"/>
                  <a:pt x="832" y="190"/>
                </a:cubicBezTo>
                <a:cubicBezTo>
                  <a:pt x="835" y="190"/>
                  <a:pt x="837" y="190"/>
                  <a:pt x="838" y="189"/>
                </a:cubicBezTo>
                <a:cubicBezTo>
                  <a:pt x="839" y="189"/>
                  <a:pt x="840" y="191"/>
                  <a:pt x="841" y="192"/>
                </a:cubicBezTo>
                <a:cubicBezTo>
                  <a:pt x="842" y="193"/>
                  <a:pt x="844" y="192"/>
                  <a:pt x="844" y="193"/>
                </a:cubicBezTo>
                <a:cubicBezTo>
                  <a:pt x="845" y="193"/>
                  <a:pt x="844" y="194"/>
                  <a:pt x="842" y="193"/>
                </a:cubicBezTo>
                <a:cubicBezTo>
                  <a:pt x="841" y="193"/>
                  <a:pt x="840" y="194"/>
                  <a:pt x="838" y="195"/>
                </a:cubicBezTo>
                <a:cubicBezTo>
                  <a:pt x="836" y="195"/>
                  <a:pt x="837" y="196"/>
                  <a:pt x="835" y="197"/>
                </a:cubicBezTo>
                <a:cubicBezTo>
                  <a:pt x="834" y="197"/>
                  <a:pt x="833" y="197"/>
                  <a:pt x="831" y="196"/>
                </a:cubicBezTo>
                <a:cubicBezTo>
                  <a:pt x="830" y="196"/>
                  <a:pt x="828" y="196"/>
                  <a:pt x="827" y="196"/>
                </a:cubicBezTo>
                <a:cubicBezTo>
                  <a:pt x="825" y="196"/>
                  <a:pt x="820" y="196"/>
                  <a:pt x="819" y="197"/>
                </a:cubicBezTo>
                <a:cubicBezTo>
                  <a:pt x="818" y="199"/>
                  <a:pt x="815" y="199"/>
                  <a:pt x="817" y="200"/>
                </a:cubicBezTo>
                <a:cubicBezTo>
                  <a:pt x="818" y="201"/>
                  <a:pt x="817" y="201"/>
                  <a:pt x="818" y="203"/>
                </a:cubicBezTo>
                <a:cubicBezTo>
                  <a:pt x="818" y="204"/>
                  <a:pt x="819" y="204"/>
                  <a:pt x="820" y="204"/>
                </a:cubicBezTo>
                <a:cubicBezTo>
                  <a:pt x="821" y="204"/>
                  <a:pt x="822" y="204"/>
                  <a:pt x="821" y="206"/>
                </a:cubicBezTo>
                <a:cubicBezTo>
                  <a:pt x="820" y="207"/>
                  <a:pt x="821" y="208"/>
                  <a:pt x="820" y="210"/>
                </a:cubicBezTo>
                <a:cubicBezTo>
                  <a:pt x="820" y="212"/>
                  <a:pt x="818" y="212"/>
                  <a:pt x="817" y="212"/>
                </a:cubicBezTo>
                <a:cubicBezTo>
                  <a:pt x="816" y="212"/>
                  <a:pt x="814" y="208"/>
                  <a:pt x="813" y="207"/>
                </a:cubicBezTo>
                <a:cubicBezTo>
                  <a:pt x="813" y="206"/>
                  <a:pt x="811" y="208"/>
                  <a:pt x="809" y="209"/>
                </a:cubicBezTo>
                <a:cubicBezTo>
                  <a:pt x="808" y="210"/>
                  <a:pt x="808" y="212"/>
                  <a:pt x="807" y="213"/>
                </a:cubicBezTo>
                <a:cubicBezTo>
                  <a:pt x="806" y="213"/>
                  <a:pt x="806" y="215"/>
                  <a:pt x="807" y="217"/>
                </a:cubicBezTo>
                <a:cubicBezTo>
                  <a:pt x="808" y="218"/>
                  <a:pt x="808" y="220"/>
                  <a:pt x="807" y="221"/>
                </a:cubicBezTo>
                <a:cubicBezTo>
                  <a:pt x="806" y="223"/>
                  <a:pt x="807" y="222"/>
                  <a:pt x="807" y="223"/>
                </a:cubicBezTo>
                <a:cubicBezTo>
                  <a:pt x="808" y="224"/>
                  <a:pt x="805" y="224"/>
                  <a:pt x="806" y="226"/>
                </a:cubicBezTo>
                <a:cubicBezTo>
                  <a:pt x="807" y="227"/>
                  <a:pt x="804" y="227"/>
                  <a:pt x="804" y="226"/>
                </a:cubicBezTo>
                <a:cubicBezTo>
                  <a:pt x="804" y="224"/>
                  <a:pt x="801" y="225"/>
                  <a:pt x="801" y="226"/>
                </a:cubicBezTo>
                <a:cubicBezTo>
                  <a:pt x="801" y="227"/>
                  <a:pt x="800" y="228"/>
                  <a:pt x="799" y="228"/>
                </a:cubicBezTo>
                <a:cubicBezTo>
                  <a:pt x="797" y="228"/>
                  <a:pt x="797" y="226"/>
                  <a:pt x="797" y="225"/>
                </a:cubicBezTo>
                <a:cubicBezTo>
                  <a:pt x="797" y="224"/>
                  <a:pt x="789" y="226"/>
                  <a:pt x="787" y="228"/>
                </a:cubicBezTo>
                <a:cubicBezTo>
                  <a:pt x="785" y="230"/>
                  <a:pt x="781" y="229"/>
                  <a:pt x="781" y="230"/>
                </a:cubicBezTo>
                <a:cubicBezTo>
                  <a:pt x="781" y="231"/>
                  <a:pt x="779" y="232"/>
                  <a:pt x="779" y="231"/>
                </a:cubicBezTo>
                <a:cubicBezTo>
                  <a:pt x="779" y="230"/>
                  <a:pt x="778" y="229"/>
                  <a:pt x="777" y="229"/>
                </a:cubicBezTo>
                <a:cubicBezTo>
                  <a:pt x="775" y="229"/>
                  <a:pt x="778" y="228"/>
                  <a:pt x="777" y="227"/>
                </a:cubicBezTo>
                <a:cubicBezTo>
                  <a:pt x="777" y="226"/>
                  <a:pt x="776" y="227"/>
                  <a:pt x="775" y="227"/>
                </a:cubicBezTo>
                <a:cubicBezTo>
                  <a:pt x="775" y="228"/>
                  <a:pt x="774" y="228"/>
                  <a:pt x="773" y="228"/>
                </a:cubicBezTo>
                <a:cubicBezTo>
                  <a:pt x="772" y="227"/>
                  <a:pt x="770" y="230"/>
                  <a:pt x="768" y="231"/>
                </a:cubicBezTo>
                <a:cubicBezTo>
                  <a:pt x="767" y="232"/>
                  <a:pt x="765" y="230"/>
                  <a:pt x="766" y="229"/>
                </a:cubicBezTo>
                <a:cubicBezTo>
                  <a:pt x="767" y="227"/>
                  <a:pt x="766" y="228"/>
                  <a:pt x="765" y="228"/>
                </a:cubicBezTo>
                <a:cubicBezTo>
                  <a:pt x="763" y="229"/>
                  <a:pt x="761" y="228"/>
                  <a:pt x="762" y="227"/>
                </a:cubicBezTo>
                <a:cubicBezTo>
                  <a:pt x="762" y="225"/>
                  <a:pt x="760" y="224"/>
                  <a:pt x="760" y="223"/>
                </a:cubicBezTo>
                <a:cubicBezTo>
                  <a:pt x="760" y="223"/>
                  <a:pt x="761" y="223"/>
                  <a:pt x="762" y="224"/>
                </a:cubicBezTo>
                <a:cubicBezTo>
                  <a:pt x="763" y="225"/>
                  <a:pt x="765" y="225"/>
                  <a:pt x="765" y="224"/>
                </a:cubicBezTo>
                <a:cubicBezTo>
                  <a:pt x="765" y="223"/>
                  <a:pt x="765" y="221"/>
                  <a:pt x="763" y="221"/>
                </a:cubicBezTo>
                <a:cubicBezTo>
                  <a:pt x="762" y="222"/>
                  <a:pt x="762" y="222"/>
                  <a:pt x="761" y="221"/>
                </a:cubicBezTo>
                <a:cubicBezTo>
                  <a:pt x="761" y="220"/>
                  <a:pt x="762" y="219"/>
                  <a:pt x="763" y="218"/>
                </a:cubicBezTo>
                <a:cubicBezTo>
                  <a:pt x="763" y="217"/>
                  <a:pt x="765" y="218"/>
                  <a:pt x="765" y="217"/>
                </a:cubicBezTo>
                <a:cubicBezTo>
                  <a:pt x="766" y="216"/>
                  <a:pt x="764" y="215"/>
                  <a:pt x="763" y="215"/>
                </a:cubicBezTo>
                <a:cubicBezTo>
                  <a:pt x="763" y="214"/>
                  <a:pt x="762" y="212"/>
                  <a:pt x="763" y="212"/>
                </a:cubicBezTo>
                <a:cubicBezTo>
                  <a:pt x="764" y="211"/>
                  <a:pt x="764" y="209"/>
                  <a:pt x="764" y="208"/>
                </a:cubicBezTo>
                <a:cubicBezTo>
                  <a:pt x="763" y="208"/>
                  <a:pt x="761" y="208"/>
                  <a:pt x="761" y="210"/>
                </a:cubicBezTo>
                <a:cubicBezTo>
                  <a:pt x="760" y="212"/>
                  <a:pt x="759" y="211"/>
                  <a:pt x="758" y="211"/>
                </a:cubicBezTo>
                <a:cubicBezTo>
                  <a:pt x="758" y="212"/>
                  <a:pt x="759" y="212"/>
                  <a:pt x="758" y="213"/>
                </a:cubicBezTo>
                <a:cubicBezTo>
                  <a:pt x="757" y="214"/>
                  <a:pt x="757" y="212"/>
                  <a:pt x="756" y="212"/>
                </a:cubicBezTo>
                <a:cubicBezTo>
                  <a:pt x="754" y="212"/>
                  <a:pt x="754" y="214"/>
                  <a:pt x="754" y="215"/>
                </a:cubicBezTo>
                <a:cubicBezTo>
                  <a:pt x="753" y="216"/>
                  <a:pt x="753" y="218"/>
                  <a:pt x="754" y="220"/>
                </a:cubicBezTo>
                <a:cubicBezTo>
                  <a:pt x="754" y="221"/>
                  <a:pt x="756" y="222"/>
                  <a:pt x="755" y="223"/>
                </a:cubicBezTo>
                <a:cubicBezTo>
                  <a:pt x="755" y="225"/>
                  <a:pt x="757" y="226"/>
                  <a:pt x="757" y="227"/>
                </a:cubicBezTo>
                <a:cubicBezTo>
                  <a:pt x="756" y="228"/>
                  <a:pt x="757" y="229"/>
                  <a:pt x="758" y="231"/>
                </a:cubicBezTo>
                <a:cubicBezTo>
                  <a:pt x="759" y="233"/>
                  <a:pt x="756" y="232"/>
                  <a:pt x="756" y="233"/>
                </a:cubicBezTo>
                <a:cubicBezTo>
                  <a:pt x="756" y="234"/>
                  <a:pt x="754" y="233"/>
                  <a:pt x="753" y="232"/>
                </a:cubicBezTo>
                <a:cubicBezTo>
                  <a:pt x="752" y="232"/>
                  <a:pt x="750" y="232"/>
                  <a:pt x="750" y="233"/>
                </a:cubicBezTo>
                <a:cubicBezTo>
                  <a:pt x="750" y="233"/>
                  <a:pt x="749" y="235"/>
                  <a:pt x="748" y="234"/>
                </a:cubicBezTo>
                <a:cubicBezTo>
                  <a:pt x="747" y="234"/>
                  <a:pt x="746" y="234"/>
                  <a:pt x="744" y="234"/>
                </a:cubicBezTo>
                <a:cubicBezTo>
                  <a:pt x="742" y="235"/>
                  <a:pt x="742" y="236"/>
                  <a:pt x="742" y="237"/>
                </a:cubicBezTo>
                <a:cubicBezTo>
                  <a:pt x="743" y="238"/>
                  <a:pt x="741" y="238"/>
                  <a:pt x="740" y="237"/>
                </a:cubicBezTo>
                <a:cubicBezTo>
                  <a:pt x="740" y="236"/>
                  <a:pt x="738" y="237"/>
                  <a:pt x="738" y="238"/>
                </a:cubicBezTo>
                <a:cubicBezTo>
                  <a:pt x="739" y="240"/>
                  <a:pt x="736" y="240"/>
                  <a:pt x="736" y="242"/>
                </a:cubicBezTo>
                <a:cubicBezTo>
                  <a:pt x="737" y="243"/>
                  <a:pt x="734" y="245"/>
                  <a:pt x="733" y="246"/>
                </a:cubicBezTo>
                <a:cubicBezTo>
                  <a:pt x="732" y="246"/>
                  <a:pt x="730" y="247"/>
                  <a:pt x="729" y="247"/>
                </a:cubicBezTo>
                <a:cubicBezTo>
                  <a:pt x="727" y="247"/>
                  <a:pt x="726" y="249"/>
                  <a:pt x="726" y="251"/>
                </a:cubicBezTo>
                <a:cubicBezTo>
                  <a:pt x="726" y="254"/>
                  <a:pt x="724" y="254"/>
                  <a:pt x="722" y="254"/>
                </a:cubicBezTo>
                <a:cubicBezTo>
                  <a:pt x="719" y="254"/>
                  <a:pt x="720" y="256"/>
                  <a:pt x="719" y="257"/>
                </a:cubicBezTo>
                <a:cubicBezTo>
                  <a:pt x="718" y="258"/>
                  <a:pt x="714" y="257"/>
                  <a:pt x="714" y="255"/>
                </a:cubicBezTo>
                <a:cubicBezTo>
                  <a:pt x="713" y="254"/>
                  <a:pt x="710" y="255"/>
                  <a:pt x="711" y="257"/>
                </a:cubicBezTo>
                <a:cubicBezTo>
                  <a:pt x="713" y="258"/>
                  <a:pt x="713" y="261"/>
                  <a:pt x="712" y="261"/>
                </a:cubicBezTo>
                <a:cubicBezTo>
                  <a:pt x="711" y="262"/>
                  <a:pt x="711" y="261"/>
                  <a:pt x="710" y="261"/>
                </a:cubicBezTo>
                <a:cubicBezTo>
                  <a:pt x="709" y="261"/>
                  <a:pt x="709" y="261"/>
                  <a:pt x="708" y="261"/>
                </a:cubicBezTo>
                <a:cubicBezTo>
                  <a:pt x="707" y="262"/>
                  <a:pt x="707" y="260"/>
                  <a:pt x="705" y="260"/>
                </a:cubicBezTo>
                <a:cubicBezTo>
                  <a:pt x="705" y="260"/>
                  <a:pt x="704" y="260"/>
                  <a:pt x="703" y="260"/>
                </a:cubicBezTo>
                <a:cubicBezTo>
                  <a:pt x="703" y="260"/>
                  <a:pt x="702" y="260"/>
                  <a:pt x="701" y="260"/>
                </a:cubicBezTo>
                <a:cubicBezTo>
                  <a:pt x="699" y="260"/>
                  <a:pt x="698" y="261"/>
                  <a:pt x="699" y="262"/>
                </a:cubicBezTo>
                <a:cubicBezTo>
                  <a:pt x="699" y="263"/>
                  <a:pt x="699" y="264"/>
                  <a:pt x="699" y="265"/>
                </a:cubicBezTo>
                <a:cubicBezTo>
                  <a:pt x="700" y="266"/>
                  <a:pt x="703" y="266"/>
                  <a:pt x="705" y="267"/>
                </a:cubicBezTo>
                <a:cubicBezTo>
                  <a:pt x="707" y="268"/>
                  <a:pt x="707" y="267"/>
                  <a:pt x="708" y="268"/>
                </a:cubicBezTo>
                <a:cubicBezTo>
                  <a:pt x="710" y="269"/>
                  <a:pt x="710" y="268"/>
                  <a:pt x="710" y="270"/>
                </a:cubicBezTo>
                <a:cubicBezTo>
                  <a:pt x="710" y="271"/>
                  <a:pt x="711" y="273"/>
                  <a:pt x="713" y="273"/>
                </a:cubicBezTo>
                <a:cubicBezTo>
                  <a:pt x="715" y="274"/>
                  <a:pt x="714" y="275"/>
                  <a:pt x="714" y="277"/>
                </a:cubicBezTo>
                <a:cubicBezTo>
                  <a:pt x="715" y="278"/>
                  <a:pt x="713" y="280"/>
                  <a:pt x="714" y="282"/>
                </a:cubicBezTo>
                <a:cubicBezTo>
                  <a:pt x="714" y="283"/>
                  <a:pt x="713" y="289"/>
                  <a:pt x="712" y="289"/>
                </a:cubicBezTo>
                <a:cubicBezTo>
                  <a:pt x="711" y="290"/>
                  <a:pt x="710" y="289"/>
                  <a:pt x="708" y="289"/>
                </a:cubicBezTo>
                <a:cubicBezTo>
                  <a:pt x="707" y="289"/>
                  <a:pt x="705" y="288"/>
                  <a:pt x="704" y="289"/>
                </a:cubicBezTo>
                <a:cubicBezTo>
                  <a:pt x="703" y="289"/>
                  <a:pt x="700" y="289"/>
                  <a:pt x="697" y="289"/>
                </a:cubicBezTo>
                <a:cubicBezTo>
                  <a:pt x="694" y="288"/>
                  <a:pt x="692" y="288"/>
                  <a:pt x="690" y="288"/>
                </a:cubicBezTo>
                <a:cubicBezTo>
                  <a:pt x="687" y="289"/>
                  <a:pt x="687" y="287"/>
                  <a:pt x="685" y="287"/>
                </a:cubicBezTo>
                <a:cubicBezTo>
                  <a:pt x="683" y="287"/>
                  <a:pt x="684" y="289"/>
                  <a:pt x="681" y="289"/>
                </a:cubicBezTo>
                <a:cubicBezTo>
                  <a:pt x="679" y="289"/>
                  <a:pt x="679" y="291"/>
                  <a:pt x="680" y="292"/>
                </a:cubicBezTo>
                <a:cubicBezTo>
                  <a:pt x="682" y="294"/>
                  <a:pt x="681" y="298"/>
                  <a:pt x="681" y="299"/>
                </a:cubicBezTo>
                <a:cubicBezTo>
                  <a:pt x="682" y="301"/>
                  <a:pt x="680" y="308"/>
                  <a:pt x="679" y="310"/>
                </a:cubicBezTo>
                <a:cubicBezTo>
                  <a:pt x="677" y="312"/>
                  <a:pt x="679" y="312"/>
                  <a:pt x="680" y="313"/>
                </a:cubicBezTo>
                <a:cubicBezTo>
                  <a:pt x="682" y="315"/>
                  <a:pt x="681" y="319"/>
                  <a:pt x="681" y="321"/>
                </a:cubicBezTo>
                <a:cubicBezTo>
                  <a:pt x="681" y="322"/>
                  <a:pt x="682" y="321"/>
                  <a:pt x="684" y="321"/>
                </a:cubicBezTo>
                <a:cubicBezTo>
                  <a:pt x="686" y="321"/>
                  <a:pt x="688" y="320"/>
                  <a:pt x="690" y="321"/>
                </a:cubicBezTo>
                <a:cubicBezTo>
                  <a:pt x="692" y="322"/>
                  <a:pt x="693" y="326"/>
                  <a:pt x="695" y="326"/>
                </a:cubicBezTo>
                <a:cubicBezTo>
                  <a:pt x="696" y="326"/>
                  <a:pt x="696" y="325"/>
                  <a:pt x="696" y="324"/>
                </a:cubicBezTo>
                <a:cubicBezTo>
                  <a:pt x="697" y="324"/>
                  <a:pt x="697" y="324"/>
                  <a:pt x="698" y="324"/>
                </a:cubicBezTo>
                <a:cubicBezTo>
                  <a:pt x="699" y="324"/>
                  <a:pt x="700" y="323"/>
                  <a:pt x="702" y="323"/>
                </a:cubicBezTo>
                <a:cubicBezTo>
                  <a:pt x="705" y="323"/>
                  <a:pt x="706" y="323"/>
                  <a:pt x="708" y="323"/>
                </a:cubicBezTo>
                <a:cubicBezTo>
                  <a:pt x="709" y="323"/>
                  <a:pt x="710" y="322"/>
                  <a:pt x="711" y="321"/>
                </a:cubicBezTo>
                <a:cubicBezTo>
                  <a:pt x="711" y="320"/>
                  <a:pt x="712" y="319"/>
                  <a:pt x="714" y="319"/>
                </a:cubicBezTo>
                <a:cubicBezTo>
                  <a:pt x="716" y="319"/>
                  <a:pt x="716" y="317"/>
                  <a:pt x="716" y="316"/>
                </a:cubicBezTo>
                <a:cubicBezTo>
                  <a:pt x="716" y="315"/>
                  <a:pt x="719" y="313"/>
                  <a:pt x="719" y="313"/>
                </a:cubicBezTo>
                <a:cubicBezTo>
                  <a:pt x="719" y="312"/>
                  <a:pt x="717" y="309"/>
                  <a:pt x="719" y="306"/>
                </a:cubicBezTo>
                <a:cubicBezTo>
                  <a:pt x="721" y="304"/>
                  <a:pt x="722" y="304"/>
                  <a:pt x="722" y="302"/>
                </a:cubicBezTo>
                <a:cubicBezTo>
                  <a:pt x="722" y="301"/>
                  <a:pt x="724" y="300"/>
                  <a:pt x="726" y="300"/>
                </a:cubicBezTo>
                <a:cubicBezTo>
                  <a:pt x="728" y="300"/>
                  <a:pt x="729" y="298"/>
                  <a:pt x="731" y="298"/>
                </a:cubicBezTo>
                <a:cubicBezTo>
                  <a:pt x="733" y="297"/>
                  <a:pt x="733" y="295"/>
                  <a:pt x="732" y="293"/>
                </a:cubicBezTo>
                <a:cubicBezTo>
                  <a:pt x="732" y="291"/>
                  <a:pt x="734" y="289"/>
                  <a:pt x="736" y="289"/>
                </a:cubicBezTo>
                <a:cubicBezTo>
                  <a:pt x="738" y="288"/>
                  <a:pt x="743" y="290"/>
                  <a:pt x="744" y="291"/>
                </a:cubicBezTo>
                <a:cubicBezTo>
                  <a:pt x="745" y="291"/>
                  <a:pt x="747" y="291"/>
                  <a:pt x="749" y="289"/>
                </a:cubicBezTo>
                <a:cubicBezTo>
                  <a:pt x="751" y="287"/>
                  <a:pt x="752" y="287"/>
                  <a:pt x="753" y="287"/>
                </a:cubicBezTo>
                <a:cubicBezTo>
                  <a:pt x="755" y="286"/>
                  <a:pt x="754" y="285"/>
                  <a:pt x="756" y="284"/>
                </a:cubicBezTo>
                <a:cubicBezTo>
                  <a:pt x="759" y="283"/>
                  <a:pt x="761" y="285"/>
                  <a:pt x="762" y="287"/>
                </a:cubicBezTo>
                <a:cubicBezTo>
                  <a:pt x="763" y="288"/>
                  <a:pt x="763" y="288"/>
                  <a:pt x="764" y="289"/>
                </a:cubicBezTo>
                <a:cubicBezTo>
                  <a:pt x="764" y="290"/>
                  <a:pt x="765" y="292"/>
                  <a:pt x="768" y="294"/>
                </a:cubicBezTo>
                <a:cubicBezTo>
                  <a:pt x="771" y="296"/>
                  <a:pt x="772" y="298"/>
                  <a:pt x="773" y="299"/>
                </a:cubicBezTo>
                <a:cubicBezTo>
                  <a:pt x="775" y="300"/>
                  <a:pt x="777" y="300"/>
                  <a:pt x="777" y="301"/>
                </a:cubicBezTo>
                <a:cubicBezTo>
                  <a:pt x="778" y="302"/>
                  <a:pt x="780" y="303"/>
                  <a:pt x="781" y="303"/>
                </a:cubicBezTo>
                <a:cubicBezTo>
                  <a:pt x="783" y="304"/>
                  <a:pt x="783" y="306"/>
                  <a:pt x="784" y="306"/>
                </a:cubicBezTo>
                <a:cubicBezTo>
                  <a:pt x="786" y="306"/>
                  <a:pt x="785" y="307"/>
                  <a:pt x="786" y="308"/>
                </a:cubicBezTo>
                <a:cubicBezTo>
                  <a:pt x="786" y="309"/>
                  <a:pt x="787" y="312"/>
                  <a:pt x="786" y="313"/>
                </a:cubicBezTo>
                <a:cubicBezTo>
                  <a:pt x="785" y="314"/>
                  <a:pt x="785" y="316"/>
                  <a:pt x="786" y="316"/>
                </a:cubicBezTo>
                <a:cubicBezTo>
                  <a:pt x="787" y="316"/>
                  <a:pt x="788" y="314"/>
                  <a:pt x="788" y="313"/>
                </a:cubicBezTo>
                <a:cubicBezTo>
                  <a:pt x="788" y="312"/>
                  <a:pt x="790" y="312"/>
                  <a:pt x="791" y="310"/>
                </a:cubicBezTo>
                <a:cubicBezTo>
                  <a:pt x="792" y="309"/>
                  <a:pt x="789" y="309"/>
                  <a:pt x="789" y="307"/>
                </a:cubicBezTo>
                <a:cubicBezTo>
                  <a:pt x="788" y="305"/>
                  <a:pt x="790" y="304"/>
                  <a:pt x="793" y="305"/>
                </a:cubicBezTo>
                <a:cubicBezTo>
                  <a:pt x="795" y="307"/>
                  <a:pt x="796" y="308"/>
                  <a:pt x="796" y="305"/>
                </a:cubicBezTo>
                <a:cubicBezTo>
                  <a:pt x="796" y="303"/>
                  <a:pt x="789" y="300"/>
                  <a:pt x="787" y="299"/>
                </a:cubicBezTo>
                <a:cubicBezTo>
                  <a:pt x="786" y="298"/>
                  <a:pt x="787" y="297"/>
                  <a:pt x="784" y="297"/>
                </a:cubicBezTo>
                <a:cubicBezTo>
                  <a:pt x="782" y="297"/>
                  <a:pt x="779" y="294"/>
                  <a:pt x="778" y="290"/>
                </a:cubicBezTo>
                <a:cubicBezTo>
                  <a:pt x="777" y="286"/>
                  <a:pt x="773" y="286"/>
                  <a:pt x="772" y="284"/>
                </a:cubicBezTo>
                <a:cubicBezTo>
                  <a:pt x="771" y="282"/>
                  <a:pt x="773" y="282"/>
                  <a:pt x="772" y="280"/>
                </a:cubicBezTo>
                <a:cubicBezTo>
                  <a:pt x="771" y="278"/>
                  <a:pt x="775" y="277"/>
                  <a:pt x="776" y="277"/>
                </a:cubicBezTo>
                <a:cubicBezTo>
                  <a:pt x="778" y="278"/>
                  <a:pt x="777" y="280"/>
                  <a:pt x="778" y="280"/>
                </a:cubicBezTo>
                <a:cubicBezTo>
                  <a:pt x="779" y="280"/>
                  <a:pt x="781" y="280"/>
                  <a:pt x="781" y="281"/>
                </a:cubicBezTo>
                <a:cubicBezTo>
                  <a:pt x="781" y="283"/>
                  <a:pt x="784" y="286"/>
                  <a:pt x="785" y="287"/>
                </a:cubicBezTo>
                <a:cubicBezTo>
                  <a:pt x="786" y="289"/>
                  <a:pt x="788" y="288"/>
                  <a:pt x="788" y="289"/>
                </a:cubicBezTo>
                <a:cubicBezTo>
                  <a:pt x="788" y="290"/>
                  <a:pt x="790" y="291"/>
                  <a:pt x="792" y="291"/>
                </a:cubicBezTo>
                <a:cubicBezTo>
                  <a:pt x="794" y="291"/>
                  <a:pt x="797" y="295"/>
                  <a:pt x="799" y="296"/>
                </a:cubicBezTo>
                <a:cubicBezTo>
                  <a:pt x="801" y="297"/>
                  <a:pt x="802" y="297"/>
                  <a:pt x="800" y="299"/>
                </a:cubicBezTo>
                <a:cubicBezTo>
                  <a:pt x="799" y="300"/>
                  <a:pt x="799" y="304"/>
                  <a:pt x="800" y="305"/>
                </a:cubicBezTo>
                <a:cubicBezTo>
                  <a:pt x="802" y="306"/>
                  <a:pt x="802" y="308"/>
                  <a:pt x="803" y="309"/>
                </a:cubicBezTo>
                <a:cubicBezTo>
                  <a:pt x="805" y="309"/>
                  <a:pt x="806" y="311"/>
                  <a:pt x="805" y="312"/>
                </a:cubicBezTo>
                <a:cubicBezTo>
                  <a:pt x="805" y="314"/>
                  <a:pt x="807" y="314"/>
                  <a:pt x="808" y="313"/>
                </a:cubicBezTo>
                <a:cubicBezTo>
                  <a:pt x="809" y="312"/>
                  <a:pt x="812" y="314"/>
                  <a:pt x="812" y="315"/>
                </a:cubicBezTo>
                <a:cubicBezTo>
                  <a:pt x="812" y="315"/>
                  <a:pt x="812" y="315"/>
                  <a:pt x="811" y="315"/>
                </a:cubicBezTo>
                <a:cubicBezTo>
                  <a:pt x="810" y="314"/>
                  <a:pt x="809" y="314"/>
                  <a:pt x="808" y="315"/>
                </a:cubicBezTo>
                <a:cubicBezTo>
                  <a:pt x="806" y="316"/>
                  <a:pt x="809" y="317"/>
                  <a:pt x="809" y="319"/>
                </a:cubicBezTo>
                <a:cubicBezTo>
                  <a:pt x="808" y="320"/>
                  <a:pt x="809" y="322"/>
                  <a:pt x="811" y="321"/>
                </a:cubicBezTo>
                <a:cubicBezTo>
                  <a:pt x="812" y="321"/>
                  <a:pt x="812" y="322"/>
                  <a:pt x="813" y="322"/>
                </a:cubicBezTo>
                <a:cubicBezTo>
                  <a:pt x="814" y="323"/>
                  <a:pt x="814" y="324"/>
                  <a:pt x="815" y="323"/>
                </a:cubicBezTo>
                <a:cubicBezTo>
                  <a:pt x="816" y="323"/>
                  <a:pt x="814" y="320"/>
                  <a:pt x="814" y="319"/>
                </a:cubicBezTo>
                <a:cubicBezTo>
                  <a:pt x="814" y="319"/>
                  <a:pt x="815" y="319"/>
                  <a:pt x="815" y="319"/>
                </a:cubicBezTo>
                <a:cubicBezTo>
                  <a:pt x="816" y="319"/>
                  <a:pt x="817" y="319"/>
                  <a:pt x="817" y="319"/>
                </a:cubicBezTo>
                <a:cubicBezTo>
                  <a:pt x="818" y="318"/>
                  <a:pt x="816" y="317"/>
                  <a:pt x="815" y="317"/>
                </a:cubicBezTo>
                <a:cubicBezTo>
                  <a:pt x="815" y="317"/>
                  <a:pt x="814" y="317"/>
                  <a:pt x="815" y="317"/>
                </a:cubicBezTo>
                <a:cubicBezTo>
                  <a:pt x="815" y="316"/>
                  <a:pt x="816" y="316"/>
                  <a:pt x="817" y="316"/>
                </a:cubicBezTo>
                <a:cubicBezTo>
                  <a:pt x="818" y="317"/>
                  <a:pt x="819" y="316"/>
                  <a:pt x="820" y="316"/>
                </a:cubicBezTo>
                <a:cubicBezTo>
                  <a:pt x="820" y="316"/>
                  <a:pt x="821" y="313"/>
                  <a:pt x="818" y="313"/>
                </a:cubicBezTo>
                <a:cubicBezTo>
                  <a:pt x="817" y="312"/>
                  <a:pt x="817" y="313"/>
                  <a:pt x="816" y="313"/>
                </a:cubicBezTo>
                <a:cubicBezTo>
                  <a:pt x="816" y="313"/>
                  <a:pt x="816" y="314"/>
                  <a:pt x="815" y="313"/>
                </a:cubicBezTo>
                <a:cubicBezTo>
                  <a:pt x="813" y="311"/>
                  <a:pt x="816" y="312"/>
                  <a:pt x="816" y="310"/>
                </a:cubicBezTo>
                <a:cubicBezTo>
                  <a:pt x="816" y="309"/>
                  <a:pt x="814" y="307"/>
                  <a:pt x="813" y="306"/>
                </a:cubicBezTo>
                <a:cubicBezTo>
                  <a:pt x="812" y="304"/>
                  <a:pt x="814" y="303"/>
                  <a:pt x="815" y="305"/>
                </a:cubicBezTo>
                <a:cubicBezTo>
                  <a:pt x="816" y="306"/>
                  <a:pt x="817" y="305"/>
                  <a:pt x="818" y="305"/>
                </a:cubicBezTo>
                <a:cubicBezTo>
                  <a:pt x="819" y="305"/>
                  <a:pt x="817" y="303"/>
                  <a:pt x="819" y="302"/>
                </a:cubicBezTo>
                <a:cubicBezTo>
                  <a:pt x="821" y="301"/>
                  <a:pt x="821" y="302"/>
                  <a:pt x="822" y="303"/>
                </a:cubicBezTo>
                <a:cubicBezTo>
                  <a:pt x="822" y="303"/>
                  <a:pt x="823" y="301"/>
                  <a:pt x="825" y="301"/>
                </a:cubicBezTo>
                <a:cubicBezTo>
                  <a:pt x="827" y="301"/>
                  <a:pt x="828" y="304"/>
                  <a:pt x="830" y="304"/>
                </a:cubicBezTo>
                <a:cubicBezTo>
                  <a:pt x="832" y="304"/>
                  <a:pt x="833" y="302"/>
                  <a:pt x="834" y="301"/>
                </a:cubicBezTo>
                <a:cubicBezTo>
                  <a:pt x="835" y="301"/>
                  <a:pt x="836" y="301"/>
                  <a:pt x="837" y="301"/>
                </a:cubicBezTo>
                <a:cubicBezTo>
                  <a:pt x="838" y="301"/>
                  <a:pt x="839" y="301"/>
                  <a:pt x="840" y="301"/>
                </a:cubicBezTo>
                <a:cubicBezTo>
                  <a:pt x="841" y="300"/>
                  <a:pt x="838" y="299"/>
                  <a:pt x="837" y="298"/>
                </a:cubicBezTo>
                <a:cubicBezTo>
                  <a:pt x="836" y="297"/>
                  <a:pt x="836" y="295"/>
                  <a:pt x="835" y="295"/>
                </a:cubicBezTo>
                <a:cubicBezTo>
                  <a:pt x="834" y="295"/>
                  <a:pt x="833" y="292"/>
                  <a:pt x="834" y="292"/>
                </a:cubicBezTo>
                <a:cubicBezTo>
                  <a:pt x="835" y="291"/>
                  <a:pt x="836" y="288"/>
                  <a:pt x="838" y="288"/>
                </a:cubicBezTo>
                <a:cubicBezTo>
                  <a:pt x="839" y="288"/>
                  <a:pt x="838" y="286"/>
                  <a:pt x="838" y="285"/>
                </a:cubicBezTo>
                <a:cubicBezTo>
                  <a:pt x="839" y="284"/>
                  <a:pt x="839" y="282"/>
                  <a:pt x="841" y="281"/>
                </a:cubicBezTo>
                <a:cubicBezTo>
                  <a:pt x="842" y="281"/>
                  <a:pt x="843" y="281"/>
                  <a:pt x="843" y="279"/>
                </a:cubicBezTo>
                <a:cubicBezTo>
                  <a:pt x="843" y="277"/>
                  <a:pt x="843" y="277"/>
                  <a:pt x="845" y="276"/>
                </a:cubicBezTo>
                <a:cubicBezTo>
                  <a:pt x="847" y="274"/>
                  <a:pt x="847" y="272"/>
                  <a:pt x="848" y="271"/>
                </a:cubicBezTo>
                <a:cubicBezTo>
                  <a:pt x="850" y="271"/>
                  <a:pt x="851" y="270"/>
                  <a:pt x="853" y="271"/>
                </a:cubicBezTo>
                <a:cubicBezTo>
                  <a:pt x="856" y="271"/>
                  <a:pt x="852" y="273"/>
                  <a:pt x="854" y="273"/>
                </a:cubicBezTo>
                <a:cubicBezTo>
                  <a:pt x="854" y="274"/>
                  <a:pt x="856" y="274"/>
                  <a:pt x="857" y="274"/>
                </a:cubicBezTo>
                <a:cubicBezTo>
                  <a:pt x="859" y="274"/>
                  <a:pt x="860" y="274"/>
                  <a:pt x="860" y="274"/>
                </a:cubicBezTo>
                <a:cubicBezTo>
                  <a:pt x="861" y="276"/>
                  <a:pt x="855" y="277"/>
                  <a:pt x="855" y="278"/>
                </a:cubicBezTo>
                <a:cubicBezTo>
                  <a:pt x="855" y="278"/>
                  <a:pt x="858" y="279"/>
                  <a:pt x="859" y="280"/>
                </a:cubicBezTo>
                <a:cubicBezTo>
                  <a:pt x="860" y="280"/>
                  <a:pt x="859" y="282"/>
                  <a:pt x="859" y="283"/>
                </a:cubicBezTo>
                <a:cubicBezTo>
                  <a:pt x="860" y="283"/>
                  <a:pt x="861" y="283"/>
                  <a:pt x="863" y="282"/>
                </a:cubicBezTo>
                <a:cubicBezTo>
                  <a:pt x="864" y="281"/>
                  <a:pt x="865" y="281"/>
                  <a:pt x="867" y="280"/>
                </a:cubicBezTo>
                <a:cubicBezTo>
                  <a:pt x="868" y="280"/>
                  <a:pt x="869" y="280"/>
                  <a:pt x="870" y="280"/>
                </a:cubicBezTo>
                <a:cubicBezTo>
                  <a:pt x="871" y="280"/>
                  <a:pt x="872" y="280"/>
                  <a:pt x="872" y="279"/>
                </a:cubicBezTo>
                <a:cubicBezTo>
                  <a:pt x="873" y="279"/>
                  <a:pt x="871" y="278"/>
                  <a:pt x="868" y="278"/>
                </a:cubicBezTo>
                <a:cubicBezTo>
                  <a:pt x="865" y="279"/>
                  <a:pt x="865" y="275"/>
                  <a:pt x="865" y="275"/>
                </a:cubicBezTo>
                <a:cubicBezTo>
                  <a:pt x="865" y="274"/>
                  <a:pt x="868" y="272"/>
                  <a:pt x="870" y="271"/>
                </a:cubicBezTo>
                <a:cubicBezTo>
                  <a:pt x="872" y="271"/>
                  <a:pt x="874" y="271"/>
                  <a:pt x="875" y="270"/>
                </a:cubicBezTo>
                <a:cubicBezTo>
                  <a:pt x="877" y="269"/>
                  <a:pt x="883" y="268"/>
                  <a:pt x="883" y="269"/>
                </a:cubicBezTo>
                <a:cubicBezTo>
                  <a:pt x="884" y="270"/>
                  <a:pt x="879" y="272"/>
                  <a:pt x="878" y="272"/>
                </a:cubicBezTo>
                <a:cubicBezTo>
                  <a:pt x="877" y="272"/>
                  <a:pt x="880" y="273"/>
                  <a:pt x="880" y="274"/>
                </a:cubicBezTo>
                <a:cubicBezTo>
                  <a:pt x="880" y="275"/>
                  <a:pt x="877" y="275"/>
                  <a:pt x="877" y="277"/>
                </a:cubicBezTo>
                <a:cubicBezTo>
                  <a:pt x="877" y="278"/>
                  <a:pt x="876" y="279"/>
                  <a:pt x="875" y="279"/>
                </a:cubicBezTo>
                <a:cubicBezTo>
                  <a:pt x="873" y="279"/>
                  <a:pt x="873" y="279"/>
                  <a:pt x="874" y="280"/>
                </a:cubicBezTo>
                <a:cubicBezTo>
                  <a:pt x="874" y="280"/>
                  <a:pt x="874" y="282"/>
                  <a:pt x="877" y="282"/>
                </a:cubicBezTo>
                <a:cubicBezTo>
                  <a:pt x="880" y="283"/>
                  <a:pt x="883" y="285"/>
                  <a:pt x="885" y="288"/>
                </a:cubicBezTo>
                <a:cubicBezTo>
                  <a:pt x="887" y="290"/>
                  <a:pt x="892" y="289"/>
                  <a:pt x="893" y="292"/>
                </a:cubicBezTo>
                <a:cubicBezTo>
                  <a:pt x="893" y="295"/>
                  <a:pt x="895" y="294"/>
                  <a:pt x="894" y="297"/>
                </a:cubicBezTo>
                <a:cubicBezTo>
                  <a:pt x="894" y="299"/>
                  <a:pt x="887" y="302"/>
                  <a:pt x="885" y="301"/>
                </a:cubicBezTo>
                <a:cubicBezTo>
                  <a:pt x="884" y="300"/>
                  <a:pt x="880" y="301"/>
                  <a:pt x="878" y="301"/>
                </a:cubicBezTo>
                <a:cubicBezTo>
                  <a:pt x="875" y="301"/>
                  <a:pt x="875" y="299"/>
                  <a:pt x="873" y="299"/>
                </a:cubicBezTo>
                <a:cubicBezTo>
                  <a:pt x="871" y="300"/>
                  <a:pt x="871" y="298"/>
                  <a:pt x="869" y="298"/>
                </a:cubicBezTo>
                <a:cubicBezTo>
                  <a:pt x="867" y="298"/>
                  <a:pt x="869" y="297"/>
                  <a:pt x="863" y="296"/>
                </a:cubicBezTo>
                <a:cubicBezTo>
                  <a:pt x="857" y="295"/>
                  <a:pt x="852" y="298"/>
                  <a:pt x="850" y="300"/>
                </a:cubicBezTo>
                <a:cubicBezTo>
                  <a:pt x="849" y="301"/>
                  <a:pt x="846" y="301"/>
                  <a:pt x="843" y="301"/>
                </a:cubicBezTo>
                <a:cubicBezTo>
                  <a:pt x="842" y="301"/>
                  <a:pt x="841" y="300"/>
                  <a:pt x="841" y="301"/>
                </a:cubicBezTo>
                <a:cubicBezTo>
                  <a:pt x="840" y="301"/>
                  <a:pt x="841" y="303"/>
                  <a:pt x="839" y="304"/>
                </a:cubicBezTo>
                <a:cubicBezTo>
                  <a:pt x="837" y="304"/>
                  <a:pt x="835" y="304"/>
                  <a:pt x="834" y="304"/>
                </a:cubicBezTo>
                <a:cubicBezTo>
                  <a:pt x="832" y="304"/>
                  <a:pt x="830" y="304"/>
                  <a:pt x="830" y="305"/>
                </a:cubicBezTo>
                <a:cubicBezTo>
                  <a:pt x="828" y="305"/>
                  <a:pt x="827" y="308"/>
                  <a:pt x="829" y="308"/>
                </a:cubicBezTo>
                <a:cubicBezTo>
                  <a:pt x="830" y="308"/>
                  <a:pt x="831" y="308"/>
                  <a:pt x="830" y="309"/>
                </a:cubicBezTo>
                <a:cubicBezTo>
                  <a:pt x="830" y="310"/>
                  <a:pt x="832" y="311"/>
                  <a:pt x="831" y="312"/>
                </a:cubicBezTo>
                <a:cubicBezTo>
                  <a:pt x="830" y="313"/>
                  <a:pt x="830" y="314"/>
                  <a:pt x="831" y="315"/>
                </a:cubicBezTo>
                <a:cubicBezTo>
                  <a:pt x="832" y="316"/>
                  <a:pt x="832" y="317"/>
                  <a:pt x="831" y="317"/>
                </a:cubicBezTo>
                <a:cubicBezTo>
                  <a:pt x="830" y="317"/>
                  <a:pt x="833" y="319"/>
                  <a:pt x="833" y="320"/>
                </a:cubicBezTo>
                <a:cubicBezTo>
                  <a:pt x="833" y="320"/>
                  <a:pt x="836" y="320"/>
                  <a:pt x="836" y="321"/>
                </a:cubicBezTo>
                <a:cubicBezTo>
                  <a:pt x="836" y="322"/>
                  <a:pt x="837" y="322"/>
                  <a:pt x="838" y="322"/>
                </a:cubicBezTo>
                <a:cubicBezTo>
                  <a:pt x="839" y="321"/>
                  <a:pt x="840" y="323"/>
                  <a:pt x="841" y="325"/>
                </a:cubicBezTo>
                <a:cubicBezTo>
                  <a:pt x="841" y="326"/>
                  <a:pt x="846" y="325"/>
                  <a:pt x="846" y="324"/>
                </a:cubicBezTo>
                <a:cubicBezTo>
                  <a:pt x="846" y="322"/>
                  <a:pt x="847" y="322"/>
                  <a:pt x="850" y="322"/>
                </a:cubicBezTo>
                <a:cubicBezTo>
                  <a:pt x="852" y="322"/>
                  <a:pt x="854" y="325"/>
                  <a:pt x="855" y="325"/>
                </a:cubicBezTo>
                <a:cubicBezTo>
                  <a:pt x="856" y="326"/>
                  <a:pt x="858" y="325"/>
                  <a:pt x="860" y="325"/>
                </a:cubicBezTo>
                <a:cubicBezTo>
                  <a:pt x="861" y="325"/>
                  <a:pt x="863" y="323"/>
                  <a:pt x="864" y="322"/>
                </a:cubicBezTo>
                <a:cubicBezTo>
                  <a:pt x="864" y="322"/>
                  <a:pt x="865" y="322"/>
                  <a:pt x="865" y="323"/>
                </a:cubicBezTo>
                <a:cubicBezTo>
                  <a:pt x="866" y="323"/>
                  <a:pt x="866" y="323"/>
                  <a:pt x="867" y="323"/>
                </a:cubicBezTo>
                <a:cubicBezTo>
                  <a:pt x="868" y="322"/>
                  <a:pt x="869" y="322"/>
                  <a:pt x="870" y="322"/>
                </a:cubicBezTo>
                <a:cubicBezTo>
                  <a:pt x="871" y="322"/>
                  <a:pt x="868" y="324"/>
                  <a:pt x="869" y="325"/>
                </a:cubicBezTo>
                <a:cubicBezTo>
                  <a:pt x="870" y="326"/>
                  <a:pt x="868" y="328"/>
                  <a:pt x="869" y="329"/>
                </a:cubicBezTo>
                <a:cubicBezTo>
                  <a:pt x="870" y="330"/>
                  <a:pt x="869" y="331"/>
                  <a:pt x="869" y="333"/>
                </a:cubicBezTo>
                <a:cubicBezTo>
                  <a:pt x="869" y="334"/>
                  <a:pt x="865" y="338"/>
                  <a:pt x="865" y="341"/>
                </a:cubicBezTo>
                <a:cubicBezTo>
                  <a:pt x="864" y="344"/>
                  <a:pt x="862" y="349"/>
                  <a:pt x="861" y="349"/>
                </a:cubicBezTo>
                <a:cubicBezTo>
                  <a:pt x="861" y="350"/>
                  <a:pt x="860" y="349"/>
                  <a:pt x="859" y="349"/>
                </a:cubicBezTo>
                <a:cubicBezTo>
                  <a:pt x="859" y="349"/>
                  <a:pt x="858" y="349"/>
                  <a:pt x="857" y="349"/>
                </a:cubicBezTo>
                <a:cubicBezTo>
                  <a:pt x="855" y="350"/>
                  <a:pt x="853" y="349"/>
                  <a:pt x="851" y="348"/>
                </a:cubicBezTo>
                <a:cubicBezTo>
                  <a:pt x="849" y="347"/>
                  <a:pt x="843" y="348"/>
                  <a:pt x="842" y="349"/>
                </a:cubicBezTo>
                <a:cubicBezTo>
                  <a:pt x="842" y="351"/>
                  <a:pt x="840" y="351"/>
                  <a:pt x="838" y="350"/>
                </a:cubicBezTo>
                <a:cubicBezTo>
                  <a:pt x="836" y="349"/>
                  <a:pt x="833" y="348"/>
                  <a:pt x="830" y="348"/>
                </a:cubicBezTo>
                <a:cubicBezTo>
                  <a:pt x="826" y="347"/>
                  <a:pt x="824" y="347"/>
                  <a:pt x="823" y="346"/>
                </a:cubicBezTo>
                <a:cubicBezTo>
                  <a:pt x="823" y="345"/>
                  <a:pt x="821" y="345"/>
                  <a:pt x="818" y="344"/>
                </a:cubicBezTo>
                <a:cubicBezTo>
                  <a:pt x="814" y="344"/>
                  <a:pt x="815" y="341"/>
                  <a:pt x="811" y="341"/>
                </a:cubicBezTo>
                <a:cubicBezTo>
                  <a:pt x="807" y="341"/>
                  <a:pt x="802" y="344"/>
                  <a:pt x="802" y="346"/>
                </a:cubicBezTo>
                <a:cubicBezTo>
                  <a:pt x="802" y="348"/>
                  <a:pt x="804" y="350"/>
                  <a:pt x="802" y="351"/>
                </a:cubicBezTo>
                <a:cubicBezTo>
                  <a:pt x="801" y="353"/>
                  <a:pt x="798" y="353"/>
                  <a:pt x="796" y="351"/>
                </a:cubicBezTo>
                <a:cubicBezTo>
                  <a:pt x="794" y="350"/>
                  <a:pt x="790" y="349"/>
                  <a:pt x="788" y="349"/>
                </a:cubicBezTo>
                <a:cubicBezTo>
                  <a:pt x="785" y="349"/>
                  <a:pt x="783" y="347"/>
                  <a:pt x="784" y="346"/>
                </a:cubicBezTo>
                <a:cubicBezTo>
                  <a:pt x="784" y="344"/>
                  <a:pt x="783" y="344"/>
                  <a:pt x="781" y="343"/>
                </a:cubicBezTo>
                <a:cubicBezTo>
                  <a:pt x="779" y="343"/>
                  <a:pt x="777" y="341"/>
                  <a:pt x="773" y="342"/>
                </a:cubicBezTo>
                <a:cubicBezTo>
                  <a:pt x="769" y="342"/>
                  <a:pt x="767" y="340"/>
                  <a:pt x="767" y="339"/>
                </a:cubicBezTo>
                <a:cubicBezTo>
                  <a:pt x="767" y="338"/>
                  <a:pt x="765" y="337"/>
                  <a:pt x="765" y="337"/>
                </a:cubicBezTo>
                <a:cubicBezTo>
                  <a:pt x="764" y="338"/>
                  <a:pt x="762" y="337"/>
                  <a:pt x="762" y="336"/>
                </a:cubicBezTo>
                <a:cubicBezTo>
                  <a:pt x="761" y="334"/>
                  <a:pt x="763" y="334"/>
                  <a:pt x="765" y="333"/>
                </a:cubicBezTo>
                <a:cubicBezTo>
                  <a:pt x="767" y="331"/>
                  <a:pt x="767" y="329"/>
                  <a:pt x="765" y="327"/>
                </a:cubicBezTo>
                <a:cubicBezTo>
                  <a:pt x="763" y="326"/>
                  <a:pt x="764" y="325"/>
                  <a:pt x="766" y="324"/>
                </a:cubicBezTo>
                <a:cubicBezTo>
                  <a:pt x="767" y="322"/>
                  <a:pt x="766" y="321"/>
                  <a:pt x="765" y="322"/>
                </a:cubicBezTo>
                <a:cubicBezTo>
                  <a:pt x="764" y="323"/>
                  <a:pt x="763" y="323"/>
                  <a:pt x="763" y="321"/>
                </a:cubicBezTo>
                <a:cubicBezTo>
                  <a:pt x="763" y="320"/>
                  <a:pt x="759" y="320"/>
                  <a:pt x="757" y="321"/>
                </a:cubicBezTo>
                <a:cubicBezTo>
                  <a:pt x="756" y="322"/>
                  <a:pt x="752" y="321"/>
                  <a:pt x="751" y="321"/>
                </a:cubicBezTo>
                <a:cubicBezTo>
                  <a:pt x="750" y="321"/>
                  <a:pt x="748" y="321"/>
                  <a:pt x="747" y="321"/>
                </a:cubicBezTo>
                <a:cubicBezTo>
                  <a:pt x="745" y="321"/>
                  <a:pt x="742" y="324"/>
                  <a:pt x="741" y="323"/>
                </a:cubicBezTo>
                <a:cubicBezTo>
                  <a:pt x="740" y="321"/>
                  <a:pt x="728" y="323"/>
                  <a:pt x="725" y="323"/>
                </a:cubicBezTo>
                <a:cubicBezTo>
                  <a:pt x="722" y="324"/>
                  <a:pt x="720" y="327"/>
                  <a:pt x="718" y="327"/>
                </a:cubicBezTo>
                <a:cubicBezTo>
                  <a:pt x="716" y="327"/>
                  <a:pt x="713" y="329"/>
                  <a:pt x="712" y="330"/>
                </a:cubicBezTo>
                <a:cubicBezTo>
                  <a:pt x="710" y="332"/>
                  <a:pt x="707" y="330"/>
                  <a:pt x="705" y="330"/>
                </a:cubicBezTo>
                <a:cubicBezTo>
                  <a:pt x="704" y="330"/>
                  <a:pt x="704" y="330"/>
                  <a:pt x="703" y="330"/>
                </a:cubicBezTo>
                <a:cubicBezTo>
                  <a:pt x="701" y="330"/>
                  <a:pt x="699" y="331"/>
                  <a:pt x="698" y="329"/>
                </a:cubicBezTo>
                <a:cubicBezTo>
                  <a:pt x="696" y="327"/>
                  <a:pt x="695" y="327"/>
                  <a:pt x="694" y="327"/>
                </a:cubicBezTo>
                <a:cubicBezTo>
                  <a:pt x="693" y="328"/>
                  <a:pt x="691" y="334"/>
                  <a:pt x="689" y="336"/>
                </a:cubicBezTo>
                <a:cubicBezTo>
                  <a:pt x="688" y="338"/>
                  <a:pt x="685" y="339"/>
                  <a:pt x="683" y="339"/>
                </a:cubicBezTo>
                <a:cubicBezTo>
                  <a:pt x="681" y="339"/>
                  <a:pt x="681" y="342"/>
                  <a:pt x="680" y="343"/>
                </a:cubicBezTo>
                <a:cubicBezTo>
                  <a:pt x="678" y="344"/>
                  <a:pt x="679" y="346"/>
                  <a:pt x="677" y="347"/>
                </a:cubicBezTo>
                <a:cubicBezTo>
                  <a:pt x="676" y="348"/>
                  <a:pt x="676" y="352"/>
                  <a:pt x="677" y="353"/>
                </a:cubicBezTo>
                <a:cubicBezTo>
                  <a:pt x="678" y="355"/>
                  <a:pt x="674" y="359"/>
                  <a:pt x="672" y="360"/>
                </a:cubicBezTo>
                <a:cubicBezTo>
                  <a:pt x="670" y="362"/>
                  <a:pt x="669" y="364"/>
                  <a:pt x="666" y="364"/>
                </a:cubicBezTo>
                <a:cubicBezTo>
                  <a:pt x="663" y="365"/>
                  <a:pt x="661" y="368"/>
                  <a:pt x="661" y="370"/>
                </a:cubicBezTo>
                <a:cubicBezTo>
                  <a:pt x="660" y="372"/>
                  <a:pt x="655" y="375"/>
                  <a:pt x="655" y="378"/>
                </a:cubicBezTo>
                <a:cubicBezTo>
                  <a:pt x="655" y="380"/>
                  <a:pt x="650" y="385"/>
                  <a:pt x="647" y="391"/>
                </a:cubicBezTo>
                <a:cubicBezTo>
                  <a:pt x="645" y="397"/>
                  <a:pt x="647" y="398"/>
                  <a:pt x="649" y="400"/>
                </a:cubicBezTo>
                <a:cubicBezTo>
                  <a:pt x="650" y="401"/>
                  <a:pt x="648" y="404"/>
                  <a:pt x="650" y="407"/>
                </a:cubicBezTo>
                <a:cubicBezTo>
                  <a:pt x="651" y="409"/>
                  <a:pt x="649" y="413"/>
                  <a:pt x="648" y="415"/>
                </a:cubicBezTo>
                <a:cubicBezTo>
                  <a:pt x="647" y="416"/>
                  <a:pt x="648" y="420"/>
                  <a:pt x="646" y="422"/>
                </a:cubicBezTo>
                <a:cubicBezTo>
                  <a:pt x="645" y="424"/>
                  <a:pt x="647" y="427"/>
                  <a:pt x="648" y="428"/>
                </a:cubicBezTo>
                <a:cubicBezTo>
                  <a:pt x="649" y="429"/>
                  <a:pt x="647" y="432"/>
                  <a:pt x="648" y="433"/>
                </a:cubicBezTo>
                <a:cubicBezTo>
                  <a:pt x="650" y="435"/>
                  <a:pt x="650" y="436"/>
                  <a:pt x="652" y="436"/>
                </a:cubicBezTo>
                <a:cubicBezTo>
                  <a:pt x="655" y="437"/>
                  <a:pt x="652" y="438"/>
                  <a:pt x="654" y="440"/>
                </a:cubicBezTo>
                <a:cubicBezTo>
                  <a:pt x="656" y="441"/>
                  <a:pt x="656" y="442"/>
                  <a:pt x="657" y="444"/>
                </a:cubicBezTo>
                <a:cubicBezTo>
                  <a:pt x="659" y="445"/>
                  <a:pt x="662" y="447"/>
                  <a:pt x="663" y="451"/>
                </a:cubicBezTo>
                <a:cubicBezTo>
                  <a:pt x="664" y="454"/>
                  <a:pt x="665" y="455"/>
                  <a:pt x="666" y="456"/>
                </a:cubicBezTo>
                <a:cubicBezTo>
                  <a:pt x="668" y="457"/>
                  <a:pt x="672" y="459"/>
                  <a:pt x="675" y="462"/>
                </a:cubicBezTo>
                <a:cubicBezTo>
                  <a:pt x="678" y="464"/>
                  <a:pt x="683" y="467"/>
                  <a:pt x="685" y="468"/>
                </a:cubicBezTo>
                <a:cubicBezTo>
                  <a:pt x="687" y="469"/>
                  <a:pt x="692" y="467"/>
                  <a:pt x="699" y="465"/>
                </a:cubicBezTo>
                <a:cubicBezTo>
                  <a:pt x="705" y="464"/>
                  <a:pt x="709" y="467"/>
                  <a:pt x="710" y="467"/>
                </a:cubicBezTo>
                <a:cubicBezTo>
                  <a:pt x="711" y="467"/>
                  <a:pt x="716" y="465"/>
                  <a:pt x="718" y="464"/>
                </a:cubicBezTo>
                <a:cubicBezTo>
                  <a:pt x="720" y="463"/>
                  <a:pt x="723" y="462"/>
                  <a:pt x="724" y="461"/>
                </a:cubicBezTo>
                <a:cubicBezTo>
                  <a:pt x="725" y="460"/>
                  <a:pt x="728" y="460"/>
                  <a:pt x="729" y="460"/>
                </a:cubicBezTo>
                <a:cubicBezTo>
                  <a:pt x="731" y="460"/>
                  <a:pt x="731" y="458"/>
                  <a:pt x="732" y="459"/>
                </a:cubicBezTo>
                <a:cubicBezTo>
                  <a:pt x="733" y="460"/>
                  <a:pt x="736" y="460"/>
                  <a:pt x="739" y="461"/>
                </a:cubicBezTo>
                <a:cubicBezTo>
                  <a:pt x="741" y="461"/>
                  <a:pt x="743" y="464"/>
                  <a:pt x="743" y="465"/>
                </a:cubicBezTo>
                <a:cubicBezTo>
                  <a:pt x="742" y="466"/>
                  <a:pt x="744" y="468"/>
                  <a:pt x="745" y="469"/>
                </a:cubicBezTo>
                <a:cubicBezTo>
                  <a:pt x="746" y="469"/>
                  <a:pt x="748" y="468"/>
                  <a:pt x="749" y="468"/>
                </a:cubicBezTo>
                <a:cubicBezTo>
                  <a:pt x="750" y="468"/>
                  <a:pt x="754" y="468"/>
                  <a:pt x="755" y="467"/>
                </a:cubicBezTo>
                <a:cubicBezTo>
                  <a:pt x="756" y="466"/>
                  <a:pt x="756" y="468"/>
                  <a:pt x="757" y="469"/>
                </a:cubicBezTo>
                <a:cubicBezTo>
                  <a:pt x="758" y="470"/>
                  <a:pt x="759" y="470"/>
                  <a:pt x="759" y="470"/>
                </a:cubicBezTo>
                <a:cubicBezTo>
                  <a:pt x="760" y="470"/>
                  <a:pt x="760" y="470"/>
                  <a:pt x="760" y="470"/>
                </a:cubicBezTo>
                <a:cubicBezTo>
                  <a:pt x="761" y="470"/>
                  <a:pt x="762" y="473"/>
                  <a:pt x="762" y="474"/>
                </a:cubicBezTo>
                <a:cubicBezTo>
                  <a:pt x="761" y="475"/>
                  <a:pt x="760" y="477"/>
                  <a:pt x="761" y="478"/>
                </a:cubicBezTo>
                <a:cubicBezTo>
                  <a:pt x="762" y="479"/>
                  <a:pt x="761" y="480"/>
                  <a:pt x="760" y="481"/>
                </a:cubicBezTo>
                <a:cubicBezTo>
                  <a:pt x="759" y="481"/>
                  <a:pt x="759" y="483"/>
                  <a:pt x="760" y="483"/>
                </a:cubicBezTo>
                <a:cubicBezTo>
                  <a:pt x="761" y="483"/>
                  <a:pt x="760" y="484"/>
                  <a:pt x="759" y="485"/>
                </a:cubicBezTo>
                <a:cubicBezTo>
                  <a:pt x="759" y="485"/>
                  <a:pt x="760" y="486"/>
                  <a:pt x="761" y="487"/>
                </a:cubicBezTo>
                <a:cubicBezTo>
                  <a:pt x="761" y="488"/>
                  <a:pt x="758" y="487"/>
                  <a:pt x="758" y="489"/>
                </a:cubicBezTo>
                <a:cubicBezTo>
                  <a:pt x="759" y="490"/>
                  <a:pt x="758" y="491"/>
                  <a:pt x="757" y="491"/>
                </a:cubicBezTo>
                <a:cubicBezTo>
                  <a:pt x="756" y="492"/>
                  <a:pt x="759" y="494"/>
                  <a:pt x="759" y="495"/>
                </a:cubicBezTo>
                <a:cubicBezTo>
                  <a:pt x="759" y="496"/>
                  <a:pt x="760" y="497"/>
                  <a:pt x="762" y="499"/>
                </a:cubicBezTo>
                <a:cubicBezTo>
                  <a:pt x="764" y="501"/>
                  <a:pt x="763" y="502"/>
                  <a:pt x="767" y="504"/>
                </a:cubicBezTo>
                <a:cubicBezTo>
                  <a:pt x="770" y="507"/>
                  <a:pt x="771" y="511"/>
                  <a:pt x="772" y="514"/>
                </a:cubicBezTo>
                <a:cubicBezTo>
                  <a:pt x="772" y="516"/>
                  <a:pt x="775" y="522"/>
                  <a:pt x="776" y="523"/>
                </a:cubicBezTo>
                <a:cubicBezTo>
                  <a:pt x="776" y="524"/>
                  <a:pt x="775" y="525"/>
                  <a:pt x="775" y="527"/>
                </a:cubicBezTo>
                <a:cubicBezTo>
                  <a:pt x="775" y="530"/>
                  <a:pt x="777" y="534"/>
                  <a:pt x="777" y="536"/>
                </a:cubicBezTo>
                <a:cubicBezTo>
                  <a:pt x="778" y="539"/>
                  <a:pt x="776" y="541"/>
                  <a:pt x="774" y="542"/>
                </a:cubicBezTo>
                <a:cubicBezTo>
                  <a:pt x="773" y="544"/>
                  <a:pt x="771" y="548"/>
                  <a:pt x="771" y="551"/>
                </a:cubicBezTo>
                <a:cubicBezTo>
                  <a:pt x="771" y="553"/>
                  <a:pt x="769" y="555"/>
                  <a:pt x="769" y="557"/>
                </a:cubicBezTo>
                <a:cubicBezTo>
                  <a:pt x="769" y="558"/>
                  <a:pt x="769" y="561"/>
                  <a:pt x="769" y="562"/>
                </a:cubicBezTo>
                <a:cubicBezTo>
                  <a:pt x="768" y="564"/>
                  <a:pt x="770" y="566"/>
                  <a:pt x="771" y="568"/>
                </a:cubicBezTo>
                <a:cubicBezTo>
                  <a:pt x="772" y="570"/>
                  <a:pt x="774" y="574"/>
                  <a:pt x="775" y="577"/>
                </a:cubicBezTo>
                <a:cubicBezTo>
                  <a:pt x="776" y="580"/>
                  <a:pt x="779" y="583"/>
                  <a:pt x="779" y="585"/>
                </a:cubicBezTo>
                <a:cubicBezTo>
                  <a:pt x="780" y="588"/>
                  <a:pt x="779" y="591"/>
                  <a:pt x="780" y="593"/>
                </a:cubicBezTo>
                <a:cubicBezTo>
                  <a:pt x="780" y="594"/>
                  <a:pt x="781" y="597"/>
                  <a:pt x="781" y="599"/>
                </a:cubicBezTo>
                <a:cubicBezTo>
                  <a:pt x="782" y="602"/>
                  <a:pt x="782" y="607"/>
                  <a:pt x="784" y="610"/>
                </a:cubicBezTo>
                <a:cubicBezTo>
                  <a:pt x="786" y="612"/>
                  <a:pt x="789" y="616"/>
                  <a:pt x="790" y="620"/>
                </a:cubicBezTo>
                <a:cubicBezTo>
                  <a:pt x="791" y="623"/>
                  <a:pt x="793" y="626"/>
                  <a:pt x="794" y="628"/>
                </a:cubicBezTo>
                <a:cubicBezTo>
                  <a:pt x="795" y="630"/>
                  <a:pt x="795" y="632"/>
                  <a:pt x="794" y="632"/>
                </a:cubicBezTo>
                <a:cubicBezTo>
                  <a:pt x="793" y="632"/>
                  <a:pt x="793" y="633"/>
                  <a:pt x="794" y="636"/>
                </a:cubicBezTo>
                <a:cubicBezTo>
                  <a:pt x="795" y="638"/>
                  <a:pt x="794" y="639"/>
                  <a:pt x="795" y="639"/>
                </a:cubicBezTo>
                <a:cubicBezTo>
                  <a:pt x="797" y="639"/>
                  <a:pt x="796" y="640"/>
                  <a:pt x="797" y="640"/>
                </a:cubicBezTo>
                <a:cubicBezTo>
                  <a:pt x="798" y="640"/>
                  <a:pt x="799" y="641"/>
                  <a:pt x="799" y="642"/>
                </a:cubicBezTo>
                <a:cubicBezTo>
                  <a:pt x="800" y="643"/>
                  <a:pt x="802" y="643"/>
                  <a:pt x="802" y="642"/>
                </a:cubicBezTo>
                <a:cubicBezTo>
                  <a:pt x="803" y="641"/>
                  <a:pt x="805" y="641"/>
                  <a:pt x="807" y="641"/>
                </a:cubicBezTo>
                <a:cubicBezTo>
                  <a:pt x="809" y="641"/>
                  <a:pt x="809" y="640"/>
                  <a:pt x="811" y="639"/>
                </a:cubicBezTo>
                <a:cubicBezTo>
                  <a:pt x="813" y="638"/>
                  <a:pt x="816" y="638"/>
                  <a:pt x="818" y="639"/>
                </a:cubicBezTo>
                <a:cubicBezTo>
                  <a:pt x="819" y="640"/>
                  <a:pt x="821" y="639"/>
                  <a:pt x="822" y="638"/>
                </a:cubicBezTo>
                <a:cubicBezTo>
                  <a:pt x="822" y="638"/>
                  <a:pt x="823" y="638"/>
                  <a:pt x="823" y="638"/>
                </a:cubicBezTo>
                <a:cubicBezTo>
                  <a:pt x="824" y="639"/>
                  <a:pt x="824" y="639"/>
                  <a:pt x="824" y="638"/>
                </a:cubicBezTo>
                <a:cubicBezTo>
                  <a:pt x="825" y="636"/>
                  <a:pt x="826" y="637"/>
                  <a:pt x="828" y="637"/>
                </a:cubicBezTo>
                <a:cubicBezTo>
                  <a:pt x="830" y="637"/>
                  <a:pt x="834" y="634"/>
                  <a:pt x="837" y="631"/>
                </a:cubicBezTo>
                <a:cubicBezTo>
                  <a:pt x="840" y="628"/>
                  <a:pt x="845" y="622"/>
                  <a:pt x="847" y="619"/>
                </a:cubicBezTo>
                <a:cubicBezTo>
                  <a:pt x="849" y="616"/>
                  <a:pt x="851" y="613"/>
                  <a:pt x="853" y="612"/>
                </a:cubicBezTo>
                <a:cubicBezTo>
                  <a:pt x="854" y="611"/>
                  <a:pt x="855" y="605"/>
                  <a:pt x="855" y="603"/>
                </a:cubicBezTo>
                <a:cubicBezTo>
                  <a:pt x="855" y="602"/>
                  <a:pt x="855" y="602"/>
                  <a:pt x="854" y="602"/>
                </a:cubicBezTo>
                <a:cubicBezTo>
                  <a:pt x="854" y="602"/>
                  <a:pt x="854" y="602"/>
                  <a:pt x="853" y="601"/>
                </a:cubicBezTo>
                <a:cubicBezTo>
                  <a:pt x="853" y="600"/>
                  <a:pt x="856" y="598"/>
                  <a:pt x="860" y="596"/>
                </a:cubicBezTo>
                <a:cubicBezTo>
                  <a:pt x="864" y="595"/>
                  <a:pt x="865" y="594"/>
                  <a:pt x="865" y="593"/>
                </a:cubicBezTo>
                <a:cubicBezTo>
                  <a:pt x="866" y="592"/>
                  <a:pt x="865" y="588"/>
                  <a:pt x="866" y="587"/>
                </a:cubicBezTo>
                <a:cubicBezTo>
                  <a:pt x="866" y="586"/>
                  <a:pt x="866" y="585"/>
                  <a:pt x="865" y="582"/>
                </a:cubicBezTo>
                <a:cubicBezTo>
                  <a:pt x="865" y="578"/>
                  <a:pt x="863" y="578"/>
                  <a:pt x="863" y="576"/>
                </a:cubicBezTo>
                <a:cubicBezTo>
                  <a:pt x="862" y="574"/>
                  <a:pt x="863" y="573"/>
                  <a:pt x="864" y="573"/>
                </a:cubicBezTo>
                <a:cubicBezTo>
                  <a:pt x="865" y="573"/>
                  <a:pt x="865" y="572"/>
                  <a:pt x="866" y="571"/>
                </a:cubicBezTo>
                <a:cubicBezTo>
                  <a:pt x="867" y="569"/>
                  <a:pt x="868" y="570"/>
                  <a:pt x="869" y="568"/>
                </a:cubicBezTo>
                <a:cubicBezTo>
                  <a:pt x="871" y="567"/>
                  <a:pt x="871" y="566"/>
                  <a:pt x="874" y="564"/>
                </a:cubicBezTo>
                <a:cubicBezTo>
                  <a:pt x="876" y="562"/>
                  <a:pt x="879" y="562"/>
                  <a:pt x="882" y="560"/>
                </a:cubicBezTo>
                <a:cubicBezTo>
                  <a:pt x="885" y="558"/>
                  <a:pt x="889" y="552"/>
                  <a:pt x="889" y="551"/>
                </a:cubicBezTo>
                <a:cubicBezTo>
                  <a:pt x="888" y="550"/>
                  <a:pt x="887" y="545"/>
                  <a:pt x="888" y="543"/>
                </a:cubicBezTo>
                <a:cubicBezTo>
                  <a:pt x="888" y="541"/>
                  <a:pt x="887" y="535"/>
                  <a:pt x="887" y="533"/>
                </a:cubicBezTo>
                <a:cubicBezTo>
                  <a:pt x="887" y="530"/>
                  <a:pt x="884" y="531"/>
                  <a:pt x="884" y="529"/>
                </a:cubicBezTo>
                <a:cubicBezTo>
                  <a:pt x="884" y="526"/>
                  <a:pt x="883" y="526"/>
                  <a:pt x="883" y="524"/>
                </a:cubicBezTo>
                <a:cubicBezTo>
                  <a:pt x="883" y="523"/>
                  <a:pt x="883" y="521"/>
                  <a:pt x="882" y="521"/>
                </a:cubicBezTo>
                <a:cubicBezTo>
                  <a:pt x="882" y="521"/>
                  <a:pt x="882" y="519"/>
                  <a:pt x="883" y="518"/>
                </a:cubicBezTo>
                <a:cubicBezTo>
                  <a:pt x="884" y="516"/>
                  <a:pt x="881" y="516"/>
                  <a:pt x="881" y="514"/>
                </a:cubicBezTo>
                <a:cubicBezTo>
                  <a:pt x="880" y="512"/>
                  <a:pt x="886" y="500"/>
                  <a:pt x="887" y="498"/>
                </a:cubicBezTo>
                <a:cubicBezTo>
                  <a:pt x="888" y="497"/>
                  <a:pt x="889" y="497"/>
                  <a:pt x="889" y="496"/>
                </a:cubicBezTo>
                <a:cubicBezTo>
                  <a:pt x="890" y="496"/>
                  <a:pt x="890" y="496"/>
                  <a:pt x="890" y="496"/>
                </a:cubicBezTo>
                <a:cubicBezTo>
                  <a:pt x="891" y="496"/>
                  <a:pt x="891" y="496"/>
                  <a:pt x="892" y="495"/>
                </a:cubicBezTo>
                <a:cubicBezTo>
                  <a:pt x="893" y="493"/>
                  <a:pt x="898" y="488"/>
                  <a:pt x="902" y="484"/>
                </a:cubicBezTo>
                <a:cubicBezTo>
                  <a:pt x="905" y="480"/>
                  <a:pt x="907" y="480"/>
                  <a:pt x="909" y="479"/>
                </a:cubicBezTo>
                <a:cubicBezTo>
                  <a:pt x="911" y="478"/>
                  <a:pt x="916" y="473"/>
                  <a:pt x="919" y="468"/>
                </a:cubicBezTo>
                <a:cubicBezTo>
                  <a:pt x="922" y="465"/>
                  <a:pt x="924" y="462"/>
                  <a:pt x="924" y="460"/>
                </a:cubicBezTo>
                <a:cubicBezTo>
                  <a:pt x="925" y="458"/>
                  <a:pt x="927" y="456"/>
                  <a:pt x="928" y="454"/>
                </a:cubicBezTo>
                <a:cubicBezTo>
                  <a:pt x="930" y="452"/>
                  <a:pt x="932" y="447"/>
                  <a:pt x="932" y="445"/>
                </a:cubicBezTo>
                <a:cubicBezTo>
                  <a:pt x="932" y="444"/>
                  <a:pt x="933" y="441"/>
                  <a:pt x="934" y="438"/>
                </a:cubicBezTo>
                <a:cubicBezTo>
                  <a:pt x="934" y="435"/>
                  <a:pt x="932" y="435"/>
                  <a:pt x="931" y="436"/>
                </a:cubicBezTo>
                <a:cubicBezTo>
                  <a:pt x="930" y="438"/>
                  <a:pt x="925" y="439"/>
                  <a:pt x="921" y="439"/>
                </a:cubicBezTo>
                <a:cubicBezTo>
                  <a:pt x="918" y="439"/>
                  <a:pt x="916" y="439"/>
                  <a:pt x="915" y="441"/>
                </a:cubicBezTo>
                <a:cubicBezTo>
                  <a:pt x="914" y="441"/>
                  <a:pt x="913" y="441"/>
                  <a:pt x="912" y="441"/>
                </a:cubicBezTo>
                <a:cubicBezTo>
                  <a:pt x="911" y="441"/>
                  <a:pt x="910" y="441"/>
                  <a:pt x="909" y="442"/>
                </a:cubicBezTo>
                <a:cubicBezTo>
                  <a:pt x="908" y="443"/>
                  <a:pt x="903" y="444"/>
                  <a:pt x="902" y="441"/>
                </a:cubicBezTo>
                <a:cubicBezTo>
                  <a:pt x="901" y="438"/>
                  <a:pt x="898" y="438"/>
                  <a:pt x="898" y="438"/>
                </a:cubicBezTo>
                <a:cubicBezTo>
                  <a:pt x="897" y="437"/>
                  <a:pt x="899" y="436"/>
                  <a:pt x="900" y="436"/>
                </a:cubicBezTo>
                <a:cubicBezTo>
                  <a:pt x="901" y="435"/>
                  <a:pt x="901" y="434"/>
                  <a:pt x="900" y="433"/>
                </a:cubicBezTo>
                <a:cubicBezTo>
                  <a:pt x="899" y="432"/>
                  <a:pt x="897" y="431"/>
                  <a:pt x="895" y="428"/>
                </a:cubicBezTo>
                <a:cubicBezTo>
                  <a:pt x="892" y="425"/>
                  <a:pt x="889" y="423"/>
                  <a:pt x="888" y="423"/>
                </a:cubicBezTo>
                <a:cubicBezTo>
                  <a:pt x="886" y="423"/>
                  <a:pt x="886" y="420"/>
                  <a:pt x="885" y="420"/>
                </a:cubicBezTo>
                <a:cubicBezTo>
                  <a:pt x="884" y="420"/>
                  <a:pt x="882" y="416"/>
                  <a:pt x="882" y="414"/>
                </a:cubicBezTo>
                <a:cubicBezTo>
                  <a:pt x="882" y="412"/>
                  <a:pt x="878" y="408"/>
                  <a:pt x="877" y="407"/>
                </a:cubicBezTo>
                <a:cubicBezTo>
                  <a:pt x="875" y="406"/>
                  <a:pt x="874" y="404"/>
                  <a:pt x="874" y="400"/>
                </a:cubicBezTo>
                <a:cubicBezTo>
                  <a:pt x="874" y="397"/>
                  <a:pt x="874" y="394"/>
                  <a:pt x="873" y="393"/>
                </a:cubicBezTo>
                <a:cubicBezTo>
                  <a:pt x="873" y="392"/>
                  <a:pt x="872" y="390"/>
                  <a:pt x="870" y="389"/>
                </a:cubicBezTo>
                <a:cubicBezTo>
                  <a:pt x="868" y="388"/>
                  <a:pt x="867" y="386"/>
                  <a:pt x="867" y="384"/>
                </a:cubicBezTo>
                <a:cubicBezTo>
                  <a:pt x="868" y="382"/>
                  <a:pt x="866" y="382"/>
                  <a:pt x="865" y="379"/>
                </a:cubicBezTo>
                <a:cubicBezTo>
                  <a:pt x="865" y="376"/>
                  <a:pt x="861" y="372"/>
                  <a:pt x="861" y="371"/>
                </a:cubicBezTo>
                <a:cubicBezTo>
                  <a:pt x="861" y="369"/>
                  <a:pt x="859" y="368"/>
                  <a:pt x="859" y="366"/>
                </a:cubicBezTo>
                <a:cubicBezTo>
                  <a:pt x="859" y="364"/>
                  <a:pt x="858" y="364"/>
                  <a:pt x="856" y="362"/>
                </a:cubicBezTo>
                <a:cubicBezTo>
                  <a:pt x="854" y="359"/>
                  <a:pt x="854" y="354"/>
                  <a:pt x="854" y="354"/>
                </a:cubicBezTo>
                <a:cubicBezTo>
                  <a:pt x="855" y="354"/>
                  <a:pt x="856" y="358"/>
                  <a:pt x="857" y="359"/>
                </a:cubicBezTo>
                <a:cubicBezTo>
                  <a:pt x="858" y="361"/>
                  <a:pt x="860" y="365"/>
                  <a:pt x="861" y="365"/>
                </a:cubicBezTo>
                <a:cubicBezTo>
                  <a:pt x="863" y="365"/>
                  <a:pt x="863" y="358"/>
                  <a:pt x="864" y="359"/>
                </a:cubicBezTo>
                <a:cubicBezTo>
                  <a:pt x="864" y="359"/>
                  <a:pt x="864" y="363"/>
                  <a:pt x="865" y="364"/>
                </a:cubicBezTo>
                <a:cubicBezTo>
                  <a:pt x="866" y="364"/>
                  <a:pt x="866" y="366"/>
                  <a:pt x="868" y="368"/>
                </a:cubicBezTo>
                <a:cubicBezTo>
                  <a:pt x="870" y="370"/>
                  <a:pt x="874" y="376"/>
                  <a:pt x="874" y="378"/>
                </a:cubicBezTo>
                <a:cubicBezTo>
                  <a:pt x="874" y="379"/>
                  <a:pt x="875" y="381"/>
                  <a:pt x="877" y="382"/>
                </a:cubicBezTo>
                <a:cubicBezTo>
                  <a:pt x="880" y="384"/>
                  <a:pt x="880" y="386"/>
                  <a:pt x="881" y="387"/>
                </a:cubicBezTo>
                <a:cubicBezTo>
                  <a:pt x="883" y="388"/>
                  <a:pt x="882" y="389"/>
                  <a:pt x="882" y="392"/>
                </a:cubicBezTo>
                <a:cubicBezTo>
                  <a:pt x="882" y="394"/>
                  <a:pt x="884" y="397"/>
                  <a:pt x="886" y="399"/>
                </a:cubicBezTo>
                <a:cubicBezTo>
                  <a:pt x="888" y="400"/>
                  <a:pt x="890" y="402"/>
                  <a:pt x="891" y="404"/>
                </a:cubicBezTo>
                <a:cubicBezTo>
                  <a:pt x="892" y="407"/>
                  <a:pt x="893" y="409"/>
                  <a:pt x="895" y="411"/>
                </a:cubicBezTo>
                <a:cubicBezTo>
                  <a:pt x="896" y="412"/>
                  <a:pt x="895" y="413"/>
                  <a:pt x="896" y="414"/>
                </a:cubicBezTo>
                <a:cubicBezTo>
                  <a:pt x="897" y="415"/>
                  <a:pt x="898" y="418"/>
                  <a:pt x="898" y="419"/>
                </a:cubicBezTo>
                <a:cubicBezTo>
                  <a:pt x="897" y="421"/>
                  <a:pt x="898" y="424"/>
                  <a:pt x="899" y="426"/>
                </a:cubicBezTo>
                <a:cubicBezTo>
                  <a:pt x="900" y="428"/>
                  <a:pt x="900" y="432"/>
                  <a:pt x="900" y="432"/>
                </a:cubicBezTo>
                <a:cubicBezTo>
                  <a:pt x="901" y="433"/>
                  <a:pt x="906" y="433"/>
                  <a:pt x="908" y="431"/>
                </a:cubicBezTo>
                <a:cubicBezTo>
                  <a:pt x="910" y="430"/>
                  <a:pt x="912" y="430"/>
                  <a:pt x="914" y="430"/>
                </a:cubicBezTo>
                <a:cubicBezTo>
                  <a:pt x="915" y="430"/>
                  <a:pt x="918" y="428"/>
                  <a:pt x="918" y="427"/>
                </a:cubicBezTo>
                <a:cubicBezTo>
                  <a:pt x="919" y="427"/>
                  <a:pt x="921" y="427"/>
                  <a:pt x="923" y="427"/>
                </a:cubicBezTo>
                <a:cubicBezTo>
                  <a:pt x="924" y="427"/>
                  <a:pt x="925" y="426"/>
                  <a:pt x="926" y="424"/>
                </a:cubicBezTo>
                <a:cubicBezTo>
                  <a:pt x="927" y="423"/>
                  <a:pt x="931" y="423"/>
                  <a:pt x="935" y="422"/>
                </a:cubicBezTo>
                <a:cubicBezTo>
                  <a:pt x="939" y="420"/>
                  <a:pt x="938" y="418"/>
                  <a:pt x="939" y="417"/>
                </a:cubicBezTo>
                <a:cubicBezTo>
                  <a:pt x="940" y="416"/>
                  <a:pt x="941" y="417"/>
                  <a:pt x="944" y="415"/>
                </a:cubicBezTo>
                <a:cubicBezTo>
                  <a:pt x="946" y="414"/>
                  <a:pt x="949" y="415"/>
                  <a:pt x="951" y="414"/>
                </a:cubicBezTo>
                <a:cubicBezTo>
                  <a:pt x="952" y="414"/>
                  <a:pt x="951" y="412"/>
                  <a:pt x="952" y="411"/>
                </a:cubicBezTo>
                <a:cubicBezTo>
                  <a:pt x="953" y="410"/>
                  <a:pt x="954" y="410"/>
                  <a:pt x="955" y="410"/>
                </a:cubicBezTo>
                <a:cubicBezTo>
                  <a:pt x="956" y="410"/>
                  <a:pt x="956" y="410"/>
                  <a:pt x="957" y="410"/>
                </a:cubicBezTo>
                <a:cubicBezTo>
                  <a:pt x="958" y="410"/>
                  <a:pt x="958" y="407"/>
                  <a:pt x="960" y="406"/>
                </a:cubicBezTo>
                <a:cubicBezTo>
                  <a:pt x="961" y="406"/>
                  <a:pt x="962" y="406"/>
                  <a:pt x="962" y="405"/>
                </a:cubicBezTo>
                <a:cubicBezTo>
                  <a:pt x="962" y="404"/>
                  <a:pt x="962" y="399"/>
                  <a:pt x="964" y="399"/>
                </a:cubicBezTo>
                <a:cubicBezTo>
                  <a:pt x="965" y="399"/>
                  <a:pt x="967" y="397"/>
                  <a:pt x="967" y="397"/>
                </a:cubicBezTo>
                <a:cubicBezTo>
                  <a:pt x="967" y="396"/>
                  <a:pt x="970" y="393"/>
                  <a:pt x="971" y="392"/>
                </a:cubicBezTo>
                <a:cubicBezTo>
                  <a:pt x="971" y="390"/>
                  <a:pt x="972" y="390"/>
                  <a:pt x="970" y="389"/>
                </a:cubicBezTo>
                <a:cubicBezTo>
                  <a:pt x="969" y="389"/>
                  <a:pt x="967" y="386"/>
                  <a:pt x="967" y="385"/>
                </a:cubicBezTo>
                <a:cubicBezTo>
                  <a:pt x="966" y="384"/>
                  <a:pt x="963" y="385"/>
                  <a:pt x="960" y="382"/>
                </a:cubicBezTo>
                <a:cubicBezTo>
                  <a:pt x="957" y="380"/>
                  <a:pt x="957" y="373"/>
                  <a:pt x="956" y="373"/>
                </a:cubicBezTo>
                <a:cubicBezTo>
                  <a:pt x="955" y="372"/>
                  <a:pt x="952" y="376"/>
                  <a:pt x="951" y="378"/>
                </a:cubicBezTo>
                <a:cubicBezTo>
                  <a:pt x="950" y="381"/>
                  <a:pt x="946" y="383"/>
                  <a:pt x="943" y="382"/>
                </a:cubicBezTo>
                <a:cubicBezTo>
                  <a:pt x="940" y="381"/>
                  <a:pt x="939" y="383"/>
                  <a:pt x="938" y="383"/>
                </a:cubicBezTo>
                <a:cubicBezTo>
                  <a:pt x="937" y="384"/>
                  <a:pt x="935" y="381"/>
                  <a:pt x="935" y="379"/>
                </a:cubicBezTo>
                <a:cubicBezTo>
                  <a:pt x="936" y="378"/>
                  <a:pt x="937" y="374"/>
                  <a:pt x="935" y="374"/>
                </a:cubicBezTo>
                <a:cubicBezTo>
                  <a:pt x="933" y="373"/>
                  <a:pt x="932" y="377"/>
                  <a:pt x="932" y="378"/>
                </a:cubicBezTo>
                <a:cubicBezTo>
                  <a:pt x="932" y="379"/>
                  <a:pt x="929" y="374"/>
                  <a:pt x="930" y="373"/>
                </a:cubicBezTo>
                <a:cubicBezTo>
                  <a:pt x="931" y="372"/>
                  <a:pt x="929" y="370"/>
                  <a:pt x="928" y="369"/>
                </a:cubicBezTo>
                <a:cubicBezTo>
                  <a:pt x="926" y="368"/>
                  <a:pt x="924" y="365"/>
                  <a:pt x="923" y="364"/>
                </a:cubicBezTo>
                <a:cubicBezTo>
                  <a:pt x="923" y="362"/>
                  <a:pt x="921" y="358"/>
                  <a:pt x="921" y="357"/>
                </a:cubicBezTo>
                <a:cubicBezTo>
                  <a:pt x="921" y="356"/>
                  <a:pt x="923" y="355"/>
                  <a:pt x="924" y="355"/>
                </a:cubicBezTo>
                <a:cubicBezTo>
                  <a:pt x="925" y="355"/>
                  <a:pt x="925" y="353"/>
                  <a:pt x="926" y="354"/>
                </a:cubicBezTo>
                <a:cubicBezTo>
                  <a:pt x="927" y="355"/>
                  <a:pt x="928" y="354"/>
                  <a:pt x="929" y="354"/>
                </a:cubicBezTo>
                <a:cubicBezTo>
                  <a:pt x="930" y="354"/>
                  <a:pt x="932" y="359"/>
                  <a:pt x="933" y="361"/>
                </a:cubicBezTo>
                <a:cubicBezTo>
                  <a:pt x="934" y="363"/>
                  <a:pt x="934" y="364"/>
                  <a:pt x="936" y="365"/>
                </a:cubicBezTo>
                <a:cubicBezTo>
                  <a:pt x="937" y="366"/>
                  <a:pt x="939" y="365"/>
                  <a:pt x="941" y="367"/>
                </a:cubicBezTo>
                <a:cubicBezTo>
                  <a:pt x="943" y="369"/>
                  <a:pt x="948" y="371"/>
                  <a:pt x="951" y="371"/>
                </a:cubicBezTo>
                <a:cubicBezTo>
                  <a:pt x="952" y="371"/>
                  <a:pt x="953" y="370"/>
                  <a:pt x="954" y="370"/>
                </a:cubicBezTo>
                <a:cubicBezTo>
                  <a:pt x="955" y="369"/>
                  <a:pt x="956" y="369"/>
                  <a:pt x="957" y="369"/>
                </a:cubicBezTo>
                <a:cubicBezTo>
                  <a:pt x="960" y="370"/>
                  <a:pt x="960" y="373"/>
                  <a:pt x="961" y="375"/>
                </a:cubicBezTo>
                <a:cubicBezTo>
                  <a:pt x="962" y="376"/>
                  <a:pt x="973" y="377"/>
                  <a:pt x="975" y="377"/>
                </a:cubicBezTo>
                <a:cubicBezTo>
                  <a:pt x="977" y="378"/>
                  <a:pt x="987" y="378"/>
                  <a:pt x="988" y="377"/>
                </a:cubicBezTo>
                <a:cubicBezTo>
                  <a:pt x="989" y="376"/>
                  <a:pt x="990" y="376"/>
                  <a:pt x="991" y="377"/>
                </a:cubicBezTo>
                <a:cubicBezTo>
                  <a:pt x="992" y="377"/>
                  <a:pt x="996" y="378"/>
                  <a:pt x="998" y="377"/>
                </a:cubicBezTo>
                <a:cubicBezTo>
                  <a:pt x="1000" y="375"/>
                  <a:pt x="1001" y="377"/>
                  <a:pt x="1001" y="378"/>
                </a:cubicBezTo>
                <a:cubicBezTo>
                  <a:pt x="1001" y="379"/>
                  <a:pt x="1002" y="379"/>
                  <a:pt x="1003" y="380"/>
                </a:cubicBezTo>
                <a:cubicBezTo>
                  <a:pt x="1004" y="381"/>
                  <a:pt x="1004" y="382"/>
                  <a:pt x="1004" y="383"/>
                </a:cubicBezTo>
                <a:cubicBezTo>
                  <a:pt x="1005" y="384"/>
                  <a:pt x="1006" y="384"/>
                  <a:pt x="1008" y="384"/>
                </a:cubicBezTo>
                <a:cubicBezTo>
                  <a:pt x="1010" y="385"/>
                  <a:pt x="1010" y="388"/>
                  <a:pt x="1012" y="388"/>
                </a:cubicBezTo>
                <a:cubicBezTo>
                  <a:pt x="1014" y="389"/>
                  <a:pt x="1015" y="389"/>
                  <a:pt x="1015" y="388"/>
                </a:cubicBezTo>
                <a:cubicBezTo>
                  <a:pt x="1016" y="388"/>
                  <a:pt x="1017" y="388"/>
                  <a:pt x="1017" y="389"/>
                </a:cubicBezTo>
                <a:cubicBezTo>
                  <a:pt x="1017" y="391"/>
                  <a:pt x="1011" y="390"/>
                  <a:pt x="1011" y="391"/>
                </a:cubicBezTo>
                <a:cubicBezTo>
                  <a:pt x="1011" y="391"/>
                  <a:pt x="1017" y="399"/>
                  <a:pt x="1020" y="398"/>
                </a:cubicBezTo>
                <a:cubicBezTo>
                  <a:pt x="1023" y="398"/>
                  <a:pt x="1026" y="394"/>
                  <a:pt x="1025" y="394"/>
                </a:cubicBezTo>
                <a:cubicBezTo>
                  <a:pt x="1024" y="393"/>
                  <a:pt x="1025" y="391"/>
                  <a:pt x="1026" y="392"/>
                </a:cubicBezTo>
                <a:cubicBezTo>
                  <a:pt x="1027" y="392"/>
                  <a:pt x="1026" y="395"/>
                  <a:pt x="1027" y="396"/>
                </a:cubicBezTo>
                <a:cubicBezTo>
                  <a:pt x="1028" y="397"/>
                  <a:pt x="1028" y="398"/>
                  <a:pt x="1027" y="400"/>
                </a:cubicBezTo>
                <a:cubicBezTo>
                  <a:pt x="1026" y="402"/>
                  <a:pt x="1028" y="405"/>
                  <a:pt x="1028" y="407"/>
                </a:cubicBezTo>
                <a:cubicBezTo>
                  <a:pt x="1028" y="409"/>
                  <a:pt x="1029" y="412"/>
                  <a:pt x="1030" y="415"/>
                </a:cubicBezTo>
                <a:cubicBezTo>
                  <a:pt x="1030" y="417"/>
                  <a:pt x="1032" y="423"/>
                  <a:pt x="1034" y="426"/>
                </a:cubicBezTo>
                <a:cubicBezTo>
                  <a:pt x="1036" y="429"/>
                  <a:pt x="1037" y="435"/>
                  <a:pt x="1038" y="437"/>
                </a:cubicBezTo>
                <a:cubicBezTo>
                  <a:pt x="1039" y="438"/>
                  <a:pt x="1042" y="443"/>
                  <a:pt x="1042" y="446"/>
                </a:cubicBezTo>
                <a:cubicBezTo>
                  <a:pt x="1042" y="449"/>
                  <a:pt x="1045" y="453"/>
                  <a:pt x="1046" y="453"/>
                </a:cubicBezTo>
                <a:cubicBezTo>
                  <a:pt x="1047" y="454"/>
                  <a:pt x="1050" y="453"/>
                  <a:pt x="1050" y="451"/>
                </a:cubicBezTo>
                <a:cubicBezTo>
                  <a:pt x="1051" y="449"/>
                  <a:pt x="1054" y="448"/>
                  <a:pt x="1054" y="447"/>
                </a:cubicBezTo>
                <a:cubicBezTo>
                  <a:pt x="1054" y="445"/>
                  <a:pt x="1055" y="444"/>
                  <a:pt x="1056" y="444"/>
                </a:cubicBezTo>
                <a:cubicBezTo>
                  <a:pt x="1057" y="444"/>
                  <a:pt x="1057" y="443"/>
                  <a:pt x="1057" y="441"/>
                </a:cubicBezTo>
                <a:cubicBezTo>
                  <a:pt x="1057" y="439"/>
                  <a:pt x="1057" y="437"/>
                  <a:pt x="1058" y="436"/>
                </a:cubicBezTo>
                <a:cubicBezTo>
                  <a:pt x="1059" y="434"/>
                  <a:pt x="1059" y="430"/>
                  <a:pt x="1059" y="429"/>
                </a:cubicBezTo>
                <a:cubicBezTo>
                  <a:pt x="1058" y="427"/>
                  <a:pt x="1058" y="425"/>
                  <a:pt x="1059" y="423"/>
                </a:cubicBezTo>
                <a:cubicBezTo>
                  <a:pt x="1060" y="422"/>
                  <a:pt x="1059" y="420"/>
                  <a:pt x="1061" y="420"/>
                </a:cubicBezTo>
                <a:cubicBezTo>
                  <a:pt x="1062" y="420"/>
                  <a:pt x="1063" y="419"/>
                  <a:pt x="1065" y="417"/>
                </a:cubicBezTo>
                <a:cubicBezTo>
                  <a:pt x="1066" y="415"/>
                  <a:pt x="1070" y="413"/>
                  <a:pt x="1071" y="412"/>
                </a:cubicBezTo>
                <a:cubicBezTo>
                  <a:pt x="1073" y="411"/>
                  <a:pt x="1077" y="407"/>
                  <a:pt x="1078" y="405"/>
                </a:cubicBezTo>
                <a:cubicBezTo>
                  <a:pt x="1079" y="403"/>
                  <a:pt x="1083" y="402"/>
                  <a:pt x="1085" y="400"/>
                </a:cubicBezTo>
                <a:cubicBezTo>
                  <a:pt x="1086" y="399"/>
                  <a:pt x="1086" y="398"/>
                  <a:pt x="1086" y="396"/>
                </a:cubicBezTo>
                <a:cubicBezTo>
                  <a:pt x="1086" y="394"/>
                  <a:pt x="1091" y="393"/>
                  <a:pt x="1093" y="393"/>
                </a:cubicBezTo>
                <a:cubicBezTo>
                  <a:pt x="1095" y="393"/>
                  <a:pt x="1096" y="393"/>
                  <a:pt x="1097" y="393"/>
                </a:cubicBezTo>
                <a:cubicBezTo>
                  <a:pt x="1099" y="393"/>
                  <a:pt x="1101" y="392"/>
                  <a:pt x="1101" y="391"/>
                </a:cubicBezTo>
                <a:cubicBezTo>
                  <a:pt x="1101" y="389"/>
                  <a:pt x="1102" y="388"/>
                  <a:pt x="1103" y="389"/>
                </a:cubicBezTo>
                <a:cubicBezTo>
                  <a:pt x="1104" y="389"/>
                  <a:pt x="1105" y="393"/>
                  <a:pt x="1106" y="395"/>
                </a:cubicBezTo>
                <a:cubicBezTo>
                  <a:pt x="1106" y="396"/>
                  <a:pt x="1108" y="400"/>
                  <a:pt x="1110" y="401"/>
                </a:cubicBezTo>
                <a:cubicBezTo>
                  <a:pt x="1113" y="402"/>
                  <a:pt x="1114" y="407"/>
                  <a:pt x="1115" y="410"/>
                </a:cubicBezTo>
                <a:cubicBezTo>
                  <a:pt x="1116" y="412"/>
                  <a:pt x="1115" y="415"/>
                  <a:pt x="1114" y="416"/>
                </a:cubicBezTo>
                <a:cubicBezTo>
                  <a:pt x="1114" y="418"/>
                  <a:pt x="1115" y="418"/>
                  <a:pt x="1116" y="419"/>
                </a:cubicBezTo>
                <a:cubicBezTo>
                  <a:pt x="1118" y="419"/>
                  <a:pt x="1119" y="420"/>
                  <a:pt x="1120" y="418"/>
                </a:cubicBezTo>
                <a:cubicBezTo>
                  <a:pt x="1121" y="417"/>
                  <a:pt x="1124" y="416"/>
                  <a:pt x="1124" y="414"/>
                </a:cubicBezTo>
                <a:cubicBezTo>
                  <a:pt x="1124" y="412"/>
                  <a:pt x="1125" y="415"/>
                  <a:pt x="1126" y="416"/>
                </a:cubicBezTo>
                <a:cubicBezTo>
                  <a:pt x="1127" y="416"/>
                  <a:pt x="1128" y="418"/>
                  <a:pt x="1128" y="420"/>
                </a:cubicBezTo>
                <a:cubicBezTo>
                  <a:pt x="1128" y="422"/>
                  <a:pt x="1128" y="428"/>
                  <a:pt x="1130" y="429"/>
                </a:cubicBezTo>
                <a:cubicBezTo>
                  <a:pt x="1132" y="431"/>
                  <a:pt x="1132" y="435"/>
                  <a:pt x="1132" y="436"/>
                </a:cubicBezTo>
                <a:cubicBezTo>
                  <a:pt x="1131" y="438"/>
                  <a:pt x="1133" y="440"/>
                  <a:pt x="1132" y="441"/>
                </a:cubicBezTo>
                <a:cubicBezTo>
                  <a:pt x="1132" y="443"/>
                  <a:pt x="1131" y="447"/>
                  <a:pt x="1131" y="449"/>
                </a:cubicBezTo>
                <a:cubicBezTo>
                  <a:pt x="1130" y="451"/>
                  <a:pt x="1130" y="452"/>
                  <a:pt x="1131" y="452"/>
                </a:cubicBezTo>
                <a:cubicBezTo>
                  <a:pt x="1132" y="453"/>
                  <a:pt x="1134" y="455"/>
                  <a:pt x="1137" y="458"/>
                </a:cubicBezTo>
                <a:cubicBezTo>
                  <a:pt x="1139" y="461"/>
                  <a:pt x="1139" y="464"/>
                  <a:pt x="1139" y="466"/>
                </a:cubicBezTo>
                <a:cubicBezTo>
                  <a:pt x="1139" y="469"/>
                  <a:pt x="1143" y="473"/>
                  <a:pt x="1143" y="475"/>
                </a:cubicBezTo>
                <a:cubicBezTo>
                  <a:pt x="1144" y="476"/>
                  <a:pt x="1145" y="477"/>
                  <a:pt x="1147" y="479"/>
                </a:cubicBezTo>
                <a:cubicBezTo>
                  <a:pt x="1150" y="480"/>
                  <a:pt x="1155" y="483"/>
                  <a:pt x="1156" y="483"/>
                </a:cubicBezTo>
                <a:cubicBezTo>
                  <a:pt x="1157" y="482"/>
                  <a:pt x="1154" y="478"/>
                  <a:pt x="1153" y="477"/>
                </a:cubicBezTo>
                <a:cubicBezTo>
                  <a:pt x="1151" y="475"/>
                  <a:pt x="1153" y="471"/>
                  <a:pt x="1153" y="468"/>
                </a:cubicBezTo>
                <a:cubicBezTo>
                  <a:pt x="1153" y="466"/>
                  <a:pt x="1150" y="466"/>
                  <a:pt x="1149" y="464"/>
                </a:cubicBezTo>
                <a:cubicBezTo>
                  <a:pt x="1149" y="462"/>
                  <a:pt x="1148" y="463"/>
                  <a:pt x="1147" y="462"/>
                </a:cubicBezTo>
                <a:cubicBezTo>
                  <a:pt x="1147" y="461"/>
                  <a:pt x="1144" y="459"/>
                  <a:pt x="1142" y="458"/>
                </a:cubicBezTo>
                <a:cubicBezTo>
                  <a:pt x="1140" y="458"/>
                  <a:pt x="1139" y="455"/>
                  <a:pt x="1139" y="454"/>
                </a:cubicBezTo>
                <a:cubicBezTo>
                  <a:pt x="1139" y="452"/>
                  <a:pt x="1138" y="451"/>
                  <a:pt x="1138" y="450"/>
                </a:cubicBezTo>
                <a:cubicBezTo>
                  <a:pt x="1138" y="448"/>
                  <a:pt x="1136" y="448"/>
                  <a:pt x="1135" y="448"/>
                </a:cubicBezTo>
                <a:cubicBezTo>
                  <a:pt x="1133" y="447"/>
                  <a:pt x="1135" y="443"/>
                  <a:pt x="1135" y="441"/>
                </a:cubicBezTo>
                <a:cubicBezTo>
                  <a:pt x="1136" y="439"/>
                  <a:pt x="1139" y="434"/>
                  <a:pt x="1138" y="432"/>
                </a:cubicBezTo>
                <a:cubicBezTo>
                  <a:pt x="1137" y="431"/>
                  <a:pt x="1141" y="429"/>
                  <a:pt x="1141" y="431"/>
                </a:cubicBezTo>
                <a:cubicBezTo>
                  <a:pt x="1142" y="433"/>
                  <a:pt x="1142" y="434"/>
                  <a:pt x="1145" y="434"/>
                </a:cubicBezTo>
                <a:cubicBezTo>
                  <a:pt x="1147" y="434"/>
                  <a:pt x="1147" y="436"/>
                  <a:pt x="1149" y="436"/>
                </a:cubicBezTo>
                <a:cubicBezTo>
                  <a:pt x="1151" y="437"/>
                  <a:pt x="1150" y="439"/>
                  <a:pt x="1151" y="440"/>
                </a:cubicBezTo>
                <a:cubicBezTo>
                  <a:pt x="1151" y="441"/>
                  <a:pt x="1152" y="441"/>
                  <a:pt x="1153" y="441"/>
                </a:cubicBezTo>
                <a:cubicBezTo>
                  <a:pt x="1154" y="440"/>
                  <a:pt x="1153" y="442"/>
                  <a:pt x="1153" y="443"/>
                </a:cubicBezTo>
                <a:cubicBezTo>
                  <a:pt x="1154" y="443"/>
                  <a:pt x="1154" y="443"/>
                  <a:pt x="1155" y="443"/>
                </a:cubicBezTo>
                <a:cubicBezTo>
                  <a:pt x="1156" y="443"/>
                  <a:pt x="1156" y="443"/>
                  <a:pt x="1157" y="443"/>
                </a:cubicBezTo>
                <a:cubicBezTo>
                  <a:pt x="1157" y="444"/>
                  <a:pt x="1158" y="445"/>
                  <a:pt x="1159" y="445"/>
                </a:cubicBezTo>
                <a:cubicBezTo>
                  <a:pt x="1160" y="446"/>
                  <a:pt x="1158" y="447"/>
                  <a:pt x="1158" y="449"/>
                </a:cubicBezTo>
                <a:cubicBezTo>
                  <a:pt x="1158" y="451"/>
                  <a:pt x="1159" y="451"/>
                  <a:pt x="1160" y="451"/>
                </a:cubicBezTo>
                <a:cubicBezTo>
                  <a:pt x="1160" y="450"/>
                  <a:pt x="1163" y="448"/>
                  <a:pt x="1164" y="448"/>
                </a:cubicBezTo>
                <a:cubicBezTo>
                  <a:pt x="1165" y="447"/>
                  <a:pt x="1164" y="446"/>
                  <a:pt x="1165" y="446"/>
                </a:cubicBezTo>
                <a:cubicBezTo>
                  <a:pt x="1166" y="446"/>
                  <a:pt x="1165" y="445"/>
                  <a:pt x="1166" y="444"/>
                </a:cubicBezTo>
                <a:cubicBezTo>
                  <a:pt x="1166" y="443"/>
                  <a:pt x="1167" y="443"/>
                  <a:pt x="1169" y="443"/>
                </a:cubicBezTo>
                <a:cubicBezTo>
                  <a:pt x="1170" y="443"/>
                  <a:pt x="1172" y="442"/>
                  <a:pt x="1174" y="441"/>
                </a:cubicBezTo>
                <a:cubicBezTo>
                  <a:pt x="1176" y="439"/>
                  <a:pt x="1177" y="439"/>
                  <a:pt x="1178" y="435"/>
                </a:cubicBezTo>
                <a:cubicBezTo>
                  <a:pt x="1178" y="431"/>
                  <a:pt x="1177" y="426"/>
                  <a:pt x="1177" y="425"/>
                </a:cubicBezTo>
                <a:cubicBezTo>
                  <a:pt x="1177" y="424"/>
                  <a:pt x="1174" y="418"/>
                  <a:pt x="1173" y="418"/>
                </a:cubicBezTo>
                <a:cubicBezTo>
                  <a:pt x="1172" y="418"/>
                  <a:pt x="1167" y="413"/>
                  <a:pt x="1166" y="413"/>
                </a:cubicBezTo>
                <a:cubicBezTo>
                  <a:pt x="1165" y="412"/>
                  <a:pt x="1165" y="410"/>
                  <a:pt x="1164" y="409"/>
                </a:cubicBezTo>
                <a:cubicBezTo>
                  <a:pt x="1163" y="408"/>
                  <a:pt x="1162" y="406"/>
                  <a:pt x="1163" y="404"/>
                </a:cubicBezTo>
                <a:cubicBezTo>
                  <a:pt x="1163" y="402"/>
                  <a:pt x="1166" y="401"/>
                  <a:pt x="1166" y="400"/>
                </a:cubicBezTo>
                <a:cubicBezTo>
                  <a:pt x="1166" y="399"/>
                  <a:pt x="1166" y="397"/>
                  <a:pt x="1167" y="397"/>
                </a:cubicBezTo>
                <a:cubicBezTo>
                  <a:pt x="1169" y="397"/>
                  <a:pt x="1170" y="396"/>
                  <a:pt x="1171" y="395"/>
                </a:cubicBezTo>
                <a:cubicBezTo>
                  <a:pt x="1171" y="395"/>
                  <a:pt x="1172" y="395"/>
                  <a:pt x="1172" y="395"/>
                </a:cubicBezTo>
                <a:cubicBezTo>
                  <a:pt x="1173" y="395"/>
                  <a:pt x="1174" y="395"/>
                  <a:pt x="1174" y="394"/>
                </a:cubicBezTo>
                <a:cubicBezTo>
                  <a:pt x="1174" y="393"/>
                  <a:pt x="1175" y="393"/>
                  <a:pt x="1176" y="394"/>
                </a:cubicBezTo>
                <a:cubicBezTo>
                  <a:pt x="1177" y="395"/>
                  <a:pt x="1177" y="395"/>
                  <a:pt x="1179" y="394"/>
                </a:cubicBezTo>
                <a:cubicBezTo>
                  <a:pt x="1180" y="393"/>
                  <a:pt x="1180" y="395"/>
                  <a:pt x="1180" y="396"/>
                </a:cubicBezTo>
                <a:cubicBezTo>
                  <a:pt x="1179" y="397"/>
                  <a:pt x="1179" y="399"/>
                  <a:pt x="1181" y="400"/>
                </a:cubicBezTo>
                <a:cubicBezTo>
                  <a:pt x="1182" y="401"/>
                  <a:pt x="1182" y="399"/>
                  <a:pt x="1182" y="398"/>
                </a:cubicBezTo>
                <a:cubicBezTo>
                  <a:pt x="1181" y="397"/>
                  <a:pt x="1184" y="396"/>
                  <a:pt x="1188" y="394"/>
                </a:cubicBezTo>
                <a:cubicBezTo>
                  <a:pt x="1192" y="393"/>
                  <a:pt x="1196" y="390"/>
                  <a:pt x="1196" y="390"/>
                </a:cubicBezTo>
                <a:cubicBezTo>
                  <a:pt x="1196" y="389"/>
                  <a:pt x="1197" y="389"/>
                  <a:pt x="1197" y="390"/>
                </a:cubicBezTo>
                <a:cubicBezTo>
                  <a:pt x="1198" y="390"/>
                  <a:pt x="1199" y="390"/>
                  <a:pt x="1200" y="390"/>
                </a:cubicBezTo>
                <a:cubicBezTo>
                  <a:pt x="1201" y="389"/>
                  <a:pt x="1206" y="388"/>
                  <a:pt x="1207" y="388"/>
                </a:cubicBezTo>
                <a:cubicBezTo>
                  <a:pt x="1209" y="388"/>
                  <a:pt x="1209" y="387"/>
                  <a:pt x="1210" y="386"/>
                </a:cubicBezTo>
                <a:cubicBezTo>
                  <a:pt x="1211" y="385"/>
                  <a:pt x="1211" y="385"/>
                  <a:pt x="1212" y="384"/>
                </a:cubicBezTo>
                <a:cubicBezTo>
                  <a:pt x="1214" y="384"/>
                  <a:pt x="1215" y="382"/>
                  <a:pt x="1215" y="382"/>
                </a:cubicBezTo>
                <a:cubicBezTo>
                  <a:pt x="1215" y="381"/>
                  <a:pt x="1218" y="381"/>
                  <a:pt x="1218" y="380"/>
                </a:cubicBezTo>
                <a:cubicBezTo>
                  <a:pt x="1218" y="379"/>
                  <a:pt x="1220" y="379"/>
                  <a:pt x="1220" y="378"/>
                </a:cubicBezTo>
                <a:cubicBezTo>
                  <a:pt x="1220" y="377"/>
                  <a:pt x="1221" y="377"/>
                  <a:pt x="1222" y="376"/>
                </a:cubicBezTo>
                <a:cubicBezTo>
                  <a:pt x="1222" y="375"/>
                  <a:pt x="1221" y="373"/>
                  <a:pt x="1222" y="373"/>
                </a:cubicBezTo>
                <a:cubicBezTo>
                  <a:pt x="1223" y="373"/>
                  <a:pt x="1222" y="371"/>
                  <a:pt x="1222" y="371"/>
                </a:cubicBezTo>
                <a:cubicBezTo>
                  <a:pt x="1222" y="370"/>
                  <a:pt x="1224" y="370"/>
                  <a:pt x="1225" y="369"/>
                </a:cubicBezTo>
                <a:cubicBezTo>
                  <a:pt x="1226" y="369"/>
                  <a:pt x="1226" y="368"/>
                  <a:pt x="1227" y="367"/>
                </a:cubicBezTo>
                <a:cubicBezTo>
                  <a:pt x="1227" y="365"/>
                  <a:pt x="1229" y="364"/>
                  <a:pt x="1229" y="364"/>
                </a:cubicBezTo>
                <a:cubicBezTo>
                  <a:pt x="1230" y="364"/>
                  <a:pt x="1231" y="362"/>
                  <a:pt x="1230" y="360"/>
                </a:cubicBezTo>
                <a:cubicBezTo>
                  <a:pt x="1230" y="359"/>
                  <a:pt x="1232" y="359"/>
                  <a:pt x="1231" y="359"/>
                </a:cubicBezTo>
                <a:cubicBezTo>
                  <a:pt x="1230" y="358"/>
                  <a:pt x="1231" y="357"/>
                  <a:pt x="1233" y="356"/>
                </a:cubicBezTo>
                <a:cubicBezTo>
                  <a:pt x="1234" y="356"/>
                  <a:pt x="1232" y="355"/>
                  <a:pt x="1231" y="356"/>
                </a:cubicBezTo>
                <a:cubicBezTo>
                  <a:pt x="1231" y="356"/>
                  <a:pt x="1230" y="356"/>
                  <a:pt x="1230" y="355"/>
                </a:cubicBezTo>
                <a:cubicBezTo>
                  <a:pt x="1229" y="355"/>
                  <a:pt x="1229" y="354"/>
                  <a:pt x="1229" y="355"/>
                </a:cubicBezTo>
                <a:cubicBezTo>
                  <a:pt x="1228" y="356"/>
                  <a:pt x="1226" y="354"/>
                  <a:pt x="1227" y="354"/>
                </a:cubicBezTo>
                <a:cubicBezTo>
                  <a:pt x="1228" y="354"/>
                  <a:pt x="1231" y="352"/>
                  <a:pt x="1232" y="352"/>
                </a:cubicBezTo>
                <a:cubicBezTo>
                  <a:pt x="1232" y="352"/>
                  <a:pt x="1230" y="349"/>
                  <a:pt x="1229" y="350"/>
                </a:cubicBezTo>
                <a:cubicBezTo>
                  <a:pt x="1228" y="350"/>
                  <a:pt x="1226" y="347"/>
                  <a:pt x="1225" y="347"/>
                </a:cubicBezTo>
                <a:cubicBezTo>
                  <a:pt x="1224" y="347"/>
                  <a:pt x="1226" y="346"/>
                  <a:pt x="1228" y="347"/>
                </a:cubicBezTo>
                <a:cubicBezTo>
                  <a:pt x="1229" y="347"/>
                  <a:pt x="1231" y="348"/>
                  <a:pt x="1231" y="347"/>
                </a:cubicBezTo>
                <a:cubicBezTo>
                  <a:pt x="1232" y="347"/>
                  <a:pt x="1229" y="344"/>
                  <a:pt x="1228" y="343"/>
                </a:cubicBezTo>
                <a:cubicBezTo>
                  <a:pt x="1227" y="342"/>
                  <a:pt x="1228" y="341"/>
                  <a:pt x="1227" y="341"/>
                </a:cubicBezTo>
                <a:cubicBezTo>
                  <a:pt x="1226" y="340"/>
                  <a:pt x="1225" y="337"/>
                  <a:pt x="1224" y="336"/>
                </a:cubicBezTo>
                <a:cubicBezTo>
                  <a:pt x="1224" y="334"/>
                  <a:pt x="1221" y="334"/>
                  <a:pt x="1221" y="333"/>
                </a:cubicBezTo>
                <a:cubicBezTo>
                  <a:pt x="1220" y="332"/>
                  <a:pt x="1221" y="330"/>
                  <a:pt x="1223" y="329"/>
                </a:cubicBezTo>
                <a:cubicBezTo>
                  <a:pt x="1225" y="328"/>
                  <a:pt x="1224" y="327"/>
                  <a:pt x="1225" y="327"/>
                </a:cubicBezTo>
                <a:cubicBezTo>
                  <a:pt x="1225" y="327"/>
                  <a:pt x="1226" y="327"/>
                  <a:pt x="1227" y="325"/>
                </a:cubicBezTo>
                <a:cubicBezTo>
                  <a:pt x="1228" y="324"/>
                  <a:pt x="1229" y="325"/>
                  <a:pt x="1229" y="324"/>
                </a:cubicBezTo>
                <a:cubicBezTo>
                  <a:pt x="1230" y="323"/>
                  <a:pt x="1233" y="323"/>
                  <a:pt x="1234" y="322"/>
                </a:cubicBezTo>
                <a:cubicBezTo>
                  <a:pt x="1235" y="322"/>
                  <a:pt x="1233" y="319"/>
                  <a:pt x="1232" y="320"/>
                </a:cubicBezTo>
                <a:cubicBezTo>
                  <a:pt x="1230" y="320"/>
                  <a:pt x="1229" y="320"/>
                  <a:pt x="1228" y="318"/>
                </a:cubicBezTo>
                <a:cubicBezTo>
                  <a:pt x="1227" y="316"/>
                  <a:pt x="1224" y="321"/>
                  <a:pt x="1222" y="322"/>
                </a:cubicBezTo>
                <a:cubicBezTo>
                  <a:pt x="1220" y="323"/>
                  <a:pt x="1219" y="320"/>
                  <a:pt x="1219" y="318"/>
                </a:cubicBezTo>
                <a:cubicBezTo>
                  <a:pt x="1220" y="317"/>
                  <a:pt x="1218" y="317"/>
                  <a:pt x="1215" y="317"/>
                </a:cubicBezTo>
                <a:cubicBezTo>
                  <a:pt x="1212" y="317"/>
                  <a:pt x="1213" y="312"/>
                  <a:pt x="1215" y="312"/>
                </a:cubicBezTo>
                <a:cubicBezTo>
                  <a:pt x="1215" y="311"/>
                  <a:pt x="1216" y="312"/>
                  <a:pt x="1217" y="312"/>
                </a:cubicBezTo>
                <a:cubicBezTo>
                  <a:pt x="1218" y="312"/>
                  <a:pt x="1220" y="312"/>
                  <a:pt x="1220" y="310"/>
                </a:cubicBezTo>
                <a:cubicBezTo>
                  <a:pt x="1221" y="307"/>
                  <a:pt x="1223" y="309"/>
                  <a:pt x="1225" y="307"/>
                </a:cubicBezTo>
                <a:cubicBezTo>
                  <a:pt x="1228" y="304"/>
                  <a:pt x="1230" y="302"/>
                  <a:pt x="1232" y="304"/>
                </a:cubicBezTo>
                <a:cubicBezTo>
                  <a:pt x="1235" y="305"/>
                  <a:pt x="1230" y="308"/>
                  <a:pt x="1230" y="309"/>
                </a:cubicBezTo>
                <a:cubicBezTo>
                  <a:pt x="1229" y="311"/>
                  <a:pt x="1230" y="312"/>
                  <a:pt x="1229" y="313"/>
                </a:cubicBezTo>
                <a:cubicBezTo>
                  <a:pt x="1228" y="314"/>
                  <a:pt x="1229" y="314"/>
                  <a:pt x="1232" y="313"/>
                </a:cubicBezTo>
                <a:cubicBezTo>
                  <a:pt x="1234" y="311"/>
                  <a:pt x="1237" y="309"/>
                  <a:pt x="1240" y="308"/>
                </a:cubicBezTo>
                <a:cubicBezTo>
                  <a:pt x="1242" y="307"/>
                  <a:pt x="1245" y="309"/>
                  <a:pt x="1247" y="310"/>
                </a:cubicBezTo>
                <a:cubicBezTo>
                  <a:pt x="1248" y="312"/>
                  <a:pt x="1245" y="314"/>
                  <a:pt x="1244" y="315"/>
                </a:cubicBezTo>
                <a:cubicBezTo>
                  <a:pt x="1243" y="316"/>
                  <a:pt x="1245" y="316"/>
                  <a:pt x="1245" y="318"/>
                </a:cubicBezTo>
                <a:cubicBezTo>
                  <a:pt x="1245" y="319"/>
                  <a:pt x="1246" y="320"/>
                  <a:pt x="1247" y="319"/>
                </a:cubicBezTo>
                <a:cubicBezTo>
                  <a:pt x="1248" y="318"/>
                  <a:pt x="1249" y="318"/>
                  <a:pt x="1250" y="318"/>
                </a:cubicBezTo>
                <a:cubicBezTo>
                  <a:pt x="1252" y="318"/>
                  <a:pt x="1251" y="321"/>
                  <a:pt x="1253" y="321"/>
                </a:cubicBezTo>
                <a:cubicBezTo>
                  <a:pt x="1254" y="321"/>
                  <a:pt x="1254" y="323"/>
                  <a:pt x="1252" y="323"/>
                </a:cubicBezTo>
                <a:cubicBezTo>
                  <a:pt x="1251" y="322"/>
                  <a:pt x="1251" y="325"/>
                  <a:pt x="1252" y="327"/>
                </a:cubicBezTo>
                <a:cubicBezTo>
                  <a:pt x="1253" y="328"/>
                  <a:pt x="1250" y="331"/>
                  <a:pt x="1251" y="332"/>
                </a:cubicBezTo>
                <a:cubicBezTo>
                  <a:pt x="1252" y="333"/>
                  <a:pt x="1251" y="334"/>
                  <a:pt x="1251" y="335"/>
                </a:cubicBezTo>
                <a:cubicBezTo>
                  <a:pt x="1252" y="335"/>
                  <a:pt x="1257" y="334"/>
                  <a:pt x="1259" y="332"/>
                </a:cubicBezTo>
                <a:cubicBezTo>
                  <a:pt x="1262" y="329"/>
                  <a:pt x="1262" y="330"/>
                  <a:pt x="1264" y="330"/>
                </a:cubicBezTo>
                <a:cubicBezTo>
                  <a:pt x="1265" y="330"/>
                  <a:pt x="1266" y="329"/>
                  <a:pt x="1265" y="328"/>
                </a:cubicBezTo>
                <a:cubicBezTo>
                  <a:pt x="1265" y="327"/>
                  <a:pt x="1264" y="325"/>
                  <a:pt x="1264" y="322"/>
                </a:cubicBezTo>
                <a:cubicBezTo>
                  <a:pt x="1264" y="319"/>
                  <a:pt x="1258" y="312"/>
                  <a:pt x="1256" y="311"/>
                </a:cubicBezTo>
                <a:cubicBezTo>
                  <a:pt x="1255" y="311"/>
                  <a:pt x="1256" y="308"/>
                  <a:pt x="1257" y="308"/>
                </a:cubicBezTo>
                <a:cubicBezTo>
                  <a:pt x="1259" y="307"/>
                  <a:pt x="1263" y="304"/>
                  <a:pt x="1265" y="303"/>
                </a:cubicBezTo>
                <a:cubicBezTo>
                  <a:pt x="1266" y="302"/>
                  <a:pt x="1265" y="300"/>
                  <a:pt x="1266" y="298"/>
                </a:cubicBezTo>
                <a:cubicBezTo>
                  <a:pt x="1267" y="296"/>
                  <a:pt x="1274" y="291"/>
                  <a:pt x="1275" y="291"/>
                </a:cubicBezTo>
                <a:cubicBezTo>
                  <a:pt x="1277" y="291"/>
                  <a:pt x="1279" y="293"/>
                  <a:pt x="1280" y="294"/>
                </a:cubicBezTo>
                <a:cubicBezTo>
                  <a:pt x="1282" y="294"/>
                  <a:pt x="1290" y="288"/>
                  <a:pt x="1290" y="287"/>
                </a:cubicBezTo>
                <a:cubicBezTo>
                  <a:pt x="1290" y="286"/>
                  <a:pt x="1295" y="282"/>
                  <a:pt x="1297" y="280"/>
                </a:cubicBezTo>
                <a:cubicBezTo>
                  <a:pt x="1299" y="277"/>
                  <a:pt x="1302" y="274"/>
                  <a:pt x="1303" y="271"/>
                </a:cubicBezTo>
                <a:cubicBezTo>
                  <a:pt x="1304" y="270"/>
                  <a:pt x="1307" y="267"/>
                  <a:pt x="1308" y="265"/>
                </a:cubicBezTo>
                <a:cubicBezTo>
                  <a:pt x="1309" y="264"/>
                  <a:pt x="1309" y="264"/>
                  <a:pt x="1310" y="261"/>
                </a:cubicBezTo>
                <a:cubicBezTo>
                  <a:pt x="1312" y="258"/>
                  <a:pt x="1312" y="250"/>
                  <a:pt x="1312" y="250"/>
                </a:cubicBezTo>
                <a:cubicBezTo>
                  <a:pt x="1313" y="249"/>
                  <a:pt x="1312" y="248"/>
                  <a:pt x="1313" y="247"/>
                </a:cubicBezTo>
                <a:cubicBezTo>
                  <a:pt x="1314" y="246"/>
                  <a:pt x="1313" y="245"/>
                  <a:pt x="1315" y="244"/>
                </a:cubicBezTo>
                <a:cubicBezTo>
                  <a:pt x="1316" y="243"/>
                  <a:pt x="1316" y="242"/>
                  <a:pt x="1315" y="241"/>
                </a:cubicBezTo>
                <a:cubicBezTo>
                  <a:pt x="1315" y="241"/>
                  <a:pt x="1315" y="239"/>
                  <a:pt x="1315" y="238"/>
                </a:cubicBezTo>
                <a:cubicBezTo>
                  <a:pt x="1315" y="238"/>
                  <a:pt x="1315" y="237"/>
                  <a:pt x="1316" y="237"/>
                </a:cubicBezTo>
                <a:cubicBezTo>
                  <a:pt x="1316" y="236"/>
                  <a:pt x="1315" y="235"/>
                  <a:pt x="1314" y="235"/>
                </a:cubicBezTo>
                <a:cubicBezTo>
                  <a:pt x="1313" y="234"/>
                  <a:pt x="1312" y="234"/>
                  <a:pt x="1311" y="233"/>
                </a:cubicBezTo>
                <a:cubicBezTo>
                  <a:pt x="1311" y="231"/>
                  <a:pt x="1310" y="230"/>
                  <a:pt x="1308" y="230"/>
                </a:cubicBezTo>
                <a:cubicBezTo>
                  <a:pt x="1308" y="230"/>
                  <a:pt x="1307" y="230"/>
                  <a:pt x="1306" y="230"/>
                </a:cubicBezTo>
                <a:cubicBezTo>
                  <a:pt x="1305" y="230"/>
                  <a:pt x="1304" y="230"/>
                  <a:pt x="1305" y="230"/>
                </a:cubicBezTo>
                <a:cubicBezTo>
                  <a:pt x="1305" y="231"/>
                  <a:pt x="1304" y="232"/>
                  <a:pt x="1304" y="232"/>
                </a:cubicBezTo>
                <a:cubicBezTo>
                  <a:pt x="1303" y="232"/>
                  <a:pt x="1303" y="232"/>
                  <a:pt x="1302" y="233"/>
                </a:cubicBezTo>
                <a:cubicBezTo>
                  <a:pt x="1301" y="235"/>
                  <a:pt x="1298" y="235"/>
                  <a:pt x="1299" y="234"/>
                </a:cubicBezTo>
                <a:cubicBezTo>
                  <a:pt x="1301" y="232"/>
                  <a:pt x="1299" y="232"/>
                  <a:pt x="1299" y="231"/>
                </a:cubicBezTo>
                <a:cubicBezTo>
                  <a:pt x="1300" y="230"/>
                  <a:pt x="1301" y="229"/>
                  <a:pt x="1299" y="229"/>
                </a:cubicBezTo>
                <a:cubicBezTo>
                  <a:pt x="1298" y="230"/>
                  <a:pt x="1298" y="232"/>
                  <a:pt x="1297" y="232"/>
                </a:cubicBezTo>
                <a:cubicBezTo>
                  <a:pt x="1295" y="233"/>
                  <a:pt x="1296" y="229"/>
                  <a:pt x="1296" y="228"/>
                </a:cubicBezTo>
                <a:cubicBezTo>
                  <a:pt x="1296" y="227"/>
                  <a:pt x="1295" y="228"/>
                  <a:pt x="1294" y="228"/>
                </a:cubicBezTo>
                <a:cubicBezTo>
                  <a:pt x="1293" y="228"/>
                  <a:pt x="1292" y="228"/>
                  <a:pt x="1291" y="228"/>
                </a:cubicBezTo>
                <a:cubicBezTo>
                  <a:pt x="1289" y="228"/>
                  <a:pt x="1289" y="226"/>
                  <a:pt x="1291" y="225"/>
                </a:cubicBezTo>
                <a:cubicBezTo>
                  <a:pt x="1294" y="224"/>
                  <a:pt x="1293" y="223"/>
                  <a:pt x="1294" y="222"/>
                </a:cubicBezTo>
                <a:cubicBezTo>
                  <a:pt x="1295" y="222"/>
                  <a:pt x="1298" y="220"/>
                  <a:pt x="1300" y="219"/>
                </a:cubicBezTo>
                <a:cubicBezTo>
                  <a:pt x="1301" y="218"/>
                  <a:pt x="1302" y="217"/>
                  <a:pt x="1302" y="216"/>
                </a:cubicBezTo>
                <a:cubicBezTo>
                  <a:pt x="1302" y="215"/>
                  <a:pt x="1305" y="213"/>
                  <a:pt x="1308" y="211"/>
                </a:cubicBezTo>
                <a:cubicBezTo>
                  <a:pt x="1311" y="209"/>
                  <a:pt x="1312" y="208"/>
                  <a:pt x="1313" y="207"/>
                </a:cubicBezTo>
                <a:cubicBezTo>
                  <a:pt x="1313" y="205"/>
                  <a:pt x="1317" y="204"/>
                  <a:pt x="1317" y="203"/>
                </a:cubicBezTo>
                <a:cubicBezTo>
                  <a:pt x="1317" y="202"/>
                  <a:pt x="1322" y="199"/>
                  <a:pt x="1325" y="198"/>
                </a:cubicBezTo>
                <a:cubicBezTo>
                  <a:pt x="1329" y="198"/>
                  <a:pt x="1334" y="199"/>
                  <a:pt x="1335" y="200"/>
                </a:cubicBezTo>
                <a:cubicBezTo>
                  <a:pt x="1336" y="200"/>
                  <a:pt x="1336" y="200"/>
                  <a:pt x="1337" y="199"/>
                </a:cubicBezTo>
                <a:cubicBezTo>
                  <a:pt x="1337" y="199"/>
                  <a:pt x="1339" y="199"/>
                  <a:pt x="1341" y="199"/>
                </a:cubicBezTo>
                <a:cubicBezTo>
                  <a:pt x="1342" y="200"/>
                  <a:pt x="1342" y="199"/>
                  <a:pt x="1343" y="199"/>
                </a:cubicBezTo>
                <a:cubicBezTo>
                  <a:pt x="1344" y="199"/>
                  <a:pt x="1344" y="199"/>
                  <a:pt x="1345" y="199"/>
                </a:cubicBezTo>
                <a:cubicBezTo>
                  <a:pt x="1346" y="199"/>
                  <a:pt x="1348" y="200"/>
                  <a:pt x="1348" y="198"/>
                </a:cubicBezTo>
                <a:cubicBezTo>
                  <a:pt x="1349" y="196"/>
                  <a:pt x="1353" y="196"/>
                  <a:pt x="1354" y="197"/>
                </a:cubicBezTo>
                <a:cubicBezTo>
                  <a:pt x="1355" y="198"/>
                  <a:pt x="1356" y="199"/>
                  <a:pt x="1358" y="198"/>
                </a:cubicBezTo>
                <a:cubicBezTo>
                  <a:pt x="1359" y="197"/>
                  <a:pt x="1359" y="199"/>
                  <a:pt x="1360" y="199"/>
                </a:cubicBezTo>
                <a:cubicBezTo>
                  <a:pt x="1362" y="199"/>
                  <a:pt x="1361" y="201"/>
                  <a:pt x="1360" y="201"/>
                </a:cubicBezTo>
                <a:cubicBezTo>
                  <a:pt x="1358" y="200"/>
                  <a:pt x="1357" y="201"/>
                  <a:pt x="1358" y="202"/>
                </a:cubicBezTo>
                <a:cubicBezTo>
                  <a:pt x="1359" y="203"/>
                  <a:pt x="1360" y="202"/>
                  <a:pt x="1361" y="202"/>
                </a:cubicBezTo>
                <a:cubicBezTo>
                  <a:pt x="1362" y="202"/>
                  <a:pt x="1362" y="201"/>
                  <a:pt x="1363" y="201"/>
                </a:cubicBezTo>
                <a:cubicBezTo>
                  <a:pt x="1364" y="202"/>
                  <a:pt x="1366" y="202"/>
                  <a:pt x="1367" y="201"/>
                </a:cubicBezTo>
                <a:cubicBezTo>
                  <a:pt x="1368" y="200"/>
                  <a:pt x="1368" y="200"/>
                  <a:pt x="1369" y="201"/>
                </a:cubicBezTo>
                <a:cubicBezTo>
                  <a:pt x="1369" y="201"/>
                  <a:pt x="1370" y="201"/>
                  <a:pt x="1370" y="201"/>
                </a:cubicBezTo>
                <a:cubicBezTo>
                  <a:pt x="1371" y="200"/>
                  <a:pt x="1373" y="199"/>
                  <a:pt x="1374" y="200"/>
                </a:cubicBezTo>
                <a:cubicBezTo>
                  <a:pt x="1376" y="200"/>
                  <a:pt x="1375" y="198"/>
                  <a:pt x="1373" y="198"/>
                </a:cubicBezTo>
                <a:cubicBezTo>
                  <a:pt x="1371" y="198"/>
                  <a:pt x="1371" y="197"/>
                  <a:pt x="1372" y="195"/>
                </a:cubicBezTo>
                <a:cubicBezTo>
                  <a:pt x="1374" y="192"/>
                  <a:pt x="1377" y="191"/>
                  <a:pt x="1379" y="189"/>
                </a:cubicBezTo>
                <a:cubicBezTo>
                  <a:pt x="1381" y="188"/>
                  <a:pt x="1382" y="188"/>
                  <a:pt x="1382" y="187"/>
                </a:cubicBezTo>
                <a:cubicBezTo>
                  <a:pt x="1382" y="186"/>
                  <a:pt x="1383" y="183"/>
                  <a:pt x="1384" y="183"/>
                </a:cubicBezTo>
                <a:cubicBezTo>
                  <a:pt x="1384" y="183"/>
                  <a:pt x="1385" y="183"/>
                  <a:pt x="1386" y="183"/>
                </a:cubicBezTo>
                <a:cubicBezTo>
                  <a:pt x="1387" y="184"/>
                  <a:pt x="1390" y="184"/>
                  <a:pt x="1391" y="183"/>
                </a:cubicBezTo>
                <a:cubicBezTo>
                  <a:pt x="1393" y="182"/>
                  <a:pt x="1393" y="184"/>
                  <a:pt x="1394" y="184"/>
                </a:cubicBezTo>
                <a:cubicBezTo>
                  <a:pt x="1394" y="184"/>
                  <a:pt x="1395" y="184"/>
                  <a:pt x="1395" y="183"/>
                </a:cubicBezTo>
                <a:cubicBezTo>
                  <a:pt x="1396" y="183"/>
                  <a:pt x="1396" y="182"/>
                  <a:pt x="1397" y="183"/>
                </a:cubicBezTo>
                <a:cubicBezTo>
                  <a:pt x="1398" y="183"/>
                  <a:pt x="1395" y="185"/>
                  <a:pt x="1395" y="187"/>
                </a:cubicBezTo>
                <a:cubicBezTo>
                  <a:pt x="1394" y="189"/>
                  <a:pt x="1396" y="188"/>
                  <a:pt x="1397" y="188"/>
                </a:cubicBezTo>
                <a:cubicBezTo>
                  <a:pt x="1398" y="189"/>
                  <a:pt x="1396" y="190"/>
                  <a:pt x="1396" y="190"/>
                </a:cubicBezTo>
                <a:cubicBezTo>
                  <a:pt x="1396" y="191"/>
                  <a:pt x="1399" y="191"/>
                  <a:pt x="1401" y="188"/>
                </a:cubicBezTo>
                <a:cubicBezTo>
                  <a:pt x="1404" y="185"/>
                  <a:pt x="1407" y="184"/>
                  <a:pt x="1408" y="185"/>
                </a:cubicBezTo>
                <a:cubicBezTo>
                  <a:pt x="1410" y="185"/>
                  <a:pt x="1409" y="183"/>
                  <a:pt x="1409" y="180"/>
                </a:cubicBezTo>
                <a:cubicBezTo>
                  <a:pt x="1409" y="178"/>
                  <a:pt x="1415" y="177"/>
                  <a:pt x="1416" y="178"/>
                </a:cubicBezTo>
                <a:cubicBezTo>
                  <a:pt x="1418" y="179"/>
                  <a:pt x="1418" y="179"/>
                  <a:pt x="1416" y="179"/>
                </a:cubicBezTo>
                <a:cubicBezTo>
                  <a:pt x="1415" y="178"/>
                  <a:pt x="1413" y="180"/>
                  <a:pt x="1413" y="182"/>
                </a:cubicBezTo>
                <a:cubicBezTo>
                  <a:pt x="1413" y="184"/>
                  <a:pt x="1412" y="185"/>
                  <a:pt x="1413" y="186"/>
                </a:cubicBezTo>
                <a:cubicBezTo>
                  <a:pt x="1413" y="186"/>
                  <a:pt x="1411" y="187"/>
                  <a:pt x="1411" y="188"/>
                </a:cubicBezTo>
                <a:cubicBezTo>
                  <a:pt x="1411" y="188"/>
                  <a:pt x="1411" y="189"/>
                  <a:pt x="1410" y="189"/>
                </a:cubicBezTo>
                <a:cubicBezTo>
                  <a:pt x="1409" y="190"/>
                  <a:pt x="1405" y="190"/>
                  <a:pt x="1404" y="192"/>
                </a:cubicBezTo>
                <a:cubicBezTo>
                  <a:pt x="1404" y="194"/>
                  <a:pt x="1402" y="194"/>
                  <a:pt x="1401" y="196"/>
                </a:cubicBezTo>
                <a:cubicBezTo>
                  <a:pt x="1400" y="198"/>
                  <a:pt x="1396" y="199"/>
                  <a:pt x="1393" y="203"/>
                </a:cubicBezTo>
                <a:cubicBezTo>
                  <a:pt x="1390" y="207"/>
                  <a:pt x="1386" y="207"/>
                  <a:pt x="1386" y="208"/>
                </a:cubicBezTo>
                <a:cubicBezTo>
                  <a:pt x="1386" y="209"/>
                  <a:pt x="1383" y="208"/>
                  <a:pt x="1382" y="209"/>
                </a:cubicBezTo>
                <a:cubicBezTo>
                  <a:pt x="1381" y="209"/>
                  <a:pt x="1383" y="211"/>
                  <a:pt x="1381" y="214"/>
                </a:cubicBezTo>
                <a:cubicBezTo>
                  <a:pt x="1378" y="216"/>
                  <a:pt x="1377" y="220"/>
                  <a:pt x="1377" y="223"/>
                </a:cubicBezTo>
                <a:cubicBezTo>
                  <a:pt x="1377" y="227"/>
                  <a:pt x="1378" y="237"/>
                  <a:pt x="1379" y="239"/>
                </a:cubicBezTo>
                <a:cubicBezTo>
                  <a:pt x="1380" y="241"/>
                  <a:pt x="1380" y="245"/>
                  <a:pt x="1381" y="246"/>
                </a:cubicBezTo>
                <a:cubicBezTo>
                  <a:pt x="1381" y="247"/>
                  <a:pt x="1381" y="249"/>
                  <a:pt x="1382" y="249"/>
                </a:cubicBezTo>
                <a:cubicBezTo>
                  <a:pt x="1382" y="250"/>
                  <a:pt x="1385" y="247"/>
                  <a:pt x="1386" y="246"/>
                </a:cubicBezTo>
                <a:cubicBezTo>
                  <a:pt x="1388" y="244"/>
                  <a:pt x="1387" y="244"/>
                  <a:pt x="1388" y="243"/>
                </a:cubicBezTo>
                <a:cubicBezTo>
                  <a:pt x="1389" y="242"/>
                  <a:pt x="1389" y="240"/>
                  <a:pt x="1389" y="239"/>
                </a:cubicBezTo>
                <a:cubicBezTo>
                  <a:pt x="1390" y="238"/>
                  <a:pt x="1391" y="238"/>
                  <a:pt x="1392" y="237"/>
                </a:cubicBezTo>
                <a:cubicBezTo>
                  <a:pt x="1393" y="236"/>
                  <a:pt x="1394" y="237"/>
                  <a:pt x="1395" y="236"/>
                </a:cubicBezTo>
                <a:cubicBezTo>
                  <a:pt x="1396" y="236"/>
                  <a:pt x="1395" y="234"/>
                  <a:pt x="1395" y="233"/>
                </a:cubicBezTo>
                <a:cubicBezTo>
                  <a:pt x="1395" y="231"/>
                  <a:pt x="1397" y="230"/>
                  <a:pt x="1399" y="229"/>
                </a:cubicBezTo>
                <a:cubicBezTo>
                  <a:pt x="1400" y="228"/>
                  <a:pt x="1400" y="228"/>
                  <a:pt x="1401" y="229"/>
                </a:cubicBezTo>
                <a:cubicBezTo>
                  <a:pt x="1402" y="229"/>
                  <a:pt x="1403" y="229"/>
                  <a:pt x="1404" y="228"/>
                </a:cubicBezTo>
                <a:cubicBezTo>
                  <a:pt x="1406" y="226"/>
                  <a:pt x="1404" y="225"/>
                  <a:pt x="1403" y="224"/>
                </a:cubicBezTo>
                <a:cubicBezTo>
                  <a:pt x="1403" y="223"/>
                  <a:pt x="1405" y="219"/>
                  <a:pt x="1406" y="219"/>
                </a:cubicBezTo>
                <a:cubicBezTo>
                  <a:pt x="1407" y="218"/>
                  <a:pt x="1407" y="219"/>
                  <a:pt x="1408" y="219"/>
                </a:cubicBezTo>
                <a:cubicBezTo>
                  <a:pt x="1408" y="219"/>
                  <a:pt x="1409" y="219"/>
                  <a:pt x="1410" y="218"/>
                </a:cubicBezTo>
                <a:cubicBezTo>
                  <a:pt x="1411" y="217"/>
                  <a:pt x="1408" y="215"/>
                  <a:pt x="1408" y="216"/>
                </a:cubicBezTo>
                <a:cubicBezTo>
                  <a:pt x="1407" y="216"/>
                  <a:pt x="1406" y="212"/>
                  <a:pt x="1408" y="211"/>
                </a:cubicBezTo>
                <a:cubicBezTo>
                  <a:pt x="1410" y="209"/>
                  <a:pt x="1410" y="209"/>
                  <a:pt x="1408" y="209"/>
                </a:cubicBezTo>
                <a:cubicBezTo>
                  <a:pt x="1407" y="208"/>
                  <a:pt x="1407" y="209"/>
                  <a:pt x="1406" y="209"/>
                </a:cubicBezTo>
                <a:cubicBezTo>
                  <a:pt x="1405" y="209"/>
                  <a:pt x="1403" y="207"/>
                  <a:pt x="1405" y="204"/>
                </a:cubicBezTo>
                <a:cubicBezTo>
                  <a:pt x="1407" y="202"/>
                  <a:pt x="1408" y="202"/>
                  <a:pt x="1409" y="201"/>
                </a:cubicBezTo>
                <a:cubicBezTo>
                  <a:pt x="1409" y="199"/>
                  <a:pt x="1411" y="196"/>
                  <a:pt x="1412" y="195"/>
                </a:cubicBezTo>
                <a:cubicBezTo>
                  <a:pt x="1412" y="195"/>
                  <a:pt x="1413" y="195"/>
                  <a:pt x="1414" y="195"/>
                </a:cubicBezTo>
                <a:cubicBezTo>
                  <a:pt x="1415" y="195"/>
                  <a:pt x="1415" y="195"/>
                  <a:pt x="1416" y="195"/>
                </a:cubicBezTo>
                <a:cubicBezTo>
                  <a:pt x="1416" y="195"/>
                  <a:pt x="1416" y="195"/>
                  <a:pt x="1416" y="196"/>
                </a:cubicBezTo>
                <a:cubicBezTo>
                  <a:pt x="1416" y="196"/>
                  <a:pt x="1417" y="196"/>
                  <a:pt x="1417" y="196"/>
                </a:cubicBezTo>
                <a:cubicBezTo>
                  <a:pt x="1418" y="195"/>
                  <a:pt x="1420" y="192"/>
                  <a:pt x="1421" y="192"/>
                </a:cubicBezTo>
                <a:cubicBezTo>
                  <a:pt x="1423" y="192"/>
                  <a:pt x="1422" y="194"/>
                  <a:pt x="1422" y="195"/>
                </a:cubicBezTo>
                <a:cubicBezTo>
                  <a:pt x="1423" y="197"/>
                  <a:pt x="1424" y="195"/>
                  <a:pt x="1426" y="193"/>
                </a:cubicBezTo>
                <a:cubicBezTo>
                  <a:pt x="1429" y="191"/>
                  <a:pt x="1435" y="191"/>
                  <a:pt x="1437" y="192"/>
                </a:cubicBezTo>
                <a:cubicBezTo>
                  <a:pt x="1439" y="193"/>
                  <a:pt x="1439" y="195"/>
                  <a:pt x="1440" y="195"/>
                </a:cubicBezTo>
                <a:cubicBezTo>
                  <a:pt x="1442" y="195"/>
                  <a:pt x="1440" y="193"/>
                  <a:pt x="1442" y="193"/>
                </a:cubicBezTo>
                <a:cubicBezTo>
                  <a:pt x="1443" y="192"/>
                  <a:pt x="1446" y="190"/>
                  <a:pt x="1448" y="189"/>
                </a:cubicBezTo>
                <a:cubicBezTo>
                  <a:pt x="1450" y="188"/>
                  <a:pt x="1449" y="189"/>
                  <a:pt x="1450" y="187"/>
                </a:cubicBezTo>
                <a:cubicBezTo>
                  <a:pt x="1452" y="186"/>
                  <a:pt x="1453" y="187"/>
                  <a:pt x="1453" y="186"/>
                </a:cubicBezTo>
                <a:cubicBezTo>
                  <a:pt x="1453" y="185"/>
                  <a:pt x="1456" y="183"/>
                  <a:pt x="1460" y="183"/>
                </a:cubicBezTo>
                <a:cubicBezTo>
                  <a:pt x="1464" y="182"/>
                  <a:pt x="1469" y="179"/>
                  <a:pt x="1469" y="178"/>
                </a:cubicBezTo>
                <a:cubicBezTo>
                  <a:pt x="1469" y="177"/>
                  <a:pt x="1470" y="177"/>
                  <a:pt x="1471" y="178"/>
                </a:cubicBezTo>
                <a:cubicBezTo>
                  <a:pt x="1471" y="179"/>
                  <a:pt x="1472" y="178"/>
                  <a:pt x="1474" y="179"/>
                </a:cubicBezTo>
                <a:cubicBezTo>
                  <a:pt x="1476" y="179"/>
                  <a:pt x="1477" y="180"/>
                  <a:pt x="1479" y="178"/>
                </a:cubicBezTo>
                <a:cubicBezTo>
                  <a:pt x="1481" y="177"/>
                  <a:pt x="1479" y="176"/>
                  <a:pt x="1479" y="175"/>
                </a:cubicBezTo>
                <a:cubicBezTo>
                  <a:pt x="1479" y="174"/>
                  <a:pt x="1476" y="172"/>
                  <a:pt x="1476" y="171"/>
                </a:cubicBezTo>
                <a:cubicBezTo>
                  <a:pt x="1477" y="170"/>
                  <a:pt x="1474" y="166"/>
                  <a:pt x="1474" y="167"/>
                </a:cubicBezTo>
                <a:cubicBezTo>
                  <a:pt x="1473" y="168"/>
                  <a:pt x="1471" y="166"/>
                  <a:pt x="1471" y="165"/>
                </a:cubicBezTo>
                <a:cubicBezTo>
                  <a:pt x="1471" y="164"/>
                  <a:pt x="1471" y="163"/>
                  <a:pt x="1470" y="164"/>
                </a:cubicBezTo>
                <a:cubicBezTo>
                  <a:pt x="1469" y="165"/>
                  <a:pt x="1467" y="164"/>
                  <a:pt x="1466" y="163"/>
                </a:cubicBezTo>
                <a:cubicBezTo>
                  <a:pt x="1466" y="162"/>
                  <a:pt x="1468" y="161"/>
                  <a:pt x="1470" y="162"/>
                </a:cubicBezTo>
                <a:cubicBezTo>
                  <a:pt x="1472" y="163"/>
                  <a:pt x="1472" y="163"/>
                  <a:pt x="1473" y="164"/>
                </a:cubicBezTo>
                <a:cubicBezTo>
                  <a:pt x="1474" y="165"/>
                  <a:pt x="1476" y="164"/>
                  <a:pt x="1477" y="164"/>
                </a:cubicBezTo>
                <a:cubicBezTo>
                  <a:pt x="1479" y="163"/>
                  <a:pt x="1482" y="162"/>
                  <a:pt x="1483" y="161"/>
                </a:cubicBezTo>
                <a:cubicBezTo>
                  <a:pt x="1484" y="160"/>
                  <a:pt x="1483" y="159"/>
                  <a:pt x="1484" y="159"/>
                </a:cubicBezTo>
                <a:cubicBezTo>
                  <a:pt x="1486" y="158"/>
                  <a:pt x="1485" y="157"/>
                  <a:pt x="1484" y="156"/>
                </a:cubicBezTo>
                <a:cubicBezTo>
                  <a:pt x="1482" y="156"/>
                  <a:pt x="1483" y="154"/>
                  <a:pt x="1484" y="154"/>
                </a:cubicBezTo>
                <a:cubicBezTo>
                  <a:pt x="1485" y="154"/>
                  <a:pt x="1485" y="153"/>
                  <a:pt x="1485" y="153"/>
                </a:cubicBezTo>
                <a:cubicBezTo>
                  <a:pt x="1486" y="153"/>
                  <a:pt x="1486" y="153"/>
                  <a:pt x="1486" y="153"/>
                </a:cubicBezTo>
                <a:cubicBezTo>
                  <a:pt x="1486" y="153"/>
                  <a:pt x="1487" y="153"/>
                  <a:pt x="1488" y="153"/>
                </a:cubicBezTo>
                <a:cubicBezTo>
                  <a:pt x="1489" y="152"/>
                  <a:pt x="1488" y="154"/>
                  <a:pt x="1487" y="155"/>
                </a:cubicBezTo>
                <a:cubicBezTo>
                  <a:pt x="1486" y="156"/>
                  <a:pt x="1488" y="157"/>
                  <a:pt x="1489" y="158"/>
                </a:cubicBezTo>
                <a:cubicBezTo>
                  <a:pt x="1489" y="158"/>
                  <a:pt x="1492" y="159"/>
                  <a:pt x="1493" y="158"/>
                </a:cubicBezTo>
                <a:cubicBezTo>
                  <a:pt x="1495" y="157"/>
                  <a:pt x="1499" y="159"/>
                  <a:pt x="1500" y="160"/>
                </a:cubicBezTo>
                <a:cubicBezTo>
                  <a:pt x="1500" y="161"/>
                  <a:pt x="1501" y="163"/>
                  <a:pt x="1503" y="164"/>
                </a:cubicBezTo>
                <a:cubicBezTo>
                  <a:pt x="1505" y="165"/>
                  <a:pt x="1507" y="164"/>
                  <a:pt x="1507" y="165"/>
                </a:cubicBezTo>
                <a:cubicBezTo>
                  <a:pt x="1507" y="166"/>
                  <a:pt x="1508" y="167"/>
                  <a:pt x="1509" y="166"/>
                </a:cubicBezTo>
                <a:cubicBezTo>
                  <a:pt x="1510" y="166"/>
                  <a:pt x="1510" y="166"/>
                  <a:pt x="1510" y="167"/>
                </a:cubicBezTo>
                <a:cubicBezTo>
                  <a:pt x="1511" y="167"/>
                  <a:pt x="1511" y="167"/>
                  <a:pt x="1512" y="167"/>
                </a:cubicBezTo>
                <a:cubicBezTo>
                  <a:pt x="1512" y="166"/>
                  <a:pt x="1512" y="166"/>
                  <a:pt x="1513" y="166"/>
                </a:cubicBezTo>
                <a:cubicBezTo>
                  <a:pt x="1513" y="166"/>
                  <a:pt x="1513" y="167"/>
                  <a:pt x="1514" y="166"/>
                </a:cubicBezTo>
                <a:cubicBezTo>
                  <a:pt x="1515" y="165"/>
                  <a:pt x="1512" y="165"/>
                  <a:pt x="1512" y="164"/>
                </a:cubicBezTo>
                <a:cubicBezTo>
                  <a:pt x="1512" y="163"/>
                  <a:pt x="1513" y="164"/>
                  <a:pt x="1513" y="164"/>
                </a:cubicBezTo>
                <a:cubicBezTo>
                  <a:pt x="1514" y="164"/>
                  <a:pt x="1514" y="164"/>
                  <a:pt x="1514" y="164"/>
                </a:cubicBezTo>
                <a:cubicBezTo>
                  <a:pt x="1515" y="164"/>
                  <a:pt x="1514" y="162"/>
                  <a:pt x="1515" y="162"/>
                </a:cubicBezTo>
                <a:cubicBezTo>
                  <a:pt x="1515" y="162"/>
                  <a:pt x="1515" y="158"/>
                  <a:pt x="1514" y="158"/>
                </a:cubicBezTo>
                <a:cubicBezTo>
                  <a:pt x="1513" y="158"/>
                  <a:pt x="1514" y="156"/>
                  <a:pt x="1515" y="157"/>
                </a:cubicBezTo>
                <a:moveTo>
                  <a:pt x="847" y="523"/>
                </a:moveTo>
                <a:cubicBezTo>
                  <a:pt x="845" y="524"/>
                  <a:pt x="844" y="518"/>
                  <a:pt x="841" y="517"/>
                </a:cubicBezTo>
                <a:cubicBezTo>
                  <a:pt x="839" y="516"/>
                  <a:pt x="839" y="502"/>
                  <a:pt x="840" y="502"/>
                </a:cubicBezTo>
                <a:cubicBezTo>
                  <a:pt x="841" y="501"/>
                  <a:pt x="841" y="513"/>
                  <a:pt x="844" y="515"/>
                </a:cubicBezTo>
                <a:cubicBezTo>
                  <a:pt x="846" y="516"/>
                  <a:pt x="845" y="519"/>
                  <a:pt x="846" y="520"/>
                </a:cubicBezTo>
                <a:cubicBezTo>
                  <a:pt x="846" y="521"/>
                  <a:pt x="848" y="523"/>
                  <a:pt x="847" y="523"/>
                </a:cubicBezTo>
                <a:moveTo>
                  <a:pt x="865" y="548"/>
                </a:moveTo>
                <a:cubicBezTo>
                  <a:pt x="864" y="550"/>
                  <a:pt x="861" y="545"/>
                  <a:pt x="860" y="542"/>
                </a:cubicBezTo>
                <a:cubicBezTo>
                  <a:pt x="860" y="539"/>
                  <a:pt x="862" y="537"/>
                  <a:pt x="861" y="534"/>
                </a:cubicBezTo>
                <a:cubicBezTo>
                  <a:pt x="859" y="531"/>
                  <a:pt x="859" y="528"/>
                  <a:pt x="860" y="528"/>
                </a:cubicBezTo>
                <a:cubicBezTo>
                  <a:pt x="862" y="528"/>
                  <a:pt x="864" y="536"/>
                  <a:pt x="863" y="538"/>
                </a:cubicBezTo>
                <a:cubicBezTo>
                  <a:pt x="862" y="541"/>
                  <a:pt x="866" y="547"/>
                  <a:pt x="865" y="548"/>
                </a:cubicBezTo>
                <a:moveTo>
                  <a:pt x="854" y="487"/>
                </a:moveTo>
                <a:cubicBezTo>
                  <a:pt x="857" y="486"/>
                  <a:pt x="863" y="487"/>
                  <a:pt x="863" y="488"/>
                </a:cubicBezTo>
                <a:cubicBezTo>
                  <a:pt x="862" y="489"/>
                  <a:pt x="860" y="489"/>
                  <a:pt x="860" y="491"/>
                </a:cubicBezTo>
                <a:cubicBezTo>
                  <a:pt x="860" y="493"/>
                  <a:pt x="859" y="495"/>
                  <a:pt x="858" y="495"/>
                </a:cubicBezTo>
                <a:cubicBezTo>
                  <a:pt x="856" y="496"/>
                  <a:pt x="859" y="498"/>
                  <a:pt x="858" y="498"/>
                </a:cubicBezTo>
                <a:cubicBezTo>
                  <a:pt x="857" y="498"/>
                  <a:pt x="856" y="498"/>
                  <a:pt x="855" y="498"/>
                </a:cubicBezTo>
                <a:cubicBezTo>
                  <a:pt x="854" y="497"/>
                  <a:pt x="852" y="497"/>
                  <a:pt x="851" y="498"/>
                </a:cubicBezTo>
                <a:cubicBezTo>
                  <a:pt x="848" y="499"/>
                  <a:pt x="851" y="487"/>
                  <a:pt x="854" y="487"/>
                </a:cubicBezTo>
                <a:moveTo>
                  <a:pt x="950" y="303"/>
                </a:moveTo>
                <a:cubicBezTo>
                  <a:pt x="949" y="303"/>
                  <a:pt x="949" y="303"/>
                  <a:pt x="948" y="303"/>
                </a:cubicBezTo>
                <a:cubicBezTo>
                  <a:pt x="947" y="304"/>
                  <a:pt x="947" y="304"/>
                  <a:pt x="946" y="304"/>
                </a:cubicBezTo>
                <a:cubicBezTo>
                  <a:pt x="944" y="303"/>
                  <a:pt x="942" y="302"/>
                  <a:pt x="942" y="304"/>
                </a:cubicBezTo>
                <a:cubicBezTo>
                  <a:pt x="941" y="305"/>
                  <a:pt x="941" y="307"/>
                  <a:pt x="943" y="307"/>
                </a:cubicBezTo>
                <a:cubicBezTo>
                  <a:pt x="945" y="307"/>
                  <a:pt x="944" y="308"/>
                  <a:pt x="943" y="310"/>
                </a:cubicBezTo>
                <a:cubicBezTo>
                  <a:pt x="942" y="310"/>
                  <a:pt x="943" y="310"/>
                  <a:pt x="944" y="310"/>
                </a:cubicBezTo>
                <a:cubicBezTo>
                  <a:pt x="944" y="310"/>
                  <a:pt x="945" y="310"/>
                  <a:pt x="945" y="311"/>
                </a:cubicBezTo>
                <a:cubicBezTo>
                  <a:pt x="946" y="312"/>
                  <a:pt x="947" y="312"/>
                  <a:pt x="946" y="314"/>
                </a:cubicBezTo>
                <a:cubicBezTo>
                  <a:pt x="946" y="316"/>
                  <a:pt x="947" y="321"/>
                  <a:pt x="946" y="322"/>
                </a:cubicBezTo>
                <a:cubicBezTo>
                  <a:pt x="945" y="323"/>
                  <a:pt x="941" y="324"/>
                  <a:pt x="937" y="324"/>
                </a:cubicBezTo>
                <a:cubicBezTo>
                  <a:pt x="933" y="324"/>
                  <a:pt x="933" y="319"/>
                  <a:pt x="929" y="319"/>
                </a:cubicBezTo>
                <a:cubicBezTo>
                  <a:pt x="925" y="319"/>
                  <a:pt x="923" y="314"/>
                  <a:pt x="925" y="312"/>
                </a:cubicBezTo>
                <a:cubicBezTo>
                  <a:pt x="927" y="309"/>
                  <a:pt x="929" y="305"/>
                  <a:pt x="927" y="303"/>
                </a:cubicBezTo>
                <a:cubicBezTo>
                  <a:pt x="926" y="301"/>
                  <a:pt x="918" y="293"/>
                  <a:pt x="919" y="291"/>
                </a:cubicBezTo>
                <a:cubicBezTo>
                  <a:pt x="919" y="288"/>
                  <a:pt x="920" y="287"/>
                  <a:pt x="917" y="285"/>
                </a:cubicBezTo>
                <a:cubicBezTo>
                  <a:pt x="914" y="282"/>
                  <a:pt x="917" y="281"/>
                  <a:pt x="919" y="279"/>
                </a:cubicBezTo>
                <a:cubicBezTo>
                  <a:pt x="921" y="276"/>
                  <a:pt x="925" y="275"/>
                  <a:pt x="927" y="273"/>
                </a:cubicBezTo>
                <a:cubicBezTo>
                  <a:pt x="930" y="272"/>
                  <a:pt x="933" y="270"/>
                  <a:pt x="936" y="271"/>
                </a:cubicBezTo>
                <a:cubicBezTo>
                  <a:pt x="937" y="271"/>
                  <a:pt x="939" y="271"/>
                  <a:pt x="939" y="271"/>
                </a:cubicBezTo>
                <a:cubicBezTo>
                  <a:pt x="941" y="271"/>
                  <a:pt x="942" y="271"/>
                  <a:pt x="943" y="272"/>
                </a:cubicBezTo>
                <a:cubicBezTo>
                  <a:pt x="944" y="274"/>
                  <a:pt x="943" y="277"/>
                  <a:pt x="943" y="278"/>
                </a:cubicBezTo>
                <a:cubicBezTo>
                  <a:pt x="944" y="279"/>
                  <a:pt x="941" y="279"/>
                  <a:pt x="939" y="279"/>
                </a:cubicBezTo>
                <a:cubicBezTo>
                  <a:pt x="937" y="279"/>
                  <a:pt x="933" y="280"/>
                  <a:pt x="934" y="281"/>
                </a:cubicBezTo>
                <a:cubicBezTo>
                  <a:pt x="934" y="282"/>
                  <a:pt x="936" y="285"/>
                  <a:pt x="933" y="283"/>
                </a:cubicBezTo>
                <a:cubicBezTo>
                  <a:pt x="931" y="282"/>
                  <a:pt x="930" y="285"/>
                  <a:pt x="931" y="285"/>
                </a:cubicBezTo>
                <a:cubicBezTo>
                  <a:pt x="933" y="285"/>
                  <a:pt x="934" y="286"/>
                  <a:pt x="934" y="288"/>
                </a:cubicBezTo>
                <a:cubicBezTo>
                  <a:pt x="934" y="289"/>
                  <a:pt x="935" y="291"/>
                  <a:pt x="936" y="291"/>
                </a:cubicBezTo>
                <a:cubicBezTo>
                  <a:pt x="936" y="291"/>
                  <a:pt x="937" y="291"/>
                  <a:pt x="937" y="292"/>
                </a:cubicBezTo>
                <a:cubicBezTo>
                  <a:pt x="938" y="292"/>
                  <a:pt x="938" y="293"/>
                  <a:pt x="939" y="293"/>
                </a:cubicBezTo>
                <a:cubicBezTo>
                  <a:pt x="941" y="293"/>
                  <a:pt x="942" y="293"/>
                  <a:pt x="941" y="295"/>
                </a:cubicBezTo>
                <a:cubicBezTo>
                  <a:pt x="939" y="296"/>
                  <a:pt x="942" y="301"/>
                  <a:pt x="942" y="300"/>
                </a:cubicBezTo>
                <a:cubicBezTo>
                  <a:pt x="943" y="299"/>
                  <a:pt x="942" y="296"/>
                  <a:pt x="945" y="296"/>
                </a:cubicBezTo>
                <a:cubicBezTo>
                  <a:pt x="948" y="297"/>
                  <a:pt x="946" y="300"/>
                  <a:pt x="948" y="300"/>
                </a:cubicBezTo>
                <a:cubicBezTo>
                  <a:pt x="950" y="300"/>
                  <a:pt x="952" y="303"/>
                  <a:pt x="950" y="303"/>
                </a:cubicBezTo>
                <a:moveTo>
                  <a:pt x="975" y="285"/>
                </a:moveTo>
                <a:cubicBezTo>
                  <a:pt x="971" y="287"/>
                  <a:pt x="968" y="287"/>
                  <a:pt x="969" y="284"/>
                </a:cubicBezTo>
                <a:cubicBezTo>
                  <a:pt x="970" y="281"/>
                  <a:pt x="971" y="278"/>
                  <a:pt x="969" y="278"/>
                </a:cubicBezTo>
                <a:cubicBezTo>
                  <a:pt x="967" y="278"/>
                  <a:pt x="968" y="284"/>
                  <a:pt x="967" y="284"/>
                </a:cubicBezTo>
                <a:cubicBezTo>
                  <a:pt x="966" y="285"/>
                  <a:pt x="966" y="279"/>
                  <a:pt x="967" y="277"/>
                </a:cubicBezTo>
                <a:cubicBezTo>
                  <a:pt x="968" y="275"/>
                  <a:pt x="970" y="277"/>
                  <a:pt x="971" y="277"/>
                </a:cubicBezTo>
                <a:cubicBezTo>
                  <a:pt x="971" y="277"/>
                  <a:pt x="971" y="277"/>
                  <a:pt x="971" y="276"/>
                </a:cubicBezTo>
                <a:cubicBezTo>
                  <a:pt x="972" y="276"/>
                  <a:pt x="972" y="275"/>
                  <a:pt x="973" y="275"/>
                </a:cubicBezTo>
                <a:cubicBezTo>
                  <a:pt x="974" y="275"/>
                  <a:pt x="972" y="278"/>
                  <a:pt x="974" y="278"/>
                </a:cubicBezTo>
                <a:cubicBezTo>
                  <a:pt x="975" y="278"/>
                  <a:pt x="978" y="283"/>
                  <a:pt x="975" y="285"/>
                </a:cubicBezTo>
                <a:moveTo>
                  <a:pt x="979" y="274"/>
                </a:moveTo>
                <a:cubicBezTo>
                  <a:pt x="979" y="275"/>
                  <a:pt x="974" y="274"/>
                  <a:pt x="973" y="273"/>
                </a:cubicBezTo>
                <a:cubicBezTo>
                  <a:pt x="973" y="272"/>
                  <a:pt x="980" y="273"/>
                  <a:pt x="979" y="274"/>
                </a:cubicBezTo>
                <a:moveTo>
                  <a:pt x="1050" y="274"/>
                </a:moveTo>
                <a:cubicBezTo>
                  <a:pt x="1047" y="274"/>
                  <a:pt x="1039" y="272"/>
                  <a:pt x="1036" y="276"/>
                </a:cubicBezTo>
                <a:cubicBezTo>
                  <a:pt x="1033" y="279"/>
                  <a:pt x="1035" y="281"/>
                  <a:pt x="1034" y="281"/>
                </a:cubicBezTo>
                <a:cubicBezTo>
                  <a:pt x="1032" y="281"/>
                  <a:pt x="1031" y="276"/>
                  <a:pt x="1033" y="274"/>
                </a:cubicBezTo>
                <a:cubicBezTo>
                  <a:pt x="1035" y="272"/>
                  <a:pt x="1041" y="272"/>
                  <a:pt x="1044" y="272"/>
                </a:cubicBezTo>
                <a:cubicBezTo>
                  <a:pt x="1046" y="273"/>
                  <a:pt x="1049" y="273"/>
                  <a:pt x="1051" y="272"/>
                </a:cubicBezTo>
                <a:cubicBezTo>
                  <a:pt x="1053" y="272"/>
                  <a:pt x="1054" y="272"/>
                  <a:pt x="1055" y="272"/>
                </a:cubicBezTo>
                <a:cubicBezTo>
                  <a:pt x="1056" y="272"/>
                  <a:pt x="1054" y="274"/>
                  <a:pt x="1050" y="274"/>
                </a:cubicBezTo>
                <a:moveTo>
                  <a:pt x="1175" y="236"/>
                </a:moveTo>
                <a:cubicBezTo>
                  <a:pt x="1171" y="239"/>
                  <a:pt x="1164" y="240"/>
                  <a:pt x="1164" y="243"/>
                </a:cubicBezTo>
                <a:cubicBezTo>
                  <a:pt x="1164" y="245"/>
                  <a:pt x="1156" y="247"/>
                  <a:pt x="1155" y="245"/>
                </a:cubicBezTo>
                <a:cubicBezTo>
                  <a:pt x="1154" y="244"/>
                  <a:pt x="1161" y="244"/>
                  <a:pt x="1163" y="240"/>
                </a:cubicBezTo>
                <a:cubicBezTo>
                  <a:pt x="1165" y="237"/>
                  <a:pt x="1171" y="235"/>
                  <a:pt x="1174" y="230"/>
                </a:cubicBezTo>
                <a:cubicBezTo>
                  <a:pt x="1176" y="226"/>
                  <a:pt x="1178" y="221"/>
                  <a:pt x="1180" y="221"/>
                </a:cubicBezTo>
                <a:cubicBezTo>
                  <a:pt x="1181" y="221"/>
                  <a:pt x="1179" y="233"/>
                  <a:pt x="1175" y="236"/>
                </a:cubicBezTo>
                <a:moveTo>
                  <a:pt x="770" y="45"/>
                </a:moveTo>
                <a:cubicBezTo>
                  <a:pt x="772" y="45"/>
                  <a:pt x="768" y="47"/>
                  <a:pt x="768" y="49"/>
                </a:cubicBezTo>
                <a:cubicBezTo>
                  <a:pt x="767" y="50"/>
                  <a:pt x="771" y="52"/>
                  <a:pt x="772" y="53"/>
                </a:cubicBezTo>
                <a:cubicBezTo>
                  <a:pt x="774" y="55"/>
                  <a:pt x="777" y="55"/>
                  <a:pt x="778" y="54"/>
                </a:cubicBezTo>
                <a:cubicBezTo>
                  <a:pt x="779" y="53"/>
                  <a:pt x="779" y="50"/>
                  <a:pt x="781" y="50"/>
                </a:cubicBezTo>
                <a:cubicBezTo>
                  <a:pt x="782" y="51"/>
                  <a:pt x="781" y="49"/>
                  <a:pt x="783" y="49"/>
                </a:cubicBezTo>
                <a:cubicBezTo>
                  <a:pt x="784" y="48"/>
                  <a:pt x="784" y="50"/>
                  <a:pt x="783" y="51"/>
                </a:cubicBezTo>
                <a:cubicBezTo>
                  <a:pt x="782" y="52"/>
                  <a:pt x="785" y="52"/>
                  <a:pt x="787" y="51"/>
                </a:cubicBezTo>
                <a:cubicBezTo>
                  <a:pt x="788" y="49"/>
                  <a:pt x="789" y="51"/>
                  <a:pt x="788" y="52"/>
                </a:cubicBezTo>
                <a:cubicBezTo>
                  <a:pt x="788" y="54"/>
                  <a:pt x="785" y="53"/>
                  <a:pt x="783" y="55"/>
                </a:cubicBezTo>
                <a:cubicBezTo>
                  <a:pt x="782" y="56"/>
                  <a:pt x="778" y="55"/>
                  <a:pt x="777" y="57"/>
                </a:cubicBezTo>
                <a:cubicBezTo>
                  <a:pt x="775" y="59"/>
                  <a:pt x="778" y="59"/>
                  <a:pt x="781" y="58"/>
                </a:cubicBezTo>
                <a:cubicBezTo>
                  <a:pt x="783" y="58"/>
                  <a:pt x="787" y="58"/>
                  <a:pt x="789" y="58"/>
                </a:cubicBezTo>
                <a:cubicBezTo>
                  <a:pt x="791" y="58"/>
                  <a:pt x="788" y="59"/>
                  <a:pt x="785" y="59"/>
                </a:cubicBezTo>
                <a:cubicBezTo>
                  <a:pt x="782" y="59"/>
                  <a:pt x="781" y="60"/>
                  <a:pt x="781" y="60"/>
                </a:cubicBezTo>
                <a:cubicBezTo>
                  <a:pt x="782" y="61"/>
                  <a:pt x="781" y="61"/>
                  <a:pt x="780" y="61"/>
                </a:cubicBezTo>
                <a:cubicBezTo>
                  <a:pt x="779" y="60"/>
                  <a:pt x="777" y="60"/>
                  <a:pt x="777" y="61"/>
                </a:cubicBezTo>
                <a:cubicBezTo>
                  <a:pt x="777" y="63"/>
                  <a:pt x="781" y="64"/>
                  <a:pt x="782" y="65"/>
                </a:cubicBezTo>
                <a:cubicBezTo>
                  <a:pt x="782" y="65"/>
                  <a:pt x="783" y="65"/>
                  <a:pt x="784" y="65"/>
                </a:cubicBezTo>
                <a:cubicBezTo>
                  <a:pt x="785" y="65"/>
                  <a:pt x="785" y="65"/>
                  <a:pt x="786" y="65"/>
                </a:cubicBezTo>
                <a:cubicBezTo>
                  <a:pt x="787" y="66"/>
                  <a:pt x="784" y="66"/>
                  <a:pt x="784" y="67"/>
                </a:cubicBezTo>
                <a:cubicBezTo>
                  <a:pt x="783" y="67"/>
                  <a:pt x="787" y="68"/>
                  <a:pt x="787" y="69"/>
                </a:cubicBezTo>
                <a:cubicBezTo>
                  <a:pt x="788" y="70"/>
                  <a:pt x="790" y="69"/>
                  <a:pt x="790" y="68"/>
                </a:cubicBezTo>
                <a:cubicBezTo>
                  <a:pt x="790" y="66"/>
                  <a:pt x="792" y="61"/>
                  <a:pt x="795" y="60"/>
                </a:cubicBezTo>
                <a:cubicBezTo>
                  <a:pt x="798" y="59"/>
                  <a:pt x="796" y="58"/>
                  <a:pt x="796" y="57"/>
                </a:cubicBezTo>
                <a:cubicBezTo>
                  <a:pt x="797" y="55"/>
                  <a:pt x="799" y="56"/>
                  <a:pt x="798" y="55"/>
                </a:cubicBezTo>
                <a:cubicBezTo>
                  <a:pt x="798" y="54"/>
                  <a:pt x="798" y="53"/>
                  <a:pt x="800" y="52"/>
                </a:cubicBezTo>
                <a:cubicBezTo>
                  <a:pt x="802" y="50"/>
                  <a:pt x="803" y="51"/>
                  <a:pt x="805" y="50"/>
                </a:cubicBezTo>
                <a:cubicBezTo>
                  <a:pt x="807" y="49"/>
                  <a:pt x="808" y="51"/>
                  <a:pt x="806" y="51"/>
                </a:cubicBezTo>
                <a:cubicBezTo>
                  <a:pt x="804" y="51"/>
                  <a:pt x="805" y="54"/>
                  <a:pt x="807" y="54"/>
                </a:cubicBezTo>
                <a:cubicBezTo>
                  <a:pt x="808" y="55"/>
                  <a:pt x="807" y="55"/>
                  <a:pt x="808" y="56"/>
                </a:cubicBezTo>
                <a:cubicBezTo>
                  <a:pt x="809" y="56"/>
                  <a:pt x="809" y="58"/>
                  <a:pt x="807" y="60"/>
                </a:cubicBezTo>
                <a:cubicBezTo>
                  <a:pt x="806" y="62"/>
                  <a:pt x="808" y="62"/>
                  <a:pt x="811" y="61"/>
                </a:cubicBezTo>
                <a:cubicBezTo>
                  <a:pt x="815" y="59"/>
                  <a:pt x="813" y="62"/>
                  <a:pt x="814" y="63"/>
                </a:cubicBezTo>
                <a:cubicBezTo>
                  <a:pt x="815" y="64"/>
                  <a:pt x="818" y="62"/>
                  <a:pt x="819" y="60"/>
                </a:cubicBezTo>
                <a:cubicBezTo>
                  <a:pt x="821" y="58"/>
                  <a:pt x="823" y="59"/>
                  <a:pt x="823" y="58"/>
                </a:cubicBezTo>
                <a:cubicBezTo>
                  <a:pt x="823" y="57"/>
                  <a:pt x="821" y="56"/>
                  <a:pt x="820" y="57"/>
                </a:cubicBezTo>
                <a:cubicBezTo>
                  <a:pt x="818" y="58"/>
                  <a:pt x="815" y="57"/>
                  <a:pt x="816" y="56"/>
                </a:cubicBezTo>
                <a:cubicBezTo>
                  <a:pt x="817" y="55"/>
                  <a:pt x="817" y="54"/>
                  <a:pt x="815" y="55"/>
                </a:cubicBezTo>
                <a:cubicBezTo>
                  <a:pt x="814" y="55"/>
                  <a:pt x="811" y="54"/>
                  <a:pt x="812" y="53"/>
                </a:cubicBezTo>
                <a:cubicBezTo>
                  <a:pt x="814" y="53"/>
                  <a:pt x="811" y="51"/>
                  <a:pt x="810" y="51"/>
                </a:cubicBezTo>
                <a:cubicBezTo>
                  <a:pt x="808" y="51"/>
                  <a:pt x="809" y="50"/>
                  <a:pt x="809" y="48"/>
                </a:cubicBezTo>
                <a:cubicBezTo>
                  <a:pt x="809" y="47"/>
                  <a:pt x="805" y="47"/>
                  <a:pt x="806" y="47"/>
                </a:cubicBezTo>
                <a:cubicBezTo>
                  <a:pt x="807" y="46"/>
                  <a:pt x="804" y="45"/>
                  <a:pt x="804" y="46"/>
                </a:cubicBezTo>
                <a:cubicBezTo>
                  <a:pt x="803" y="47"/>
                  <a:pt x="802" y="47"/>
                  <a:pt x="802" y="46"/>
                </a:cubicBezTo>
                <a:cubicBezTo>
                  <a:pt x="802" y="44"/>
                  <a:pt x="799" y="45"/>
                  <a:pt x="798" y="45"/>
                </a:cubicBezTo>
                <a:cubicBezTo>
                  <a:pt x="797" y="45"/>
                  <a:pt x="798" y="42"/>
                  <a:pt x="796" y="42"/>
                </a:cubicBezTo>
                <a:cubicBezTo>
                  <a:pt x="796" y="41"/>
                  <a:pt x="795" y="42"/>
                  <a:pt x="794" y="42"/>
                </a:cubicBezTo>
                <a:cubicBezTo>
                  <a:pt x="794" y="43"/>
                  <a:pt x="793" y="43"/>
                  <a:pt x="793" y="43"/>
                </a:cubicBezTo>
                <a:cubicBezTo>
                  <a:pt x="792" y="43"/>
                  <a:pt x="794" y="41"/>
                  <a:pt x="794" y="40"/>
                </a:cubicBezTo>
                <a:cubicBezTo>
                  <a:pt x="795" y="39"/>
                  <a:pt x="790" y="37"/>
                  <a:pt x="790" y="39"/>
                </a:cubicBezTo>
                <a:cubicBezTo>
                  <a:pt x="789" y="40"/>
                  <a:pt x="788" y="37"/>
                  <a:pt x="787" y="37"/>
                </a:cubicBezTo>
                <a:cubicBezTo>
                  <a:pt x="786" y="36"/>
                  <a:pt x="787" y="38"/>
                  <a:pt x="786" y="39"/>
                </a:cubicBezTo>
                <a:cubicBezTo>
                  <a:pt x="786" y="39"/>
                  <a:pt x="784" y="40"/>
                  <a:pt x="786" y="41"/>
                </a:cubicBezTo>
                <a:cubicBezTo>
                  <a:pt x="787" y="42"/>
                  <a:pt x="789" y="46"/>
                  <a:pt x="788" y="47"/>
                </a:cubicBezTo>
                <a:cubicBezTo>
                  <a:pt x="788" y="48"/>
                  <a:pt x="784" y="44"/>
                  <a:pt x="784" y="42"/>
                </a:cubicBezTo>
                <a:cubicBezTo>
                  <a:pt x="784" y="40"/>
                  <a:pt x="781" y="38"/>
                  <a:pt x="781" y="39"/>
                </a:cubicBezTo>
                <a:cubicBezTo>
                  <a:pt x="780" y="41"/>
                  <a:pt x="779" y="41"/>
                  <a:pt x="779" y="43"/>
                </a:cubicBezTo>
                <a:cubicBezTo>
                  <a:pt x="780" y="44"/>
                  <a:pt x="778" y="45"/>
                  <a:pt x="778" y="44"/>
                </a:cubicBezTo>
                <a:cubicBezTo>
                  <a:pt x="778" y="42"/>
                  <a:pt x="776" y="41"/>
                  <a:pt x="775" y="41"/>
                </a:cubicBezTo>
                <a:cubicBezTo>
                  <a:pt x="774" y="41"/>
                  <a:pt x="777" y="40"/>
                  <a:pt x="778" y="40"/>
                </a:cubicBezTo>
                <a:cubicBezTo>
                  <a:pt x="780" y="39"/>
                  <a:pt x="777" y="38"/>
                  <a:pt x="776" y="39"/>
                </a:cubicBezTo>
                <a:cubicBezTo>
                  <a:pt x="775" y="39"/>
                  <a:pt x="775" y="39"/>
                  <a:pt x="774" y="39"/>
                </a:cubicBezTo>
                <a:cubicBezTo>
                  <a:pt x="773" y="39"/>
                  <a:pt x="773" y="39"/>
                  <a:pt x="772" y="39"/>
                </a:cubicBezTo>
                <a:cubicBezTo>
                  <a:pt x="772" y="40"/>
                  <a:pt x="771" y="39"/>
                  <a:pt x="769" y="39"/>
                </a:cubicBezTo>
                <a:cubicBezTo>
                  <a:pt x="769" y="39"/>
                  <a:pt x="768" y="39"/>
                  <a:pt x="768" y="40"/>
                </a:cubicBezTo>
                <a:cubicBezTo>
                  <a:pt x="767" y="40"/>
                  <a:pt x="766" y="41"/>
                  <a:pt x="766" y="41"/>
                </a:cubicBezTo>
                <a:cubicBezTo>
                  <a:pt x="765" y="40"/>
                  <a:pt x="764" y="43"/>
                  <a:pt x="766" y="45"/>
                </a:cubicBezTo>
                <a:cubicBezTo>
                  <a:pt x="767" y="46"/>
                  <a:pt x="768" y="46"/>
                  <a:pt x="769" y="45"/>
                </a:cubicBezTo>
                <a:cubicBezTo>
                  <a:pt x="769" y="45"/>
                  <a:pt x="770" y="44"/>
                  <a:pt x="770" y="45"/>
                </a:cubicBezTo>
                <a:moveTo>
                  <a:pt x="766" y="52"/>
                </a:moveTo>
                <a:cubicBezTo>
                  <a:pt x="768" y="52"/>
                  <a:pt x="768" y="54"/>
                  <a:pt x="770" y="54"/>
                </a:cubicBezTo>
                <a:cubicBezTo>
                  <a:pt x="770" y="54"/>
                  <a:pt x="768" y="52"/>
                  <a:pt x="767" y="51"/>
                </a:cubicBezTo>
                <a:cubicBezTo>
                  <a:pt x="765" y="49"/>
                  <a:pt x="766" y="48"/>
                  <a:pt x="764" y="48"/>
                </a:cubicBezTo>
                <a:cubicBezTo>
                  <a:pt x="762" y="49"/>
                  <a:pt x="765" y="52"/>
                  <a:pt x="766" y="52"/>
                </a:cubicBezTo>
                <a:moveTo>
                  <a:pt x="796" y="37"/>
                </a:moveTo>
                <a:cubicBezTo>
                  <a:pt x="797" y="38"/>
                  <a:pt x="795" y="38"/>
                  <a:pt x="796" y="39"/>
                </a:cubicBezTo>
                <a:cubicBezTo>
                  <a:pt x="798" y="40"/>
                  <a:pt x="802" y="40"/>
                  <a:pt x="806" y="39"/>
                </a:cubicBezTo>
                <a:cubicBezTo>
                  <a:pt x="809" y="39"/>
                  <a:pt x="811" y="39"/>
                  <a:pt x="811" y="39"/>
                </a:cubicBezTo>
                <a:cubicBezTo>
                  <a:pt x="813" y="40"/>
                  <a:pt x="802" y="41"/>
                  <a:pt x="803" y="42"/>
                </a:cubicBezTo>
                <a:cubicBezTo>
                  <a:pt x="803" y="43"/>
                  <a:pt x="812" y="44"/>
                  <a:pt x="813" y="43"/>
                </a:cubicBezTo>
                <a:cubicBezTo>
                  <a:pt x="813" y="43"/>
                  <a:pt x="815" y="45"/>
                  <a:pt x="818" y="45"/>
                </a:cubicBezTo>
                <a:cubicBezTo>
                  <a:pt x="821" y="45"/>
                  <a:pt x="820" y="44"/>
                  <a:pt x="822" y="44"/>
                </a:cubicBezTo>
                <a:cubicBezTo>
                  <a:pt x="825" y="44"/>
                  <a:pt x="828" y="43"/>
                  <a:pt x="828" y="41"/>
                </a:cubicBezTo>
                <a:cubicBezTo>
                  <a:pt x="828" y="40"/>
                  <a:pt x="834" y="39"/>
                  <a:pt x="834" y="37"/>
                </a:cubicBezTo>
                <a:cubicBezTo>
                  <a:pt x="833" y="35"/>
                  <a:pt x="831" y="35"/>
                  <a:pt x="829" y="35"/>
                </a:cubicBezTo>
                <a:cubicBezTo>
                  <a:pt x="827" y="35"/>
                  <a:pt x="826" y="35"/>
                  <a:pt x="825" y="35"/>
                </a:cubicBezTo>
                <a:cubicBezTo>
                  <a:pt x="824" y="34"/>
                  <a:pt x="820" y="33"/>
                  <a:pt x="819" y="34"/>
                </a:cubicBezTo>
                <a:cubicBezTo>
                  <a:pt x="818" y="36"/>
                  <a:pt x="817" y="36"/>
                  <a:pt x="817" y="36"/>
                </a:cubicBezTo>
                <a:cubicBezTo>
                  <a:pt x="816" y="35"/>
                  <a:pt x="817" y="32"/>
                  <a:pt x="814" y="33"/>
                </a:cubicBezTo>
                <a:cubicBezTo>
                  <a:pt x="812" y="34"/>
                  <a:pt x="814" y="37"/>
                  <a:pt x="813" y="37"/>
                </a:cubicBezTo>
                <a:cubicBezTo>
                  <a:pt x="813" y="37"/>
                  <a:pt x="810" y="36"/>
                  <a:pt x="810" y="35"/>
                </a:cubicBezTo>
                <a:cubicBezTo>
                  <a:pt x="810" y="34"/>
                  <a:pt x="809" y="35"/>
                  <a:pt x="809" y="35"/>
                </a:cubicBezTo>
                <a:cubicBezTo>
                  <a:pt x="808" y="35"/>
                  <a:pt x="807" y="36"/>
                  <a:pt x="807" y="35"/>
                </a:cubicBezTo>
                <a:cubicBezTo>
                  <a:pt x="806" y="33"/>
                  <a:pt x="803" y="32"/>
                  <a:pt x="802" y="32"/>
                </a:cubicBezTo>
                <a:cubicBezTo>
                  <a:pt x="801" y="32"/>
                  <a:pt x="803" y="33"/>
                  <a:pt x="802" y="34"/>
                </a:cubicBezTo>
                <a:cubicBezTo>
                  <a:pt x="802" y="35"/>
                  <a:pt x="800" y="33"/>
                  <a:pt x="799" y="33"/>
                </a:cubicBezTo>
                <a:cubicBezTo>
                  <a:pt x="798" y="33"/>
                  <a:pt x="800" y="35"/>
                  <a:pt x="799" y="36"/>
                </a:cubicBezTo>
                <a:cubicBezTo>
                  <a:pt x="799" y="36"/>
                  <a:pt x="797" y="33"/>
                  <a:pt x="796" y="33"/>
                </a:cubicBezTo>
                <a:cubicBezTo>
                  <a:pt x="795" y="33"/>
                  <a:pt x="795" y="35"/>
                  <a:pt x="794" y="35"/>
                </a:cubicBezTo>
                <a:cubicBezTo>
                  <a:pt x="793" y="35"/>
                  <a:pt x="796" y="36"/>
                  <a:pt x="796" y="37"/>
                </a:cubicBezTo>
                <a:moveTo>
                  <a:pt x="924" y="132"/>
                </a:moveTo>
                <a:cubicBezTo>
                  <a:pt x="927" y="135"/>
                  <a:pt x="930" y="131"/>
                  <a:pt x="932" y="131"/>
                </a:cubicBezTo>
                <a:cubicBezTo>
                  <a:pt x="933" y="130"/>
                  <a:pt x="931" y="129"/>
                  <a:pt x="928" y="128"/>
                </a:cubicBezTo>
                <a:cubicBezTo>
                  <a:pt x="925" y="127"/>
                  <a:pt x="921" y="130"/>
                  <a:pt x="924" y="132"/>
                </a:cubicBezTo>
                <a:moveTo>
                  <a:pt x="946" y="99"/>
                </a:moveTo>
                <a:cubicBezTo>
                  <a:pt x="946" y="100"/>
                  <a:pt x="945" y="101"/>
                  <a:pt x="943" y="101"/>
                </a:cubicBezTo>
                <a:cubicBezTo>
                  <a:pt x="940" y="101"/>
                  <a:pt x="944" y="102"/>
                  <a:pt x="944" y="104"/>
                </a:cubicBezTo>
                <a:cubicBezTo>
                  <a:pt x="944" y="105"/>
                  <a:pt x="942" y="104"/>
                  <a:pt x="942" y="106"/>
                </a:cubicBezTo>
                <a:cubicBezTo>
                  <a:pt x="941" y="108"/>
                  <a:pt x="937" y="106"/>
                  <a:pt x="936" y="109"/>
                </a:cubicBezTo>
                <a:cubicBezTo>
                  <a:pt x="936" y="112"/>
                  <a:pt x="939" y="111"/>
                  <a:pt x="941" y="111"/>
                </a:cubicBezTo>
                <a:cubicBezTo>
                  <a:pt x="943" y="112"/>
                  <a:pt x="940" y="113"/>
                  <a:pt x="941" y="115"/>
                </a:cubicBezTo>
                <a:cubicBezTo>
                  <a:pt x="943" y="116"/>
                  <a:pt x="944" y="115"/>
                  <a:pt x="943" y="113"/>
                </a:cubicBezTo>
                <a:cubicBezTo>
                  <a:pt x="942" y="111"/>
                  <a:pt x="948" y="114"/>
                  <a:pt x="946" y="116"/>
                </a:cubicBezTo>
                <a:cubicBezTo>
                  <a:pt x="944" y="117"/>
                  <a:pt x="949" y="118"/>
                  <a:pt x="952" y="119"/>
                </a:cubicBezTo>
                <a:cubicBezTo>
                  <a:pt x="954" y="119"/>
                  <a:pt x="963" y="121"/>
                  <a:pt x="963" y="119"/>
                </a:cubicBezTo>
                <a:cubicBezTo>
                  <a:pt x="963" y="117"/>
                  <a:pt x="960" y="116"/>
                  <a:pt x="957" y="113"/>
                </a:cubicBezTo>
                <a:cubicBezTo>
                  <a:pt x="954" y="111"/>
                  <a:pt x="953" y="106"/>
                  <a:pt x="956" y="104"/>
                </a:cubicBezTo>
                <a:cubicBezTo>
                  <a:pt x="959" y="102"/>
                  <a:pt x="956" y="102"/>
                  <a:pt x="959" y="99"/>
                </a:cubicBezTo>
                <a:cubicBezTo>
                  <a:pt x="962" y="97"/>
                  <a:pt x="960" y="95"/>
                  <a:pt x="963" y="95"/>
                </a:cubicBezTo>
                <a:cubicBezTo>
                  <a:pt x="965" y="95"/>
                  <a:pt x="962" y="93"/>
                  <a:pt x="965" y="92"/>
                </a:cubicBezTo>
                <a:cubicBezTo>
                  <a:pt x="967" y="92"/>
                  <a:pt x="968" y="89"/>
                  <a:pt x="968" y="88"/>
                </a:cubicBezTo>
                <a:cubicBezTo>
                  <a:pt x="967" y="87"/>
                  <a:pt x="970" y="88"/>
                  <a:pt x="972" y="87"/>
                </a:cubicBezTo>
                <a:cubicBezTo>
                  <a:pt x="973" y="85"/>
                  <a:pt x="976" y="86"/>
                  <a:pt x="977" y="84"/>
                </a:cubicBezTo>
                <a:cubicBezTo>
                  <a:pt x="978" y="82"/>
                  <a:pt x="993" y="77"/>
                  <a:pt x="1001" y="75"/>
                </a:cubicBezTo>
                <a:cubicBezTo>
                  <a:pt x="1009" y="73"/>
                  <a:pt x="1015" y="70"/>
                  <a:pt x="1012" y="68"/>
                </a:cubicBezTo>
                <a:cubicBezTo>
                  <a:pt x="1009" y="65"/>
                  <a:pt x="1001" y="68"/>
                  <a:pt x="999" y="70"/>
                </a:cubicBezTo>
                <a:cubicBezTo>
                  <a:pt x="997" y="72"/>
                  <a:pt x="994" y="71"/>
                  <a:pt x="992" y="72"/>
                </a:cubicBezTo>
                <a:cubicBezTo>
                  <a:pt x="990" y="73"/>
                  <a:pt x="986" y="74"/>
                  <a:pt x="983" y="72"/>
                </a:cubicBezTo>
                <a:cubicBezTo>
                  <a:pt x="982" y="72"/>
                  <a:pt x="981" y="72"/>
                  <a:pt x="980" y="73"/>
                </a:cubicBezTo>
                <a:cubicBezTo>
                  <a:pt x="979" y="73"/>
                  <a:pt x="978" y="74"/>
                  <a:pt x="977" y="74"/>
                </a:cubicBezTo>
                <a:cubicBezTo>
                  <a:pt x="976" y="74"/>
                  <a:pt x="975" y="74"/>
                  <a:pt x="975" y="75"/>
                </a:cubicBezTo>
                <a:cubicBezTo>
                  <a:pt x="974" y="75"/>
                  <a:pt x="973" y="75"/>
                  <a:pt x="972" y="75"/>
                </a:cubicBezTo>
                <a:cubicBezTo>
                  <a:pt x="970" y="75"/>
                  <a:pt x="967" y="77"/>
                  <a:pt x="966" y="78"/>
                </a:cubicBezTo>
                <a:cubicBezTo>
                  <a:pt x="966" y="79"/>
                  <a:pt x="963" y="79"/>
                  <a:pt x="963" y="80"/>
                </a:cubicBezTo>
                <a:cubicBezTo>
                  <a:pt x="963" y="81"/>
                  <a:pt x="961" y="82"/>
                  <a:pt x="959" y="81"/>
                </a:cubicBezTo>
                <a:cubicBezTo>
                  <a:pt x="958" y="80"/>
                  <a:pt x="957" y="82"/>
                  <a:pt x="958" y="84"/>
                </a:cubicBezTo>
                <a:cubicBezTo>
                  <a:pt x="960" y="86"/>
                  <a:pt x="955" y="86"/>
                  <a:pt x="956" y="87"/>
                </a:cubicBezTo>
                <a:cubicBezTo>
                  <a:pt x="957" y="88"/>
                  <a:pt x="954" y="88"/>
                  <a:pt x="955" y="89"/>
                </a:cubicBezTo>
                <a:cubicBezTo>
                  <a:pt x="955" y="91"/>
                  <a:pt x="953" y="91"/>
                  <a:pt x="951" y="91"/>
                </a:cubicBezTo>
                <a:cubicBezTo>
                  <a:pt x="949" y="92"/>
                  <a:pt x="948" y="94"/>
                  <a:pt x="951" y="94"/>
                </a:cubicBezTo>
                <a:cubicBezTo>
                  <a:pt x="953" y="95"/>
                  <a:pt x="949" y="95"/>
                  <a:pt x="949" y="97"/>
                </a:cubicBezTo>
                <a:cubicBezTo>
                  <a:pt x="950" y="99"/>
                  <a:pt x="946" y="97"/>
                  <a:pt x="946" y="99"/>
                </a:cubicBezTo>
                <a:moveTo>
                  <a:pt x="1018" y="100"/>
                </a:moveTo>
                <a:cubicBezTo>
                  <a:pt x="1019" y="100"/>
                  <a:pt x="1024" y="100"/>
                  <a:pt x="1024" y="99"/>
                </a:cubicBezTo>
                <a:cubicBezTo>
                  <a:pt x="1025" y="98"/>
                  <a:pt x="1023" y="97"/>
                  <a:pt x="1020" y="97"/>
                </a:cubicBezTo>
                <a:cubicBezTo>
                  <a:pt x="1017" y="97"/>
                  <a:pt x="1016" y="100"/>
                  <a:pt x="1018" y="100"/>
                </a:cubicBezTo>
                <a:moveTo>
                  <a:pt x="1054" y="102"/>
                </a:moveTo>
                <a:cubicBezTo>
                  <a:pt x="1056" y="103"/>
                  <a:pt x="1058" y="103"/>
                  <a:pt x="1058" y="101"/>
                </a:cubicBezTo>
                <a:cubicBezTo>
                  <a:pt x="1057" y="99"/>
                  <a:pt x="1053" y="101"/>
                  <a:pt x="1054" y="102"/>
                </a:cubicBezTo>
                <a:moveTo>
                  <a:pt x="917" y="32"/>
                </a:moveTo>
                <a:cubicBezTo>
                  <a:pt x="919" y="30"/>
                  <a:pt x="921" y="31"/>
                  <a:pt x="922" y="31"/>
                </a:cubicBezTo>
                <a:cubicBezTo>
                  <a:pt x="923" y="31"/>
                  <a:pt x="924" y="31"/>
                  <a:pt x="924" y="31"/>
                </a:cubicBezTo>
                <a:cubicBezTo>
                  <a:pt x="925" y="29"/>
                  <a:pt x="919" y="29"/>
                  <a:pt x="917" y="30"/>
                </a:cubicBezTo>
                <a:cubicBezTo>
                  <a:pt x="915" y="31"/>
                  <a:pt x="910" y="30"/>
                  <a:pt x="910" y="32"/>
                </a:cubicBezTo>
                <a:cubicBezTo>
                  <a:pt x="911" y="33"/>
                  <a:pt x="914" y="35"/>
                  <a:pt x="917" y="32"/>
                </a:cubicBezTo>
                <a:moveTo>
                  <a:pt x="929" y="31"/>
                </a:moveTo>
                <a:cubicBezTo>
                  <a:pt x="931" y="32"/>
                  <a:pt x="924" y="32"/>
                  <a:pt x="923" y="33"/>
                </a:cubicBezTo>
                <a:cubicBezTo>
                  <a:pt x="922" y="34"/>
                  <a:pt x="919" y="34"/>
                  <a:pt x="919" y="35"/>
                </a:cubicBezTo>
                <a:cubicBezTo>
                  <a:pt x="920" y="37"/>
                  <a:pt x="926" y="37"/>
                  <a:pt x="926" y="36"/>
                </a:cubicBezTo>
                <a:cubicBezTo>
                  <a:pt x="926" y="34"/>
                  <a:pt x="930" y="35"/>
                  <a:pt x="930" y="34"/>
                </a:cubicBezTo>
                <a:cubicBezTo>
                  <a:pt x="930" y="33"/>
                  <a:pt x="931" y="32"/>
                  <a:pt x="935" y="32"/>
                </a:cubicBezTo>
                <a:cubicBezTo>
                  <a:pt x="938" y="31"/>
                  <a:pt x="938" y="30"/>
                  <a:pt x="935" y="29"/>
                </a:cubicBezTo>
                <a:cubicBezTo>
                  <a:pt x="932" y="27"/>
                  <a:pt x="927" y="30"/>
                  <a:pt x="929" y="31"/>
                </a:cubicBezTo>
                <a:moveTo>
                  <a:pt x="964" y="29"/>
                </a:moveTo>
                <a:cubicBezTo>
                  <a:pt x="965" y="27"/>
                  <a:pt x="963" y="28"/>
                  <a:pt x="961" y="28"/>
                </a:cubicBezTo>
                <a:cubicBezTo>
                  <a:pt x="960" y="28"/>
                  <a:pt x="959" y="28"/>
                  <a:pt x="957" y="27"/>
                </a:cubicBezTo>
                <a:cubicBezTo>
                  <a:pt x="954" y="26"/>
                  <a:pt x="952" y="26"/>
                  <a:pt x="954" y="28"/>
                </a:cubicBezTo>
                <a:cubicBezTo>
                  <a:pt x="955" y="29"/>
                  <a:pt x="949" y="29"/>
                  <a:pt x="950" y="30"/>
                </a:cubicBezTo>
                <a:cubicBezTo>
                  <a:pt x="952" y="33"/>
                  <a:pt x="964" y="32"/>
                  <a:pt x="964" y="29"/>
                </a:cubicBezTo>
                <a:moveTo>
                  <a:pt x="962" y="27"/>
                </a:moveTo>
                <a:cubicBezTo>
                  <a:pt x="965" y="27"/>
                  <a:pt x="964" y="25"/>
                  <a:pt x="966" y="25"/>
                </a:cubicBezTo>
                <a:cubicBezTo>
                  <a:pt x="968" y="25"/>
                  <a:pt x="971" y="25"/>
                  <a:pt x="970" y="24"/>
                </a:cubicBezTo>
                <a:cubicBezTo>
                  <a:pt x="969" y="23"/>
                  <a:pt x="962" y="23"/>
                  <a:pt x="963" y="24"/>
                </a:cubicBezTo>
                <a:cubicBezTo>
                  <a:pt x="963" y="25"/>
                  <a:pt x="957" y="25"/>
                  <a:pt x="957" y="25"/>
                </a:cubicBezTo>
                <a:cubicBezTo>
                  <a:pt x="957" y="26"/>
                  <a:pt x="959" y="27"/>
                  <a:pt x="962" y="27"/>
                </a:cubicBezTo>
                <a:moveTo>
                  <a:pt x="947" y="35"/>
                </a:moveTo>
                <a:cubicBezTo>
                  <a:pt x="947" y="33"/>
                  <a:pt x="940" y="35"/>
                  <a:pt x="941" y="36"/>
                </a:cubicBezTo>
                <a:cubicBezTo>
                  <a:pt x="943" y="36"/>
                  <a:pt x="947" y="37"/>
                  <a:pt x="947" y="35"/>
                </a:cubicBezTo>
                <a:moveTo>
                  <a:pt x="963" y="33"/>
                </a:moveTo>
                <a:cubicBezTo>
                  <a:pt x="963" y="34"/>
                  <a:pt x="962" y="34"/>
                  <a:pt x="960" y="34"/>
                </a:cubicBezTo>
                <a:cubicBezTo>
                  <a:pt x="957" y="34"/>
                  <a:pt x="956" y="36"/>
                  <a:pt x="957" y="37"/>
                </a:cubicBezTo>
                <a:cubicBezTo>
                  <a:pt x="959" y="38"/>
                  <a:pt x="965" y="38"/>
                  <a:pt x="967" y="36"/>
                </a:cubicBezTo>
                <a:cubicBezTo>
                  <a:pt x="968" y="35"/>
                  <a:pt x="971" y="36"/>
                  <a:pt x="971" y="34"/>
                </a:cubicBezTo>
                <a:cubicBezTo>
                  <a:pt x="972" y="33"/>
                  <a:pt x="963" y="32"/>
                  <a:pt x="963" y="33"/>
                </a:cubicBezTo>
                <a:moveTo>
                  <a:pt x="984" y="31"/>
                </a:moveTo>
                <a:cubicBezTo>
                  <a:pt x="985" y="30"/>
                  <a:pt x="983" y="30"/>
                  <a:pt x="983" y="29"/>
                </a:cubicBezTo>
                <a:cubicBezTo>
                  <a:pt x="982" y="28"/>
                  <a:pt x="975" y="27"/>
                  <a:pt x="976" y="29"/>
                </a:cubicBezTo>
                <a:cubicBezTo>
                  <a:pt x="976" y="30"/>
                  <a:pt x="971" y="31"/>
                  <a:pt x="972" y="32"/>
                </a:cubicBezTo>
                <a:cubicBezTo>
                  <a:pt x="975" y="35"/>
                  <a:pt x="984" y="32"/>
                  <a:pt x="984" y="31"/>
                </a:cubicBezTo>
                <a:moveTo>
                  <a:pt x="994" y="30"/>
                </a:moveTo>
                <a:cubicBezTo>
                  <a:pt x="998" y="30"/>
                  <a:pt x="998" y="27"/>
                  <a:pt x="996" y="27"/>
                </a:cubicBezTo>
                <a:cubicBezTo>
                  <a:pt x="994" y="26"/>
                  <a:pt x="994" y="27"/>
                  <a:pt x="993" y="27"/>
                </a:cubicBezTo>
                <a:cubicBezTo>
                  <a:pt x="993" y="28"/>
                  <a:pt x="992" y="28"/>
                  <a:pt x="992" y="28"/>
                </a:cubicBezTo>
                <a:cubicBezTo>
                  <a:pt x="990" y="28"/>
                  <a:pt x="986" y="29"/>
                  <a:pt x="987" y="30"/>
                </a:cubicBezTo>
                <a:cubicBezTo>
                  <a:pt x="988" y="31"/>
                  <a:pt x="991" y="31"/>
                  <a:pt x="994" y="30"/>
                </a:cubicBezTo>
                <a:moveTo>
                  <a:pt x="1111" y="36"/>
                </a:moveTo>
                <a:cubicBezTo>
                  <a:pt x="1113" y="37"/>
                  <a:pt x="1112" y="38"/>
                  <a:pt x="1110" y="38"/>
                </a:cubicBezTo>
                <a:cubicBezTo>
                  <a:pt x="1107" y="38"/>
                  <a:pt x="1105" y="38"/>
                  <a:pt x="1107" y="39"/>
                </a:cubicBezTo>
                <a:cubicBezTo>
                  <a:pt x="1108" y="40"/>
                  <a:pt x="1108" y="41"/>
                  <a:pt x="1110" y="42"/>
                </a:cubicBezTo>
                <a:cubicBezTo>
                  <a:pt x="1113" y="42"/>
                  <a:pt x="1116" y="40"/>
                  <a:pt x="1115" y="39"/>
                </a:cubicBezTo>
                <a:cubicBezTo>
                  <a:pt x="1115" y="37"/>
                  <a:pt x="1125" y="36"/>
                  <a:pt x="1127" y="35"/>
                </a:cubicBezTo>
                <a:cubicBezTo>
                  <a:pt x="1130" y="34"/>
                  <a:pt x="1125" y="32"/>
                  <a:pt x="1128" y="32"/>
                </a:cubicBezTo>
                <a:cubicBezTo>
                  <a:pt x="1131" y="31"/>
                  <a:pt x="1130" y="30"/>
                  <a:pt x="1126" y="30"/>
                </a:cubicBezTo>
                <a:cubicBezTo>
                  <a:pt x="1123" y="29"/>
                  <a:pt x="1124" y="26"/>
                  <a:pt x="1123" y="25"/>
                </a:cubicBezTo>
                <a:cubicBezTo>
                  <a:pt x="1122" y="24"/>
                  <a:pt x="1122" y="26"/>
                  <a:pt x="1117" y="27"/>
                </a:cubicBezTo>
                <a:cubicBezTo>
                  <a:pt x="1113" y="28"/>
                  <a:pt x="1111" y="29"/>
                  <a:pt x="1112" y="30"/>
                </a:cubicBezTo>
                <a:cubicBezTo>
                  <a:pt x="1114" y="31"/>
                  <a:pt x="1112" y="33"/>
                  <a:pt x="1110" y="33"/>
                </a:cubicBezTo>
                <a:cubicBezTo>
                  <a:pt x="1109" y="33"/>
                  <a:pt x="1108" y="35"/>
                  <a:pt x="1111" y="36"/>
                </a:cubicBezTo>
                <a:moveTo>
                  <a:pt x="1117" y="40"/>
                </a:moveTo>
                <a:cubicBezTo>
                  <a:pt x="1117" y="41"/>
                  <a:pt x="1113" y="42"/>
                  <a:pt x="1114" y="43"/>
                </a:cubicBezTo>
                <a:cubicBezTo>
                  <a:pt x="1115" y="44"/>
                  <a:pt x="1116" y="44"/>
                  <a:pt x="1117" y="44"/>
                </a:cubicBezTo>
                <a:cubicBezTo>
                  <a:pt x="1119" y="44"/>
                  <a:pt x="1119" y="48"/>
                  <a:pt x="1122" y="47"/>
                </a:cubicBezTo>
                <a:cubicBezTo>
                  <a:pt x="1124" y="47"/>
                  <a:pt x="1130" y="50"/>
                  <a:pt x="1134" y="50"/>
                </a:cubicBezTo>
                <a:cubicBezTo>
                  <a:pt x="1137" y="50"/>
                  <a:pt x="1138" y="47"/>
                  <a:pt x="1137" y="46"/>
                </a:cubicBezTo>
                <a:cubicBezTo>
                  <a:pt x="1135" y="46"/>
                  <a:pt x="1136" y="45"/>
                  <a:pt x="1138" y="42"/>
                </a:cubicBezTo>
                <a:cubicBezTo>
                  <a:pt x="1140" y="39"/>
                  <a:pt x="1132" y="37"/>
                  <a:pt x="1132" y="39"/>
                </a:cubicBezTo>
                <a:cubicBezTo>
                  <a:pt x="1132" y="41"/>
                  <a:pt x="1130" y="38"/>
                  <a:pt x="1129" y="37"/>
                </a:cubicBezTo>
                <a:cubicBezTo>
                  <a:pt x="1128" y="36"/>
                  <a:pt x="1117" y="38"/>
                  <a:pt x="1117" y="40"/>
                </a:cubicBezTo>
                <a:moveTo>
                  <a:pt x="1137" y="57"/>
                </a:moveTo>
                <a:cubicBezTo>
                  <a:pt x="1138" y="58"/>
                  <a:pt x="1140" y="57"/>
                  <a:pt x="1143" y="57"/>
                </a:cubicBezTo>
                <a:cubicBezTo>
                  <a:pt x="1144" y="56"/>
                  <a:pt x="1146" y="56"/>
                  <a:pt x="1148" y="56"/>
                </a:cubicBezTo>
                <a:cubicBezTo>
                  <a:pt x="1152" y="56"/>
                  <a:pt x="1162" y="53"/>
                  <a:pt x="1163" y="51"/>
                </a:cubicBezTo>
                <a:cubicBezTo>
                  <a:pt x="1163" y="49"/>
                  <a:pt x="1159" y="49"/>
                  <a:pt x="1157" y="48"/>
                </a:cubicBezTo>
                <a:cubicBezTo>
                  <a:pt x="1155" y="46"/>
                  <a:pt x="1152" y="47"/>
                  <a:pt x="1151" y="49"/>
                </a:cubicBezTo>
                <a:cubicBezTo>
                  <a:pt x="1150" y="50"/>
                  <a:pt x="1149" y="49"/>
                  <a:pt x="1151" y="47"/>
                </a:cubicBezTo>
                <a:cubicBezTo>
                  <a:pt x="1154" y="44"/>
                  <a:pt x="1149" y="42"/>
                  <a:pt x="1149" y="44"/>
                </a:cubicBezTo>
                <a:cubicBezTo>
                  <a:pt x="1149" y="45"/>
                  <a:pt x="1144" y="44"/>
                  <a:pt x="1144" y="45"/>
                </a:cubicBezTo>
                <a:cubicBezTo>
                  <a:pt x="1144" y="47"/>
                  <a:pt x="1143" y="47"/>
                  <a:pt x="1143" y="49"/>
                </a:cubicBezTo>
                <a:cubicBezTo>
                  <a:pt x="1143" y="49"/>
                  <a:pt x="1142" y="49"/>
                  <a:pt x="1142" y="49"/>
                </a:cubicBezTo>
                <a:cubicBezTo>
                  <a:pt x="1141" y="49"/>
                  <a:pt x="1140" y="49"/>
                  <a:pt x="1140" y="51"/>
                </a:cubicBezTo>
                <a:cubicBezTo>
                  <a:pt x="1140" y="54"/>
                  <a:pt x="1135" y="56"/>
                  <a:pt x="1137" y="57"/>
                </a:cubicBezTo>
                <a:moveTo>
                  <a:pt x="1107" y="27"/>
                </a:moveTo>
                <a:cubicBezTo>
                  <a:pt x="1108" y="25"/>
                  <a:pt x="1099" y="26"/>
                  <a:pt x="1102" y="28"/>
                </a:cubicBezTo>
                <a:cubicBezTo>
                  <a:pt x="1102" y="28"/>
                  <a:pt x="1107" y="29"/>
                  <a:pt x="1107" y="27"/>
                </a:cubicBezTo>
                <a:moveTo>
                  <a:pt x="1191" y="89"/>
                </a:moveTo>
                <a:cubicBezTo>
                  <a:pt x="1190" y="90"/>
                  <a:pt x="1188" y="90"/>
                  <a:pt x="1188" y="91"/>
                </a:cubicBezTo>
                <a:cubicBezTo>
                  <a:pt x="1190" y="92"/>
                  <a:pt x="1196" y="91"/>
                  <a:pt x="1196" y="89"/>
                </a:cubicBezTo>
                <a:cubicBezTo>
                  <a:pt x="1196" y="87"/>
                  <a:pt x="1191" y="88"/>
                  <a:pt x="1191" y="89"/>
                </a:cubicBezTo>
                <a:moveTo>
                  <a:pt x="1325" y="99"/>
                </a:moveTo>
                <a:cubicBezTo>
                  <a:pt x="1327" y="99"/>
                  <a:pt x="1323" y="95"/>
                  <a:pt x="1319" y="94"/>
                </a:cubicBezTo>
                <a:cubicBezTo>
                  <a:pt x="1315" y="93"/>
                  <a:pt x="1312" y="96"/>
                  <a:pt x="1312" y="97"/>
                </a:cubicBezTo>
                <a:cubicBezTo>
                  <a:pt x="1313" y="99"/>
                  <a:pt x="1323" y="100"/>
                  <a:pt x="1325" y="99"/>
                </a:cubicBezTo>
                <a:moveTo>
                  <a:pt x="1315" y="91"/>
                </a:moveTo>
                <a:cubicBezTo>
                  <a:pt x="1315" y="89"/>
                  <a:pt x="1308" y="92"/>
                  <a:pt x="1311" y="93"/>
                </a:cubicBezTo>
                <a:cubicBezTo>
                  <a:pt x="1312" y="93"/>
                  <a:pt x="1315" y="93"/>
                  <a:pt x="1315" y="91"/>
                </a:cubicBezTo>
                <a:moveTo>
                  <a:pt x="1299" y="83"/>
                </a:moveTo>
                <a:cubicBezTo>
                  <a:pt x="1300" y="84"/>
                  <a:pt x="1301" y="85"/>
                  <a:pt x="1302" y="86"/>
                </a:cubicBezTo>
                <a:cubicBezTo>
                  <a:pt x="1303" y="87"/>
                  <a:pt x="1307" y="85"/>
                  <a:pt x="1308" y="85"/>
                </a:cubicBezTo>
                <a:cubicBezTo>
                  <a:pt x="1309" y="85"/>
                  <a:pt x="1309" y="85"/>
                  <a:pt x="1310" y="85"/>
                </a:cubicBezTo>
                <a:cubicBezTo>
                  <a:pt x="1310" y="86"/>
                  <a:pt x="1311" y="86"/>
                  <a:pt x="1312" y="86"/>
                </a:cubicBezTo>
                <a:cubicBezTo>
                  <a:pt x="1315" y="84"/>
                  <a:pt x="1317" y="85"/>
                  <a:pt x="1320" y="85"/>
                </a:cubicBezTo>
                <a:cubicBezTo>
                  <a:pt x="1323" y="85"/>
                  <a:pt x="1319" y="81"/>
                  <a:pt x="1320" y="80"/>
                </a:cubicBezTo>
                <a:cubicBezTo>
                  <a:pt x="1320" y="78"/>
                  <a:pt x="1323" y="79"/>
                  <a:pt x="1322" y="81"/>
                </a:cubicBezTo>
                <a:cubicBezTo>
                  <a:pt x="1321" y="82"/>
                  <a:pt x="1323" y="85"/>
                  <a:pt x="1327" y="85"/>
                </a:cubicBezTo>
                <a:cubicBezTo>
                  <a:pt x="1331" y="84"/>
                  <a:pt x="1328" y="82"/>
                  <a:pt x="1330" y="81"/>
                </a:cubicBezTo>
                <a:cubicBezTo>
                  <a:pt x="1332" y="80"/>
                  <a:pt x="1332" y="79"/>
                  <a:pt x="1329" y="77"/>
                </a:cubicBezTo>
                <a:cubicBezTo>
                  <a:pt x="1326" y="76"/>
                  <a:pt x="1323" y="77"/>
                  <a:pt x="1320" y="76"/>
                </a:cubicBezTo>
                <a:cubicBezTo>
                  <a:pt x="1317" y="74"/>
                  <a:pt x="1314" y="74"/>
                  <a:pt x="1314" y="77"/>
                </a:cubicBezTo>
                <a:cubicBezTo>
                  <a:pt x="1314" y="80"/>
                  <a:pt x="1309" y="74"/>
                  <a:pt x="1306" y="73"/>
                </a:cubicBezTo>
                <a:cubicBezTo>
                  <a:pt x="1303" y="72"/>
                  <a:pt x="1295" y="81"/>
                  <a:pt x="1299" y="83"/>
                </a:cubicBezTo>
                <a:moveTo>
                  <a:pt x="1337" y="83"/>
                </a:moveTo>
                <a:cubicBezTo>
                  <a:pt x="1340" y="83"/>
                  <a:pt x="1341" y="86"/>
                  <a:pt x="1347" y="86"/>
                </a:cubicBezTo>
                <a:cubicBezTo>
                  <a:pt x="1353" y="87"/>
                  <a:pt x="1357" y="86"/>
                  <a:pt x="1357" y="84"/>
                </a:cubicBezTo>
                <a:cubicBezTo>
                  <a:pt x="1357" y="83"/>
                  <a:pt x="1352" y="81"/>
                  <a:pt x="1350" y="82"/>
                </a:cubicBezTo>
                <a:cubicBezTo>
                  <a:pt x="1349" y="83"/>
                  <a:pt x="1349" y="82"/>
                  <a:pt x="1348" y="82"/>
                </a:cubicBezTo>
                <a:cubicBezTo>
                  <a:pt x="1347" y="81"/>
                  <a:pt x="1346" y="81"/>
                  <a:pt x="1345" y="81"/>
                </a:cubicBezTo>
                <a:cubicBezTo>
                  <a:pt x="1343" y="82"/>
                  <a:pt x="1341" y="82"/>
                  <a:pt x="1340" y="80"/>
                </a:cubicBezTo>
                <a:cubicBezTo>
                  <a:pt x="1339" y="78"/>
                  <a:pt x="1335" y="83"/>
                  <a:pt x="1337" y="83"/>
                </a:cubicBezTo>
                <a:moveTo>
                  <a:pt x="1477" y="118"/>
                </a:moveTo>
                <a:cubicBezTo>
                  <a:pt x="1478" y="119"/>
                  <a:pt x="1479" y="118"/>
                  <a:pt x="1480" y="118"/>
                </a:cubicBezTo>
                <a:cubicBezTo>
                  <a:pt x="1481" y="118"/>
                  <a:pt x="1482" y="117"/>
                  <a:pt x="1483" y="118"/>
                </a:cubicBezTo>
                <a:cubicBezTo>
                  <a:pt x="1485" y="119"/>
                  <a:pt x="1490" y="117"/>
                  <a:pt x="1492" y="117"/>
                </a:cubicBezTo>
                <a:cubicBezTo>
                  <a:pt x="1494" y="117"/>
                  <a:pt x="1493" y="114"/>
                  <a:pt x="1487" y="113"/>
                </a:cubicBezTo>
                <a:cubicBezTo>
                  <a:pt x="1481" y="113"/>
                  <a:pt x="1474" y="117"/>
                  <a:pt x="1477" y="118"/>
                </a:cubicBezTo>
                <a:moveTo>
                  <a:pt x="1523" y="171"/>
                </a:moveTo>
                <a:cubicBezTo>
                  <a:pt x="1522" y="172"/>
                  <a:pt x="1516" y="172"/>
                  <a:pt x="1517" y="173"/>
                </a:cubicBezTo>
                <a:cubicBezTo>
                  <a:pt x="1518" y="174"/>
                  <a:pt x="1523" y="174"/>
                  <a:pt x="1525" y="175"/>
                </a:cubicBezTo>
                <a:cubicBezTo>
                  <a:pt x="1527" y="176"/>
                  <a:pt x="1530" y="175"/>
                  <a:pt x="1530" y="174"/>
                </a:cubicBezTo>
                <a:cubicBezTo>
                  <a:pt x="1530" y="173"/>
                  <a:pt x="1523" y="171"/>
                  <a:pt x="1523" y="171"/>
                </a:cubicBezTo>
                <a:moveTo>
                  <a:pt x="1319" y="248"/>
                </a:moveTo>
                <a:cubicBezTo>
                  <a:pt x="1320" y="250"/>
                  <a:pt x="1318" y="262"/>
                  <a:pt x="1319" y="264"/>
                </a:cubicBezTo>
                <a:cubicBezTo>
                  <a:pt x="1320" y="266"/>
                  <a:pt x="1317" y="275"/>
                  <a:pt x="1318" y="276"/>
                </a:cubicBezTo>
                <a:cubicBezTo>
                  <a:pt x="1320" y="278"/>
                  <a:pt x="1319" y="273"/>
                  <a:pt x="1321" y="273"/>
                </a:cubicBezTo>
                <a:cubicBezTo>
                  <a:pt x="1323" y="273"/>
                  <a:pt x="1323" y="276"/>
                  <a:pt x="1324" y="276"/>
                </a:cubicBezTo>
                <a:cubicBezTo>
                  <a:pt x="1325" y="277"/>
                  <a:pt x="1325" y="275"/>
                  <a:pt x="1325" y="274"/>
                </a:cubicBezTo>
                <a:cubicBezTo>
                  <a:pt x="1325" y="273"/>
                  <a:pt x="1324" y="272"/>
                  <a:pt x="1324" y="272"/>
                </a:cubicBezTo>
                <a:cubicBezTo>
                  <a:pt x="1322" y="273"/>
                  <a:pt x="1321" y="269"/>
                  <a:pt x="1321" y="267"/>
                </a:cubicBezTo>
                <a:cubicBezTo>
                  <a:pt x="1320" y="265"/>
                  <a:pt x="1322" y="263"/>
                  <a:pt x="1322" y="260"/>
                </a:cubicBezTo>
                <a:cubicBezTo>
                  <a:pt x="1322" y="258"/>
                  <a:pt x="1325" y="258"/>
                  <a:pt x="1327" y="260"/>
                </a:cubicBezTo>
                <a:cubicBezTo>
                  <a:pt x="1329" y="262"/>
                  <a:pt x="1329" y="261"/>
                  <a:pt x="1328" y="259"/>
                </a:cubicBezTo>
                <a:cubicBezTo>
                  <a:pt x="1328" y="258"/>
                  <a:pt x="1325" y="248"/>
                  <a:pt x="1324" y="244"/>
                </a:cubicBezTo>
                <a:cubicBezTo>
                  <a:pt x="1323" y="241"/>
                  <a:pt x="1326" y="237"/>
                  <a:pt x="1323" y="235"/>
                </a:cubicBezTo>
                <a:cubicBezTo>
                  <a:pt x="1321" y="233"/>
                  <a:pt x="1322" y="229"/>
                  <a:pt x="1321" y="230"/>
                </a:cubicBezTo>
                <a:cubicBezTo>
                  <a:pt x="1319" y="231"/>
                  <a:pt x="1321" y="234"/>
                  <a:pt x="1319" y="235"/>
                </a:cubicBezTo>
                <a:cubicBezTo>
                  <a:pt x="1317" y="235"/>
                  <a:pt x="1319" y="237"/>
                  <a:pt x="1318" y="239"/>
                </a:cubicBezTo>
                <a:cubicBezTo>
                  <a:pt x="1317" y="242"/>
                  <a:pt x="1318" y="245"/>
                  <a:pt x="1319" y="248"/>
                </a:cubicBezTo>
                <a:moveTo>
                  <a:pt x="1312" y="291"/>
                </a:moveTo>
                <a:cubicBezTo>
                  <a:pt x="1310" y="292"/>
                  <a:pt x="1312" y="293"/>
                  <a:pt x="1310" y="294"/>
                </a:cubicBezTo>
                <a:cubicBezTo>
                  <a:pt x="1308" y="295"/>
                  <a:pt x="1309" y="296"/>
                  <a:pt x="1309" y="296"/>
                </a:cubicBezTo>
                <a:cubicBezTo>
                  <a:pt x="1310" y="297"/>
                  <a:pt x="1310" y="298"/>
                  <a:pt x="1309" y="300"/>
                </a:cubicBezTo>
                <a:cubicBezTo>
                  <a:pt x="1309" y="301"/>
                  <a:pt x="1311" y="300"/>
                  <a:pt x="1312" y="299"/>
                </a:cubicBezTo>
                <a:cubicBezTo>
                  <a:pt x="1312" y="298"/>
                  <a:pt x="1313" y="298"/>
                  <a:pt x="1313" y="298"/>
                </a:cubicBezTo>
                <a:cubicBezTo>
                  <a:pt x="1313" y="299"/>
                  <a:pt x="1314" y="299"/>
                  <a:pt x="1314" y="298"/>
                </a:cubicBezTo>
                <a:cubicBezTo>
                  <a:pt x="1314" y="297"/>
                  <a:pt x="1311" y="296"/>
                  <a:pt x="1311" y="295"/>
                </a:cubicBezTo>
                <a:cubicBezTo>
                  <a:pt x="1311" y="294"/>
                  <a:pt x="1312" y="295"/>
                  <a:pt x="1313" y="295"/>
                </a:cubicBezTo>
                <a:cubicBezTo>
                  <a:pt x="1313" y="295"/>
                  <a:pt x="1314" y="295"/>
                  <a:pt x="1315" y="295"/>
                </a:cubicBezTo>
                <a:cubicBezTo>
                  <a:pt x="1316" y="294"/>
                  <a:pt x="1319" y="295"/>
                  <a:pt x="1321" y="296"/>
                </a:cubicBezTo>
                <a:cubicBezTo>
                  <a:pt x="1323" y="298"/>
                  <a:pt x="1324" y="297"/>
                  <a:pt x="1324" y="295"/>
                </a:cubicBezTo>
                <a:cubicBezTo>
                  <a:pt x="1324" y="293"/>
                  <a:pt x="1327" y="292"/>
                  <a:pt x="1330" y="292"/>
                </a:cubicBezTo>
                <a:cubicBezTo>
                  <a:pt x="1333" y="292"/>
                  <a:pt x="1333" y="291"/>
                  <a:pt x="1332" y="290"/>
                </a:cubicBezTo>
                <a:cubicBezTo>
                  <a:pt x="1332" y="290"/>
                  <a:pt x="1337" y="286"/>
                  <a:pt x="1337" y="285"/>
                </a:cubicBezTo>
                <a:cubicBezTo>
                  <a:pt x="1337" y="284"/>
                  <a:pt x="1336" y="285"/>
                  <a:pt x="1335" y="286"/>
                </a:cubicBezTo>
                <a:cubicBezTo>
                  <a:pt x="1335" y="286"/>
                  <a:pt x="1334" y="287"/>
                  <a:pt x="1333" y="286"/>
                </a:cubicBezTo>
                <a:cubicBezTo>
                  <a:pt x="1332" y="285"/>
                  <a:pt x="1331" y="287"/>
                  <a:pt x="1329" y="287"/>
                </a:cubicBezTo>
                <a:cubicBezTo>
                  <a:pt x="1327" y="287"/>
                  <a:pt x="1321" y="283"/>
                  <a:pt x="1320" y="280"/>
                </a:cubicBezTo>
                <a:cubicBezTo>
                  <a:pt x="1318" y="278"/>
                  <a:pt x="1316" y="280"/>
                  <a:pt x="1317" y="282"/>
                </a:cubicBezTo>
                <a:cubicBezTo>
                  <a:pt x="1318" y="283"/>
                  <a:pt x="1317" y="284"/>
                  <a:pt x="1317" y="286"/>
                </a:cubicBezTo>
                <a:cubicBezTo>
                  <a:pt x="1317" y="288"/>
                  <a:pt x="1315" y="288"/>
                  <a:pt x="1315" y="290"/>
                </a:cubicBezTo>
                <a:cubicBezTo>
                  <a:pt x="1316" y="291"/>
                  <a:pt x="1313" y="291"/>
                  <a:pt x="1312" y="291"/>
                </a:cubicBezTo>
                <a:moveTo>
                  <a:pt x="1289" y="329"/>
                </a:moveTo>
                <a:cubicBezTo>
                  <a:pt x="1290" y="328"/>
                  <a:pt x="1287" y="328"/>
                  <a:pt x="1284" y="330"/>
                </a:cubicBezTo>
                <a:cubicBezTo>
                  <a:pt x="1283" y="330"/>
                  <a:pt x="1282" y="330"/>
                  <a:pt x="1281" y="330"/>
                </a:cubicBezTo>
                <a:cubicBezTo>
                  <a:pt x="1280" y="329"/>
                  <a:pt x="1279" y="329"/>
                  <a:pt x="1278" y="330"/>
                </a:cubicBezTo>
                <a:cubicBezTo>
                  <a:pt x="1276" y="332"/>
                  <a:pt x="1274" y="334"/>
                  <a:pt x="1272" y="335"/>
                </a:cubicBezTo>
                <a:cubicBezTo>
                  <a:pt x="1269" y="335"/>
                  <a:pt x="1271" y="338"/>
                  <a:pt x="1272" y="337"/>
                </a:cubicBezTo>
                <a:cubicBezTo>
                  <a:pt x="1273" y="337"/>
                  <a:pt x="1275" y="337"/>
                  <a:pt x="1276" y="336"/>
                </a:cubicBezTo>
                <a:cubicBezTo>
                  <a:pt x="1277" y="335"/>
                  <a:pt x="1283" y="334"/>
                  <a:pt x="1287" y="334"/>
                </a:cubicBezTo>
                <a:cubicBezTo>
                  <a:pt x="1291" y="333"/>
                  <a:pt x="1288" y="335"/>
                  <a:pt x="1289" y="337"/>
                </a:cubicBezTo>
                <a:cubicBezTo>
                  <a:pt x="1289" y="339"/>
                  <a:pt x="1292" y="339"/>
                  <a:pt x="1294" y="337"/>
                </a:cubicBezTo>
                <a:cubicBezTo>
                  <a:pt x="1295" y="335"/>
                  <a:pt x="1297" y="335"/>
                  <a:pt x="1295" y="334"/>
                </a:cubicBezTo>
                <a:cubicBezTo>
                  <a:pt x="1294" y="333"/>
                  <a:pt x="1295" y="332"/>
                  <a:pt x="1296" y="334"/>
                </a:cubicBezTo>
                <a:cubicBezTo>
                  <a:pt x="1297" y="335"/>
                  <a:pt x="1301" y="335"/>
                  <a:pt x="1302" y="333"/>
                </a:cubicBezTo>
                <a:cubicBezTo>
                  <a:pt x="1303" y="332"/>
                  <a:pt x="1303" y="332"/>
                  <a:pt x="1304" y="333"/>
                </a:cubicBezTo>
                <a:cubicBezTo>
                  <a:pt x="1304" y="333"/>
                  <a:pt x="1304" y="333"/>
                  <a:pt x="1305" y="333"/>
                </a:cubicBezTo>
                <a:cubicBezTo>
                  <a:pt x="1306" y="333"/>
                  <a:pt x="1307" y="330"/>
                  <a:pt x="1307" y="331"/>
                </a:cubicBezTo>
                <a:cubicBezTo>
                  <a:pt x="1308" y="332"/>
                  <a:pt x="1310" y="332"/>
                  <a:pt x="1311" y="330"/>
                </a:cubicBezTo>
                <a:cubicBezTo>
                  <a:pt x="1313" y="329"/>
                  <a:pt x="1312" y="326"/>
                  <a:pt x="1313" y="324"/>
                </a:cubicBezTo>
                <a:cubicBezTo>
                  <a:pt x="1314" y="323"/>
                  <a:pt x="1315" y="320"/>
                  <a:pt x="1314" y="318"/>
                </a:cubicBezTo>
                <a:cubicBezTo>
                  <a:pt x="1313" y="316"/>
                  <a:pt x="1316" y="315"/>
                  <a:pt x="1317" y="313"/>
                </a:cubicBezTo>
                <a:cubicBezTo>
                  <a:pt x="1319" y="312"/>
                  <a:pt x="1316" y="304"/>
                  <a:pt x="1315" y="302"/>
                </a:cubicBezTo>
                <a:cubicBezTo>
                  <a:pt x="1315" y="300"/>
                  <a:pt x="1311" y="303"/>
                  <a:pt x="1310" y="303"/>
                </a:cubicBezTo>
                <a:cubicBezTo>
                  <a:pt x="1309" y="304"/>
                  <a:pt x="1308" y="308"/>
                  <a:pt x="1309" y="309"/>
                </a:cubicBezTo>
                <a:cubicBezTo>
                  <a:pt x="1311" y="310"/>
                  <a:pt x="1307" y="312"/>
                  <a:pt x="1307" y="315"/>
                </a:cubicBezTo>
                <a:cubicBezTo>
                  <a:pt x="1307" y="317"/>
                  <a:pt x="1305" y="317"/>
                  <a:pt x="1305" y="319"/>
                </a:cubicBezTo>
                <a:cubicBezTo>
                  <a:pt x="1304" y="321"/>
                  <a:pt x="1303" y="320"/>
                  <a:pt x="1301" y="322"/>
                </a:cubicBezTo>
                <a:cubicBezTo>
                  <a:pt x="1299" y="323"/>
                  <a:pt x="1297" y="322"/>
                  <a:pt x="1298" y="320"/>
                </a:cubicBezTo>
                <a:cubicBezTo>
                  <a:pt x="1298" y="319"/>
                  <a:pt x="1295" y="321"/>
                  <a:pt x="1295" y="324"/>
                </a:cubicBezTo>
                <a:cubicBezTo>
                  <a:pt x="1295" y="327"/>
                  <a:pt x="1291" y="327"/>
                  <a:pt x="1292" y="328"/>
                </a:cubicBezTo>
                <a:cubicBezTo>
                  <a:pt x="1293" y="329"/>
                  <a:pt x="1289" y="330"/>
                  <a:pt x="1289" y="329"/>
                </a:cubicBezTo>
                <a:moveTo>
                  <a:pt x="1280" y="342"/>
                </a:moveTo>
                <a:cubicBezTo>
                  <a:pt x="1281" y="340"/>
                  <a:pt x="1283" y="340"/>
                  <a:pt x="1284" y="340"/>
                </a:cubicBezTo>
                <a:cubicBezTo>
                  <a:pt x="1285" y="341"/>
                  <a:pt x="1287" y="338"/>
                  <a:pt x="1287" y="336"/>
                </a:cubicBezTo>
                <a:cubicBezTo>
                  <a:pt x="1287" y="335"/>
                  <a:pt x="1283" y="335"/>
                  <a:pt x="1282" y="336"/>
                </a:cubicBezTo>
                <a:cubicBezTo>
                  <a:pt x="1282" y="337"/>
                  <a:pt x="1280" y="337"/>
                  <a:pt x="1278" y="337"/>
                </a:cubicBezTo>
                <a:cubicBezTo>
                  <a:pt x="1276" y="337"/>
                  <a:pt x="1276" y="342"/>
                  <a:pt x="1278" y="343"/>
                </a:cubicBezTo>
                <a:cubicBezTo>
                  <a:pt x="1279" y="343"/>
                  <a:pt x="1280" y="343"/>
                  <a:pt x="1280" y="342"/>
                </a:cubicBezTo>
                <a:moveTo>
                  <a:pt x="1267" y="340"/>
                </a:moveTo>
                <a:cubicBezTo>
                  <a:pt x="1265" y="341"/>
                  <a:pt x="1265" y="341"/>
                  <a:pt x="1265" y="343"/>
                </a:cubicBezTo>
                <a:cubicBezTo>
                  <a:pt x="1266" y="344"/>
                  <a:pt x="1267" y="343"/>
                  <a:pt x="1268" y="341"/>
                </a:cubicBezTo>
                <a:cubicBezTo>
                  <a:pt x="1268" y="340"/>
                  <a:pt x="1269" y="343"/>
                  <a:pt x="1268" y="346"/>
                </a:cubicBezTo>
                <a:cubicBezTo>
                  <a:pt x="1267" y="348"/>
                  <a:pt x="1268" y="351"/>
                  <a:pt x="1270" y="351"/>
                </a:cubicBezTo>
                <a:cubicBezTo>
                  <a:pt x="1271" y="351"/>
                  <a:pt x="1273" y="346"/>
                  <a:pt x="1275" y="344"/>
                </a:cubicBezTo>
                <a:cubicBezTo>
                  <a:pt x="1277" y="341"/>
                  <a:pt x="1274" y="342"/>
                  <a:pt x="1274" y="341"/>
                </a:cubicBezTo>
                <a:cubicBezTo>
                  <a:pt x="1274" y="340"/>
                  <a:pt x="1271" y="340"/>
                  <a:pt x="1271" y="339"/>
                </a:cubicBezTo>
                <a:cubicBezTo>
                  <a:pt x="1271" y="338"/>
                  <a:pt x="1269" y="338"/>
                  <a:pt x="1267" y="340"/>
                </a:cubicBezTo>
                <a:moveTo>
                  <a:pt x="1227" y="392"/>
                </a:moveTo>
                <a:cubicBezTo>
                  <a:pt x="1228" y="391"/>
                  <a:pt x="1233" y="380"/>
                  <a:pt x="1232" y="379"/>
                </a:cubicBezTo>
                <a:cubicBezTo>
                  <a:pt x="1231" y="377"/>
                  <a:pt x="1226" y="379"/>
                  <a:pt x="1224" y="384"/>
                </a:cubicBezTo>
                <a:cubicBezTo>
                  <a:pt x="1223" y="389"/>
                  <a:pt x="1226" y="392"/>
                  <a:pt x="1227" y="392"/>
                </a:cubicBezTo>
                <a:moveTo>
                  <a:pt x="1183" y="407"/>
                </a:moveTo>
                <a:cubicBezTo>
                  <a:pt x="1183" y="405"/>
                  <a:pt x="1185" y="403"/>
                  <a:pt x="1185" y="402"/>
                </a:cubicBezTo>
                <a:cubicBezTo>
                  <a:pt x="1185" y="401"/>
                  <a:pt x="1181" y="401"/>
                  <a:pt x="1180" y="401"/>
                </a:cubicBezTo>
                <a:cubicBezTo>
                  <a:pt x="1178" y="401"/>
                  <a:pt x="1174" y="404"/>
                  <a:pt x="1175" y="407"/>
                </a:cubicBezTo>
                <a:cubicBezTo>
                  <a:pt x="1177" y="411"/>
                  <a:pt x="1183" y="408"/>
                  <a:pt x="1183" y="407"/>
                </a:cubicBezTo>
                <a:moveTo>
                  <a:pt x="1223" y="418"/>
                </a:moveTo>
                <a:cubicBezTo>
                  <a:pt x="1222" y="419"/>
                  <a:pt x="1223" y="424"/>
                  <a:pt x="1224" y="424"/>
                </a:cubicBezTo>
                <a:cubicBezTo>
                  <a:pt x="1225" y="424"/>
                  <a:pt x="1226" y="425"/>
                  <a:pt x="1225" y="427"/>
                </a:cubicBezTo>
                <a:cubicBezTo>
                  <a:pt x="1224" y="429"/>
                  <a:pt x="1227" y="429"/>
                  <a:pt x="1229" y="428"/>
                </a:cubicBezTo>
                <a:cubicBezTo>
                  <a:pt x="1231" y="428"/>
                  <a:pt x="1231" y="428"/>
                  <a:pt x="1231" y="429"/>
                </a:cubicBezTo>
                <a:cubicBezTo>
                  <a:pt x="1232" y="429"/>
                  <a:pt x="1232" y="430"/>
                  <a:pt x="1233" y="430"/>
                </a:cubicBezTo>
                <a:cubicBezTo>
                  <a:pt x="1236" y="429"/>
                  <a:pt x="1239" y="432"/>
                  <a:pt x="1238" y="433"/>
                </a:cubicBezTo>
                <a:cubicBezTo>
                  <a:pt x="1238" y="435"/>
                  <a:pt x="1239" y="438"/>
                  <a:pt x="1240" y="437"/>
                </a:cubicBezTo>
                <a:cubicBezTo>
                  <a:pt x="1241" y="436"/>
                  <a:pt x="1243" y="437"/>
                  <a:pt x="1241" y="439"/>
                </a:cubicBezTo>
                <a:cubicBezTo>
                  <a:pt x="1240" y="441"/>
                  <a:pt x="1243" y="442"/>
                  <a:pt x="1244" y="444"/>
                </a:cubicBezTo>
                <a:cubicBezTo>
                  <a:pt x="1244" y="446"/>
                  <a:pt x="1245" y="445"/>
                  <a:pt x="1245" y="443"/>
                </a:cubicBezTo>
                <a:cubicBezTo>
                  <a:pt x="1245" y="442"/>
                  <a:pt x="1245" y="442"/>
                  <a:pt x="1247" y="441"/>
                </a:cubicBezTo>
                <a:cubicBezTo>
                  <a:pt x="1248" y="440"/>
                  <a:pt x="1247" y="438"/>
                  <a:pt x="1246" y="436"/>
                </a:cubicBezTo>
                <a:cubicBezTo>
                  <a:pt x="1245" y="433"/>
                  <a:pt x="1241" y="434"/>
                  <a:pt x="1241" y="432"/>
                </a:cubicBezTo>
                <a:cubicBezTo>
                  <a:pt x="1241" y="430"/>
                  <a:pt x="1238" y="429"/>
                  <a:pt x="1238" y="428"/>
                </a:cubicBezTo>
                <a:cubicBezTo>
                  <a:pt x="1238" y="427"/>
                  <a:pt x="1234" y="426"/>
                  <a:pt x="1232" y="427"/>
                </a:cubicBezTo>
                <a:cubicBezTo>
                  <a:pt x="1230" y="429"/>
                  <a:pt x="1231" y="425"/>
                  <a:pt x="1230" y="423"/>
                </a:cubicBezTo>
                <a:cubicBezTo>
                  <a:pt x="1228" y="422"/>
                  <a:pt x="1231" y="419"/>
                  <a:pt x="1233" y="417"/>
                </a:cubicBezTo>
                <a:cubicBezTo>
                  <a:pt x="1235" y="415"/>
                  <a:pt x="1232" y="412"/>
                  <a:pt x="1233" y="411"/>
                </a:cubicBezTo>
                <a:cubicBezTo>
                  <a:pt x="1233" y="409"/>
                  <a:pt x="1233" y="409"/>
                  <a:pt x="1232" y="409"/>
                </a:cubicBezTo>
                <a:cubicBezTo>
                  <a:pt x="1231" y="409"/>
                  <a:pt x="1230" y="409"/>
                  <a:pt x="1229" y="409"/>
                </a:cubicBezTo>
                <a:cubicBezTo>
                  <a:pt x="1228" y="408"/>
                  <a:pt x="1227" y="408"/>
                  <a:pt x="1226" y="409"/>
                </a:cubicBezTo>
                <a:cubicBezTo>
                  <a:pt x="1224" y="410"/>
                  <a:pt x="1226" y="418"/>
                  <a:pt x="1225" y="418"/>
                </a:cubicBezTo>
                <a:cubicBezTo>
                  <a:pt x="1224" y="419"/>
                  <a:pt x="1224" y="418"/>
                  <a:pt x="1224" y="418"/>
                </a:cubicBezTo>
                <a:cubicBezTo>
                  <a:pt x="1223" y="418"/>
                  <a:pt x="1223" y="417"/>
                  <a:pt x="1223" y="418"/>
                </a:cubicBezTo>
                <a:moveTo>
                  <a:pt x="1225" y="431"/>
                </a:moveTo>
                <a:cubicBezTo>
                  <a:pt x="1226" y="433"/>
                  <a:pt x="1226" y="436"/>
                  <a:pt x="1229" y="435"/>
                </a:cubicBezTo>
                <a:cubicBezTo>
                  <a:pt x="1232" y="434"/>
                  <a:pt x="1225" y="429"/>
                  <a:pt x="1225" y="431"/>
                </a:cubicBezTo>
                <a:moveTo>
                  <a:pt x="1232" y="437"/>
                </a:moveTo>
                <a:cubicBezTo>
                  <a:pt x="1230" y="438"/>
                  <a:pt x="1231" y="443"/>
                  <a:pt x="1232" y="443"/>
                </a:cubicBezTo>
                <a:cubicBezTo>
                  <a:pt x="1233" y="443"/>
                  <a:pt x="1234" y="443"/>
                  <a:pt x="1235" y="442"/>
                </a:cubicBezTo>
                <a:cubicBezTo>
                  <a:pt x="1235" y="440"/>
                  <a:pt x="1236" y="444"/>
                  <a:pt x="1235" y="445"/>
                </a:cubicBezTo>
                <a:cubicBezTo>
                  <a:pt x="1234" y="446"/>
                  <a:pt x="1234" y="449"/>
                  <a:pt x="1236" y="450"/>
                </a:cubicBezTo>
                <a:cubicBezTo>
                  <a:pt x="1237" y="450"/>
                  <a:pt x="1241" y="444"/>
                  <a:pt x="1240" y="443"/>
                </a:cubicBezTo>
                <a:cubicBezTo>
                  <a:pt x="1240" y="442"/>
                  <a:pt x="1239" y="443"/>
                  <a:pt x="1239" y="443"/>
                </a:cubicBezTo>
                <a:cubicBezTo>
                  <a:pt x="1239" y="443"/>
                  <a:pt x="1238" y="443"/>
                  <a:pt x="1238" y="442"/>
                </a:cubicBezTo>
                <a:cubicBezTo>
                  <a:pt x="1239" y="441"/>
                  <a:pt x="1234" y="437"/>
                  <a:pt x="1232" y="437"/>
                </a:cubicBezTo>
                <a:moveTo>
                  <a:pt x="1217" y="445"/>
                </a:moveTo>
                <a:cubicBezTo>
                  <a:pt x="1216" y="448"/>
                  <a:pt x="1211" y="451"/>
                  <a:pt x="1212" y="452"/>
                </a:cubicBezTo>
                <a:cubicBezTo>
                  <a:pt x="1213" y="454"/>
                  <a:pt x="1217" y="447"/>
                  <a:pt x="1220" y="445"/>
                </a:cubicBezTo>
                <a:cubicBezTo>
                  <a:pt x="1222" y="444"/>
                  <a:pt x="1222" y="442"/>
                  <a:pt x="1221" y="441"/>
                </a:cubicBezTo>
                <a:cubicBezTo>
                  <a:pt x="1220" y="439"/>
                  <a:pt x="1219" y="443"/>
                  <a:pt x="1217" y="445"/>
                </a:cubicBezTo>
                <a:moveTo>
                  <a:pt x="1243" y="446"/>
                </a:moveTo>
                <a:cubicBezTo>
                  <a:pt x="1242" y="445"/>
                  <a:pt x="1239" y="447"/>
                  <a:pt x="1240" y="448"/>
                </a:cubicBezTo>
                <a:cubicBezTo>
                  <a:pt x="1240" y="449"/>
                  <a:pt x="1244" y="447"/>
                  <a:pt x="1243" y="446"/>
                </a:cubicBezTo>
                <a:moveTo>
                  <a:pt x="1247" y="448"/>
                </a:moveTo>
                <a:cubicBezTo>
                  <a:pt x="1248" y="450"/>
                  <a:pt x="1245" y="448"/>
                  <a:pt x="1245" y="450"/>
                </a:cubicBezTo>
                <a:cubicBezTo>
                  <a:pt x="1244" y="452"/>
                  <a:pt x="1242" y="451"/>
                  <a:pt x="1242" y="452"/>
                </a:cubicBezTo>
                <a:cubicBezTo>
                  <a:pt x="1242" y="454"/>
                  <a:pt x="1240" y="452"/>
                  <a:pt x="1238" y="451"/>
                </a:cubicBezTo>
                <a:cubicBezTo>
                  <a:pt x="1237" y="450"/>
                  <a:pt x="1235" y="454"/>
                  <a:pt x="1233" y="454"/>
                </a:cubicBezTo>
                <a:cubicBezTo>
                  <a:pt x="1232" y="455"/>
                  <a:pt x="1231" y="459"/>
                  <a:pt x="1232" y="458"/>
                </a:cubicBezTo>
                <a:cubicBezTo>
                  <a:pt x="1233" y="458"/>
                  <a:pt x="1234" y="456"/>
                  <a:pt x="1236" y="456"/>
                </a:cubicBezTo>
                <a:cubicBezTo>
                  <a:pt x="1236" y="457"/>
                  <a:pt x="1237" y="456"/>
                  <a:pt x="1237" y="456"/>
                </a:cubicBezTo>
                <a:cubicBezTo>
                  <a:pt x="1237" y="456"/>
                  <a:pt x="1238" y="455"/>
                  <a:pt x="1239" y="455"/>
                </a:cubicBezTo>
                <a:cubicBezTo>
                  <a:pt x="1241" y="456"/>
                  <a:pt x="1239" y="462"/>
                  <a:pt x="1242" y="463"/>
                </a:cubicBezTo>
                <a:cubicBezTo>
                  <a:pt x="1245" y="463"/>
                  <a:pt x="1245" y="465"/>
                  <a:pt x="1247" y="465"/>
                </a:cubicBezTo>
                <a:cubicBezTo>
                  <a:pt x="1248" y="465"/>
                  <a:pt x="1246" y="461"/>
                  <a:pt x="1247" y="459"/>
                </a:cubicBezTo>
                <a:cubicBezTo>
                  <a:pt x="1247" y="458"/>
                  <a:pt x="1250" y="459"/>
                  <a:pt x="1251" y="458"/>
                </a:cubicBezTo>
                <a:cubicBezTo>
                  <a:pt x="1253" y="456"/>
                  <a:pt x="1250" y="451"/>
                  <a:pt x="1250" y="448"/>
                </a:cubicBezTo>
                <a:cubicBezTo>
                  <a:pt x="1250" y="445"/>
                  <a:pt x="1246" y="446"/>
                  <a:pt x="1247" y="448"/>
                </a:cubicBezTo>
                <a:moveTo>
                  <a:pt x="1126" y="482"/>
                </a:moveTo>
                <a:cubicBezTo>
                  <a:pt x="1126" y="483"/>
                  <a:pt x="1127" y="487"/>
                  <a:pt x="1128" y="486"/>
                </a:cubicBezTo>
                <a:cubicBezTo>
                  <a:pt x="1130" y="484"/>
                  <a:pt x="1126" y="481"/>
                  <a:pt x="1126" y="482"/>
                </a:cubicBezTo>
                <a:moveTo>
                  <a:pt x="1132" y="493"/>
                </a:moveTo>
                <a:cubicBezTo>
                  <a:pt x="1132" y="494"/>
                  <a:pt x="1133" y="496"/>
                  <a:pt x="1134" y="495"/>
                </a:cubicBezTo>
                <a:cubicBezTo>
                  <a:pt x="1135" y="495"/>
                  <a:pt x="1133" y="491"/>
                  <a:pt x="1132" y="493"/>
                </a:cubicBezTo>
                <a:moveTo>
                  <a:pt x="1163" y="507"/>
                </a:moveTo>
                <a:cubicBezTo>
                  <a:pt x="1163" y="505"/>
                  <a:pt x="1164" y="503"/>
                  <a:pt x="1164" y="503"/>
                </a:cubicBezTo>
                <a:cubicBezTo>
                  <a:pt x="1164" y="502"/>
                  <a:pt x="1164" y="501"/>
                  <a:pt x="1166" y="502"/>
                </a:cubicBezTo>
                <a:cubicBezTo>
                  <a:pt x="1167" y="502"/>
                  <a:pt x="1167" y="499"/>
                  <a:pt x="1166" y="499"/>
                </a:cubicBezTo>
                <a:cubicBezTo>
                  <a:pt x="1165" y="499"/>
                  <a:pt x="1164" y="496"/>
                  <a:pt x="1162" y="496"/>
                </a:cubicBezTo>
                <a:cubicBezTo>
                  <a:pt x="1160" y="496"/>
                  <a:pt x="1160" y="497"/>
                  <a:pt x="1162" y="497"/>
                </a:cubicBezTo>
                <a:cubicBezTo>
                  <a:pt x="1163" y="498"/>
                  <a:pt x="1164" y="499"/>
                  <a:pt x="1163" y="499"/>
                </a:cubicBezTo>
                <a:cubicBezTo>
                  <a:pt x="1163" y="500"/>
                  <a:pt x="1163" y="500"/>
                  <a:pt x="1162" y="499"/>
                </a:cubicBezTo>
                <a:cubicBezTo>
                  <a:pt x="1162" y="499"/>
                  <a:pt x="1161" y="499"/>
                  <a:pt x="1161" y="499"/>
                </a:cubicBezTo>
                <a:cubicBezTo>
                  <a:pt x="1159" y="499"/>
                  <a:pt x="1160" y="497"/>
                  <a:pt x="1158" y="496"/>
                </a:cubicBezTo>
                <a:cubicBezTo>
                  <a:pt x="1156" y="496"/>
                  <a:pt x="1156" y="493"/>
                  <a:pt x="1154" y="493"/>
                </a:cubicBezTo>
                <a:cubicBezTo>
                  <a:pt x="1152" y="493"/>
                  <a:pt x="1152" y="491"/>
                  <a:pt x="1153" y="490"/>
                </a:cubicBezTo>
                <a:cubicBezTo>
                  <a:pt x="1155" y="488"/>
                  <a:pt x="1151" y="487"/>
                  <a:pt x="1151" y="486"/>
                </a:cubicBezTo>
                <a:cubicBezTo>
                  <a:pt x="1151" y="484"/>
                  <a:pt x="1149" y="485"/>
                  <a:pt x="1149" y="484"/>
                </a:cubicBezTo>
                <a:cubicBezTo>
                  <a:pt x="1149" y="483"/>
                  <a:pt x="1148" y="483"/>
                  <a:pt x="1147" y="482"/>
                </a:cubicBezTo>
                <a:cubicBezTo>
                  <a:pt x="1146" y="481"/>
                  <a:pt x="1146" y="481"/>
                  <a:pt x="1145" y="481"/>
                </a:cubicBezTo>
                <a:cubicBezTo>
                  <a:pt x="1145" y="481"/>
                  <a:pt x="1145" y="481"/>
                  <a:pt x="1144" y="480"/>
                </a:cubicBezTo>
                <a:cubicBezTo>
                  <a:pt x="1143" y="479"/>
                  <a:pt x="1142" y="479"/>
                  <a:pt x="1141" y="479"/>
                </a:cubicBezTo>
                <a:cubicBezTo>
                  <a:pt x="1140" y="479"/>
                  <a:pt x="1138" y="477"/>
                  <a:pt x="1137" y="475"/>
                </a:cubicBezTo>
                <a:cubicBezTo>
                  <a:pt x="1137" y="474"/>
                  <a:pt x="1131" y="471"/>
                  <a:pt x="1130" y="469"/>
                </a:cubicBezTo>
                <a:cubicBezTo>
                  <a:pt x="1129" y="467"/>
                  <a:pt x="1127" y="466"/>
                  <a:pt x="1124" y="466"/>
                </a:cubicBezTo>
                <a:cubicBezTo>
                  <a:pt x="1123" y="466"/>
                  <a:pt x="1122" y="466"/>
                  <a:pt x="1121" y="465"/>
                </a:cubicBezTo>
                <a:cubicBezTo>
                  <a:pt x="1120" y="464"/>
                  <a:pt x="1119" y="464"/>
                  <a:pt x="1118" y="465"/>
                </a:cubicBezTo>
                <a:cubicBezTo>
                  <a:pt x="1117" y="467"/>
                  <a:pt x="1122" y="471"/>
                  <a:pt x="1124" y="473"/>
                </a:cubicBezTo>
                <a:cubicBezTo>
                  <a:pt x="1126" y="474"/>
                  <a:pt x="1128" y="478"/>
                  <a:pt x="1130" y="479"/>
                </a:cubicBezTo>
                <a:cubicBezTo>
                  <a:pt x="1133" y="479"/>
                  <a:pt x="1133" y="487"/>
                  <a:pt x="1135" y="487"/>
                </a:cubicBezTo>
                <a:cubicBezTo>
                  <a:pt x="1137" y="488"/>
                  <a:pt x="1141" y="494"/>
                  <a:pt x="1141" y="497"/>
                </a:cubicBezTo>
                <a:cubicBezTo>
                  <a:pt x="1142" y="500"/>
                  <a:pt x="1146" y="502"/>
                  <a:pt x="1147" y="504"/>
                </a:cubicBezTo>
                <a:cubicBezTo>
                  <a:pt x="1149" y="507"/>
                  <a:pt x="1154" y="510"/>
                  <a:pt x="1155" y="511"/>
                </a:cubicBezTo>
                <a:cubicBezTo>
                  <a:pt x="1156" y="512"/>
                  <a:pt x="1157" y="514"/>
                  <a:pt x="1157" y="513"/>
                </a:cubicBezTo>
                <a:cubicBezTo>
                  <a:pt x="1158" y="512"/>
                  <a:pt x="1160" y="513"/>
                  <a:pt x="1162" y="513"/>
                </a:cubicBezTo>
                <a:cubicBezTo>
                  <a:pt x="1163" y="513"/>
                  <a:pt x="1163" y="509"/>
                  <a:pt x="1163" y="507"/>
                </a:cubicBezTo>
                <a:moveTo>
                  <a:pt x="1175" y="486"/>
                </a:moveTo>
                <a:cubicBezTo>
                  <a:pt x="1177" y="487"/>
                  <a:pt x="1177" y="490"/>
                  <a:pt x="1178" y="492"/>
                </a:cubicBezTo>
                <a:cubicBezTo>
                  <a:pt x="1179" y="493"/>
                  <a:pt x="1181" y="493"/>
                  <a:pt x="1181" y="496"/>
                </a:cubicBezTo>
                <a:cubicBezTo>
                  <a:pt x="1181" y="498"/>
                  <a:pt x="1184" y="503"/>
                  <a:pt x="1185" y="501"/>
                </a:cubicBezTo>
                <a:cubicBezTo>
                  <a:pt x="1187" y="500"/>
                  <a:pt x="1188" y="502"/>
                  <a:pt x="1189" y="503"/>
                </a:cubicBezTo>
                <a:cubicBezTo>
                  <a:pt x="1189" y="504"/>
                  <a:pt x="1190" y="503"/>
                  <a:pt x="1192" y="503"/>
                </a:cubicBezTo>
                <a:cubicBezTo>
                  <a:pt x="1193" y="503"/>
                  <a:pt x="1194" y="502"/>
                  <a:pt x="1194" y="502"/>
                </a:cubicBezTo>
                <a:cubicBezTo>
                  <a:pt x="1196" y="503"/>
                  <a:pt x="1199" y="503"/>
                  <a:pt x="1200" y="505"/>
                </a:cubicBezTo>
                <a:cubicBezTo>
                  <a:pt x="1200" y="506"/>
                  <a:pt x="1203" y="505"/>
                  <a:pt x="1206" y="504"/>
                </a:cubicBezTo>
                <a:cubicBezTo>
                  <a:pt x="1208" y="503"/>
                  <a:pt x="1207" y="496"/>
                  <a:pt x="1209" y="495"/>
                </a:cubicBezTo>
                <a:cubicBezTo>
                  <a:pt x="1211" y="493"/>
                  <a:pt x="1212" y="491"/>
                  <a:pt x="1212" y="488"/>
                </a:cubicBezTo>
                <a:cubicBezTo>
                  <a:pt x="1211" y="485"/>
                  <a:pt x="1217" y="485"/>
                  <a:pt x="1218" y="484"/>
                </a:cubicBezTo>
                <a:cubicBezTo>
                  <a:pt x="1219" y="483"/>
                  <a:pt x="1217" y="482"/>
                  <a:pt x="1215" y="481"/>
                </a:cubicBezTo>
                <a:cubicBezTo>
                  <a:pt x="1214" y="480"/>
                  <a:pt x="1215" y="479"/>
                  <a:pt x="1214" y="478"/>
                </a:cubicBezTo>
                <a:cubicBezTo>
                  <a:pt x="1213" y="477"/>
                  <a:pt x="1211" y="474"/>
                  <a:pt x="1212" y="474"/>
                </a:cubicBezTo>
                <a:cubicBezTo>
                  <a:pt x="1214" y="474"/>
                  <a:pt x="1211" y="471"/>
                  <a:pt x="1213" y="471"/>
                </a:cubicBezTo>
                <a:cubicBezTo>
                  <a:pt x="1214" y="470"/>
                  <a:pt x="1217" y="469"/>
                  <a:pt x="1216" y="468"/>
                </a:cubicBezTo>
                <a:cubicBezTo>
                  <a:pt x="1215" y="467"/>
                  <a:pt x="1219" y="468"/>
                  <a:pt x="1220" y="466"/>
                </a:cubicBezTo>
                <a:cubicBezTo>
                  <a:pt x="1220" y="465"/>
                  <a:pt x="1218" y="463"/>
                  <a:pt x="1217" y="464"/>
                </a:cubicBezTo>
                <a:cubicBezTo>
                  <a:pt x="1216" y="464"/>
                  <a:pt x="1213" y="464"/>
                  <a:pt x="1213" y="463"/>
                </a:cubicBezTo>
                <a:cubicBezTo>
                  <a:pt x="1213" y="462"/>
                  <a:pt x="1211" y="459"/>
                  <a:pt x="1209" y="459"/>
                </a:cubicBezTo>
                <a:cubicBezTo>
                  <a:pt x="1208" y="459"/>
                  <a:pt x="1206" y="462"/>
                  <a:pt x="1206" y="464"/>
                </a:cubicBezTo>
                <a:cubicBezTo>
                  <a:pt x="1206" y="465"/>
                  <a:pt x="1203" y="465"/>
                  <a:pt x="1204" y="467"/>
                </a:cubicBezTo>
                <a:cubicBezTo>
                  <a:pt x="1204" y="468"/>
                  <a:pt x="1201" y="468"/>
                  <a:pt x="1201" y="469"/>
                </a:cubicBezTo>
                <a:cubicBezTo>
                  <a:pt x="1201" y="470"/>
                  <a:pt x="1199" y="468"/>
                  <a:pt x="1198" y="468"/>
                </a:cubicBezTo>
                <a:cubicBezTo>
                  <a:pt x="1197" y="468"/>
                  <a:pt x="1194" y="472"/>
                  <a:pt x="1194" y="474"/>
                </a:cubicBezTo>
                <a:cubicBezTo>
                  <a:pt x="1193" y="476"/>
                  <a:pt x="1191" y="476"/>
                  <a:pt x="1188" y="476"/>
                </a:cubicBezTo>
                <a:cubicBezTo>
                  <a:pt x="1184" y="476"/>
                  <a:pt x="1186" y="480"/>
                  <a:pt x="1185" y="481"/>
                </a:cubicBezTo>
                <a:cubicBezTo>
                  <a:pt x="1184" y="482"/>
                  <a:pt x="1183" y="482"/>
                  <a:pt x="1181" y="481"/>
                </a:cubicBezTo>
                <a:cubicBezTo>
                  <a:pt x="1180" y="480"/>
                  <a:pt x="1179" y="480"/>
                  <a:pt x="1178" y="480"/>
                </a:cubicBezTo>
                <a:cubicBezTo>
                  <a:pt x="1176" y="480"/>
                  <a:pt x="1174" y="484"/>
                  <a:pt x="1175" y="486"/>
                </a:cubicBezTo>
                <a:moveTo>
                  <a:pt x="1173" y="501"/>
                </a:moveTo>
                <a:cubicBezTo>
                  <a:pt x="1173" y="500"/>
                  <a:pt x="1170" y="500"/>
                  <a:pt x="1171" y="502"/>
                </a:cubicBezTo>
                <a:cubicBezTo>
                  <a:pt x="1172" y="503"/>
                  <a:pt x="1173" y="502"/>
                  <a:pt x="1173" y="501"/>
                </a:cubicBezTo>
                <a:moveTo>
                  <a:pt x="1199" y="525"/>
                </a:moveTo>
                <a:cubicBezTo>
                  <a:pt x="1199" y="524"/>
                  <a:pt x="1200" y="525"/>
                  <a:pt x="1201" y="525"/>
                </a:cubicBezTo>
                <a:cubicBezTo>
                  <a:pt x="1201" y="526"/>
                  <a:pt x="1203" y="526"/>
                  <a:pt x="1204" y="525"/>
                </a:cubicBezTo>
                <a:cubicBezTo>
                  <a:pt x="1206" y="523"/>
                  <a:pt x="1200" y="524"/>
                  <a:pt x="1200" y="522"/>
                </a:cubicBezTo>
                <a:cubicBezTo>
                  <a:pt x="1200" y="522"/>
                  <a:pt x="1198" y="522"/>
                  <a:pt x="1196" y="522"/>
                </a:cubicBezTo>
                <a:cubicBezTo>
                  <a:pt x="1195" y="522"/>
                  <a:pt x="1193" y="522"/>
                  <a:pt x="1192" y="521"/>
                </a:cubicBezTo>
                <a:cubicBezTo>
                  <a:pt x="1190" y="520"/>
                  <a:pt x="1195" y="519"/>
                  <a:pt x="1196" y="518"/>
                </a:cubicBezTo>
                <a:cubicBezTo>
                  <a:pt x="1198" y="517"/>
                  <a:pt x="1195" y="517"/>
                  <a:pt x="1191" y="518"/>
                </a:cubicBezTo>
                <a:cubicBezTo>
                  <a:pt x="1190" y="519"/>
                  <a:pt x="1187" y="518"/>
                  <a:pt x="1186" y="518"/>
                </a:cubicBezTo>
                <a:cubicBezTo>
                  <a:pt x="1184" y="517"/>
                  <a:pt x="1183" y="516"/>
                  <a:pt x="1183" y="517"/>
                </a:cubicBezTo>
                <a:cubicBezTo>
                  <a:pt x="1183" y="519"/>
                  <a:pt x="1175" y="516"/>
                  <a:pt x="1174" y="515"/>
                </a:cubicBezTo>
                <a:cubicBezTo>
                  <a:pt x="1172" y="514"/>
                  <a:pt x="1165" y="512"/>
                  <a:pt x="1164" y="515"/>
                </a:cubicBezTo>
                <a:cubicBezTo>
                  <a:pt x="1162" y="517"/>
                  <a:pt x="1161" y="515"/>
                  <a:pt x="1162" y="517"/>
                </a:cubicBezTo>
                <a:cubicBezTo>
                  <a:pt x="1162" y="519"/>
                  <a:pt x="1164" y="518"/>
                  <a:pt x="1165" y="518"/>
                </a:cubicBezTo>
                <a:cubicBezTo>
                  <a:pt x="1166" y="518"/>
                  <a:pt x="1165" y="520"/>
                  <a:pt x="1167" y="520"/>
                </a:cubicBezTo>
                <a:cubicBezTo>
                  <a:pt x="1169" y="521"/>
                  <a:pt x="1174" y="522"/>
                  <a:pt x="1175" y="521"/>
                </a:cubicBezTo>
                <a:cubicBezTo>
                  <a:pt x="1175" y="520"/>
                  <a:pt x="1180" y="521"/>
                  <a:pt x="1183" y="523"/>
                </a:cubicBezTo>
                <a:cubicBezTo>
                  <a:pt x="1185" y="525"/>
                  <a:pt x="1191" y="525"/>
                  <a:pt x="1193" y="525"/>
                </a:cubicBezTo>
                <a:cubicBezTo>
                  <a:pt x="1194" y="525"/>
                  <a:pt x="1195" y="525"/>
                  <a:pt x="1196" y="525"/>
                </a:cubicBezTo>
                <a:cubicBezTo>
                  <a:pt x="1197" y="525"/>
                  <a:pt x="1198" y="526"/>
                  <a:pt x="1199" y="525"/>
                </a:cubicBezTo>
                <a:moveTo>
                  <a:pt x="1212" y="524"/>
                </a:moveTo>
                <a:cubicBezTo>
                  <a:pt x="1212" y="525"/>
                  <a:pt x="1210" y="525"/>
                  <a:pt x="1208" y="524"/>
                </a:cubicBezTo>
                <a:cubicBezTo>
                  <a:pt x="1207" y="523"/>
                  <a:pt x="1206" y="525"/>
                  <a:pt x="1206" y="526"/>
                </a:cubicBezTo>
                <a:cubicBezTo>
                  <a:pt x="1207" y="527"/>
                  <a:pt x="1209" y="529"/>
                  <a:pt x="1213" y="527"/>
                </a:cubicBezTo>
                <a:cubicBezTo>
                  <a:pt x="1216" y="526"/>
                  <a:pt x="1218" y="527"/>
                  <a:pt x="1219" y="526"/>
                </a:cubicBezTo>
                <a:cubicBezTo>
                  <a:pt x="1219" y="524"/>
                  <a:pt x="1213" y="522"/>
                  <a:pt x="1212" y="524"/>
                </a:cubicBezTo>
                <a:moveTo>
                  <a:pt x="1238" y="525"/>
                </a:moveTo>
                <a:cubicBezTo>
                  <a:pt x="1240" y="525"/>
                  <a:pt x="1242" y="524"/>
                  <a:pt x="1239" y="524"/>
                </a:cubicBezTo>
                <a:cubicBezTo>
                  <a:pt x="1237" y="524"/>
                  <a:pt x="1236" y="524"/>
                  <a:pt x="1235" y="524"/>
                </a:cubicBezTo>
                <a:cubicBezTo>
                  <a:pt x="1233" y="525"/>
                  <a:pt x="1232" y="525"/>
                  <a:pt x="1230" y="525"/>
                </a:cubicBezTo>
                <a:cubicBezTo>
                  <a:pt x="1226" y="523"/>
                  <a:pt x="1221" y="525"/>
                  <a:pt x="1222" y="526"/>
                </a:cubicBezTo>
                <a:cubicBezTo>
                  <a:pt x="1222" y="527"/>
                  <a:pt x="1225" y="527"/>
                  <a:pt x="1229" y="527"/>
                </a:cubicBezTo>
                <a:cubicBezTo>
                  <a:pt x="1232" y="527"/>
                  <a:pt x="1235" y="525"/>
                  <a:pt x="1238" y="525"/>
                </a:cubicBezTo>
                <a:moveTo>
                  <a:pt x="1222" y="532"/>
                </a:moveTo>
                <a:cubicBezTo>
                  <a:pt x="1223" y="532"/>
                  <a:pt x="1226" y="534"/>
                  <a:pt x="1226" y="532"/>
                </a:cubicBezTo>
                <a:cubicBezTo>
                  <a:pt x="1226" y="530"/>
                  <a:pt x="1218" y="528"/>
                  <a:pt x="1219" y="530"/>
                </a:cubicBezTo>
                <a:cubicBezTo>
                  <a:pt x="1219" y="531"/>
                  <a:pt x="1221" y="531"/>
                  <a:pt x="1222" y="532"/>
                </a:cubicBezTo>
                <a:moveTo>
                  <a:pt x="1239" y="533"/>
                </a:moveTo>
                <a:cubicBezTo>
                  <a:pt x="1241" y="534"/>
                  <a:pt x="1243" y="530"/>
                  <a:pt x="1245" y="529"/>
                </a:cubicBezTo>
                <a:cubicBezTo>
                  <a:pt x="1246" y="527"/>
                  <a:pt x="1254" y="525"/>
                  <a:pt x="1254" y="524"/>
                </a:cubicBezTo>
                <a:cubicBezTo>
                  <a:pt x="1255" y="524"/>
                  <a:pt x="1253" y="524"/>
                  <a:pt x="1251" y="524"/>
                </a:cubicBezTo>
                <a:cubicBezTo>
                  <a:pt x="1250" y="524"/>
                  <a:pt x="1249" y="524"/>
                  <a:pt x="1248" y="524"/>
                </a:cubicBezTo>
                <a:cubicBezTo>
                  <a:pt x="1246" y="524"/>
                  <a:pt x="1245" y="527"/>
                  <a:pt x="1242" y="528"/>
                </a:cubicBezTo>
                <a:cubicBezTo>
                  <a:pt x="1239" y="528"/>
                  <a:pt x="1237" y="532"/>
                  <a:pt x="1239" y="533"/>
                </a:cubicBezTo>
                <a:moveTo>
                  <a:pt x="1221" y="491"/>
                </a:moveTo>
                <a:cubicBezTo>
                  <a:pt x="1220" y="492"/>
                  <a:pt x="1220" y="496"/>
                  <a:pt x="1218" y="499"/>
                </a:cubicBezTo>
                <a:cubicBezTo>
                  <a:pt x="1216" y="503"/>
                  <a:pt x="1219" y="504"/>
                  <a:pt x="1221" y="504"/>
                </a:cubicBezTo>
                <a:cubicBezTo>
                  <a:pt x="1222" y="504"/>
                  <a:pt x="1222" y="507"/>
                  <a:pt x="1222" y="508"/>
                </a:cubicBezTo>
                <a:cubicBezTo>
                  <a:pt x="1221" y="510"/>
                  <a:pt x="1221" y="514"/>
                  <a:pt x="1222" y="513"/>
                </a:cubicBezTo>
                <a:cubicBezTo>
                  <a:pt x="1224" y="512"/>
                  <a:pt x="1226" y="510"/>
                  <a:pt x="1224" y="509"/>
                </a:cubicBezTo>
                <a:cubicBezTo>
                  <a:pt x="1223" y="508"/>
                  <a:pt x="1223" y="503"/>
                  <a:pt x="1224" y="501"/>
                </a:cubicBezTo>
                <a:cubicBezTo>
                  <a:pt x="1224" y="500"/>
                  <a:pt x="1228" y="501"/>
                  <a:pt x="1227" y="503"/>
                </a:cubicBezTo>
                <a:cubicBezTo>
                  <a:pt x="1226" y="505"/>
                  <a:pt x="1229" y="505"/>
                  <a:pt x="1229" y="507"/>
                </a:cubicBezTo>
                <a:cubicBezTo>
                  <a:pt x="1229" y="510"/>
                  <a:pt x="1231" y="508"/>
                  <a:pt x="1233" y="508"/>
                </a:cubicBezTo>
                <a:cubicBezTo>
                  <a:pt x="1235" y="507"/>
                  <a:pt x="1234" y="506"/>
                  <a:pt x="1233" y="504"/>
                </a:cubicBezTo>
                <a:cubicBezTo>
                  <a:pt x="1232" y="503"/>
                  <a:pt x="1234" y="501"/>
                  <a:pt x="1232" y="500"/>
                </a:cubicBezTo>
                <a:cubicBezTo>
                  <a:pt x="1230" y="498"/>
                  <a:pt x="1229" y="496"/>
                  <a:pt x="1231" y="496"/>
                </a:cubicBezTo>
                <a:cubicBezTo>
                  <a:pt x="1232" y="496"/>
                  <a:pt x="1238" y="493"/>
                  <a:pt x="1237" y="491"/>
                </a:cubicBezTo>
                <a:cubicBezTo>
                  <a:pt x="1237" y="490"/>
                  <a:pt x="1229" y="492"/>
                  <a:pt x="1228" y="494"/>
                </a:cubicBezTo>
                <a:cubicBezTo>
                  <a:pt x="1228" y="496"/>
                  <a:pt x="1223" y="494"/>
                  <a:pt x="1223" y="490"/>
                </a:cubicBezTo>
                <a:cubicBezTo>
                  <a:pt x="1224" y="486"/>
                  <a:pt x="1234" y="485"/>
                  <a:pt x="1237" y="487"/>
                </a:cubicBezTo>
                <a:cubicBezTo>
                  <a:pt x="1240" y="488"/>
                  <a:pt x="1244" y="484"/>
                  <a:pt x="1245" y="482"/>
                </a:cubicBezTo>
                <a:cubicBezTo>
                  <a:pt x="1246" y="480"/>
                  <a:pt x="1242" y="483"/>
                  <a:pt x="1240" y="484"/>
                </a:cubicBezTo>
                <a:cubicBezTo>
                  <a:pt x="1238" y="485"/>
                  <a:pt x="1232" y="484"/>
                  <a:pt x="1229" y="483"/>
                </a:cubicBezTo>
                <a:cubicBezTo>
                  <a:pt x="1227" y="482"/>
                  <a:pt x="1227" y="485"/>
                  <a:pt x="1224" y="485"/>
                </a:cubicBezTo>
                <a:cubicBezTo>
                  <a:pt x="1222" y="485"/>
                  <a:pt x="1222" y="491"/>
                  <a:pt x="1221" y="491"/>
                </a:cubicBezTo>
                <a:moveTo>
                  <a:pt x="1249" y="503"/>
                </a:moveTo>
                <a:cubicBezTo>
                  <a:pt x="1249" y="505"/>
                  <a:pt x="1253" y="506"/>
                  <a:pt x="1254" y="504"/>
                </a:cubicBezTo>
                <a:cubicBezTo>
                  <a:pt x="1255" y="502"/>
                  <a:pt x="1248" y="500"/>
                  <a:pt x="1249" y="503"/>
                </a:cubicBezTo>
                <a:moveTo>
                  <a:pt x="1257" y="502"/>
                </a:moveTo>
                <a:cubicBezTo>
                  <a:pt x="1258" y="504"/>
                  <a:pt x="1261" y="503"/>
                  <a:pt x="1263" y="503"/>
                </a:cubicBezTo>
                <a:cubicBezTo>
                  <a:pt x="1266" y="503"/>
                  <a:pt x="1267" y="505"/>
                  <a:pt x="1269" y="505"/>
                </a:cubicBezTo>
                <a:cubicBezTo>
                  <a:pt x="1270" y="505"/>
                  <a:pt x="1269" y="502"/>
                  <a:pt x="1266" y="501"/>
                </a:cubicBezTo>
                <a:cubicBezTo>
                  <a:pt x="1263" y="500"/>
                  <a:pt x="1257" y="501"/>
                  <a:pt x="1257" y="502"/>
                </a:cubicBezTo>
                <a:moveTo>
                  <a:pt x="1258" y="483"/>
                </a:moveTo>
                <a:cubicBezTo>
                  <a:pt x="1258" y="482"/>
                  <a:pt x="1257" y="478"/>
                  <a:pt x="1255" y="481"/>
                </a:cubicBezTo>
                <a:cubicBezTo>
                  <a:pt x="1253" y="484"/>
                  <a:pt x="1256" y="491"/>
                  <a:pt x="1257" y="490"/>
                </a:cubicBezTo>
                <a:cubicBezTo>
                  <a:pt x="1259" y="490"/>
                  <a:pt x="1256" y="487"/>
                  <a:pt x="1259" y="487"/>
                </a:cubicBezTo>
                <a:cubicBezTo>
                  <a:pt x="1262" y="487"/>
                  <a:pt x="1261" y="485"/>
                  <a:pt x="1261" y="484"/>
                </a:cubicBezTo>
                <a:cubicBezTo>
                  <a:pt x="1261" y="483"/>
                  <a:pt x="1260" y="483"/>
                  <a:pt x="1259" y="483"/>
                </a:cubicBezTo>
                <a:cubicBezTo>
                  <a:pt x="1259" y="483"/>
                  <a:pt x="1258" y="483"/>
                  <a:pt x="1258" y="483"/>
                </a:cubicBezTo>
                <a:moveTo>
                  <a:pt x="1340" y="518"/>
                </a:moveTo>
                <a:cubicBezTo>
                  <a:pt x="1343" y="518"/>
                  <a:pt x="1343" y="516"/>
                  <a:pt x="1341" y="515"/>
                </a:cubicBezTo>
                <a:cubicBezTo>
                  <a:pt x="1339" y="513"/>
                  <a:pt x="1333" y="513"/>
                  <a:pt x="1333" y="510"/>
                </a:cubicBezTo>
                <a:cubicBezTo>
                  <a:pt x="1333" y="508"/>
                  <a:pt x="1321" y="502"/>
                  <a:pt x="1316" y="501"/>
                </a:cubicBezTo>
                <a:cubicBezTo>
                  <a:pt x="1311" y="500"/>
                  <a:pt x="1300" y="495"/>
                  <a:pt x="1298" y="495"/>
                </a:cubicBezTo>
                <a:cubicBezTo>
                  <a:pt x="1297" y="495"/>
                  <a:pt x="1296" y="498"/>
                  <a:pt x="1295" y="498"/>
                </a:cubicBezTo>
                <a:cubicBezTo>
                  <a:pt x="1293" y="498"/>
                  <a:pt x="1291" y="502"/>
                  <a:pt x="1288" y="503"/>
                </a:cubicBezTo>
                <a:cubicBezTo>
                  <a:pt x="1285" y="504"/>
                  <a:pt x="1285" y="494"/>
                  <a:pt x="1283" y="492"/>
                </a:cubicBezTo>
                <a:cubicBezTo>
                  <a:pt x="1282" y="490"/>
                  <a:pt x="1274" y="489"/>
                  <a:pt x="1274" y="491"/>
                </a:cubicBezTo>
                <a:cubicBezTo>
                  <a:pt x="1273" y="493"/>
                  <a:pt x="1270" y="492"/>
                  <a:pt x="1270" y="494"/>
                </a:cubicBezTo>
                <a:cubicBezTo>
                  <a:pt x="1270" y="495"/>
                  <a:pt x="1271" y="495"/>
                  <a:pt x="1272" y="495"/>
                </a:cubicBezTo>
                <a:cubicBezTo>
                  <a:pt x="1274" y="495"/>
                  <a:pt x="1274" y="496"/>
                  <a:pt x="1275" y="498"/>
                </a:cubicBezTo>
                <a:cubicBezTo>
                  <a:pt x="1275" y="499"/>
                  <a:pt x="1280" y="498"/>
                  <a:pt x="1281" y="498"/>
                </a:cubicBezTo>
                <a:cubicBezTo>
                  <a:pt x="1282" y="498"/>
                  <a:pt x="1282" y="498"/>
                  <a:pt x="1282" y="499"/>
                </a:cubicBezTo>
                <a:cubicBezTo>
                  <a:pt x="1283" y="499"/>
                  <a:pt x="1282" y="500"/>
                  <a:pt x="1281" y="499"/>
                </a:cubicBezTo>
                <a:cubicBezTo>
                  <a:pt x="1280" y="499"/>
                  <a:pt x="1279" y="499"/>
                  <a:pt x="1279" y="500"/>
                </a:cubicBezTo>
                <a:cubicBezTo>
                  <a:pt x="1278" y="500"/>
                  <a:pt x="1278" y="500"/>
                  <a:pt x="1277" y="500"/>
                </a:cubicBezTo>
                <a:cubicBezTo>
                  <a:pt x="1276" y="500"/>
                  <a:pt x="1274" y="500"/>
                  <a:pt x="1275" y="501"/>
                </a:cubicBezTo>
                <a:cubicBezTo>
                  <a:pt x="1276" y="502"/>
                  <a:pt x="1277" y="502"/>
                  <a:pt x="1277" y="504"/>
                </a:cubicBezTo>
                <a:cubicBezTo>
                  <a:pt x="1277" y="506"/>
                  <a:pt x="1280" y="506"/>
                  <a:pt x="1280" y="504"/>
                </a:cubicBezTo>
                <a:cubicBezTo>
                  <a:pt x="1280" y="503"/>
                  <a:pt x="1282" y="505"/>
                  <a:pt x="1285" y="506"/>
                </a:cubicBezTo>
                <a:cubicBezTo>
                  <a:pt x="1288" y="506"/>
                  <a:pt x="1286" y="508"/>
                  <a:pt x="1288" y="508"/>
                </a:cubicBezTo>
                <a:cubicBezTo>
                  <a:pt x="1291" y="508"/>
                  <a:pt x="1298" y="510"/>
                  <a:pt x="1300" y="512"/>
                </a:cubicBezTo>
                <a:cubicBezTo>
                  <a:pt x="1303" y="514"/>
                  <a:pt x="1301" y="515"/>
                  <a:pt x="1303" y="517"/>
                </a:cubicBezTo>
                <a:cubicBezTo>
                  <a:pt x="1304" y="519"/>
                  <a:pt x="1305" y="521"/>
                  <a:pt x="1303" y="521"/>
                </a:cubicBezTo>
                <a:cubicBezTo>
                  <a:pt x="1300" y="521"/>
                  <a:pt x="1298" y="523"/>
                  <a:pt x="1299" y="524"/>
                </a:cubicBezTo>
                <a:cubicBezTo>
                  <a:pt x="1299" y="525"/>
                  <a:pt x="1307" y="523"/>
                  <a:pt x="1308" y="523"/>
                </a:cubicBezTo>
                <a:cubicBezTo>
                  <a:pt x="1310" y="523"/>
                  <a:pt x="1312" y="528"/>
                  <a:pt x="1317" y="528"/>
                </a:cubicBezTo>
                <a:cubicBezTo>
                  <a:pt x="1323" y="529"/>
                  <a:pt x="1322" y="526"/>
                  <a:pt x="1323" y="526"/>
                </a:cubicBezTo>
                <a:cubicBezTo>
                  <a:pt x="1324" y="526"/>
                  <a:pt x="1324" y="524"/>
                  <a:pt x="1325" y="522"/>
                </a:cubicBezTo>
                <a:cubicBezTo>
                  <a:pt x="1326" y="521"/>
                  <a:pt x="1331" y="522"/>
                  <a:pt x="1334" y="524"/>
                </a:cubicBezTo>
                <a:cubicBezTo>
                  <a:pt x="1337" y="527"/>
                  <a:pt x="1340" y="533"/>
                  <a:pt x="1343" y="533"/>
                </a:cubicBezTo>
                <a:cubicBezTo>
                  <a:pt x="1345" y="532"/>
                  <a:pt x="1347" y="533"/>
                  <a:pt x="1348" y="533"/>
                </a:cubicBezTo>
                <a:cubicBezTo>
                  <a:pt x="1350" y="534"/>
                  <a:pt x="1351" y="534"/>
                  <a:pt x="1352" y="534"/>
                </a:cubicBezTo>
                <a:cubicBezTo>
                  <a:pt x="1355" y="534"/>
                  <a:pt x="1353" y="532"/>
                  <a:pt x="1352" y="532"/>
                </a:cubicBezTo>
                <a:cubicBezTo>
                  <a:pt x="1351" y="531"/>
                  <a:pt x="1349" y="530"/>
                  <a:pt x="1349" y="529"/>
                </a:cubicBezTo>
                <a:cubicBezTo>
                  <a:pt x="1349" y="528"/>
                  <a:pt x="1346" y="528"/>
                  <a:pt x="1344" y="527"/>
                </a:cubicBezTo>
                <a:cubicBezTo>
                  <a:pt x="1343" y="526"/>
                  <a:pt x="1343" y="522"/>
                  <a:pt x="1341" y="521"/>
                </a:cubicBezTo>
                <a:cubicBezTo>
                  <a:pt x="1339" y="520"/>
                  <a:pt x="1338" y="518"/>
                  <a:pt x="1340" y="518"/>
                </a:cubicBezTo>
                <a:moveTo>
                  <a:pt x="1359" y="509"/>
                </a:moveTo>
                <a:cubicBezTo>
                  <a:pt x="1359" y="510"/>
                  <a:pt x="1357" y="511"/>
                  <a:pt x="1354" y="512"/>
                </a:cubicBezTo>
                <a:cubicBezTo>
                  <a:pt x="1352" y="513"/>
                  <a:pt x="1350" y="513"/>
                  <a:pt x="1348" y="512"/>
                </a:cubicBezTo>
                <a:cubicBezTo>
                  <a:pt x="1346" y="512"/>
                  <a:pt x="1345" y="512"/>
                  <a:pt x="1345" y="513"/>
                </a:cubicBezTo>
                <a:cubicBezTo>
                  <a:pt x="1344" y="514"/>
                  <a:pt x="1348" y="516"/>
                  <a:pt x="1352" y="516"/>
                </a:cubicBezTo>
                <a:cubicBezTo>
                  <a:pt x="1355" y="516"/>
                  <a:pt x="1360" y="512"/>
                  <a:pt x="1360" y="511"/>
                </a:cubicBezTo>
                <a:cubicBezTo>
                  <a:pt x="1360" y="510"/>
                  <a:pt x="1362" y="509"/>
                  <a:pt x="1362" y="508"/>
                </a:cubicBezTo>
                <a:cubicBezTo>
                  <a:pt x="1361" y="507"/>
                  <a:pt x="1359" y="508"/>
                  <a:pt x="1359" y="509"/>
                </a:cubicBezTo>
                <a:moveTo>
                  <a:pt x="1362" y="505"/>
                </a:moveTo>
                <a:cubicBezTo>
                  <a:pt x="1364" y="507"/>
                  <a:pt x="1363" y="509"/>
                  <a:pt x="1364" y="509"/>
                </a:cubicBezTo>
                <a:cubicBezTo>
                  <a:pt x="1367" y="508"/>
                  <a:pt x="1365" y="506"/>
                  <a:pt x="1363" y="505"/>
                </a:cubicBezTo>
                <a:cubicBezTo>
                  <a:pt x="1361" y="503"/>
                  <a:pt x="1359" y="502"/>
                  <a:pt x="1362" y="505"/>
                </a:cubicBezTo>
                <a:moveTo>
                  <a:pt x="1372" y="512"/>
                </a:moveTo>
                <a:cubicBezTo>
                  <a:pt x="1372" y="513"/>
                  <a:pt x="1376" y="519"/>
                  <a:pt x="1377" y="519"/>
                </a:cubicBezTo>
                <a:cubicBezTo>
                  <a:pt x="1380" y="517"/>
                  <a:pt x="1372" y="511"/>
                  <a:pt x="1372" y="512"/>
                </a:cubicBezTo>
                <a:moveTo>
                  <a:pt x="1059" y="447"/>
                </a:moveTo>
                <a:cubicBezTo>
                  <a:pt x="1057" y="447"/>
                  <a:pt x="1058" y="449"/>
                  <a:pt x="1057" y="451"/>
                </a:cubicBezTo>
                <a:cubicBezTo>
                  <a:pt x="1056" y="452"/>
                  <a:pt x="1057" y="454"/>
                  <a:pt x="1057" y="456"/>
                </a:cubicBezTo>
                <a:cubicBezTo>
                  <a:pt x="1057" y="459"/>
                  <a:pt x="1057" y="461"/>
                  <a:pt x="1059" y="463"/>
                </a:cubicBezTo>
                <a:cubicBezTo>
                  <a:pt x="1061" y="464"/>
                  <a:pt x="1065" y="460"/>
                  <a:pt x="1066" y="457"/>
                </a:cubicBezTo>
                <a:cubicBezTo>
                  <a:pt x="1066" y="453"/>
                  <a:pt x="1060" y="447"/>
                  <a:pt x="1059" y="447"/>
                </a:cubicBezTo>
                <a:moveTo>
                  <a:pt x="925" y="539"/>
                </a:moveTo>
                <a:cubicBezTo>
                  <a:pt x="925" y="537"/>
                  <a:pt x="924" y="540"/>
                  <a:pt x="924" y="541"/>
                </a:cubicBezTo>
                <a:cubicBezTo>
                  <a:pt x="923" y="541"/>
                  <a:pt x="923" y="543"/>
                  <a:pt x="923" y="544"/>
                </a:cubicBezTo>
                <a:cubicBezTo>
                  <a:pt x="923" y="545"/>
                  <a:pt x="921" y="546"/>
                  <a:pt x="920" y="546"/>
                </a:cubicBezTo>
                <a:cubicBezTo>
                  <a:pt x="919" y="545"/>
                  <a:pt x="918" y="546"/>
                  <a:pt x="918" y="547"/>
                </a:cubicBezTo>
                <a:cubicBezTo>
                  <a:pt x="919" y="549"/>
                  <a:pt x="918" y="549"/>
                  <a:pt x="918" y="550"/>
                </a:cubicBezTo>
                <a:cubicBezTo>
                  <a:pt x="919" y="551"/>
                  <a:pt x="917" y="552"/>
                  <a:pt x="915" y="552"/>
                </a:cubicBezTo>
                <a:cubicBezTo>
                  <a:pt x="913" y="552"/>
                  <a:pt x="911" y="556"/>
                  <a:pt x="909" y="555"/>
                </a:cubicBezTo>
                <a:cubicBezTo>
                  <a:pt x="908" y="555"/>
                  <a:pt x="907" y="555"/>
                  <a:pt x="906" y="556"/>
                </a:cubicBezTo>
                <a:cubicBezTo>
                  <a:pt x="905" y="556"/>
                  <a:pt x="905" y="556"/>
                  <a:pt x="904" y="556"/>
                </a:cubicBezTo>
                <a:cubicBezTo>
                  <a:pt x="902" y="556"/>
                  <a:pt x="903" y="560"/>
                  <a:pt x="902" y="562"/>
                </a:cubicBezTo>
                <a:cubicBezTo>
                  <a:pt x="901" y="564"/>
                  <a:pt x="901" y="567"/>
                  <a:pt x="903" y="570"/>
                </a:cubicBezTo>
                <a:cubicBezTo>
                  <a:pt x="904" y="572"/>
                  <a:pt x="905" y="575"/>
                  <a:pt x="902" y="578"/>
                </a:cubicBezTo>
                <a:cubicBezTo>
                  <a:pt x="899" y="582"/>
                  <a:pt x="899" y="586"/>
                  <a:pt x="900" y="588"/>
                </a:cubicBezTo>
                <a:cubicBezTo>
                  <a:pt x="901" y="591"/>
                  <a:pt x="901" y="595"/>
                  <a:pt x="903" y="596"/>
                </a:cubicBezTo>
                <a:cubicBezTo>
                  <a:pt x="904" y="598"/>
                  <a:pt x="909" y="600"/>
                  <a:pt x="910" y="598"/>
                </a:cubicBezTo>
                <a:cubicBezTo>
                  <a:pt x="912" y="597"/>
                  <a:pt x="913" y="599"/>
                  <a:pt x="915" y="597"/>
                </a:cubicBezTo>
                <a:cubicBezTo>
                  <a:pt x="916" y="595"/>
                  <a:pt x="919" y="585"/>
                  <a:pt x="921" y="579"/>
                </a:cubicBezTo>
                <a:cubicBezTo>
                  <a:pt x="923" y="572"/>
                  <a:pt x="926" y="564"/>
                  <a:pt x="925" y="562"/>
                </a:cubicBezTo>
                <a:cubicBezTo>
                  <a:pt x="925" y="561"/>
                  <a:pt x="927" y="559"/>
                  <a:pt x="926" y="558"/>
                </a:cubicBezTo>
                <a:cubicBezTo>
                  <a:pt x="925" y="556"/>
                  <a:pt x="926" y="553"/>
                  <a:pt x="927" y="555"/>
                </a:cubicBezTo>
                <a:cubicBezTo>
                  <a:pt x="928" y="556"/>
                  <a:pt x="929" y="556"/>
                  <a:pt x="930" y="554"/>
                </a:cubicBezTo>
                <a:cubicBezTo>
                  <a:pt x="930" y="552"/>
                  <a:pt x="928" y="549"/>
                  <a:pt x="928" y="546"/>
                </a:cubicBezTo>
                <a:cubicBezTo>
                  <a:pt x="928" y="543"/>
                  <a:pt x="926" y="541"/>
                  <a:pt x="925" y="539"/>
                </a:cubicBezTo>
                <a:moveTo>
                  <a:pt x="480" y="247"/>
                </a:moveTo>
                <a:cubicBezTo>
                  <a:pt x="482" y="246"/>
                  <a:pt x="480" y="244"/>
                  <a:pt x="478" y="245"/>
                </a:cubicBezTo>
                <a:cubicBezTo>
                  <a:pt x="476" y="246"/>
                  <a:pt x="471" y="253"/>
                  <a:pt x="471" y="255"/>
                </a:cubicBezTo>
                <a:cubicBezTo>
                  <a:pt x="471" y="257"/>
                  <a:pt x="471" y="259"/>
                  <a:pt x="469" y="259"/>
                </a:cubicBezTo>
                <a:cubicBezTo>
                  <a:pt x="467" y="259"/>
                  <a:pt x="465" y="260"/>
                  <a:pt x="467" y="261"/>
                </a:cubicBezTo>
                <a:cubicBezTo>
                  <a:pt x="468" y="262"/>
                  <a:pt x="463" y="265"/>
                  <a:pt x="466" y="266"/>
                </a:cubicBezTo>
                <a:cubicBezTo>
                  <a:pt x="467" y="267"/>
                  <a:pt x="468" y="267"/>
                  <a:pt x="469" y="266"/>
                </a:cubicBezTo>
                <a:cubicBezTo>
                  <a:pt x="470" y="266"/>
                  <a:pt x="471" y="266"/>
                  <a:pt x="472" y="266"/>
                </a:cubicBezTo>
                <a:cubicBezTo>
                  <a:pt x="474" y="267"/>
                  <a:pt x="476" y="267"/>
                  <a:pt x="478" y="265"/>
                </a:cubicBezTo>
                <a:cubicBezTo>
                  <a:pt x="479" y="264"/>
                  <a:pt x="480" y="265"/>
                  <a:pt x="480" y="266"/>
                </a:cubicBezTo>
                <a:cubicBezTo>
                  <a:pt x="481" y="266"/>
                  <a:pt x="481" y="266"/>
                  <a:pt x="482" y="266"/>
                </a:cubicBezTo>
                <a:cubicBezTo>
                  <a:pt x="484" y="266"/>
                  <a:pt x="481" y="268"/>
                  <a:pt x="481" y="269"/>
                </a:cubicBezTo>
                <a:cubicBezTo>
                  <a:pt x="481" y="271"/>
                  <a:pt x="483" y="269"/>
                  <a:pt x="485" y="268"/>
                </a:cubicBezTo>
                <a:cubicBezTo>
                  <a:pt x="486" y="267"/>
                  <a:pt x="488" y="268"/>
                  <a:pt x="487" y="269"/>
                </a:cubicBezTo>
                <a:cubicBezTo>
                  <a:pt x="487" y="270"/>
                  <a:pt x="491" y="272"/>
                  <a:pt x="493" y="270"/>
                </a:cubicBezTo>
                <a:cubicBezTo>
                  <a:pt x="494" y="268"/>
                  <a:pt x="491" y="264"/>
                  <a:pt x="491" y="266"/>
                </a:cubicBezTo>
                <a:cubicBezTo>
                  <a:pt x="490" y="267"/>
                  <a:pt x="489" y="265"/>
                  <a:pt x="490" y="264"/>
                </a:cubicBezTo>
                <a:cubicBezTo>
                  <a:pt x="492" y="262"/>
                  <a:pt x="490" y="262"/>
                  <a:pt x="489" y="263"/>
                </a:cubicBezTo>
                <a:cubicBezTo>
                  <a:pt x="487" y="263"/>
                  <a:pt x="488" y="259"/>
                  <a:pt x="489" y="258"/>
                </a:cubicBezTo>
                <a:cubicBezTo>
                  <a:pt x="490" y="258"/>
                  <a:pt x="486" y="256"/>
                  <a:pt x="486" y="257"/>
                </a:cubicBezTo>
                <a:cubicBezTo>
                  <a:pt x="486" y="259"/>
                  <a:pt x="482" y="258"/>
                  <a:pt x="482" y="257"/>
                </a:cubicBezTo>
                <a:cubicBezTo>
                  <a:pt x="481" y="255"/>
                  <a:pt x="479" y="255"/>
                  <a:pt x="480" y="254"/>
                </a:cubicBezTo>
                <a:cubicBezTo>
                  <a:pt x="481" y="253"/>
                  <a:pt x="477" y="253"/>
                  <a:pt x="477" y="254"/>
                </a:cubicBezTo>
                <a:cubicBezTo>
                  <a:pt x="476" y="256"/>
                  <a:pt x="475" y="253"/>
                  <a:pt x="477" y="251"/>
                </a:cubicBezTo>
                <a:cubicBezTo>
                  <a:pt x="479" y="249"/>
                  <a:pt x="478" y="248"/>
                  <a:pt x="480" y="247"/>
                </a:cubicBezTo>
                <a:moveTo>
                  <a:pt x="944" y="434"/>
                </a:moveTo>
                <a:cubicBezTo>
                  <a:pt x="945" y="436"/>
                  <a:pt x="948" y="434"/>
                  <a:pt x="948" y="434"/>
                </a:cubicBezTo>
                <a:cubicBezTo>
                  <a:pt x="948" y="433"/>
                  <a:pt x="942" y="433"/>
                  <a:pt x="944" y="434"/>
                </a:cubicBezTo>
                <a:moveTo>
                  <a:pt x="53" y="401"/>
                </a:moveTo>
                <a:cubicBezTo>
                  <a:pt x="51" y="401"/>
                  <a:pt x="52" y="407"/>
                  <a:pt x="53" y="406"/>
                </a:cubicBezTo>
                <a:cubicBezTo>
                  <a:pt x="54" y="405"/>
                  <a:pt x="56" y="405"/>
                  <a:pt x="56" y="404"/>
                </a:cubicBezTo>
                <a:cubicBezTo>
                  <a:pt x="57" y="403"/>
                  <a:pt x="55" y="400"/>
                  <a:pt x="53" y="401"/>
                </a:cubicBezTo>
                <a:moveTo>
                  <a:pt x="50" y="397"/>
                </a:moveTo>
                <a:cubicBezTo>
                  <a:pt x="49" y="397"/>
                  <a:pt x="49" y="400"/>
                  <a:pt x="50" y="399"/>
                </a:cubicBezTo>
                <a:cubicBezTo>
                  <a:pt x="52" y="398"/>
                  <a:pt x="51" y="397"/>
                  <a:pt x="50" y="397"/>
                </a:cubicBezTo>
                <a:moveTo>
                  <a:pt x="35" y="392"/>
                </a:moveTo>
                <a:cubicBezTo>
                  <a:pt x="36" y="394"/>
                  <a:pt x="37" y="393"/>
                  <a:pt x="38" y="392"/>
                </a:cubicBezTo>
                <a:cubicBezTo>
                  <a:pt x="38" y="391"/>
                  <a:pt x="34" y="391"/>
                  <a:pt x="35" y="392"/>
                </a:cubicBezTo>
                <a:moveTo>
                  <a:pt x="42" y="395"/>
                </a:moveTo>
                <a:cubicBezTo>
                  <a:pt x="43" y="397"/>
                  <a:pt x="44" y="397"/>
                  <a:pt x="45" y="396"/>
                </a:cubicBezTo>
                <a:cubicBezTo>
                  <a:pt x="45" y="394"/>
                  <a:pt x="41" y="394"/>
                  <a:pt x="42" y="395"/>
                </a:cubicBezTo>
                <a:moveTo>
                  <a:pt x="556" y="746"/>
                </a:moveTo>
                <a:cubicBezTo>
                  <a:pt x="556" y="747"/>
                  <a:pt x="558" y="747"/>
                  <a:pt x="560" y="748"/>
                </a:cubicBezTo>
                <a:cubicBezTo>
                  <a:pt x="561" y="749"/>
                  <a:pt x="563" y="752"/>
                  <a:pt x="565" y="750"/>
                </a:cubicBezTo>
                <a:cubicBezTo>
                  <a:pt x="566" y="747"/>
                  <a:pt x="556" y="745"/>
                  <a:pt x="556" y="746"/>
                </a:cubicBezTo>
                <a:moveTo>
                  <a:pt x="1010" y="716"/>
                </a:moveTo>
                <a:cubicBezTo>
                  <a:pt x="1010" y="715"/>
                  <a:pt x="1005" y="719"/>
                  <a:pt x="1009" y="721"/>
                </a:cubicBezTo>
                <a:cubicBezTo>
                  <a:pt x="1009" y="721"/>
                  <a:pt x="1010" y="721"/>
                  <a:pt x="1011" y="721"/>
                </a:cubicBezTo>
                <a:cubicBezTo>
                  <a:pt x="1011" y="720"/>
                  <a:pt x="1012" y="720"/>
                  <a:pt x="1012" y="721"/>
                </a:cubicBezTo>
                <a:cubicBezTo>
                  <a:pt x="1013" y="722"/>
                  <a:pt x="1015" y="721"/>
                  <a:pt x="1016" y="719"/>
                </a:cubicBezTo>
                <a:cubicBezTo>
                  <a:pt x="1016" y="717"/>
                  <a:pt x="1011" y="717"/>
                  <a:pt x="1010" y="716"/>
                </a:cubicBezTo>
                <a:moveTo>
                  <a:pt x="1380" y="518"/>
                </a:moveTo>
                <a:cubicBezTo>
                  <a:pt x="1380" y="518"/>
                  <a:pt x="1383" y="521"/>
                  <a:pt x="1383" y="521"/>
                </a:cubicBezTo>
                <a:cubicBezTo>
                  <a:pt x="1384" y="520"/>
                  <a:pt x="1380" y="517"/>
                  <a:pt x="1380" y="518"/>
                </a:cubicBezTo>
                <a:moveTo>
                  <a:pt x="1394" y="525"/>
                </a:moveTo>
                <a:cubicBezTo>
                  <a:pt x="1395" y="524"/>
                  <a:pt x="1388" y="521"/>
                  <a:pt x="1388" y="522"/>
                </a:cubicBezTo>
                <a:cubicBezTo>
                  <a:pt x="1388" y="523"/>
                  <a:pt x="1393" y="526"/>
                  <a:pt x="1394" y="525"/>
                </a:cubicBezTo>
                <a:moveTo>
                  <a:pt x="1393" y="529"/>
                </a:moveTo>
                <a:cubicBezTo>
                  <a:pt x="1394" y="531"/>
                  <a:pt x="1396" y="532"/>
                  <a:pt x="1398" y="532"/>
                </a:cubicBezTo>
                <a:cubicBezTo>
                  <a:pt x="1399" y="531"/>
                  <a:pt x="1393" y="527"/>
                  <a:pt x="1393" y="529"/>
                </a:cubicBezTo>
                <a:moveTo>
                  <a:pt x="1401" y="533"/>
                </a:moveTo>
                <a:cubicBezTo>
                  <a:pt x="1401" y="534"/>
                  <a:pt x="1404" y="536"/>
                  <a:pt x="1405" y="535"/>
                </a:cubicBezTo>
                <a:cubicBezTo>
                  <a:pt x="1406" y="534"/>
                  <a:pt x="1401" y="533"/>
                  <a:pt x="1401" y="533"/>
                </a:cubicBezTo>
                <a:moveTo>
                  <a:pt x="1398" y="525"/>
                </a:moveTo>
                <a:cubicBezTo>
                  <a:pt x="1397" y="527"/>
                  <a:pt x="1401" y="531"/>
                  <a:pt x="1401" y="531"/>
                </a:cubicBezTo>
                <a:cubicBezTo>
                  <a:pt x="1401" y="531"/>
                  <a:pt x="1401" y="529"/>
                  <a:pt x="1400" y="528"/>
                </a:cubicBezTo>
                <a:cubicBezTo>
                  <a:pt x="1399" y="526"/>
                  <a:pt x="1398" y="524"/>
                  <a:pt x="1398" y="525"/>
                </a:cubicBezTo>
                <a:moveTo>
                  <a:pt x="1366" y="612"/>
                </a:moveTo>
                <a:cubicBezTo>
                  <a:pt x="1367" y="611"/>
                  <a:pt x="1366" y="608"/>
                  <a:pt x="1365" y="609"/>
                </a:cubicBezTo>
                <a:cubicBezTo>
                  <a:pt x="1365" y="609"/>
                  <a:pt x="1365" y="604"/>
                  <a:pt x="1365" y="602"/>
                </a:cubicBezTo>
                <a:cubicBezTo>
                  <a:pt x="1365" y="599"/>
                  <a:pt x="1365" y="600"/>
                  <a:pt x="1364" y="601"/>
                </a:cubicBezTo>
                <a:cubicBezTo>
                  <a:pt x="1363" y="602"/>
                  <a:pt x="1361" y="598"/>
                  <a:pt x="1361" y="597"/>
                </a:cubicBezTo>
                <a:cubicBezTo>
                  <a:pt x="1361" y="597"/>
                  <a:pt x="1359" y="594"/>
                  <a:pt x="1358" y="594"/>
                </a:cubicBezTo>
                <a:cubicBezTo>
                  <a:pt x="1357" y="594"/>
                  <a:pt x="1357" y="594"/>
                  <a:pt x="1357" y="593"/>
                </a:cubicBezTo>
                <a:cubicBezTo>
                  <a:pt x="1357" y="593"/>
                  <a:pt x="1357" y="592"/>
                  <a:pt x="1356" y="592"/>
                </a:cubicBezTo>
                <a:cubicBezTo>
                  <a:pt x="1354" y="593"/>
                  <a:pt x="1354" y="590"/>
                  <a:pt x="1354" y="588"/>
                </a:cubicBezTo>
                <a:cubicBezTo>
                  <a:pt x="1354" y="587"/>
                  <a:pt x="1354" y="587"/>
                  <a:pt x="1354" y="587"/>
                </a:cubicBezTo>
                <a:cubicBezTo>
                  <a:pt x="1353" y="587"/>
                  <a:pt x="1353" y="587"/>
                  <a:pt x="1353" y="586"/>
                </a:cubicBezTo>
                <a:cubicBezTo>
                  <a:pt x="1352" y="586"/>
                  <a:pt x="1351" y="586"/>
                  <a:pt x="1350" y="587"/>
                </a:cubicBezTo>
                <a:cubicBezTo>
                  <a:pt x="1349" y="587"/>
                  <a:pt x="1349" y="585"/>
                  <a:pt x="1349" y="584"/>
                </a:cubicBezTo>
                <a:cubicBezTo>
                  <a:pt x="1349" y="583"/>
                  <a:pt x="1349" y="582"/>
                  <a:pt x="1348" y="581"/>
                </a:cubicBezTo>
                <a:cubicBezTo>
                  <a:pt x="1346" y="580"/>
                  <a:pt x="1346" y="579"/>
                  <a:pt x="1346" y="578"/>
                </a:cubicBezTo>
                <a:cubicBezTo>
                  <a:pt x="1346" y="576"/>
                  <a:pt x="1338" y="572"/>
                  <a:pt x="1336" y="572"/>
                </a:cubicBezTo>
                <a:cubicBezTo>
                  <a:pt x="1335" y="571"/>
                  <a:pt x="1336" y="570"/>
                  <a:pt x="1335" y="569"/>
                </a:cubicBezTo>
                <a:cubicBezTo>
                  <a:pt x="1335" y="568"/>
                  <a:pt x="1334" y="566"/>
                  <a:pt x="1334" y="564"/>
                </a:cubicBezTo>
                <a:cubicBezTo>
                  <a:pt x="1334" y="562"/>
                  <a:pt x="1332" y="561"/>
                  <a:pt x="1332" y="559"/>
                </a:cubicBezTo>
                <a:cubicBezTo>
                  <a:pt x="1332" y="558"/>
                  <a:pt x="1331" y="556"/>
                  <a:pt x="1331" y="554"/>
                </a:cubicBezTo>
                <a:cubicBezTo>
                  <a:pt x="1331" y="552"/>
                  <a:pt x="1328" y="552"/>
                  <a:pt x="1328" y="551"/>
                </a:cubicBezTo>
                <a:cubicBezTo>
                  <a:pt x="1328" y="550"/>
                  <a:pt x="1327" y="551"/>
                  <a:pt x="1325" y="551"/>
                </a:cubicBezTo>
                <a:cubicBezTo>
                  <a:pt x="1323" y="551"/>
                  <a:pt x="1323" y="549"/>
                  <a:pt x="1324" y="547"/>
                </a:cubicBezTo>
                <a:cubicBezTo>
                  <a:pt x="1324" y="544"/>
                  <a:pt x="1323" y="541"/>
                  <a:pt x="1322" y="540"/>
                </a:cubicBezTo>
                <a:cubicBezTo>
                  <a:pt x="1320" y="539"/>
                  <a:pt x="1320" y="535"/>
                  <a:pt x="1320" y="535"/>
                </a:cubicBezTo>
                <a:cubicBezTo>
                  <a:pt x="1319" y="534"/>
                  <a:pt x="1317" y="536"/>
                  <a:pt x="1317" y="538"/>
                </a:cubicBezTo>
                <a:cubicBezTo>
                  <a:pt x="1317" y="539"/>
                  <a:pt x="1317" y="540"/>
                  <a:pt x="1316" y="541"/>
                </a:cubicBezTo>
                <a:cubicBezTo>
                  <a:pt x="1315" y="542"/>
                  <a:pt x="1316" y="545"/>
                  <a:pt x="1315" y="546"/>
                </a:cubicBezTo>
                <a:cubicBezTo>
                  <a:pt x="1314" y="547"/>
                  <a:pt x="1315" y="551"/>
                  <a:pt x="1315" y="553"/>
                </a:cubicBezTo>
                <a:cubicBezTo>
                  <a:pt x="1315" y="556"/>
                  <a:pt x="1315" y="558"/>
                  <a:pt x="1314" y="560"/>
                </a:cubicBezTo>
                <a:cubicBezTo>
                  <a:pt x="1312" y="561"/>
                  <a:pt x="1312" y="564"/>
                  <a:pt x="1310" y="565"/>
                </a:cubicBezTo>
                <a:cubicBezTo>
                  <a:pt x="1308" y="566"/>
                  <a:pt x="1305" y="564"/>
                  <a:pt x="1305" y="563"/>
                </a:cubicBezTo>
                <a:cubicBezTo>
                  <a:pt x="1305" y="561"/>
                  <a:pt x="1302" y="561"/>
                  <a:pt x="1301" y="561"/>
                </a:cubicBezTo>
                <a:cubicBezTo>
                  <a:pt x="1300" y="561"/>
                  <a:pt x="1299" y="559"/>
                  <a:pt x="1297" y="558"/>
                </a:cubicBezTo>
                <a:cubicBezTo>
                  <a:pt x="1296" y="557"/>
                  <a:pt x="1295" y="557"/>
                  <a:pt x="1294" y="557"/>
                </a:cubicBezTo>
                <a:cubicBezTo>
                  <a:pt x="1294" y="557"/>
                  <a:pt x="1293" y="557"/>
                  <a:pt x="1293" y="556"/>
                </a:cubicBezTo>
                <a:cubicBezTo>
                  <a:pt x="1292" y="554"/>
                  <a:pt x="1291" y="554"/>
                  <a:pt x="1290" y="553"/>
                </a:cubicBezTo>
                <a:cubicBezTo>
                  <a:pt x="1288" y="552"/>
                  <a:pt x="1289" y="552"/>
                  <a:pt x="1290" y="551"/>
                </a:cubicBezTo>
                <a:cubicBezTo>
                  <a:pt x="1292" y="550"/>
                  <a:pt x="1291" y="548"/>
                  <a:pt x="1291" y="547"/>
                </a:cubicBezTo>
                <a:cubicBezTo>
                  <a:pt x="1290" y="546"/>
                  <a:pt x="1291" y="546"/>
                  <a:pt x="1293" y="545"/>
                </a:cubicBezTo>
                <a:cubicBezTo>
                  <a:pt x="1295" y="544"/>
                  <a:pt x="1293" y="543"/>
                  <a:pt x="1295" y="542"/>
                </a:cubicBezTo>
                <a:cubicBezTo>
                  <a:pt x="1296" y="542"/>
                  <a:pt x="1295" y="541"/>
                  <a:pt x="1294" y="540"/>
                </a:cubicBezTo>
                <a:cubicBezTo>
                  <a:pt x="1292" y="540"/>
                  <a:pt x="1293" y="542"/>
                  <a:pt x="1292" y="542"/>
                </a:cubicBezTo>
                <a:cubicBezTo>
                  <a:pt x="1292" y="542"/>
                  <a:pt x="1292" y="542"/>
                  <a:pt x="1291" y="541"/>
                </a:cubicBezTo>
                <a:cubicBezTo>
                  <a:pt x="1291" y="540"/>
                  <a:pt x="1291" y="540"/>
                  <a:pt x="1291" y="540"/>
                </a:cubicBezTo>
                <a:cubicBezTo>
                  <a:pt x="1290" y="540"/>
                  <a:pt x="1288" y="542"/>
                  <a:pt x="1287" y="541"/>
                </a:cubicBezTo>
                <a:cubicBezTo>
                  <a:pt x="1286" y="540"/>
                  <a:pt x="1281" y="539"/>
                  <a:pt x="1279" y="539"/>
                </a:cubicBezTo>
                <a:cubicBezTo>
                  <a:pt x="1277" y="538"/>
                  <a:pt x="1276" y="536"/>
                  <a:pt x="1275" y="536"/>
                </a:cubicBezTo>
                <a:cubicBezTo>
                  <a:pt x="1274" y="537"/>
                  <a:pt x="1275" y="537"/>
                  <a:pt x="1277" y="539"/>
                </a:cubicBezTo>
                <a:cubicBezTo>
                  <a:pt x="1278" y="540"/>
                  <a:pt x="1272" y="541"/>
                  <a:pt x="1270" y="541"/>
                </a:cubicBezTo>
                <a:cubicBezTo>
                  <a:pt x="1269" y="541"/>
                  <a:pt x="1269" y="541"/>
                  <a:pt x="1270" y="541"/>
                </a:cubicBezTo>
                <a:cubicBezTo>
                  <a:pt x="1270" y="542"/>
                  <a:pt x="1270" y="542"/>
                  <a:pt x="1269" y="542"/>
                </a:cubicBezTo>
                <a:cubicBezTo>
                  <a:pt x="1267" y="542"/>
                  <a:pt x="1267" y="545"/>
                  <a:pt x="1266" y="546"/>
                </a:cubicBezTo>
                <a:cubicBezTo>
                  <a:pt x="1265" y="547"/>
                  <a:pt x="1266" y="548"/>
                  <a:pt x="1264" y="549"/>
                </a:cubicBezTo>
                <a:cubicBezTo>
                  <a:pt x="1263" y="550"/>
                  <a:pt x="1263" y="551"/>
                  <a:pt x="1264" y="553"/>
                </a:cubicBezTo>
                <a:cubicBezTo>
                  <a:pt x="1266" y="554"/>
                  <a:pt x="1264" y="555"/>
                  <a:pt x="1262" y="553"/>
                </a:cubicBezTo>
                <a:cubicBezTo>
                  <a:pt x="1261" y="552"/>
                  <a:pt x="1259" y="552"/>
                  <a:pt x="1260" y="553"/>
                </a:cubicBezTo>
                <a:cubicBezTo>
                  <a:pt x="1260" y="555"/>
                  <a:pt x="1258" y="554"/>
                  <a:pt x="1258" y="552"/>
                </a:cubicBezTo>
                <a:cubicBezTo>
                  <a:pt x="1258" y="551"/>
                  <a:pt x="1256" y="551"/>
                  <a:pt x="1256" y="550"/>
                </a:cubicBezTo>
                <a:cubicBezTo>
                  <a:pt x="1255" y="549"/>
                  <a:pt x="1253" y="548"/>
                  <a:pt x="1252" y="548"/>
                </a:cubicBezTo>
                <a:cubicBezTo>
                  <a:pt x="1251" y="548"/>
                  <a:pt x="1251" y="549"/>
                  <a:pt x="1250" y="549"/>
                </a:cubicBezTo>
                <a:cubicBezTo>
                  <a:pt x="1249" y="549"/>
                  <a:pt x="1248" y="550"/>
                  <a:pt x="1248" y="551"/>
                </a:cubicBezTo>
                <a:cubicBezTo>
                  <a:pt x="1249" y="552"/>
                  <a:pt x="1248" y="552"/>
                  <a:pt x="1247" y="551"/>
                </a:cubicBezTo>
                <a:cubicBezTo>
                  <a:pt x="1246" y="551"/>
                  <a:pt x="1246" y="551"/>
                  <a:pt x="1245" y="551"/>
                </a:cubicBezTo>
                <a:cubicBezTo>
                  <a:pt x="1244" y="551"/>
                  <a:pt x="1245" y="553"/>
                  <a:pt x="1244" y="553"/>
                </a:cubicBezTo>
                <a:cubicBezTo>
                  <a:pt x="1244" y="553"/>
                  <a:pt x="1244" y="555"/>
                  <a:pt x="1242" y="555"/>
                </a:cubicBezTo>
                <a:cubicBezTo>
                  <a:pt x="1241" y="555"/>
                  <a:pt x="1241" y="557"/>
                  <a:pt x="1242" y="559"/>
                </a:cubicBezTo>
                <a:cubicBezTo>
                  <a:pt x="1242" y="560"/>
                  <a:pt x="1241" y="559"/>
                  <a:pt x="1240" y="559"/>
                </a:cubicBezTo>
                <a:cubicBezTo>
                  <a:pt x="1240" y="559"/>
                  <a:pt x="1239" y="558"/>
                  <a:pt x="1238" y="558"/>
                </a:cubicBezTo>
                <a:cubicBezTo>
                  <a:pt x="1237" y="559"/>
                  <a:pt x="1239" y="560"/>
                  <a:pt x="1239" y="562"/>
                </a:cubicBezTo>
                <a:cubicBezTo>
                  <a:pt x="1239" y="563"/>
                  <a:pt x="1238" y="563"/>
                  <a:pt x="1238" y="564"/>
                </a:cubicBezTo>
                <a:cubicBezTo>
                  <a:pt x="1237" y="564"/>
                  <a:pt x="1236" y="562"/>
                  <a:pt x="1236" y="561"/>
                </a:cubicBezTo>
                <a:cubicBezTo>
                  <a:pt x="1236" y="559"/>
                  <a:pt x="1235" y="560"/>
                  <a:pt x="1233" y="562"/>
                </a:cubicBezTo>
                <a:cubicBezTo>
                  <a:pt x="1231" y="564"/>
                  <a:pt x="1233" y="567"/>
                  <a:pt x="1233" y="567"/>
                </a:cubicBezTo>
                <a:cubicBezTo>
                  <a:pt x="1232" y="568"/>
                  <a:pt x="1228" y="571"/>
                  <a:pt x="1227" y="573"/>
                </a:cubicBezTo>
                <a:cubicBezTo>
                  <a:pt x="1225" y="576"/>
                  <a:pt x="1220" y="574"/>
                  <a:pt x="1219" y="575"/>
                </a:cubicBezTo>
                <a:cubicBezTo>
                  <a:pt x="1218" y="576"/>
                  <a:pt x="1216" y="576"/>
                  <a:pt x="1215" y="577"/>
                </a:cubicBezTo>
                <a:cubicBezTo>
                  <a:pt x="1214" y="578"/>
                  <a:pt x="1211" y="580"/>
                  <a:pt x="1211" y="578"/>
                </a:cubicBezTo>
                <a:cubicBezTo>
                  <a:pt x="1211" y="577"/>
                  <a:pt x="1207" y="578"/>
                  <a:pt x="1206" y="580"/>
                </a:cubicBezTo>
                <a:cubicBezTo>
                  <a:pt x="1204" y="581"/>
                  <a:pt x="1202" y="583"/>
                  <a:pt x="1201" y="583"/>
                </a:cubicBezTo>
                <a:cubicBezTo>
                  <a:pt x="1199" y="583"/>
                  <a:pt x="1199" y="585"/>
                  <a:pt x="1198" y="586"/>
                </a:cubicBezTo>
                <a:cubicBezTo>
                  <a:pt x="1198" y="586"/>
                  <a:pt x="1198" y="584"/>
                  <a:pt x="1198" y="583"/>
                </a:cubicBezTo>
                <a:cubicBezTo>
                  <a:pt x="1198" y="582"/>
                  <a:pt x="1196" y="584"/>
                  <a:pt x="1196" y="586"/>
                </a:cubicBezTo>
                <a:cubicBezTo>
                  <a:pt x="1195" y="588"/>
                  <a:pt x="1197" y="589"/>
                  <a:pt x="1196" y="591"/>
                </a:cubicBezTo>
                <a:cubicBezTo>
                  <a:pt x="1194" y="593"/>
                  <a:pt x="1193" y="595"/>
                  <a:pt x="1195" y="598"/>
                </a:cubicBezTo>
                <a:cubicBezTo>
                  <a:pt x="1197" y="600"/>
                  <a:pt x="1198" y="602"/>
                  <a:pt x="1197" y="603"/>
                </a:cubicBezTo>
                <a:cubicBezTo>
                  <a:pt x="1197" y="604"/>
                  <a:pt x="1197" y="603"/>
                  <a:pt x="1196" y="602"/>
                </a:cubicBezTo>
                <a:cubicBezTo>
                  <a:pt x="1196" y="602"/>
                  <a:pt x="1195" y="601"/>
                  <a:pt x="1195" y="601"/>
                </a:cubicBezTo>
                <a:cubicBezTo>
                  <a:pt x="1194" y="602"/>
                  <a:pt x="1197" y="603"/>
                  <a:pt x="1196" y="604"/>
                </a:cubicBezTo>
                <a:cubicBezTo>
                  <a:pt x="1196" y="605"/>
                  <a:pt x="1195" y="604"/>
                  <a:pt x="1195" y="603"/>
                </a:cubicBezTo>
                <a:cubicBezTo>
                  <a:pt x="1194" y="602"/>
                  <a:pt x="1193" y="602"/>
                  <a:pt x="1193" y="602"/>
                </a:cubicBezTo>
                <a:cubicBezTo>
                  <a:pt x="1193" y="603"/>
                  <a:pt x="1197" y="609"/>
                  <a:pt x="1197" y="612"/>
                </a:cubicBezTo>
                <a:cubicBezTo>
                  <a:pt x="1198" y="614"/>
                  <a:pt x="1201" y="616"/>
                  <a:pt x="1201" y="620"/>
                </a:cubicBezTo>
                <a:cubicBezTo>
                  <a:pt x="1201" y="623"/>
                  <a:pt x="1204" y="628"/>
                  <a:pt x="1205" y="629"/>
                </a:cubicBezTo>
                <a:cubicBezTo>
                  <a:pt x="1205" y="630"/>
                  <a:pt x="1204" y="632"/>
                  <a:pt x="1204" y="635"/>
                </a:cubicBezTo>
                <a:cubicBezTo>
                  <a:pt x="1204" y="638"/>
                  <a:pt x="1203" y="638"/>
                  <a:pt x="1201" y="638"/>
                </a:cubicBezTo>
                <a:cubicBezTo>
                  <a:pt x="1200" y="638"/>
                  <a:pt x="1201" y="641"/>
                  <a:pt x="1203" y="641"/>
                </a:cubicBezTo>
                <a:cubicBezTo>
                  <a:pt x="1204" y="641"/>
                  <a:pt x="1204" y="643"/>
                  <a:pt x="1206" y="644"/>
                </a:cubicBezTo>
                <a:cubicBezTo>
                  <a:pt x="1208" y="645"/>
                  <a:pt x="1212" y="645"/>
                  <a:pt x="1214" y="645"/>
                </a:cubicBezTo>
                <a:cubicBezTo>
                  <a:pt x="1216" y="645"/>
                  <a:pt x="1216" y="642"/>
                  <a:pt x="1218" y="642"/>
                </a:cubicBezTo>
                <a:cubicBezTo>
                  <a:pt x="1220" y="642"/>
                  <a:pt x="1220" y="642"/>
                  <a:pt x="1221" y="640"/>
                </a:cubicBezTo>
                <a:cubicBezTo>
                  <a:pt x="1222" y="639"/>
                  <a:pt x="1227" y="639"/>
                  <a:pt x="1232" y="640"/>
                </a:cubicBezTo>
                <a:cubicBezTo>
                  <a:pt x="1237" y="640"/>
                  <a:pt x="1239" y="638"/>
                  <a:pt x="1240" y="636"/>
                </a:cubicBezTo>
                <a:cubicBezTo>
                  <a:pt x="1241" y="635"/>
                  <a:pt x="1244" y="634"/>
                  <a:pt x="1246" y="633"/>
                </a:cubicBezTo>
                <a:cubicBezTo>
                  <a:pt x="1247" y="632"/>
                  <a:pt x="1248" y="632"/>
                  <a:pt x="1252" y="632"/>
                </a:cubicBezTo>
                <a:cubicBezTo>
                  <a:pt x="1256" y="632"/>
                  <a:pt x="1259" y="630"/>
                  <a:pt x="1261" y="629"/>
                </a:cubicBezTo>
                <a:cubicBezTo>
                  <a:pt x="1264" y="628"/>
                  <a:pt x="1268" y="629"/>
                  <a:pt x="1270" y="628"/>
                </a:cubicBezTo>
                <a:cubicBezTo>
                  <a:pt x="1272" y="628"/>
                  <a:pt x="1272" y="628"/>
                  <a:pt x="1273" y="629"/>
                </a:cubicBezTo>
                <a:cubicBezTo>
                  <a:pt x="1274" y="630"/>
                  <a:pt x="1274" y="631"/>
                  <a:pt x="1276" y="631"/>
                </a:cubicBezTo>
                <a:cubicBezTo>
                  <a:pt x="1277" y="630"/>
                  <a:pt x="1278" y="631"/>
                  <a:pt x="1279" y="631"/>
                </a:cubicBezTo>
                <a:cubicBezTo>
                  <a:pt x="1279" y="631"/>
                  <a:pt x="1280" y="631"/>
                  <a:pt x="1281" y="631"/>
                </a:cubicBezTo>
                <a:cubicBezTo>
                  <a:pt x="1282" y="631"/>
                  <a:pt x="1282" y="632"/>
                  <a:pt x="1283" y="632"/>
                </a:cubicBezTo>
                <a:cubicBezTo>
                  <a:pt x="1284" y="633"/>
                  <a:pt x="1284" y="634"/>
                  <a:pt x="1283" y="635"/>
                </a:cubicBezTo>
                <a:cubicBezTo>
                  <a:pt x="1282" y="636"/>
                  <a:pt x="1285" y="636"/>
                  <a:pt x="1287" y="639"/>
                </a:cubicBezTo>
                <a:cubicBezTo>
                  <a:pt x="1289" y="641"/>
                  <a:pt x="1287" y="641"/>
                  <a:pt x="1288" y="643"/>
                </a:cubicBezTo>
                <a:cubicBezTo>
                  <a:pt x="1289" y="645"/>
                  <a:pt x="1290" y="645"/>
                  <a:pt x="1292" y="642"/>
                </a:cubicBezTo>
                <a:cubicBezTo>
                  <a:pt x="1293" y="639"/>
                  <a:pt x="1296" y="641"/>
                  <a:pt x="1296" y="639"/>
                </a:cubicBezTo>
                <a:cubicBezTo>
                  <a:pt x="1296" y="637"/>
                  <a:pt x="1298" y="634"/>
                  <a:pt x="1299" y="635"/>
                </a:cubicBezTo>
                <a:cubicBezTo>
                  <a:pt x="1301" y="636"/>
                  <a:pt x="1298" y="637"/>
                  <a:pt x="1298" y="641"/>
                </a:cubicBezTo>
                <a:cubicBezTo>
                  <a:pt x="1297" y="646"/>
                  <a:pt x="1295" y="643"/>
                  <a:pt x="1295" y="644"/>
                </a:cubicBezTo>
                <a:cubicBezTo>
                  <a:pt x="1295" y="646"/>
                  <a:pt x="1299" y="646"/>
                  <a:pt x="1299" y="644"/>
                </a:cubicBezTo>
                <a:cubicBezTo>
                  <a:pt x="1299" y="642"/>
                  <a:pt x="1300" y="641"/>
                  <a:pt x="1301" y="643"/>
                </a:cubicBezTo>
                <a:cubicBezTo>
                  <a:pt x="1303" y="645"/>
                  <a:pt x="1300" y="647"/>
                  <a:pt x="1301" y="648"/>
                </a:cubicBezTo>
                <a:cubicBezTo>
                  <a:pt x="1301" y="648"/>
                  <a:pt x="1302" y="648"/>
                  <a:pt x="1302" y="648"/>
                </a:cubicBezTo>
                <a:cubicBezTo>
                  <a:pt x="1303" y="648"/>
                  <a:pt x="1303" y="647"/>
                  <a:pt x="1304" y="647"/>
                </a:cubicBezTo>
                <a:cubicBezTo>
                  <a:pt x="1305" y="648"/>
                  <a:pt x="1308" y="651"/>
                  <a:pt x="1307" y="653"/>
                </a:cubicBezTo>
                <a:cubicBezTo>
                  <a:pt x="1307" y="655"/>
                  <a:pt x="1306" y="657"/>
                  <a:pt x="1310" y="659"/>
                </a:cubicBezTo>
                <a:cubicBezTo>
                  <a:pt x="1313" y="660"/>
                  <a:pt x="1312" y="661"/>
                  <a:pt x="1314" y="661"/>
                </a:cubicBezTo>
                <a:cubicBezTo>
                  <a:pt x="1316" y="661"/>
                  <a:pt x="1321" y="662"/>
                  <a:pt x="1323" y="664"/>
                </a:cubicBezTo>
                <a:cubicBezTo>
                  <a:pt x="1324" y="665"/>
                  <a:pt x="1327" y="663"/>
                  <a:pt x="1328" y="660"/>
                </a:cubicBezTo>
                <a:cubicBezTo>
                  <a:pt x="1329" y="658"/>
                  <a:pt x="1331" y="660"/>
                  <a:pt x="1330" y="661"/>
                </a:cubicBezTo>
                <a:cubicBezTo>
                  <a:pt x="1328" y="662"/>
                  <a:pt x="1330" y="664"/>
                  <a:pt x="1330" y="662"/>
                </a:cubicBezTo>
                <a:cubicBezTo>
                  <a:pt x="1331" y="661"/>
                  <a:pt x="1331" y="660"/>
                  <a:pt x="1332" y="662"/>
                </a:cubicBezTo>
                <a:cubicBezTo>
                  <a:pt x="1332" y="663"/>
                  <a:pt x="1334" y="663"/>
                  <a:pt x="1334" y="664"/>
                </a:cubicBezTo>
                <a:cubicBezTo>
                  <a:pt x="1335" y="665"/>
                  <a:pt x="1336" y="666"/>
                  <a:pt x="1336" y="665"/>
                </a:cubicBezTo>
                <a:cubicBezTo>
                  <a:pt x="1336" y="664"/>
                  <a:pt x="1336" y="663"/>
                  <a:pt x="1338" y="663"/>
                </a:cubicBezTo>
                <a:cubicBezTo>
                  <a:pt x="1339" y="662"/>
                  <a:pt x="1340" y="661"/>
                  <a:pt x="1342" y="660"/>
                </a:cubicBezTo>
                <a:cubicBezTo>
                  <a:pt x="1343" y="659"/>
                  <a:pt x="1350" y="658"/>
                  <a:pt x="1351" y="658"/>
                </a:cubicBezTo>
                <a:cubicBezTo>
                  <a:pt x="1351" y="658"/>
                  <a:pt x="1352" y="653"/>
                  <a:pt x="1352" y="650"/>
                </a:cubicBezTo>
                <a:cubicBezTo>
                  <a:pt x="1352" y="647"/>
                  <a:pt x="1355" y="646"/>
                  <a:pt x="1355" y="643"/>
                </a:cubicBezTo>
                <a:cubicBezTo>
                  <a:pt x="1356" y="640"/>
                  <a:pt x="1359" y="634"/>
                  <a:pt x="1360" y="634"/>
                </a:cubicBezTo>
                <a:cubicBezTo>
                  <a:pt x="1361" y="634"/>
                  <a:pt x="1362" y="633"/>
                  <a:pt x="1362" y="631"/>
                </a:cubicBezTo>
                <a:cubicBezTo>
                  <a:pt x="1362" y="629"/>
                  <a:pt x="1365" y="627"/>
                  <a:pt x="1365" y="625"/>
                </a:cubicBezTo>
                <a:cubicBezTo>
                  <a:pt x="1365" y="623"/>
                  <a:pt x="1366" y="621"/>
                  <a:pt x="1366" y="620"/>
                </a:cubicBezTo>
                <a:cubicBezTo>
                  <a:pt x="1365" y="619"/>
                  <a:pt x="1365" y="617"/>
                  <a:pt x="1366" y="616"/>
                </a:cubicBezTo>
                <a:cubicBezTo>
                  <a:pt x="1367" y="614"/>
                  <a:pt x="1365" y="612"/>
                  <a:pt x="1366" y="612"/>
                </a:cubicBezTo>
                <a:moveTo>
                  <a:pt x="1266" y="539"/>
                </a:moveTo>
                <a:cubicBezTo>
                  <a:pt x="1267" y="540"/>
                  <a:pt x="1272" y="539"/>
                  <a:pt x="1272" y="538"/>
                </a:cubicBezTo>
                <a:cubicBezTo>
                  <a:pt x="1272" y="537"/>
                  <a:pt x="1265" y="538"/>
                  <a:pt x="1266" y="539"/>
                </a:cubicBezTo>
                <a:moveTo>
                  <a:pt x="1293" y="650"/>
                </a:moveTo>
                <a:cubicBezTo>
                  <a:pt x="1294" y="651"/>
                  <a:pt x="1298" y="650"/>
                  <a:pt x="1298" y="649"/>
                </a:cubicBezTo>
                <a:cubicBezTo>
                  <a:pt x="1299" y="648"/>
                  <a:pt x="1292" y="649"/>
                  <a:pt x="1293" y="650"/>
                </a:cubicBezTo>
                <a:moveTo>
                  <a:pt x="1336" y="676"/>
                </a:moveTo>
                <a:cubicBezTo>
                  <a:pt x="1334" y="676"/>
                  <a:pt x="1333" y="675"/>
                  <a:pt x="1331" y="675"/>
                </a:cubicBezTo>
                <a:cubicBezTo>
                  <a:pt x="1330" y="674"/>
                  <a:pt x="1329" y="674"/>
                  <a:pt x="1328" y="674"/>
                </a:cubicBezTo>
                <a:cubicBezTo>
                  <a:pt x="1327" y="674"/>
                  <a:pt x="1332" y="680"/>
                  <a:pt x="1330" y="682"/>
                </a:cubicBezTo>
                <a:cubicBezTo>
                  <a:pt x="1329" y="684"/>
                  <a:pt x="1334" y="688"/>
                  <a:pt x="1336" y="689"/>
                </a:cubicBezTo>
                <a:cubicBezTo>
                  <a:pt x="1337" y="689"/>
                  <a:pt x="1337" y="688"/>
                  <a:pt x="1337" y="688"/>
                </a:cubicBezTo>
                <a:cubicBezTo>
                  <a:pt x="1338" y="687"/>
                  <a:pt x="1338" y="687"/>
                  <a:pt x="1338" y="687"/>
                </a:cubicBezTo>
                <a:cubicBezTo>
                  <a:pt x="1340" y="687"/>
                  <a:pt x="1339" y="686"/>
                  <a:pt x="1339" y="685"/>
                </a:cubicBezTo>
                <a:cubicBezTo>
                  <a:pt x="1339" y="684"/>
                  <a:pt x="1340" y="685"/>
                  <a:pt x="1340" y="685"/>
                </a:cubicBezTo>
                <a:cubicBezTo>
                  <a:pt x="1341" y="685"/>
                  <a:pt x="1341" y="686"/>
                  <a:pt x="1342" y="685"/>
                </a:cubicBezTo>
                <a:cubicBezTo>
                  <a:pt x="1343" y="685"/>
                  <a:pt x="1341" y="681"/>
                  <a:pt x="1343" y="681"/>
                </a:cubicBezTo>
                <a:cubicBezTo>
                  <a:pt x="1344" y="681"/>
                  <a:pt x="1343" y="676"/>
                  <a:pt x="1343" y="674"/>
                </a:cubicBezTo>
                <a:cubicBezTo>
                  <a:pt x="1342" y="673"/>
                  <a:pt x="1338" y="675"/>
                  <a:pt x="1336" y="676"/>
                </a:cubicBezTo>
                <a:moveTo>
                  <a:pt x="1454" y="675"/>
                </a:moveTo>
                <a:cubicBezTo>
                  <a:pt x="1453" y="674"/>
                  <a:pt x="1452" y="675"/>
                  <a:pt x="1451" y="676"/>
                </a:cubicBezTo>
                <a:cubicBezTo>
                  <a:pt x="1450" y="676"/>
                  <a:pt x="1449" y="676"/>
                  <a:pt x="1449" y="675"/>
                </a:cubicBezTo>
                <a:cubicBezTo>
                  <a:pt x="1448" y="674"/>
                  <a:pt x="1447" y="673"/>
                  <a:pt x="1446" y="674"/>
                </a:cubicBezTo>
                <a:cubicBezTo>
                  <a:pt x="1445" y="676"/>
                  <a:pt x="1446" y="676"/>
                  <a:pt x="1444" y="678"/>
                </a:cubicBezTo>
                <a:cubicBezTo>
                  <a:pt x="1442" y="680"/>
                  <a:pt x="1443" y="680"/>
                  <a:pt x="1441" y="684"/>
                </a:cubicBezTo>
                <a:cubicBezTo>
                  <a:pt x="1438" y="688"/>
                  <a:pt x="1430" y="690"/>
                  <a:pt x="1429" y="692"/>
                </a:cubicBezTo>
                <a:cubicBezTo>
                  <a:pt x="1428" y="694"/>
                  <a:pt x="1424" y="695"/>
                  <a:pt x="1424" y="697"/>
                </a:cubicBezTo>
                <a:cubicBezTo>
                  <a:pt x="1424" y="698"/>
                  <a:pt x="1421" y="699"/>
                  <a:pt x="1423" y="701"/>
                </a:cubicBezTo>
                <a:cubicBezTo>
                  <a:pt x="1424" y="703"/>
                  <a:pt x="1425" y="702"/>
                  <a:pt x="1427" y="703"/>
                </a:cubicBezTo>
                <a:cubicBezTo>
                  <a:pt x="1428" y="704"/>
                  <a:pt x="1429" y="703"/>
                  <a:pt x="1430" y="704"/>
                </a:cubicBezTo>
                <a:cubicBezTo>
                  <a:pt x="1430" y="705"/>
                  <a:pt x="1434" y="705"/>
                  <a:pt x="1437" y="702"/>
                </a:cubicBezTo>
                <a:cubicBezTo>
                  <a:pt x="1440" y="700"/>
                  <a:pt x="1439" y="698"/>
                  <a:pt x="1440" y="697"/>
                </a:cubicBezTo>
                <a:cubicBezTo>
                  <a:pt x="1441" y="697"/>
                  <a:pt x="1442" y="694"/>
                  <a:pt x="1442" y="693"/>
                </a:cubicBezTo>
                <a:cubicBezTo>
                  <a:pt x="1443" y="692"/>
                  <a:pt x="1444" y="690"/>
                  <a:pt x="1447" y="690"/>
                </a:cubicBezTo>
                <a:cubicBezTo>
                  <a:pt x="1450" y="690"/>
                  <a:pt x="1449" y="689"/>
                  <a:pt x="1448" y="688"/>
                </a:cubicBezTo>
                <a:cubicBezTo>
                  <a:pt x="1448" y="686"/>
                  <a:pt x="1451" y="686"/>
                  <a:pt x="1451" y="684"/>
                </a:cubicBezTo>
                <a:cubicBezTo>
                  <a:pt x="1451" y="682"/>
                  <a:pt x="1455" y="680"/>
                  <a:pt x="1455" y="678"/>
                </a:cubicBezTo>
                <a:cubicBezTo>
                  <a:pt x="1454" y="677"/>
                  <a:pt x="1455" y="676"/>
                  <a:pt x="1454" y="675"/>
                </a:cubicBezTo>
                <a:moveTo>
                  <a:pt x="1427" y="707"/>
                </a:moveTo>
                <a:cubicBezTo>
                  <a:pt x="1427" y="708"/>
                  <a:pt x="1430" y="707"/>
                  <a:pt x="1428" y="705"/>
                </a:cubicBezTo>
                <a:cubicBezTo>
                  <a:pt x="1427" y="704"/>
                  <a:pt x="1425" y="707"/>
                  <a:pt x="1427" y="707"/>
                </a:cubicBezTo>
                <a:moveTo>
                  <a:pt x="1469" y="660"/>
                </a:moveTo>
                <a:cubicBezTo>
                  <a:pt x="1469" y="661"/>
                  <a:pt x="1467" y="659"/>
                  <a:pt x="1465" y="659"/>
                </a:cubicBezTo>
                <a:cubicBezTo>
                  <a:pt x="1464" y="659"/>
                  <a:pt x="1463" y="658"/>
                  <a:pt x="1463" y="657"/>
                </a:cubicBezTo>
                <a:cubicBezTo>
                  <a:pt x="1463" y="655"/>
                  <a:pt x="1462" y="653"/>
                  <a:pt x="1461" y="653"/>
                </a:cubicBezTo>
                <a:cubicBezTo>
                  <a:pt x="1459" y="654"/>
                  <a:pt x="1461" y="655"/>
                  <a:pt x="1461" y="656"/>
                </a:cubicBezTo>
                <a:cubicBezTo>
                  <a:pt x="1460" y="657"/>
                  <a:pt x="1460" y="655"/>
                  <a:pt x="1459" y="655"/>
                </a:cubicBezTo>
                <a:cubicBezTo>
                  <a:pt x="1458" y="655"/>
                  <a:pt x="1457" y="654"/>
                  <a:pt x="1457" y="652"/>
                </a:cubicBezTo>
                <a:cubicBezTo>
                  <a:pt x="1457" y="650"/>
                  <a:pt x="1456" y="650"/>
                  <a:pt x="1456" y="648"/>
                </a:cubicBezTo>
                <a:cubicBezTo>
                  <a:pt x="1456" y="646"/>
                  <a:pt x="1452" y="644"/>
                  <a:pt x="1451" y="644"/>
                </a:cubicBezTo>
                <a:cubicBezTo>
                  <a:pt x="1449" y="644"/>
                  <a:pt x="1451" y="648"/>
                  <a:pt x="1452" y="649"/>
                </a:cubicBezTo>
                <a:cubicBezTo>
                  <a:pt x="1453" y="650"/>
                  <a:pt x="1455" y="651"/>
                  <a:pt x="1455" y="652"/>
                </a:cubicBezTo>
                <a:cubicBezTo>
                  <a:pt x="1455" y="653"/>
                  <a:pt x="1456" y="655"/>
                  <a:pt x="1457" y="655"/>
                </a:cubicBezTo>
                <a:cubicBezTo>
                  <a:pt x="1458" y="656"/>
                  <a:pt x="1457" y="659"/>
                  <a:pt x="1457" y="662"/>
                </a:cubicBezTo>
                <a:cubicBezTo>
                  <a:pt x="1457" y="664"/>
                  <a:pt x="1455" y="664"/>
                  <a:pt x="1453" y="665"/>
                </a:cubicBezTo>
                <a:cubicBezTo>
                  <a:pt x="1452" y="667"/>
                  <a:pt x="1457" y="669"/>
                  <a:pt x="1459" y="670"/>
                </a:cubicBezTo>
                <a:cubicBezTo>
                  <a:pt x="1461" y="672"/>
                  <a:pt x="1457" y="676"/>
                  <a:pt x="1458" y="677"/>
                </a:cubicBezTo>
                <a:cubicBezTo>
                  <a:pt x="1458" y="678"/>
                  <a:pt x="1459" y="678"/>
                  <a:pt x="1461" y="678"/>
                </a:cubicBezTo>
                <a:cubicBezTo>
                  <a:pt x="1464" y="677"/>
                  <a:pt x="1465" y="673"/>
                  <a:pt x="1466" y="671"/>
                </a:cubicBezTo>
                <a:cubicBezTo>
                  <a:pt x="1468" y="670"/>
                  <a:pt x="1467" y="668"/>
                  <a:pt x="1467" y="667"/>
                </a:cubicBezTo>
                <a:cubicBezTo>
                  <a:pt x="1468" y="666"/>
                  <a:pt x="1469" y="666"/>
                  <a:pt x="1470" y="666"/>
                </a:cubicBezTo>
                <a:cubicBezTo>
                  <a:pt x="1471" y="666"/>
                  <a:pt x="1471" y="663"/>
                  <a:pt x="1472" y="663"/>
                </a:cubicBezTo>
                <a:cubicBezTo>
                  <a:pt x="1473" y="663"/>
                  <a:pt x="1473" y="662"/>
                  <a:pt x="1473" y="660"/>
                </a:cubicBezTo>
                <a:cubicBezTo>
                  <a:pt x="1474" y="658"/>
                  <a:pt x="1470" y="658"/>
                  <a:pt x="1469" y="660"/>
                </a:cubicBezTo>
                <a:moveTo>
                  <a:pt x="1469" y="567"/>
                </a:moveTo>
                <a:cubicBezTo>
                  <a:pt x="1471" y="569"/>
                  <a:pt x="1474" y="569"/>
                  <a:pt x="1474" y="566"/>
                </a:cubicBezTo>
                <a:cubicBezTo>
                  <a:pt x="1474" y="563"/>
                  <a:pt x="1468" y="566"/>
                  <a:pt x="1469" y="567"/>
                </a:cubicBezTo>
                <a:moveTo>
                  <a:pt x="1475" y="562"/>
                </a:moveTo>
                <a:cubicBezTo>
                  <a:pt x="1476" y="563"/>
                  <a:pt x="1479" y="562"/>
                  <a:pt x="1479" y="560"/>
                </a:cubicBezTo>
                <a:cubicBezTo>
                  <a:pt x="1479" y="558"/>
                  <a:pt x="1473" y="562"/>
                  <a:pt x="1475" y="562"/>
                </a:cubicBezTo>
                <a:moveTo>
                  <a:pt x="150" y="231"/>
                </a:moveTo>
                <a:cubicBezTo>
                  <a:pt x="147" y="233"/>
                  <a:pt x="155" y="242"/>
                  <a:pt x="157" y="240"/>
                </a:cubicBezTo>
                <a:cubicBezTo>
                  <a:pt x="158" y="240"/>
                  <a:pt x="155" y="236"/>
                  <a:pt x="155" y="234"/>
                </a:cubicBezTo>
                <a:cubicBezTo>
                  <a:pt x="155" y="232"/>
                  <a:pt x="154" y="229"/>
                  <a:pt x="150" y="231"/>
                </a:cubicBezTo>
                <a:moveTo>
                  <a:pt x="565" y="510"/>
                </a:moveTo>
                <a:cubicBezTo>
                  <a:pt x="563" y="510"/>
                  <a:pt x="559" y="509"/>
                  <a:pt x="554" y="504"/>
                </a:cubicBezTo>
                <a:cubicBezTo>
                  <a:pt x="550" y="499"/>
                  <a:pt x="545" y="500"/>
                  <a:pt x="542" y="500"/>
                </a:cubicBezTo>
                <a:cubicBezTo>
                  <a:pt x="539" y="501"/>
                  <a:pt x="536" y="499"/>
                  <a:pt x="534" y="498"/>
                </a:cubicBezTo>
                <a:cubicBezTo>
                  <a:pt x="532" y="498"/>
                  <a:pt x="530" y="501"/>
                  <a:pt x="528" y="501"/>
                </a:cubicBezTo>
                <a:cubicBezTo>
                  <a:pt x="527" y="502"/>
                  <a:pt x="529" y="499"/>
                  <a:pt x="529" y="497"/>
                </a:cubicBezTo>
                <a:cubicBezTo>
                  <a:pt x="529" y="495"/>
                  <a:pt x="523" y="493"/>
                  <a:pt x="519" y="491"/>
                </a:cubicBezTo>
                <a:cubicBezTo>
                  <a:pt x="515" y="489"/>
                  <a:pt x="513" y="490"/>
                  <a:pt x="513" y="493"/>
                </a:cubicBezTo>
                <a:cubicBezTo>
                  <a:pt x="513" y="494"/>
                  <a:pt x="512" y="494"/>
                  <a:pt x="512" y="494"/>
                </a:cubicBezTo>
                <a:cubicBezTo>
                  <a:pt x="511" y="494"/>
                  <a:pt x="510" y="494"/>
                  <a:pt x="510" y="495"/>
                </a:cubicBezTo>
                <a:cubicBezTo>
                  <a:pt x="508" y="498"/>
                  <a:pt x="506" y="496"/>
                  <a:pt x="508" y="495"/>
                </a:cubicBezTo>
                <a:cubicBezTo>
                  <a:pt x="509" y="494"/>
                  <a:pt x="511" y="492"/>
                  <a:pt x="511" y="490"/>
                </a:cubicBezTo>
                <a:cubicBezTo>
                  <a:pt x="512" y="488"/>
                  <a:pt x="505" y="487"/>
                  <a:pt x="503" y="488"/>
                </a:cubicBezTo>
                <a:cubicBezTo>
                  <a:pt x="500" y="489"/>
                  <a:pt x="502" y="492"/>
                  <a:pt x="500" y="491"/>
                </a:cubicBezTo>
                <a:cubicBezTo>
                  <a:pt x="498" y="490"/>
                  <a:pt x="500" y="488"/>
                  <a:pt x="501" y="488"/>
                </a:cubicBezTo>
                <a:cubicBezTo>
                  <a:pt x="503" y="488"/>
                  <a:pt x="504" y="485"/>
                  <a:pt x="505" y="483"/>
                </a:cubicBezTo>
                <a:cubicBezTo>
                  <a:pt x="506" y="480"/>
                  <a:pt x="503" y="480"/>
                  <a:pt x="502" y="478"/>
                </a:cubicBezTo>
                <a:cubicBezTo>
                  <a:pt x="500" y="476"/>
                  <a:pt x="500" y="471"/>
                  <a:pt x="499" y="470"/>
                </a:cubicBezTo>
                <a:cubicBezTo>
                  <a:pt x="497" y="469"/>
                  <a:pt x="494" y="465"/>
                  <a:pt x="491" y="464"/>
                </a:cubicBezTo>
                <a:cubicBezTo>
                  <a:pt x="489" y="464"/>
                  <a:pt x="486" y="462"/>
                  <a:pt x="484" y="462"/>
                </a:cubicBezTo>
                <a:cubicBezTo>
                  <a:pt x="481" y="462"/>
                  <a:pt x="479" y="463"/>
                  <a:pt x="478" y="462"/>
                </a:cubicBezTo>
                <a:cubicBezTo>
                  <a:pt x="477" y="461"/>
                  <a:pt x="476" y="461"/>
                  <a:pt x="475" y="462"/>
                </a:cubicBezTo>
                <a:cubicBezTo>
                  <a:pt x="474" y="463"/>
                  <a:pt x="472" y="459"/>
                  <a:pt x="471" y="459"/>
                </a:cubicBezTo>
                <a:cubicBezTo>
                  <a:pt x="470" y="459"/>
                  <a:pt x="468" y="458"/>
                  <a:pt x="468" y="456"/>
                </a:cubicBezTo>
                <a:cubicBezTo>
                  <a:pt x="469" y="454"/>
                  <a:pt x="466" y="454"/>
                  <a:pt x="464" y="452"/>
                </a:cubicBezTo>
                <a:cubicBezTo>
                  <a:pt x="463" y="451"/>
                  <a:pt x="458" y="451"/>
                  <a:pt x="457" y="451"/>
                </a:cubicBezTo>
                <a:cubicBezTo>
                  <a:pt x="455" y="451"/>
                  <a:pt x="458" y="449"/>
                  <a:pt x="458" y="447"/>
                </a:cubicBezTo>
                <a:cubicBezTo>
                  <a:pt x="458" y="446"/>
                  <a:pt x="453" y="445"/>
                  <a:pt x="451" y="445"/>
                </a:cubicBezTo>
                <a:cubicBezTo>
                  <a:pt x="450" y="445"/>
                  <a:pt x="450" y="443"/>
                  <a:pt x="452" y="443"/>
                </a:cubicBezTo>
                <a:cubicBezTo>
                  <a:pt x="454" y="443"/>
                  <a:pt x="451" y="441"/>
                  <a:pt x="448" y="442"/>
                </a:cubicBezTo>
                <a:cubicBezTo>
                  <a:pt x="446" y="442"/>
                  <a:pt x="442" y="443"/>
                  <a:pt x="440" y="445"/>
                </a:cubicBezTo>
                <a:cubicBezTo>
                  <a:pt x="439" y="445"/>
                  <a:pt x="438" y="444"/>
                  <a:pt x="436" y="443"/>
                </a:cubicBezTo>
                <a:cubicBezTo>
                  <a:pt x="435" y="443"/>
                  <a:pt x="433" y="442"/>
                  <a:pt x="432" y="442"/>
                </a:cubicBezTo>
                <a:cubicBezTo>
                  <a:pt x="430" y="443"/>
                  <a:pt x="426" y="443"/>
                  <a:pt x="427" y="441"/>
                </a:cubicBezTo>
                <a:cubicBezTo>
                  <a:pt x="427" y="439"/>
                  <a:pt x="426" y="438"/>
                  <a:pt x="423" y="438"/>
                </a:cubicBezTo>
                <a:cubicBezTo>
                  <a:pt x="421" y="438"/>
                  <a:pt x="421" y="436"/>
                  <a:pt x="420" y="436"/>
                </a:cubicBezTo>
                <a:cubicBezTo>
                  <a:pt x="418" y="436"/>
                  <a:pt x="420" y="438"/>
                  <a:pt x="418" y="438"/>
                </a:cubicBezTo>
                <a:cubicBezTo>
                  <a:pt x="417" y="439"/>
                  <a:pt x="413" y="440"/>
                  <a:pt x="413" y="442"/>
                </a:cubicBezTo>
                <a:cubicBezTo>
                  <a:pt x="412" y="443"/>
                  <a:pt x="415" y="446"/>
                  <a:pt x="414" y="448"/>
                </a:cubicBezTo>
                <a:cubicBezTo>
                  <a:pt x="413" y="450"/>
                  <a:pt x="410" y="448"/>
                  <a:pt x="410" y="446"/>
                </a:cubicBezTo>
                <a:cubicBezTo>
                  <a:pt x="409" y="445"/>
                  <a:pt x="412" y="442"/>
                  <a:pt x="411" y="441"/>
                </a:cubicBezTo>
                <a:cubicBezTo>
                  <a:pt x="411" y="440"/>
                  <a:pt x="410" y="437"/>
                  <a:pt x="412" y="437"/>
                </a:cubicBezTo>
                <a:cubicBezTo>
                  <a:pt x="414" y="437"/>
                  <a:pt x="415" y="435"/>
                  <a:pt x="413" y="434"/>
                </a:cubicBezTo>
                <a:cubicBezTo>
                  <a:pt x="411" y="433"/>
                  <a:pt x="410" y="436"/>
                  <a:pt x="408" y="437"/>
                </a:cubicBezTo>
                <a:cubicBezTo>
                  <a:pt x="406" y="437"/>
                  <a:pt x="406" y="438"/>
                  <a:pt x="405" y="439"/>
                </a:cubicBezTo>
                <a:cubicBezTo>
                  <a:pt x="403" y="439"/>
                  <a:pt x="401" y="439"/>
                  <a:pt x="401" y="440"/>
                </a:cubicBezTo>
                <a:cubicBezTo>
                  <a:pt x="401" y="441"/>
                  <a:pt x="400" y="440"/>
                  <a:pt x="399" y="440"/>
                </a:cubicBezTo>
                <a:cubicBezTo>
                  <a:pt x="398" y="439"/>
                  <a:pt x="395" y="442"/>
                  <a:pt x="395" y="443"/>
                </a:cubicBezTo>
                <a:cubicBezTo>
                  <a:pt x="395" y="445"/>
                  <a:pt x="395" y="446"/>
                  <a:pt x="393" y="447"/>
                </a:cubicBezTo>
                <a:cubicBezTo>
                  <a:pt x="391" y="449"/>
                  <a:pt x="390" y="451"/>
                  <a:pt x="389" y="452"/>
                </a:cubicBezTo>
                <a:cubicBezTo>
                  <a:pt x="388" y="454"/>
                  <a:pt x="387" y="452"/>
                  <a:pt x="385" y="449"/>
                </a:cubicBezTo>
                <a:cubicBezTo>
                  <a:pt x="384" y="447"/>
                  <a:pt x="381" y="447"/>
                  <a:pt x="379" y="446"/>
                </a:cubicBezTo>
                <a:cubicBezTo>
                  <a:pt x="378" y="446"/>
                  <a:pt x="376" y="447"/>
                  <a:pt x="373" y="449"/>
                </a:cubicBezTo>
                <a:cubicBezTo>
                  <a:pt x="371" y="451"/>
                  <a:pt x="369" y="450"/>
                  <a:pt x="367" y="449"/>
                </a:cubicBezTo>
                <a:cubicBezTo>
                  <a:pt x="365" y="447"/>
                  <a:pt x="360" y="442"/>
                  <a:pt x="360" y="440"/>
                </a:cubicBezTo>
                <a:cubicBezTo>
                  <a:pt x="359" y="439"/>
                  <a:pt x="360" y="437"/>
                  <a:pt x="361" y="435"/>
                </a:cubicBezTo>
                <a:cubicBezTo>
                  <a:pt x="361" y="433"/>
                  <a:pt x="360" y="429"/>
                  <a:pt x="361" y="428"/>
                </a:cubicBezTo>
                <a:cubicBezTo>
                  <a:pt x="362" y="427"/>
                  <a:pt x="362" y="426"/>
                  <a:pt x="362" y="423"/>
                </a:cubicBezTo>
                <a:cubicBezTo>
                  <a:pt x="363" y="421"/>
                  <a:pt x="360" y="422"/>
                  <a:pt x="358" y="420"/>
                </a:cubicBezTo>
                <a:cubicBezTo>
                  <a:pt x="355" y="417"/>
                  <a:pt x="351" y="418"/>
                  <a:pt x="348" y="419"/>
                </a:cubicBezTo>
                <a:cubicBezTo>
                  <a:pt x="347" y="420"/>
                  <a:pt x="346" y="420"/>
                  <a:pt x="345" y="419"/>
                </a:cubicBezTo>
                <a:cubicBezTo>
                  <a:pt x="344" y="419"/>
                  <a:pt x="342" y="419"/>
                  <a:pt x="341" y="420"/>
                </a:cubicBezTo>
                <a:cubicBezTo>
                  <a:pt x="338" y="421"/>
                  <a:pt x="338" y="418"/>
                  <a:pt x="340" y="417"/>
                </a:cubicBezTo>
                <a:cubicBezTo>
                  <a:pt x="342" y="415"/>
                  <a:pt x="339" y="410"/>
                  <a:pt x="341" y="410"/>
                </a:cubicBezTo>
                <a:cubicBezTo>
                  <a:pt x="343" y="409"/>
                  <a:pt x="344" y="406"/>
                  <a:pt x="344" y="403"/>
                </a:cubicBezTo>
                <a:cubicBezTo>
                  <a:pt x="344" y="401"/>
                  <a:pt x="344" y="400"/>
                  <a:pt x="345" y="399"/>
                </a:cubicBezTo>
                <a:cubicBezTo>
                  <a:pt x="346" y="397"/>
                  <a:pt x="348" y="397"/>
                  <a:pt x="347" y="395"/>
                </a:cubicBezTo>
                <a:cubicBezTo>
                  <a:pt x="347" y="394"/>
                  <a:pt x="346" y="394"/>
                  <a:pt x="345" y="394"/>
                </a:cubicBezTo>
                <a:cubicBezTo>
                  <a:pt x="345" y="394"/>
                  <a:pt x="344" y="394"/>
                  <a:pt x="344" y="394"/>
                </a:cubicBezTo>
                <a:cubicBezTo>
                  <a:pt x="342" y="393"/>
                  <a:pt x="341" y="394"/>
                  <a:pt x="337" y="394"/>
                </a:cubicBezTo>
                <a:cubicBezTo>
                  <a:pt x="333" y="395"/>
                  <a:pt x="331" y="397"/>
                  <a:pt x="331" y="399"/>
                </a:cubicBezTo>
                <a:cubicBezTo>
                  <a:pt x="332" y="402"/>
                  <a:pt x="330" y="401"/>
                  <a:pt x="330" y="403"/>
                </a:cubicBezTo>
                <a:cubicBezTo>
                  <a:pt x="330" y="405"/>
                  <a:pt x="327" y="406"/>
                  <a:pt x="327" y="407"/>
                </a:cubicBezTo>
                <a:cubicBezTo>
                  <a:pt x="327" y="408"/>
                  <a:pt x="325" y="407"/>
                  <a:pt x="324" y="407"/>
                </a:cubicBezTo>
                <a:cubicBezTo>
                  <a:pt x="323" y="406"/>
                  <a:pt x="315" y="408"/>
                  <a:pt x="314" y="409"/>
                </a:cubicBezTo>
                <a:cubicBezTo>
                  <a:pt x="314" y="409"/>
                  <a:pt x="313" y="408"/>
                  <a:pt x="312" y="408"/>
                </a:cubicBezTo>
                <a:cubicBezTo>
                  <a:pt x="311" y="407"/>
                  <a:pt x="310" y="406"/>
                  <a:pt x="309" y="406"/>
                </a:cubicBezTo>
                <a:cubicBezTo>
                  <a:pt x="308" y="407"/>
                  <a:pt x="307" y="404"/>
                  <a:pt x="307" y="402"/>
                </a:cubicBezTo>
                <a:cubicBezTo>
                  <a:pt x="307" y="400"/>
                  <a:pt x="304" y="398"/>
                  <a:pt x="302" y="397"/>
                </a:cubicBezTo>
                <a:cubicBezTo>
                  <a:pt x="301" y="395"/>
                  <a:pt x="301" y="391"/>
                  <a:pt x="301" y="388"/>
                </a:cubicBezTo>
                <a:cubicBezTo>
                  <a:pt x="301" y="386"/>
                  <a:pt x="300" y="381"/>
                  <a:pt x="302" y="376"/>
                </a:cubicBezTo>
                <a:cubicBezTo>
                  <a:pt x="304" y="371"/>
                  <a:pt x="299" y="371"/>
                  <a:pt x="301" y="369"/>
                </a:cubicBezTo>
                <a:cubicBezTo>
                  <a:pt x="304" y="367"/>
                  <a:pt x="301" y="366"/>
                  <a:pt x="302" y="365"/>
                </a:cubicBezTo>
                <a:cubicBezTo>
                  <a:pt x="303" y="364"/>
                  <a:pt x="305" y="364"/>
                  <a:pt x="305" y="362"/>
                </a:cubicBezTo>
                <a:cubicBezTo>
                  <a:pt x="305" y="361"/>
                  <a:pt x="306" y="361"/>
                  <a:pt x="308" y="362"/>
                </a:cubicBezTo>
                <a:cubicBezTo>
                  <a:pt x="310" y="362"/>
                  <a:pt x="312" y="359"/>
                  <a:pt x="312" y="358"/>
                </a:cubicBezTo>
                <a:cubicBezTo>
                  <a:pt x="312" y="357"/>
                  <a:pt x="312" y="357"/>
                  <a:pt x="314" y="357"/>
                </a:cubicBezTo>
                <a:cubicBezTo>
                  <a:pt x="315" y="357"/>
                  <a:pt x="315" y="357"/>
                  <a:pt x="316" y="356"/>
                </a:cubicBezTo>
                <a:cubicBezTo>
                  <a:pt x="316" y="356"/>
                  <a:pt x="316" y="355"/>
                  <a:pt x="317" y="355"/>
                </a:cubicBezTo>
                <a:cubicBezTo>
                  <a:pt x="318" y="356"/>
                  <a:pt x="319" y="357"/>
                  <a:pt x="319" y="356"/>
                </a:cubicBezTo>
                <a:cubicBezTo>
                  <a:pt x="319" y="355"/>
                  <a:pt x="320" y="355"/>
                  <a:pt x="321" y="356"/>
                </a:cubicBezTo>
                <a:cubicBezTo>
                  <a:pt x="322" y="357"/>
                  <a:pt x="324" y="358"/>
                  <a:pt x="325" y="356"/>
                </a:cubicBezTo>
                <a:cubicBezTo>
                  <a:pt x="325" y="355"/>
                  <a:pt x="326" y="356"/>
                  <a:pt x="327" y="358"/>
                </a:cubicBezTo>
                <a:cubicBezTo>
                  <a:pt x="328" y="359"/>
                  <a:pt x="329" y="359"/>
                  <a:pt x="330" y="359"/>
                </a:cubicBezTo>
                <a:cubicBezTo>
                  <a:pt x="330" y="359"/>
                  <a:pt x="331" y="359"/>
                  <a:pt x="331" y="359"/>
                </a:cubicBezTo>
                <a:cubicBezTo>
                  <a:pt x="333" y="359"/>
                  <a:pt x="333" y="358"/>
                  <a:pt x="333" y="357"/>
                </a:cubicBezTo>
                <a:cubicBezTo>
                  <a:pt x="333" y="356"/>
                  <a:pt x="335" y="360"/>
                  <a:pt x="337" y="360"/>
                </a:cubicBezTo>
                <a:cubicBezTo>
                  <a:pt x="338" y="360"/>
                  <a:pt x="337" y="359"/>
                  <a:pt x="336" y="358"/>
                </a:cubicBezTo>
                <a:cubicBezTo>
                  <a:pt x="334" y="357"/>
                  <a:pt x="336" y="356"/>
                  <a:pt x="335" y="355"/>
                </a:cubicBezTo>
                <a:cubicBezTo>
                  <a:pt x="334" y="354"/>
                  <a:pt x="336" y="353"/>
                  <a:pt x="339" y="353"/>
                </a:cubicBezTo>
                <a:cubicBezTo>
                  <a:pt x="341" y="353"/>
                  <a:pt x="341" y="354"/>
                  <a:pt x="342" y="353"/>
                </a:cubicBezTo>
                <a:cubicBezTo>
                  <a:pt x="342" y="351"/>
                  <a:pt x="343" y="353"/>
                  <a:pt x="343" y="354"/>
                </a:cubicBezTo>
                <a:cubicBezTo>
                  <a:pt x="343" y="355"/>
                  <a:pt x="347" y="353"/>
                  <a:pt x="349" y="353"/>
                </a:cubicBezTo>
                <a:cubicBezTo>
                  <a:pt x="351" y="353"/>
                  <a:pt x="353" y="355"/>
                  <a:pt x="353" y="356"/>
                </a:cubicBezTo>
                <a:cubicBezTo>
                  <a:pt x="353" y="357"/>
                  <a:pt x="354" y="358"/>
                  <a:pt x="356" y="356"/>
                </a:cubicBezTo>
                <a:cubicBezTo>
                  <a:pt x="357" y="355"/>
                  <a:pt x="358" y="354"/>
                  <a:pt x="360" y="355"/>
                </a:cubicBezTo>
                <a:cubicBezTo>
                  <a:pt x="361" y="356"/>
                  <a:pt x="362" y="358"/>
                  <a:pt x="364" y="360"/>
                </a:cubicBezTo>
                <a:cubicBezTo>
                  <a:pt x="366" y="361"/>
                  <a:pt x="363" y="363"/>
                  <a:pt x="364" y="365"/>
                </a:cubicBezTo>
                <a:cubicBezTo>
                  <a:pt x="365" y="366"/>
                  <a:pt x="364" y="368"/>
                  <a:pt x="366" y="369"/>
                </a:cubicBezTo>
                <a:cubicBezTo>
                  <a:pt x="368" y="370"/>
                  <a:pt x="366" y="373"/>
                  <a:pt x="368" y="373"/>
                </a:cubicBezTo>
                <a:cubicBezTo>
                  <a:pt x="369" y="374"/>
                  <a:pt x="370" y="376"/>
                  <a:pt x="370" y="377"/>
                </a:cubicBezTo>
                <a:cubicBezTo>
                  <a:pt x="371" y="378"/>
                  <a:pt x="373" y="379"/>
                  <a:pt x="374" y="378"/>
                </a:cubicBezTo>
                <a:cubicBezTo>
                  <a:pt x="374" y="376"/>
                  <a:pt x="375" y="374"/>
                  <a:pt x="376" y="373"/>
                </a:cubicBezTo>
                <a:cubicBezTo>
                  <a:pt x="376" y="371"/>
                  <a:pt x="374" y="366"/>
                  <a:pt x="373" y="364"/>
                </a:cubicBezTo>
                <a:cubicBezTo>
                  <a:pt x="372" y="362"/>
                  <a:pt x="373" y="362"/>
                  <a:pt x="372" y="360"/>
                </a:cubicBezTo>
                <a:cubicBezTo>
                  <a:pt x="370" y="358"/>
                  <a:pt x="369" y="354"/>
                  <a:pt x="370" y="352"/>
                </a:cubicBezTo>
                <a:cubicBezTo>
                  <a:pt x="370" y="349"/>
                  <a:pt x="373" y="344"/>
                  <a:pt x="375" y="343"/>
                </a:cubicBezTo>
                <a:cubicBezTo>
                  <a:pt x="376" y="341"/>
                  <a:pt x="378" y="342"/>
                  <a:pt x="378" y="341"/>
                </a:cubicBezTo>
                <a:cubicBezTo>
                  <a:pt x="379" y="339"/>
                  <a:pt x="381" y="337"/>
                  <a:pt x="382" y="337"/>
                </a:cubicBezTo>
                <a:cubicBezTo>
                  <a:pt x="383" y="337"/>
                  <a:pt x="384" y="337"/>
                  <a:pt x="384" y="336"/>
                </a:cubicBezTo>
                <a:cubicBezTo>
                  <a:pt x="385" y="335"/>
                  <a:pt x="386" y="334"/>
                  <a:pt x="389" y="333"/>
                </a:cubicBezTo>
                <a:cubicBezTo>
                  <a:pt x="391" y="333"/>
                  <a:pt x="390" y="331"/>
                  <a:pt x="389" y="330"/>
                </a:cubicBezTo>
                <a:cubicBezTo>
                  <a:pt x="389" y="329"/>
                  <a:pt x="390" y="328"/>
                  <a:pt x="390" y="329"/>
                </a:cubicBezTo>
                <a:cubicBezTo>
                  <a:pt x="391" y="330"/>
                  <a:pt x="392" y="330"/>
                  <a:pt x="393" y="329"/>
                </a:cubicBezTo>
                <a:cubicBezTo>
                  <a:pt x="394" y="328"/>
                  <a:pt x="396" y="327"/>
                  <a:pt x="394" y="326"/>
                </a:cubicBezTo>
                <a:cubicBezTo>
                  <a:pt x="392" y="326"/>
                  <a:pt x="392" y="326"/>
                  <a:pt x="393" y="325"/>
                </a:cubicBezTo>
                <a:cubicBezTo>
                  <a:pt x="394" y="325"/>
                  <a:pt x="393" y="322"/>
                  <a:pt x="391" y="322"/>
                </a:cubicBezTo>
                <a:cubicBezTo>
                  <a:pt x="390" y="322"/>
                  <a:pt x="390" y="321"/>
                  <a:pt x="391" y="320"/>
                </a:cubicBezTo>
                <a:cubicBezTo>
                  <a:pt x="392" y="319"/>
                  <a:pt x="390" y="317"/>
                  <a:pt x="389" y="316"/>
                </a:cubicBezTo>
                <a:cubicBezTo>
                  <a:pt x="387" y="316"/>
                  <a:pt x="389" y="315"/>
                  <a:pt x="390" y="315"/>
                </a:cubicBezTo>
                <a:cubicBezTo>
                  <a:pt x="391" y="315"/>
                  <a:pt x="390" y="310"/>
                  <a:pt x="391" y="309"/>
                </a:cubicBezTo>
                <a:cubicBezTo>
                  <a:pt x="391" y="308"/>
                  <a:pt x="393" y="308"/>
                  <a:pt x="392" y="309"/>
                </a:cubicBezTo>
                <a:cubicBezTo>
                  <a:pt x="392" y="310"/>
                  <a:pt x="391" y="312"/>
                  <a:pt x="392" y="314"/>
                </a:cubicBezTo>
                <a:cubicBezTo>
                  <a:pt x="393" y="315"/>
                  <a:pt x="394" y="316"/>
                  <a:pt x="393" y="319"/>
                </a:cubicBezTo>
                <a:cubicBezTo>
                  <a:pt x="393" y="321"/>
                  <a:pt x="394" y="320"/>
                  <a:pt x="395" y="317"/>
                </a:cubicBezTo>
                <a:cubicBezTo>
                  <a:pt x="396" y="315"/>
                  <a:pt x="397" y="312"/>
                  <a:pt x="396" y="312"/>
                </a:cubicBezTo>
                <a:cubicBezTo>
                  <a:pt x="395" y="312"/>
                  <a:pt x="395" y="309"/>
                  <a:pt x="396" y="310"/>
                </a:cubicBezTo>
                <a:cubicBezTo>
                  <a:pt x="397" y="311"/>
                  <a:pt x="397" y="312"/>
                  <a:pt x="399" y="310"/>
                </a:cubicBezTo>
                <a:cubicBezTo>
                  <a:pt x="400" y="308"/>
                  <a:pt x="402" y="305"/>
                  <a:pt x="401" y="305"/>
                </a:cubicBezTo>
                <a:cubicBezTo>
                  <a:pt x="400" y="304"/>
                  <a:pt x="402" y="303"/>
                  <a:pt x="403" y="303"/>
                </a:cubicBezTo>
                <a:cubicBezTo>
                  <a:pt x="405" y="303"/>
                  <a:pt x="409" y="302"/>
                  <a:pt x="410" y="302"/>
                </a:cubicBezTo>
                <a:cubicBezTo>
                  <a:pt x="410" y="301"/>
                  <a:pt x="408" y="301"/>
                  <a:pt x="406" y="301"/>
                </a:cubicBezTo>
                <a:cubicBezTo>
                  <a:pt x="405" y="302"/>
                  <a:pt x="403" y="302"/>
                  <a:pt x="403" y="302"/>
                </a:cubicBezTo>
                <a:cubicBezTo>
                  <a:pt x="403" y="300"/>
                  <a:pt x="408" y="299"/>
                  <a:pt x="410" y="299"/>
                </a:cubicBezTo>
                <a:cubicBezTo>
                  <a:pt x="412" y="299"/>
                  <a:pt x="411" y="296"/>
                  <a:pt x="412" y="298"/>
                </a:cubicBezTo>
                <a:cubicBezTo>
                  <a:pt x="413" y="299"/>
                  <a:pt x="415" y="299"/>
                  <a:pt x="416" y="298"/>
                </a:cubicBezTo>
                <a:cubicBezTo>
                  <a:pt x="417" y="297"/>
                  <a:pt x="416" y="295"/>
                  <a:pt x="415" y="295"/>
                </a:cubicBezTo>
                <a:cubicBezTo>
                  <a:pt x="413" y="294"/>
                  <a:pt x="416" y="293"/>
                  <a:pt x="415" y="292"/>
                </a:cubicBezTo>
                <a:cubicBezTo>
                  <a:pt x="415" y="292"/>
                  <a:pt x="416" y="288"/>
                  <a:pt x="418" y="288"/>
                </a:cubicBezTo>
                <a:cubicBezTo>
                  <a:pt x="420" y="287"/>
                  <a:pt x="419" y="286"/>
                  <a:pt x="420" y="286"/>
                </a:cubicBezTo>
                <a:cubicBezTo>
                  <a:pt x="422" y="286"/>
                  <a:pt x="422" y="284"/>
                  <a:pt x="423" y="283"/>
                </a:cubicBezTo>
                <a:cubicBezTo>
                  <a:pt x="424" y="283"/>
                  <a:pt x="425" y="283"/>
                  <a:pt x="426" y="283"/>
                </a:cubicBezTo>
                <a:cubicBezTo>
                  <a:pt x="427" y="284"/>
                  <a:pt x="428" y="284"/>
                  <a:pt x="429" y="283"/>
                </a:cubicBezTo>
                <a:cubicBezTo>
                  <a:pt x="431" y="281"/>
                  <a:pt x="435" y="279"/>
                  <a:pt x="436" y="279"/>
                </a:cubicBezTo>
                <a:cubicBezTo>
                  <a:pt x="438" y="279"/>
                  <a:pt x="441" y="277"/>
                  <a:pt x="441" y="276"/>
                </a:cubicBezTo>
                <a:cubicBezTo>
                  <a:pt x="442" y="274"/>
                  <a:pt x="443" y="277"/>
                  <a:pt x="442" y="277"/>
                </a:cubicBezTo>
                <a:cubicBezTo>
                  <a:pt x="440" y="278"/>
                  <a:pt x="443" y="279"/>
                  <a:pt x="445" y="279"/>
                </a:cubicBezTo>
                <a:cubicBezTo>
                  <a:pt x="447" y="279"/>
                  <a:pt x="446" y="279"/>
                  <a:pt x="446" y="279"/>
                </a:cubicBezTo>
                <a:cubicBezTo>
                  <a:pt x="445" y="279"/>
                  <a:pt x="443" y="280"/>
                  <a:pt x="442" y="280"/>
                </a:cubicBezTo>
                <a:cubicBezTo>
                  <a:pt x="440" y="280"/>
                  <a:pt x="439" y="280"/>
                  <a:pt x="437" y="282"/>
                </a:cubicBezTo>
                <a:cubicBezTo>
                  <a:pt x="434" y="285"/>
                  <a:pt x="435" y="286"/>
                  <a:pt x="436" y="287"/>
                </a:cubicBezTo>
                <a:cubicBezTo>
                  <a:pt x="438" y="289"/>
                  <a:pt x="440" y="288"/>
                  <a:pt x="442" y="286"/>
                </a:cubicBezTo>
                <a:cubicBezTo>
                  <a:pt x="444" y="284"/>
                  <a:pt x="444" y="283"/>
                  <a:pt x="446" y="283"/>
                </a:cubicBezTo>
                <a:cubicBezTo>
                  <a:pt x="448" y="283"/>
                  <a:pt x="453" y="281"/>
                  <a:pt x="456" y="280"/>
                </a:cubicBezTo>
                <a:cubicBezTo>
                  <a:pt x="458" y="279"/>
                  <a:pt x="457" y="279"/>
                  <a:pt x="457" y="278"/>
                </a:cubicBezTo>
                <a:cubicBezTo>
                  <a:pt x="457" y="277"/>
                  <a:pt x="461" y="277"/>
                  <a:pt x="462" y="276"/>
                </a:cubicBezTo>
                <a:cubicBezTo>
                  <a:pt x="464" y="275"/>
                  <a:pt x="462" y="274"/>
                  <a:pt x="461" y="274"/>
                </a:cubicBezTo>
                <a:cubicBezTo>
                  <a:pt x="459" y="274"/>
                  <a:pt x="460" y="272"/>
                  <a:pt x="461" y="271"/>
                </a:cubicBezTo>
                <a:cubicBezTo>
                  <a:pt x="461" y="270"/>
                  <a:pt x="458" y="272"/>
                  <a:pt x="458" y="273"/>
                </a:cubicBezTo>
                <a:cubicBezTo>
                  <a:pt x="458" y="274"/>
                  <a:pt x="455" y="275"/>
                  <a:pt x="455" y="275"/>
                </a:cubicBezTo>
                <a:cubicBezTo>
                  <a:pt x="455" y="278"/>
                  <a:pt x="455" y="276"/>
                  <a:pt x="454" y="277"/>
                </a:cubicBezTo>
                <a:cubicBezTo>
                  <a:pt x="452" y="278"/>
                  <a:pt x="446" y="277"/>
                  <a:pt x="446" y="276"/>
                </a:cubicBezTo>
                <a:cubicBezTo>
                  <a:pt x="446" y="274"/>
                  <a:pt x="442" y="274"/>
                  <a:pt x="442" y="272"/>
                </a:cubicBezTo>
                <a:cubicBezTo>
                  <a:pt x="441" y="270"/>
                  <a:pt x="439" y="270"/>
                  <a:pt x="441" y="268"/>
                </a:cubicBezTo>
                <a:cubicBezTo>
                  <a:pt x="443" y="266"/>
                  <a:pt x="441" y="265"/>
                  <a:pt x="439" y="266"/>
                </a:cubicBezTo>
                <a:cubicBezTo>
                  <a:pt x="437" y="268"/>
                  <a:pt x="437" y="265"/>
                  <a:pt x="439" y="265"/>
                </a:cubicBezTo>
                <a:cubicBezTo>
                  <a:pt x="441" y="264"/>
                  <a:pt x="445" y="263"/>
                  <a:pt x="443" y="259"/>
                </a:cubicBezTo>
                <a:cubicBezTo>
                  <a:pt x="441" y="255"/>
                  <a:pt x="428" y="260"/>
                  <a:pt x="424" y="262"/>
                </a:cubicBezTo>
                <a:cubicBezTo>
                  <a:pt x="421" y="264"/>
                  <a:pt x="417" y="270"/>
                  <a:pt x="415" y="270"/>
                </a:cubicBezTo>
                <a:cubicBezTo>
                  <a:pt x="413" y="270"/>
                  <a:pt x="418" y="267"/>
                  <a:pt x="419" y="266"/>
                </a:cubicBezTo>
                <a:cubicBezTo>
                  <a:pt x="420" y="264"/>
                  <a:pt x="419" y="263"/>
                  <a:pt x="420" y="264"/>
                </a:cubicBezTo>
                <a:cubicBezTo>
                  <a:pt x="421" y="264"/>
                  <a:pt x="424" y="260"/>
                  <a:pt x="426" y="258"/>
                </a:cubicBezTo>
                <a:cubicBezTo>
                  <a:pt x="427" y="257"/>
                  <a:pt x="428" y="257"/>
                  <a:pt x="429" y="257"/>
                </a:cubicBezTo>
                <a:cubicBezTo>
                  <a:pt x="430" y="257"/>
                  <a:pt x="430" y="257"/>
                  <a:pt x="430" y="257"/>
                </a:cubicBezTo>
                <a:cubicBezTo>
                  <a:pt x="431" y="256"/>
                  <a:pt x="432" y="255"/>
                  <a:pt x="433" y="253"/>
                </a:cubicBezTo>
                <a:cubicBezTo>
                  <a:pt x="435" y="251"/>
                  <a:pt x="458" y="252"/>
                  <a:pt x="460" y="252"/>
                </a:cubicBezTo>
                <a:cubicBezTo>
                  <a:pt x="462" y="252"/>
                  <a:pt x="466" y="249"/>
                  <a:pt x="468" y="247"/>
                </a:cubicBezTo>
                <a:cubicBezTo>
                  <a:pt x="469" y="245"/>
                  <a:pt x="470" y="245"/>
                  <a:pt x="473" y="245"/>
                </a:cubicBezTo>
                <a:cubicBezTo>
                  <a:pt x="476" y="245"/>
                  <a:pt x="478" y="243"/>
                  <a:pt x="479" y="242"/>
                </a:cubicBezTo>
                <a:cubicBezTo>
                  <a:pt x="481" y="241"/>
                  <a:pt x="480" y="240"/>
                  <a:pt x="479" y="240"/>
                </a:cubicBezTo>
                <a:cubicBezTo>
                  <a:pt x="478" y="240"/>
                  <a:pt x="476" y="239"/>
                  <a:pt x="478" y="239"/>
                </a:cubicBezTo>
                <a:cubicBezTo>
                  <a:pt x="479" y="239"/>
                  <a:pt x="480" y="238"/>
                  <a:pt x="480" y="236"/>
                </a:cubicBezTo>
                <a:cubicBezTo>
                  <a:pt x="481" y="234"/>
                  <a:pt x="480" y="235"/>
                  <a:pt x="478" y="233"/>
                </a:cubicBezTo>
                <a:cubicBezTo>
                  <a:pt x="477" y="231"/>
                  <a:pt x="476" y="232"/>
                  <a:pt x="475" y="233"/>
                </a:cubicBezTo>
                <a:cubicBezTo>
                  <a:pt x="475" y="233"/>
                  <a:pt x="474" y="234"/>
                  <a:pt x="474" y="233"/>
                </a:cubicBezTo>
                <a:cubicBezTo>
                  <a:pt x="472" y="233"/>
                  <a:pt x="475" y="231"/>
                  <a:pt x="473" y="230"/>
                </a:cubicBezTo>
                <a:cubicBezTo>
                  <a:pt x="472" y="229"/>
                  <a:pt x="469" y="230"/>
                  <a:pt x="467" y="232"/>
                </a:cubicBezTo>
                <a:cubicBezTo>
                  <a:pt x="466" y="233"/>
                  <a:pt x="465" y="233"/>
                  <a:pt x="465" y="233"/>
                </a:cubicBezTo>
                <a:cubicBezTo>
                  <a:pt x="464" y="233"/>
                  <a:pt x="464" y="232"/>
                  <a:pt x="463" y="233"/>
                </a:cubicBezTo>
                <a:cubicBezTo>
                  <a:pt x="461" y="235"/>
                  <a:pt x="461" y="232"/>
                  <a:pt x="462" y="232"/>
                </a:cubicBezTo>
                <a:cubicBezTo>
                  <a:pt x="463" y="231"/>
                  <a:pt x="463" y="232"/>
                  <a:pt x="464" y="231"/>
                </a:cubicBezTo>
                <a:cubicBezTo>
                  <a:pt x="465" y="230"/>
                  <a:pt x="466" y="231"/>
                  <a:pt x="468" y="229"/>
                </a:cubicBezTo>
                <a:cubicBezTo>
                  <a:pt x="470" y="228"/>
                  <a:pt x="472" y="229"/>
                  <a:pt x="473" y="228"/>
                </a:cubicBezTo>
                <a:cubicBezTo>
                  <a:pt x="473" y="226"/>
                  <a:pt x="472" y="225"/>
                  <a:pt x="470" y="226"/>
                </a:cubicBezTo>
                <a:cubicBezTo>
                  <a:pt x="469" y="226"/>
                  <a:pt x="468" y="225"/>
                  <a:pt x="467" y="225"/>
                </a:cubicBezTo>
                <a:cubicBezTo>
                  <a:pt x="466" y="224"/>
                  <a:pt x="465" y="223"/>
                  <a:pt x="465" y="224"/>
                </a:cubicBezTo>
                <a:cubicBezTo>
                  <a:pt x="464" y="224"/>
                  <a:pt x="464" y="224"/>
                  <a:pt x="463" y="223"/>
                </a:cubicBezTo>
                <a:cubicBezTo>
                  <a:pt x="463" y="223"/>
                  <a:pt x="463" y="223"/>
                  <a:pt x="462" y="223"/>
                </a:cubicBezTo>
                <a:cubicBezTo>
                  <a:pt x="461" y="224"/>
                  <a:pt x="460" y="223"/>
                  <a:pt x="459" y="221"/>
                </a:cubicBezTo>
                <a:cubicBezTo>
                  <a:pt x="458" y="219"/>
                  <a:pt x="454" y="216"/>
                  <a:pt x="452" y="216"/>
                </a:cubicBezTo>
                <a:cubicBezTo>
                  <a:pt x="450" y="215"/>
                  <a:pt x="451" y="214"/>
                  <a:pt x="452" y="215"/>
                </a:cubicBezTo>
                <a:cubicBezTo>
                  <a:pt x="454" y="215"/>
                  <a:pt x="455" y="214"/>
                  <a:pt x="456" y="213"/>
                </a:cubicBezTo>
                <a:cubicBezTo>
                  <a:pt x="456" y="212"/>
                  <a:pt x="455" y="211"/>
                  <a:pt x="454" y="211"/>
                </a:cubicBezTo>
                <a:cubicBezTo>
                  <a:pt x="453" y="211"/>
                  <a:pt x="453" y="209"/>
                  <a:pt x="454" y="208"/>
                </a:cubicBezTo>
                <a:cubicBezTo>
                  <a:pt x="454" y="208"/>
                  <a:pt x="451" y="206"/>
                  <a:pt x="451" y="205"/>
                </a:cubicBezTo>
                <a:cubicBezTo>
                  <a:pt x="451" y="204"/>
                  <a:pt x="449" y="204"/>
                  <a:pt x="449" y="203"/>
                </a:cubicBezTo>
                <a:cubicBezTo>
                  <a:pt x="449" y="202"/>
                  <a:pt x="448" y="201"/>
                  <a:pt x="448" y="200"/>
                </a:cubicBezTo>
                <a:cubicBezTo>
                  <a:pt x="448" y="199"/>
                  <a:pt x="445" y="196"/>
                  <a:pt x="445" y="195"/>
                </a:cubicBezTo>
                <a:cubicBezTo>
                  <a:pt x="445" y="194"/>
                  <a:pt x="443" y="193"/>
                  <a:pt x="443" y="191"/>
                </a:cubicBezTo>
                <a:cubicBezTo>
                  <a:pt x="442" y="190"/>
                  <a:pt x="441" y="190"/>
                  <a:pt x="441" y="193"/>
                </a:cubicBezTo>
                <a:cubicBezTo>
                  <a:pt x="440" y="195"/>
                  <a:pt x="438" y="195"/>
                  <a:pt x="439" y="195"/>
                </a:cubicBezTo>
                <a:cubicBezTo>
                  <a:pt x="440" y="197"/>
                  <a:pt x="439" y="197"/>
                  <a:pt x="438" y="198"/>
                </a:cubicBezTo>
                <a:cubicBezTo>
                  <a:pt x="437" y="199"/>
                  <a:pt x="439" y="200"/>
                  <a:pt x="437" y="200"/>
                </a:cubicBezTo>
                <a:cubicBezTo>
                  <a:pt x="436" y="200"/>
                  <a:pt x="437" y="203"/>
                  <a:pt x="436" y="202"/>
                </a:cubicBezTo>
                <a:cubicBezTo>
                  <a:pt x="435" y="201"/>
                  <a:pt x="433" y="201"/>
                  <a:pt x="433" y="202"/>
                </a:cubicBezTo>
                <a:cubicBezTo>
                  <a:pt x="433" y="204"/>
                  <a:pt x="430" y="205"/>
                  <a:pt x="429" y="205"/>
                </a:cubicBezTo>
                <a:cubicBezTo>
                  <a:pt x="428" y="205"/>
                  <a:pt x="428" y="202"/>
                  <a:pt x="427" y="203"/>
                </a:cubicBezTo>
                <a:cubicBezTo>
                  <a:pt x="426" y="203"/>
                  <a:pt x="426" y="203"/>
                  <a:pt x="426" y="202"/>
                </a:cubicBezTo>
                <a:cubicBezTo>
                  <a:pt x="425" y="201"/>
                  <a:pt x="425" y="201"/>
                  <a:pt x="424" y="201"/>
                </a:cubicBezTo>
                <a:cubicBezTo>
                  <a:pt x="423" y="201"/>
                  <a:pt x="422" y="201"/>
                  <a:pt x="422" y="199"/>
                </a:cubicBezTo>
                <a:cubicBezTo>
                  <a:pt x="423" y="198"/>
                  <a:pt x="419" y="197"/>
                  <a:pt x="420" y="196"/>
                </a:cubicBezTo>
                <a:cubicBezTo>
                  <a:pt x="421" y="196"/>
                  <a:pt x="420" y="194"/>
                  <a:pt x="420" y="192"/>
                </a:cubicBezTo>
                <a:cubicBezTo>
                  <a:pt x="420" y="189"/>
                  <a:pt x="421" y="189"/>
                  <a:pt x="421" y="188"/>
                </a:cubicBezTo>
                <a:cubicBezTo>
                  <a:pt x="421" y="187"/>
                  <a:pt x="420" y="187"/>
                  <a:pt x="419" y="188"/>
                </a:cubicBezTo>
                <a:cubicBezTo>
                  <a:pt x="418" y="188"/>
                  <a:pt x="418" y="188"/>
                  <a:pt x="418" y="187"/>
                </a:cubicBezTo>
                <a:cubicBezTo>
                  <a:pt x="417" y="187"/>
                  <a:pt x="417" y="187"/>
                  <a:pt x="417" y="187"/>
                </a:cubicBezTo>
                <a:cubicBezTo>
                  <a:pt x="415" y="187"/>
                  <a:pt x="412" y="187"/>
                  <a:pt x="412" y="185"/>
                </a:cubicBezTo>
                <a:cubicBezTo>
                  <a:pt x="411" y="183"/>
                  <a:pt x="410" y="184"/>
                  <a:pt x="410" y="183"/>
                </a:cubicBezTo>
                <a:cubicBezTo>
                  <a:pt x="409" y="181"/>
                  <a:pt x="408" y="182"/>
                  <a:pt x="408" y="181"/>
                </a:cubicBezTo>
                <a:cubicBezTo>
                  <a:pt x="408" y="180"/>
                  <a:pt x="407" y="180"/>
                  <a:pt x="406" y="179"/>
                </a:cubicBezTo>
                <a:cubicBezTo>
                  <a:pt x="405" y="179"/>
                  <a:pt x="404" y="178"/>
                  <a:pt x="403" y="178"/>
                </a:cubicBezTo>
                <a:cubicBezTo>
                  <a:pt x="401" y="178"/>
                  <a:pt x="399" y="179"/>
                  <a:pt x="399" y="179"/>
                </a:cubicBezTo>
                <a:cubicBezTo>
                  <a:pt x="398" y="180"/>
                  <a:pt x="397" y="179"/>
                  <a:pt x="397" y="179"/>
                </a:cubicBezTo>
                <a:cubicBezTo>
                  <a:pt x="396" y="179"/>
                  <a:pt x="395" y="178"/>
                  <a:pt x="395" y="179"/>
                </a:cubicBezTo>
                <a:cubicBezTo>
                  <a:pt x="394" y="179"/>
                  <a:pt x="394" y="178"/>
                  <a:pt x="391" y="178"/>
                </a:cubicBezTo>
                <a:cubicBezTo>
                  <a:pt x="389" y="177"/>
                  <a:pt x="386" y="177"/>
                  <a:pt x="386" y="178"/>
                </a:cubicBezTo>
                <a:cubicBezTo>
                  <a:pt x="385" y="178"/>
                  <a:pt x="384" y="179"/>
                  <a:pt x="384" y="181"/>
                </a:cubicBezTo>
                <a:cubicBezTo>
                  <a:pt x="384" y="183"/>
                  <a:pt x="386" y="182"/>
                  <a:pt x="387" y="184"/>
                </a:cubicBezTo>
                <a:cubicBezTo>
                  <a:pt x="387" y="185"/>
                  <a:pt x="386" y="184"/>
                  <a:pt x="386" y="186"/>
                </a:cubicBezTo>
                <a:cubicBezTo>
                  <a:pt x="385" y="187"/>
                  <a:pt x="384" y="187"/>
                  <a:pt x="384" y="188"/>
                </a:cubicBezTo>
                <a:cubicBezTo>
                  <a:pt x="384" y="189"/>
                  <a:pt x="385" y="188"/>
                  <a:pt x="386" y="190"/>
                </a:cubicBezTo>
                <a:cubicBezTo>
                  <a:pt x="386" y="192"/>
                  <a:pt x="387" y="192"/>
                  <a:pt x="387" y="194"/>
                </a:cubicBezTo>
                <a:cubicBezTo>
                  <a:pt x="387" y="196"/>
                  <a:pt x="386" y="196"/>
                  <a:pt x="386" y="196"/>
                </a:cubicBezTo>
                <a:cubicBezTo>
                  <a:pt x="385" y="196"/>
                  <a:pt x="386" y="197"/>
                  <a:pt x="384" y="199"/>
                </a:cubicBezTo>
                <a:cubicBezTo>
                  <a:pt x="383" y="200"/>
                  <a:pt x="382" y="202"/>
                  <a:pt x="383" y="203"/>
                </a:cubicBezTo>
                <a:cubicBezTo>
                  <a:pt x="384" y="204"/>
                  <a:pt x="388" y="205"/>
                  <a:pt x="389" y="208"/>
                </a:cubicBezTo>
                <a:cubicBezTo>
                  <a:pt x="391" y="211"/>
                  <a:pt x="391" y="215"/>
                  <a:pt x="390" y="217"/>
                </a:cubicBezTo>
                <a:cubicBezTo>
                  <a:pt x="390" y="220"/>
                  <a:pt x="387" y="221"/>
                  <a:pt x="384" y="223"/>
                </a:cubicBezTo>
                <a:cubicBezTo>
                  <a:pt x="382" y="226"/>
                  <a:pt x="379" y="225"/>
                  <a:pt x="378" y="225"/>
                </a:cubicBezTo>
                <a:cubicBezTo>
                  <a:pt x="377" y="226"/>
                  <a:pt x="378" y="228"/>
                  <a:pt x="379" y="230"/>
                </a:cubicBezTo>
                <a:cubicBezTo>
                  <a:pt x="381" y="231"/>
                  <a:pt x="380" y="232"/>
                  <a:pt x="381" y="234"/>
                </a:cubicBezTo>
                <a:cubicBezTo>
                  <a:pt x="381" y="236"/>
                  <a:pt x="381" y="237"/>
                  <a:pt x="382" y="239"/>
                </a:cubicBezTo>
                <a:cubicBezTo>
                  <a:pt x="383" y="241"/>
                  <a:pt x="382" y="241"/>
                  <a:pt x="381" y="242"/>
                </a:cubicBezTo>
                <a:cubicBezTo>
                  <a:pt x="379" y="244"/>
                  <a:pt x="381" y="243"/>
                  <a:pt x="381" y="245"/>
                </a:cubicBezTo>
                <a:cubicBezTo>
                  <a:pt x="382" y="246"/>
                  <a:pt x="381" y="245"/>
                  <a:pt x="380" y="244"/>
                </a:cubicBezTo>
                <a:cubicBezTo>
                  <a:pt x="378" y="244"/>
                  <a:pt x="377" y="246"/>
                  <a:pt x="377" y="247"/>
                </a:cubicBezTo>
                <a:cubicBezTo>
                  <a:pt x="377" y="248"/>
                  <a:pt x="376" y="247"/>
                  <a:pt x="375" y="247"/>
                </a:cubicBezTo>
                <a:cubicBezTo>
                  <a:pt x="375" y="246"/>
                  <a:pt x="374" y="246"/>
                  <a:pt x="374" y="246"/>
                </a:cubicBezTo>
                <a:cubicBezTo>
                  <a:pt x="373" y="246"/>
                  <a:pt x="374" y="244"/>
                  <a:pt x="372" y="243"/>
                </a:cubicBezTo>
                <a:cubicBezTo>
                  <a:pt x="370" y="242"/>
                  <a:pt x="369" y="241"/>
                  <a:pt x="369" y="240"/>
                </a:cubicBezTo>
                <a:cubicBezTo>
                  <a:pt x="369" y="239"/>
                  <a:pt x="366" y="238"/>
                  <a:pt x="366" y="236"/>
                </a:cubicBezTo>
                <a:cubicBezTo>
                  <a:pt x="366" y="235"/>
                  <a:pt x="367" y="231"/>
                  <a:pt x="366" y="230"/>
                </a:cubicBezTo>
                <a:cubicBezTo>
                  <a:pt x="365" y="229"/>
                  <a:pt x="366" y="227"/>
                  <a:pt x="366" y="226"/>
                </a:cubicBezTo>
                <a:cubicBezTo>
                  <a:pt x="367" y="225"/>
                  <a:pt x="366" y="224"/>
                  <a:pt x="364" y="224"/>
                </a:cubicBezTo>
                <a:cubicBezTo>
                  <a:pt x="362" y="224"/>
                  <a:pt x="360" y="223"/>
                  <a:pt x="358" y="223"/>
                </a:cubicBezTo>
                <a:cubicBezTo>
                  <a:pt x="355" y="223"/>
                  <a:pt x="354" y="223"/>
                  <a:pt x="353" y="222"/>
                </a:cubicBezTo>
                <a:cubicBezTo>
                  <a:pt x="352" y="222"/>
                  <a:pt x="350" y="220"/>
                  <a:pt x="347" y="220"/>
                </a:cubicBezTo>
                <a:cubicBezTo>
                  <a:pt x="344" y="219"/>
                  <a:pt x="343" y="217"/>
                  <a:pt x="343" y="216"/>
                </a:cubicBezTo>
                <a:cubicBezTo>
                  <a:pt x="343" y="216"/>
                  <a:pt x="340" y="215"/>
                  <a:pt x="339" y="214"/>
                </a:cubicBezTo>
                <a:cubicBezTo>
                  <a:pt x="338" y="213"/>
                  <a:pt x="336" y="213"/>
                  <a:pt x="334" y="213"/>
                </a:cubicBezTo>
                <a:cubicBezTo>
                  <a:pt x="334" y="213"/>
                  <a:pt x="333" y="212"/>
                  <a:pt x="332" y="212"/>
                </a:cubicBezTo>
                <a:cubicBezTo>
                  <a:pt x="331" y="211"/>
                  <a:pt x="330" y="211"/>
                  <a:pt x="329" y="211"/>
                </a:cubicBezTo>
                <a:cubicBezTo>
                  <a:pt x="327" y="211"/>
                  <a:pt x="323" y="213"/>
                  <a:pt x="322" y="213"/>
                </a:cubicBezTo>
                <a:cubicBezTo>
                  <a:pt x="322" y="213"/>
                  <a:pt x="323" y="211"/>
                  <a:pt x="323" y="211"/>
                </a:cubicBezTo>
                <a:cubicBezTo>
                  <a:pt x="323" y="210"/>
                  <a:pt x="322" y="207"/>
                  <a:pt x="321" y="205"/>
                </a:cubicBezTo>
                <a:cubicBezTo>
                  <a:pt x="321" y="203"/>
                  <a:pt x="320" y="201"/>
                  <a:pt x="318" y="202"/>
                </a:cubicBezTo>
                <a:cubicBezTo>
                  <a:pt x="316" y="202"/>
                  <a:pt x="314" y="201"/>
                  <a:pt x="313" y="200"/>
                </a:cubicBezTo>
                <a:cubicBezTo>
                  <a:pt x="313" y="200"/>
                  <a:pt x="313" y="195"/>
                  <a:pt x="313" y="192"/>
                </a:cubicBezTo>
                <a:cubicBezTo>
                  <a:pt x="314" y="190"/>
                  <a:pt x="316" y="187"/>
                  <a:pt x="316" y="185"/>
                </a:cubicBezTo>
                <a:cubicBezTo>
                  <a:pt x="316" y="184"/>
                  <a:pt x="318" y="183"/>
                  <a:pt x="319" y="183"/>
                </a:cubicBezTo>
                <a:cubicBezTo>
                  <a:pt x="320" y="182"/>
                  <a:pt x="319" y="180"/>
                  <a:pt x="321" y="180"/>
                </a:cubicBezTo>
                <a:cubicBezTo>
                  <a:pt x="322" y="179"/>
                  <a:pt x="322" y="179"/>
                  <a:pt x="323" y="178"/>
                </a:cubicBezTo>
                <a:cubicBezTo>
                  <a:pt x="323" y="177"/>
                  <a:pt x="324" y="177"/>
                  <a:pt x="324" y="176"/>
                </a:cubicBezTo>
                <a:cubicBezTo>
                  <a:pt x="323" y="175"/>
                  <a:pt x="323" y="175"/>
                  <a:pt x="326" y="175"/>
                </a:cubicBezTo>
                <a:cubicBezTo>
                  <a:pt x="328" y="175"/>
                  <a:pt x="331" y="174"/>
                  <a:pt x="330" y="172"/>
                </a:cubicBezTo>
                <a:cubicBezTo>
                  <a:pt x="330" y="170"/>
                  <a:pt x="324" y="172"/>
                  <a:pt x="324" y="170"/>
                </a:cubicBezTo>
                <a:cubicBezTo>
                  <a:pt x="324" y="168"/>
                  <a:pt x="317" y="168"/>
                  <a:pt x="318" y="167"/>
                </a:cubicBezTo>
                <a:cubicBezTo>
                  <a:pt x="318" y="166"/>
                  <a:pt x="325" y="168"/>
                  <a:pt x="327" y="169"/>
                </a:cubicBezTo>
                <a:cubicBezTo>
                  <a:pt x="330" y="170"/>
                  <a:pt x="330" y="169"/>
                  <a:pt x="332" y="169"/>
                </a:cubicBezTo>
                <a:cubicBezTo>
                  <a:pt x="334" y="169"/>
                  <a:pt x="333" y="167"/>
                  <a:pt x="333" y="166"/>
                </a:cubicBezTo>
                <a:cubicBezTo>
                  <a:pt x="334" y="165"/>
                  <a:pt x="335" y="166"/>
                  <a:pt x="336" y="166"/>
                </a:cubicBezTo>
                <a:cubicBezTo>
                  <a:pt x="337" y="167"/>
                  <a:pt x="339" y="167"/>
                  <a:pt x="340" y="167"/>
                </a:cubicBezTo>
                <a:cubicBezTo>
                  <a:pt x="342" y="166"/>
                  <a:pt x="344" y="162"/>
                  <a:pt x="346" y="161"/>
                </a:cubicBezTo>
                <a:cubicBezTo>
                  <a:pt x="347" y="159"/>
                  <a:pt x="346" y="158"/>
                  <a:pt x="342" y="158"/>
                </a:cubicBezTo>
                <a:cubicBezTo>
                  <a:pt x="339" y="159"/>
                  <a:pt x="337" y="157"/>
                  <a:pt x="335" y="156"/>
                </a:cubicBezTo>
                <a:cubicBezTo>
                  <a:pt x="333" y="155"/>
                  <a:pt x="333" y="153"/>
                  <a:pt x="335" y="154"/>
                </a:cubicBezTo>
                <a:cubicBezTo>
                  <a:pt x="337" y="154"/>
                  <a:pt x="342" y="158"/>
                  <a:pt x="344" y="158"/>
                </a:cubicBezTo>
                <a:cubicBezTo>
                  <a:pt x="346" y="158"/>
                  <a:pt x="349" y="154"/>
                  <a:pt x="350" y="153"/>
                </a:cubicBezTo>
                <a:cubicBezTo>
                  <a:pt x="352" y="152"/>
                  <a:pt x="349" y="152"/>
                  <a:pt x="348" y="151"/>
                </a:cubicBezTo>
                <a:cubicBezTo>
                  <a:pt x="347" y="150"/>
                  <a:pt x="350" y="149"/>
                  <a:pt x="351" y="149"/>
                </a:cubicBezTo>
                <a:cubicBezTo>
                  <a:pt x="353" y="149"/>
                  <a:pt x="353" y="151"/>
                  <a:pt x="354" y="151"/>
                </a:cubicBezTo>
                <a:cubicBezTo>
                  <a:pt x="354" y="152"/>
                  <a:pt x="357" y="151"/>
                  <a:pt x="358" y="151"/>
                </a:cubicBezTo>
                <a:cubicBezTo>
                  <a:pt x="360" y="151"/>
                  <a:pt x="358" y="149"/>
                  <a:pt x="356" y="148"/>
                </a:cubicBezTo>
                <a:cubicBezTo>
                  <a:pt x="354" y="147"/>
                  <a:pt x="356" y="145"/>
                  <a:pt x="357" y="147"/>
                </a:cubicBezTo>
                <a:cubicBezTo>
                  <a:pt x="357" y="148"/>
                  <a:pt x="359" y="148"/>
                  <a:pt x="360" y="149"/>
                </a:cubicBezTo>
                <a:cubicBezTo>
                  <a:pt x="361" y="151"/>
                  <a:pt x="361" y="150"/>
                  <a:pt x="363" y="149"/>
                </a:cubicBezTo>
                <a:cubicBezTo>
                  <a:pt x="365" y="149"/>
                  <a:pt x="366" y="148"/>
                  <a:pt x="367" y="146"/>
                </a:cubicBezTo>
                <a:cubicBezTo>
                  <a:pt x="368" y="145"/>
                  <a:pt x="368" y="147"/>
                  <a:pt x="370" y="145"/>
                </a:cubicBezTo>
                <a:cubicBezTo>
                  <a:pt x="371" y="143"/>
                  <a:pt x="369" y="141"/>
                  <a:pt x="368" y="140"/>
                </a:cubicBezTo>
                <a:cubicBezTo>
                  <a:pt x="366" y="139"/>
                  <a:pt x="368" y="138"/>
                  <a:pt x="366" y="137"/>
                </a:cubicBezTo>
                <a:cubicBezTo>
                  <a:pt x="365" y="136"/>
                  <a:pt x="364" y="135"/>
                  <a:pt x="366" y="135"/>
                </a:cubicBezTo>
                <a:cubicBezTo>
                  <a:pt x="368" y="136"/>
                  <a:pt x="370" y="135"/>
                  <a:pt x="370" y="134"/>
                </a:cubicBezTo>
                <a:cubicBezTo>
                  <a:pt x="371" y="133"/>
                  <a:pt x="368" y="132"/>
                  <a:pt x="369" y="131"/>
                </a:cubicBezTo>
                <a:cubicBezTo>
                  <a:pt x="371" y="130"/>
                  <a:pt x="370" y="129"/>
                  <a:pt x="368" y="129"/>
                </a:cubicBezTo>
                <a:cubicBezTo>
                  <a:pt x="366" y="129"/>
                  <a:pt x="365" y="129"/>
                  <a:pt x="365" y="127"/>
                </a:cubicBezTo>
                <a:cubicBezTo>
                  <a:pt x="365" y="126"/>
                  <a:pt x="362" y="127"/>
                  <a:pt x="360" y="126"/>
                </a:cubicBezTo>
                <a:cubicBezTo>
                  <a:pt x="358" y="125"/>
                  <a:pt x="354" y="125"/>
                  <a:pt x="353" y="125"/>
                </a:cubicBezTo>
                <a:cubicBezTo>
                  <a:pt x="352" y="125"/>
                  <a:pt x="352" y="129"/>
                  <a:pt x="354" y="129"/>
                </a:cubicBezTo>
                <a:cubicBezTo>
                  <a:pt x="355" y="129"/>
                  <a:pt x="356" y="131"/>
                  <a:pt x="355" y="131"/>
                </a:cubicBezTo>
                <a:cubicBezTo>
                  <a:pt x="354" y="132"/>
                  <a:pt x="355" y="133"/>
                  <a:pt x="354" y="133"/>
                </a:cubicBezTo>
                <a:cubicBezTo>
                  <a:pt x="353" y="133"/>
                  <a:pt x="352" y="133"/>
                  <a:pt x="351" y="135"/>
                </a:cubicBezTo>
                <a:cubicBezTo>
                  <a:pt x="351" y="138"/>
                  <a:pt x="351" y="139"/>
                  <a:pt x="349" y="139"/>
                </a:cubicBezTo>
                <a:cubicBezTo>
                  <a:pt x="348" y="140"/>
                  <a:pt x="348" y="139"/>
                  <a:pt x="348" y="138"/>
                </a:cubicBezTo>
                <a:cubicBezTo>
                  <a:pt x="348" y="137"/>
                  <a:pt x="348" y="137"/>
                  <a:pt x="347" y="137"/>
                </a:cubicBezTo>
                <a:cubicBezTo>
                  <a:pt x="346" y="137"/>
                  <a:pt x="346" y="140"/>
                  <a:pt x="347" y="140"/>
                </a:cubicBezTo>
                <a:cubicBezTo>
                  <a:pt x="348" y="140"/>
                  <a:pt x="348" y="141"/>
                  <a:pt x="348" y="143"/>
                </a:cubicBezTo>
                <a:cubicBezTo>
                  <a:pt x="349" y="144"/>
                  <a:pt x="346" y="143"/>
                  <a:pt x="345" y="145"/>
                </a:cubicBezTo>
                <a:cubicBezTo>
                  <a:pt x="345" y="147"/>
                  <a:pt x="344" y="144"/>
                  <a:pt x="343" y="143"/>
                </a:cubicBezTo>
                <a:cubicBezTo>
                  <a:pt x="342" y="142"/>
                  <a:pt x="340" y="140"/>
                  <a:pt x="340" y="139"/>
                </a:cubicBezTo>
                <a:cubicBezTo>
                  <a:pt x="340" y="137"/>
                  <a:pt x="341" y="137"/>
                  <a:pt x="342" y="137"/>
                </a:cubicBezTo>
                <a:cubicBezTo>
                  <a:pt x="343" y="136"/>
                  <a:pt x="342" y="136"/>
                  <a:pt x="342" y="134"/>
                </a:cubicBezTo>
                <a:cubicBezTo>
                  <a:pt x="342" y="132"/>
                  <a:pt x="341" y="133"/>
                  <a:pt x="339" y="131"/>
                </a:cubicBezTo>
                <a:cubicBezTo>
                  <a:pt x="338" y="129"/>
                  <a:pt x="336" y="129"/>
                  <a:pt x="335" y="130"/>
                </a:cubicBezTo>
                <a:cubicBezTo>
                  <a:pt x="334" y="131"/>
                  <a:pt x="335" y="132"/>
                  <a:pt x="334" y="133"/>
                </a:cubicBezTo>
                <a:cubicBezTo>
                  <a:pt x="332" y="134"/>
                  <a:pt x="333" y="136"/>
                  <a:pt x="332" y="136"/>
                </a:cubicBezTo>
                <a:cubicBezTo>
                  <a:pt x="331" y="137"/>
                  <a:pt x="331" y="132"/>
                  <a:pt x="330" y="131"/>
                </a:cubicBezTo>
                <a:cubicBezTo>
                  <a:pt x="329" y="131"/>
                  <a:pt x="329" y="130"/>
                  <a:pt x="331" y="129"/>
                </a:cubicBezTo>
                <a:cubicBezTo>
                  <a:pt x="332" y="129"/>
                  <a:pt x="333" y="128"/>
                  <a:pt x="332" y="128"/>
                </a:cubicBezTo>
                <a:cubicBezTo>
                  <a:pt x="331" y="128"/>
                  <a:pt x="329" y="126"/>
                  <a:pt x="328" y="126"/>
                </a:cubicBezTo>
                <a:cubicBezTo>
                  <a:pt x="327" y="126"/>
                  <a:pt x="327" y="126"/>
                  <a:pt x="326" y="127"/>
                </a:cubicBezTo>
                <a:cubicBezTo>
                  <a:pt x="326" y="127"/>
                  <a:pt x="325" y="127"/>
                  <a:pt x="324" y="127"/>
                </a:cubicBezTo>
                <a:cubicBezTo>
                  <a:pt x="324" y="126"/>
                  <a:pt x="325" y="124"/>
                  <a:pt x="325" y="123"/>
                </a:cubicBezTo>
                <a:cubicBezTo>
                  <a:pt x="325" y="123"/>
                  <a:pt x="325" y="123"/>
                  <a:pt x="326" y="123"/>
                </a:cubicBezTo>
                <a:cubicBezTo>
                  <a:pt x="326" y="123"/>
                  <a:pt x="327" y="123"/>
                  <a:pt x="327" y="122"/>
                </a:cubicBezTo>
                <a:cubicBezTo>
                  <a:pt x="328" y="121"/>
                  <a:pt x="324" y="121"/>
                  <a:pt x="324" y="120"/>
                </a:cubicBezTo>
                <a:cubicBezTo>
                  <a:pt x="324" y="118"/>
                  <a:pt x="322" y="118"/>
                  <a:pt x="321" y="117"/>
                </a:cubicBezTo>
                <a:cubicBezTo>
                  <a:pt x="320" y="117"/>
                  <a:pt x="321" y="115"/>
                  <a:pt x="321" y="114"/>
                </a:cubicBezTo>
                <a:cubicBezTo>
                  <a:pt x="320" y="113"/>
                  <a:pt x="317" y="110"/>
                  <a:pt x="315" y="110"/>
                </a:cubicBezTo>
                <a:cubicBezTo>
                  <a:pt x="315" y="110"/>
                  <a:pt x="314" y="109"/>
                  <a:pt x="314" y="109"/>
                </a:cubicBezTo>
                <a:cubicBezTo>
                  <a:pt x="314" y="108"/>
                  <a:pt x="314" y="108"/>
                  <a:pt x="314" y="108"/>
                </a:cubicBezTo>
                <a:cubicBezTo>
                  <a:pt x="315" y="108"/>
                  <a:pt x="316" y="108"/>
                  <a:pt x="318" y="106"/>
                </a:cubicBezTo>
                <a:cubicBezTo>
                  <a:pt x="319" y="104"/>
                  <a:pt x="319" y="103"/>
                  <a:pt x="318" y="103"/>
                </a:cubicBezTo>
                <a:cubicBezTo>
                  <a:pt x="317" y="103"/>
                  <a:pt x="316" y="102"/>
                  <a:pt x="318" y="102"/>
                </a:cubicBezTo>
                <a:cubicBezTo>
                  <a:pt x="320" y="102"/>
                  <a:pt x="324" y="103"/>
                  <a:pt x="325" y="102"/>
                </a:cubicBezTo>
                <a:cubicBezTo>
                  <a:pt x="326" y="101"/>
                  <a:pt x="330" y="96"/>
                  <a:pt x="331" y="94"/>
                </a:cubicBezTo>
                <a:cubicBezTo>
                  <a:pt x="333" y="92"/>
                  <a:pt x="330" y="92"/>
                  <a:pt x="327" y="92"/>
                </a:cubicBezTo>
                <a:cubicBezTo>
                  <a:pt x="323" y="92"/>
                  <a:pt x="323" y="91"/>
                  <a:pt x="320" y="90"/>
                </a:cubicBezTo>
                <a:cubicBezTo>
                  <a:pt x="317" y="90"/>
                  <a:pt x="312" y="91"/>
                  <a:pt x="311" y="92"/>
                </a:cubicBezTo>
                <a:cubicBezTo>
                  <a:pt x="310" y="93"/>
                  <a:pt x="312" y="93"/>
                  <a:pt x="312" y="94"/>
                </a:cubicBezTo>
                <a:cubicBezTo>
                  <a:pt x="312" y="95"/>
                  <a:pt x="311" y="95"/>
                  <a:pt x="311" y="94"/>
                </a:cubicBezTo>
                <a:cubicBezTo>
                  <a:pt x="310" y="94"/>
                  <a:pt x="310" y="94"/>
                  <a:pt x="309" y="94"/>
                </a:cubicBezTo>
                <a:cubicBezTo>
                  <a:pt x="309" y="94"/>
                  <a:pt x="310" y="96"/>
                  <a:pt x="309" y="99"/>
                </a:cubicBezTo>
                <a:cubicBezTo>
                  <a:pt x="309" y="102"/>
                  <a:pt x="310" y="102"/>
                  <a:pt x="311" y="104"/>
                </a:cubicBezTo>
                <a:cubicBezTo>
                  <a:pt x="312" y="105"/>
                  <a:pt x="312" y="107"/>
                  <a:pt x="312" y="109"/>
                </a:cubicBezTo>
                <a:cubicBezTo>
                  <a:pt x="312" y="111"/>
                  <a:pt x="310" y="111"/>
                  <a:pt x="309" y="111"/>
                </a:cubicBezTo>
                <a:cubicBezTo>
                  <a:pt x="308" y="111"/>
                  <a:pt x="311" y="112"/>
                  <a:pt x="310" y="114"/>
                </a:cubicBezTo>
                <a:cubicBezTo>
                  <a:pt x="310" y="114"/>
                  <a:pt x="309" y="114"/>
                  <a:pt x="309" y="114"/>
                </a:cubicBezTo>
                <a:cubicBezTo>
                  <a:pt x="308" y="113"/>
                  <a:pt x="307" y="113"/>
                  <a:pt x="307" y="113"/>
                </a:cubicBezTo>
                <a:cubicBezTo>
                  <a:pt x="306" y="114"/>
                  <a:pt x="305" y="117"/>
                  <a:pt x="306" y="118"/>
                </a:cubicBezTo>
                <a:cubicBezTo>
                  <a:pt x="307" y="119"/>
                  <a:pt x="308" y="119"/>
                  <a:pt x="307" y="120"/>
                </a:cubicBezTo>
                <a:cubicBezTo>
                  <a:pt x="306" y="121"/>
                  <a:pt x="305" y="123"/>
                  <a:pt x="307" y="125"/>
                </a:cubicBezTo>
                <a:cubicBezTo>
                  <a:pt x="309" y="126"/>
                  <a:pt x="313" y="126"/>
                  <a:pt x="316" y="128"/>
                </a:cubicBezTo>
                <a:cubicBezTo>
                  <a:pt x="318" y="129"/>
                  <a:pt x="315" y="128"/>
                  <a:pt x="316" y="130"/>
                </a:cubicBezTo>
                <a:cubicBezTo>
                  <a:pt x="316" y="131"/>
                  <a:pt x="314" y="132"/>
                  <a:pt x="314" y="133"/>
                </a:cubicBezTo>
                <a:cubicBezTo>
                  <a:pt x="314" y="134"/>
                  <a:pt x="315" y="134"/>
                  <a:pt x="316" y="132"/>
                </a:cubicBezTo>
                <a:cubicBezTo>
                  <a:pt x="317" y="130"/>
                  <a:pt x="318" y="132"/>
                  <a:pt x="318" y="134"/>
                </a:cubicBezTo>
                <a:cubicBezTo>
                  <a:pt x="318" y="136"/>
                  <a:pt x="316" y="135"/>
                  <a:pt x="315" y="137"/>
                </a:cubicBezTo>
                <a:cubicBezTo>
                  <a:pt x="314" y="138"/>
                  <a:pt x="313" y="139"/>
                  <a:pt x="311" y="138"/>
                </a:cubicBezTo>
                <a:cubicBezTo>
                  <a:pt x="309" y="138"/>
                  <a:pt x="310" y="141"/>
                  <a:pt x="311" y="142"/>
                </a:cubicBezTo>
                <a:cubicBezTo>
                  <a:pt x="312" y="144"/>
                  <a:pt x="311" y="145"/>
                  <a:pt x="309" y="144"/>
                </a:cubicBezTo>
                <a:cubicBezTo>
                  <a:pt x="307" y="144"/>
                  <a:pt x="306" y="142"/>
                  <a:pt x="307" y="141"/>
                </a:cubicBezTo>
                <a:cubicBezTo>
                  <a:pt x="308" y="139"/>
                  <a:pt x="308" y="137"/>
                  <a:pt x="307" y="137"/>
                </a:cubicBezTo>
                <a:cubicBezTo>
                  <a:pt x="306" y="137"/>
                  <a:pt x="303" y="137"/>
                  <a:pt x="302" y="136"/>
                </a:cubicBezTo>
                <a:cubicBezTo>
                  <a:pt x="301" y="135"/>
                  <a:pt x="303" y="135"/>
                  <a:pt x="305" y="135"/>
                </a:cubicBezTo>
                <a:cubicBezTo>
                  <a:pt x="308" y="136"/>
                  <a:pt x="306" y="134"/>
                  <a:pt x="308" y="134"/>
                </a:cubicBezTo>
                <a:cubicBezTo>
                  <a:pt x="310" y="134"/>
                  <a:pt x="311" y="135"/>
                  <a:pt x="313" y="133"/>
                </a:cubicBezTo>
                <a:cubicBezTo>
                  <a:pt x="314" y="132"/>
                  <a:pt x="311" y="129"/>
                  <a:pt x="310" y="130"/>
                </a:cubicBezTo>
                <a:cubicBezTo>
                  <a:pt x="309" y="130"/>
                  <a:pt x="307" y="131"/>
                  <a:pt x="307" y="129"/>
                </a:cubicBezTo>
                <a:cubicBezTo>
                  <a:pt x="307" y="129"/>
                  <a:pt x="308" y="129"/>
                  <a:pt x="309" y="129"/>
                </a:cubicBezTo>
                <a:cubicBezTo>
                  <a:pt x="309" y="129"/>
                  <a:pt x="310" y="129"/>
                  <a:pt x="310" y="129"/>
                </a:cubicBezTo>
                <a:cubicBezTo>
                  <a:pt x="311" y="128"/>
                  <a:pt x="310" y="127"/>
                  <a:pt x="308" y="127"/>
                </a:cubicBezTo>
                <a:cubicBezTo>
                  <a:pt x="306" y="128"/>
                  <a:pt x="305" y="128"/>
                  <a:pt x="303" y="126"/>
                </a:cubicBezTo>
                <a:cubicBezTo>
                  <a:pt x="302" y="125"/>
                  <a:pt x="299" y="124"/>
                  <a:pt x="298" y="127"/>
                </a:cubicBezTo>
                <a:cubicBezTo>
                  <a:pt x="297" y="131"/>
                  <a:pt x="295" y="129"/>
                  <a:pt x="294" y="130"/>
                </a:cubicBezTo>
                <a:cubicBezTo>
                  <a:pt x="293" y="131"/>
                  <a:pt x="295" y="132"/>
                  <a:pt x="298" y="132"/>
                </a:cubicBezTo>
                <a:cubicBezTo>
                  <a:pt x="300" y="132"/>
                  <a:pt x="302" y="135"/>
                  <a:pt x="301" y="135"/>
                </a:cubicBezTo>
                <a:cubicBezTo>
                  <a:pt x="300" y="135"/>
                  <a:pt x="300" y="137"/>
                  <a:pt x="299" y="136"/>
                </a:cubicBezTo>
                <a:cubicBezTo>
                  <a:pt x="297" y="135"/>
                  <a:pt x="296" y="136"/>
                  <a:pt x="297" y="137"/>
                </a:cubicBezTo>
                <a:cubicBezTo>
                  <a:pt x="298" y="138"/>
                  <a:pt x="297" y="139"/>
                  <a:pt x="297" y="140"/>
                </a:cubicBezTo>
                <a:cubicBezTo>
                  <a:pt x="297" y="141"/>
                  <a:pt x="295" y="140"/>
                  <a:pt x="293" y="140"/>
                </a:cubicBezTo>
                <a:cubicBezTo>
                  <a:pt x="291" y="140"/>
                  <a:pt x="287" y="140"/>
                  <a:pt x="285" y="141"/>
                </a:cubicBezTo>
                <a:cubicBezTo>
                  <a:pt x="282" y="141"/>
                  <a:pt x="279" y="140"/>
                  <a:pt x="278" y="139"/>
                </a:cubicBezTo>
                <a:cubicBezTo>
                  <a:pt x="277" y="138"/>
                  <a:pt x="275" y="138"/>
                  <a:pt x="273" y="138"/>
                </a:cubicBezTo>
                <a:cubicBezTo>
                  <a:pt x="271" y="138"/>
                  <a:pt x="272" y="136"/>
                  <a:pt x="270" y="136"/>
                </a:cubicBezTo>
                <a:cubicBezTo>
                  <a:pt x="267" y="136"/>
                  <a:pt x="268" y="134"/>
                  <a:pt x="267" y="133"/>
                </a:cubicBezTo>
                <a:cubicBezTo>
                  <a:pt x="267" y="132"/>
                  <a:pt x="262" y="132"/>
                  <a:pt x="260" y="133"/>
                </a:cubicBezTo>
                <a:cubicBezTo>
                  <a:pt x="259" y="134"/>
                  <a:pt x="255" y="134"/>
                  <a:pt x="254" y="136"/>
                </a:cubicBezTo>
                <a:cubicBezTo>
                  <a:pt x="253" y="138"/>
                  <a:pt x="255" y="138"/>
                  <a:pt x="256" y="138"/>
                </a:cubicBezTo>
                <a:cubicBezTo>
                  <a:pt x="258" y="138"/>
                  <a:pt x="257" y="136"/>
                  <a:pt x="260" y="136"/>
                </a:cubicBezTo>
                <a:cubicBezTo>
                  <a:pt x="261" y="137"/>
                  <a:pt x="262" y="136"/>
                  <a:pt x="263" y="135"/>
                </a:cubicBezTo>
                <a:cubicBezTo>
                  <a:pt x="264" y="135"/>
                  <a:pt x="265" y="134"/>
                  <a:pt x="266" y="135"/>
                </a:cubicBezTo>
                <a:cubicBezTo>
                  <a:pt x="267" y="136"/>
                  <a:pt x="261" y="138"/>
                  <a:pt x="259" y="138"/>
                </a:cubicBezTo>
                <a:cubicBezTo>
                  <a:pt x="256" y="139"/>
                  <a:pt x="257" y="141"/>
                  <a:pt x="259" y="144"/>
                </a:cubicBezTo>
                <a:cubicBezTo>
                  <a:pt x="262" y="148"/>
                  <a:pt x="258" y="146"/>
                  <a:pt x="258" y="147"/>
                </a:cubicBezTo>
                <a:cubicBezTo>
                  <a:pt x="258" y="149"/>
                  <a:pt x="254" y="147"/>
                  <a:pt x="256" y="146"/>
                </a:cubicBezTo>
                <a:cubicBezTo>
                  <a:pt x="257" y="146"/>
                  <a:pt x="256" y="144"/>
                  <a:pt x="255" y="143"/>
                </a:cubicBezTo>
                <a:cubicBezTo>
                  <a:pt x="254" y="142"/>
                  <a:pt x="253" y="143"/>
                  <a:pt x="253" y="142"/>
                </a:cubicBezTo>
                <a:cubicBezTo>
                  <a:pt x="253" y="141"/>
                  <a:pt x="253" y="141"/>
                  <a:pt x="252" y="141"/>
                </a:cubicBezTo>
                <a:cubicBezTo>
                  <a:pt x="251" y="141"/>
                  <a:pt x="251" y="141"/>
                  <a:pt x="250" y="141"/>
                </a:cubicBezTo>
                <a:cubicBezTo>
                  <a:pt x="249" y="140"/>
                  <a:pt x="248" y="139"/>
                  <a:pt x="246" y="140"/>
                </a:cubicBezTo>
                <a:cubicBezTo>
                  <a:pt x="245" y="141"/>
                  <a:pt x="242" y="140"/>
                  <a:pt x="239" y="141"/>
                </a:cubicBezTo>
                <a:cubicBezTo>
                  <a:pt x="235" y="142"/>
                  <a:pt x="227" y="142"/>
                  <a:pt x="226" y="140"/>
                </a:cubicBezTo>
                <a:cubicBezTo>
                  <a:pt x="225" y="139"/>
                  <a:pt x="229" y="137"/>
                  <a:pt x="231" y="137"/>
                </a:cubicBezTo>
                <a:cubicBezTo>
                  <a:pt x="232" y="137"/>
                  <a:pt x="231" y="135"/>
                  <a:pt x="229" y="134"/>
                </a:cubicBezTo>
                <a:cubicBezTo>
                  <a:pt x="227" y="132"/>
                  <a:pt x="222" y="131"/>
                  <a:pt x="222" y="132"/>
                </a:cubicBezTo>
                <a:cubicBezTo>
                  <a:pt x="222" y="133"/>
                  <a:pt x="220" y="132"/>
                  <a:pt x="216" y="131"/>
                </a:cubicBezTo>
                <a:cubicBezTo>
                  <a:pt x="213" y="131"/>
                  <a:pt x="212" y="130"/>
                  <a:pt x="210" y="129"/>
                </a:cubicBezTo>
                <a:cubicBezTo>
                  <a:pt x="208" y="129"/>
                  <a:pt x="204" y="129"/>
                  <a:pt x="202" y="127"/>
                </a:cubicBezTo>
                <a:cubicBezTo>
                  <a:pt x="199" y="125"/>
                  <a:pt x="193" y="125"/>
                  <a:pt x="192" y="127"/>
                </a:cubicBezTo>
                <a:cubicBezTo>
                  <a:pt x="191" y="129"/>
                  <a:pt x="189" y="129"/>
                  <a:pt x="187" y="129"/>
                </a:cubicBezTo>
                <a:cubicBezTo>
                  <a:pt x="185" y="129"/>
                  <a:pt x="188" y="126"/>
                  <a:pt x="187" y="126"/>
                </a:cubicBezTo>
                <a:cubicBezTo>
                  <a:pt x="186" y="126"/>
                  <a:pt x="187" y="123"/>
                  <a:pt x="186" y="123"/>
                </a:cubicBezTo>
                <a:cubicBezTo>
                  <a:pt x="185" y="123"/>
                  <a:pt x="184" y="124"/>
                  <a:pt x="183" y="126"/>
                </a:cubicBezTo>
                <a:cubicBezTo>
                  <a:pt x="183" y="127"/>
                  <a:pt x="182" y="129"/>
                  <a:pt x="180" y="129"/>
                </a:cubicBezTo>
                <a:cubicBezTo>
                  <a:pt x="177" y="129"/>
                  <a:pt x="176" y="122"/>
                  <a:pt x="174" y="120"/>
                </a:cubicBezTo>
                <a:cubicBezTo>
                  <a:pt x="171" y="119"/>
                  <a:pt x="169" y="119"/>
                  <a:pt x="171" y="121"/>
                </a:cubicBezTo>
                <a:cubicBezTo>
                  <a:pt x="173" y="124"/>
                  <a:pt x="169" y="122"/>
                  <a:pt x="170" y="124"/>
                </a:cubicBezTo>
                <a:cubicBezTo>
                  <a:pt x="170" y="125"/>
                  <a:pt x="166" y="127"/>
                  <a:pt x="167" y="126"/>
                </a:cubicBezTo>
                <a:cubicBezTo>
                  <a:pt x="167" y="125"/>
                  <a:pt x="165" y="124"/>
                  <a:pt x="162" y="127"/>
                </a:cubicBezTo>
                <a:cubicBezTo>
                  <a:pt x="160" y="130"/>
                  <a:pt x="159" y="129"/>
                  <a:pt x="158" y="128"/>
                </a:cubicBezTo>
                <a:cubicBezTo>
                  <a:pt x="158" y="127"/>
                  <a:pt x="152" y="131"/>
                  <a:pt x="152" y="132"/>
                </a:cubicBezTo>
                <a:cubicBezTo>
                  <a:pt x="152" y="133"/>
                  <a:pt x="151" y="134"/>
                  <a:pt x="149" y="134"/>
                </a:cubicBezTo>
                <a:cubicBezTo>
                  <a:pt x="147" y="134"/>
                  <a:pt x="149" y="132"/>
                  <a:pt x="150" y="131"/>
                </a:cubicBezTo>
                <a:cubicBezTo>
                  <a:pt x="152" y="131"/>
                  <a:pt x="156" y="127"/>
                  <a:pt x="158" y="127"/>
                </a:cubicBezTo>
                <a:cubicBezTo>
                  <a:pt x="160" y="126"/>
                  <a:pt x="165" y="124"/>
                  <a:pt x="165" y="123"/>
                </a:cubicBezTo>
                <a:cubicBezTo>
                  <a:pt x="165" y="123"/>
                  <a:pt x="164" y="123"/>
                  <a:pt x="163" y="123"/>
                </a:cubicBezTo>
                <a:cubicBezTo>
                  <a:pt x="162" y="123"/>
                  <a:pt x="162" y="123"/>
                  <a:pt x="161" y="123"/>
                </a:cubicBezTo>
                <a:cubicBezTo>
                  <a:pt x="160" y="123"/>
                  <a:pt x="157" y="124"/>
                  <a:pt x="155" y="126"/>
                </a:cubicBezTo>
                <a:cubicBezTo>
                  <a:pt x="152" y="127"/>
                  <a:pt x="149" y="126"/>
                  <a:pt x="150" y="128"/>
                </a:cubicBezTo>
                <a:cubicBezTo>
                  <a:pt x="150" y="129"/>
                  <a:pt x="149" y="128"/>
                  <a:pt x="149" y="128"/>
                </a:cubicBezTo>
                <a:cubicBezTo>
                  <a:pt x="148" y="128"/>
                  <a:pt x="147" y="128"/>
                  <a:pt x="147" y="129"/>
                </a:cubicBezTo>
                <a:cubicBezTo>
                  <a:pt x="146" y="130"/>
                  <a:pt x="145" y="129"/>
                  <a:pt x="146" y="128"/>
                </a:cubicBezTo>
                <a:cubicBezTo>
                  <a:pt x="147" y="127"/>
                  <a:pt x="144" y="126"/>
                  <a:pt x="144" y="127"/>
                </a:cubicBezTo>
                <a:cubicBezTo>
                  <a:pt x="144" y="128"/>
                  <a:pt x="143" y="129"/>
                  <a:pt x="141" y="129"/>
                </a:cubicBezTo>
                <a:cubicBezTo>
                  <a:pt x="139" y="129"/>
                  <a:pt x="136" y="130"/>
                  <a:pt x="138" y="131"/>
                </a:cubicBezTo>
                <a:cubicBezTo>
                  <a:pt x="139" y="132"/>
                  <a:pt x="140" y="133"/>
                  <a:pt x="139" y="134"/>
                </a:cubicBezTo>
                <a:cubicBezTo>
                  <a:pt x="139" y="134"/>
                  <a:pt x="138" y="134"/>
                  <a:pt x="137" y="133"/>
                </a:cubicBezTo>
                <a:cubicBezTo>
                  <a:pt x="136" y="132"/>
                  <a:pt x="135" y="132"/>
                  <a:pt x="133" y="132"/>
                </a:cubicBezTo>
                <a:cubicBezTo>
                  <a:pt x="130" y="132"/>
                  <a:pt x="123" y="128"/>
                  <a:pt x="123" y="127"/>
                </a:cubicBezTo>
                <a:cubicBezTo>
                  <a:pt x="123" y="126"/>
                  <a:pt x="116" y="127"/>
                  <a:pt x="113" y="126"/>
                </a:cubicBezTo>
                <a:cubicBezTo>
                  <a:pt x="111" y="125"/>
                  <a:pt x="107" y="123"/>
                  <a:pt x="104" y="124"/>
                </a:cubicBezTo>
                <a:cubicBezTo>
                  <a:pt x="102" y="124"/>
                  <a:pt x="98" y="125"/>
                  <a:pt x="96" y="124"/>
                </a:cubicBezTo>
                <a:cubicBezTo>
                  <a:pt x="95" y="123"/>
                  <a:pt x="93" y="123"/>
                  <a:pt x="90" y="123"/>
                </a:cubicBezTo>
                <a:cubicBezTo>
                  <a:pt x="87" y="124"/>
                  <a:pt x="85" y="122"/>
                  <a:pt x="81" y="121"/>
                </a:cubicBezTo>
                <a:cubicBezTo>
                  <a:pt x="77" y="120"/>
                  <a:pt x="71" y="121"/>
                  <a:pt x="70" y="121"/>
                </a:cubicBezTo>
                <a:cubicBezTo>
                  <a:pt x="69" y="122"/>
                  <a:pt x="69" y="121"/>
                  <a:pt x="69" y="121"/>
                </a:cubicBezTo>
                <a:cubicBezTo>
                  <a:pt x="68" y="120"/>
                  <a:pt x="68" y="120"/>
                  <a:pt x="67" y="120"/>
                </a:cubicBezTo>
                <a:cubicBezTo>
                  <a:pt x="65" y="120"/>
                  <a:pt x="67" y="119"/>
                  <a:pt x="66" y="118"/>
                </a:cubicBezTo>
                <a:cubicBezTo>
                  <a:pt x="65" y="117"/>
                  <a:pt x="60" y="118"/>
                  <a:pt x="58" y="118"/>
                </a:cubicBezTo>
                <a:cubicBezTo>
                  <a:pt x="57" y="118"/>
                  <a:pt x="56" y="117"/>
                  <a:pt x="56" y="116"/>
                </a:cubicBezTo>
                <a:cubicBezTo>
                  <a:pt x="56" y="116"/>
                  <a:pt x="55" y="116"/>
                  <a:pt x="54" y="117"/>
                </a:cubicBezTo>
                <a:cubicBezTo>
                  <a:pt x="54" y="118"/>
                  <a:pt x="52" y="118"/>
                  <a:pt x="51" y="118"/>
                </a:cubicBezTo>
                <a:cubicBezTo>
                  <a:pt x="50" y="117"/>
                  <a:pt x="53" y="116"/>
                  <a:pt x="53" y="116"/>
                </a:cubicBezTo>
                <a:cubicBezTo>
                  <a:pt x="53" y="115"/>
                  <a:pt x="50" y="114"/>
                  <a:pt x="49" y="114"/>
                </a:cubicBezTo>
                <a:cubicBezTo>
                  <a:pt x="48" y="114"/>
                  <a:pt x="47" y="115"/>
                  <a:pt x="45" y="117"/>
                </a:cubicBezTo>
                <a:cubicBezTo>
                  <a:pt x="43" y="119"/>
                  <a:pt x="40" y="118"/>
                  <a:pt x="38" y="118"/>
                </a:cubicBezTo>
                <a:cubicBezTo>
                  <a:pt x="36" y="118"/>
                  <a:pt x="34" y="118"/>
                  <a:pt x="34" y="119"/>
                </a:cubicBezTo>
                <a:cubicBezTo>
                  <a:pt x="34" y="120"/>
                  <a:pt x="36" y="120"/>
                  <a:pt x="35" y="122"/>
                </a:cubicBezTo>
                <a:cubicBezTo>
                  <a:pt x="34" y="122"/>
                  <a:pt x="34" y="122"/>
                  <a:pt x="34" y="121"/>
                </a:cubicBezTo>
                <a:cubicBezTo>
                  <a:pt x="33" y="121"/>
                  <a:pt x="33" y="121"/>
                  <a:pt x="32" y="121"/>
                </a:cubicBezTo>
                <a:cubicBezTo>
                  <a:pt x="31" y="123"/>
                  <a:pt x="27" y="123"/>
                  <a:pt x="26" y="122"/>
                </a:cubicBezTo>
                <a:cubicBezTo>
                  <a:pt x="25" y="122"/>
                  <a:pt x="22" y="126"/>
                  <a:pt x="21" y="127"/>
                </a:cubicBezTo>
                <a:cubicBezTo>
                  <a:pt x="20" y="127"/>
                  <a:pt x="22" y="128"/>
                  <a:pt x="19" y="131"/>
                </a:cubicBezTo>
                <a:cubicBezTo>
                  <a:pt x="16" y="134"/>
                  <a:pt x="10" y="133"/>
                  <a:pt x="8" y="133"/>
                </a:cubicBezTo>
                <a:cubicBezTo>
                  <a:pt x="7" y="133"/>
                  <a:pt x="8" y="135"/>
                  <a:pt x="7" y="136"/>
                </a:cubicBezTo>
                <a:cubicBezTo>
                  <a:pt x="6" y="137"/>
                  <a:pt x="8" y="138"/>
                  <a:pt x="12" y="139"/>
                </a:cubicBezTo>
                <a:cubicBezTo>
                  <a:pt x="16" y="140"/>
                  <a:pt x="18" y="145"/>
                  <a:pt x="19" y="146"/>
                </a:cubicBezTo>
                <a:cubicBezTo>
                  <a:pt x="19" y="147"/>
                  <a:pt x="21" y="147"/>
                  <a:pt x="23" y="147"/>
                </a:cubicBezTo>
                <a:cubicBezTo>
                  <a:pt x="24" y="146"/>
                  <a:pt x="25" y="146"/>
                  <a:pt x="26" y="146"/>
                </a:cubicBezTo>
                <a:cubicBezTo>
                  <a:pt x="28" y="147"/>
                  <a:pt x="26" y="149"/>
                  <a:pt x="27" y="150"/>
                </a:cubicBezTo>
                <a:cubicBezTo>
                  <a:pt x="28" y="150"/>
                  <a:pt x="29" y="150"/>
                  <a:pt x="30" y="150"/>
                </a:cubicBezTo>
                <a:cubicBezTo>
                  <a:pt x="31" y="150"/>
                  <a:pt x="32" y="150"/>
                  <a:pt x="32" y="151"/>
                </a:cubicBezTo>
                <a:cubicBezTo>
                  <a:pt x="32" y="152"/>
                  <a:pt x="29" y="151"/>
                  <a:pt x="27" y="152"/>
                </a:cubicBezTo>
                <a:cubicBezTo>
                  <a:pt x="25" y="154"/>
                  <a:pt x="24" y="155"/>
                  <a:pt x="23" y="153"/>
                </a:cubicBezTo>
                <a:cubicBezTo>
                  <a:pt x="22" y="152"/>
                  <a:pt x="19" y="153"/>
                  <a:pt x="18" y="153"/>
                </a:cubicBezTo>
                <a:cubicBezTo>
                  <a:pt x="16" y="153"/>
                  <a:pt x="18" y="151"/>
                  <a:pt x="18" y="150"/>
                </a:cubicBezTo>
                <a:cubicBezTo>
                  <a:pt x="18" y="149"/>
                  <a:pt x="16" y="149"/>
                  <a:pt x="13" y="151"/>
                </a:cubicBezTo>
                <a:cubicBezTo>
                  <a:pt x="9" y="152"/>
                  <a:pt x="11" y="152"/>
                  <a:pt x="10" y="153"/>
                </a:cubicBezTo>
                <a:cubicBezTo>
                  <a:pt x="10" y="154"/>
                  <a:pt x="10" y="154"/>
                  <a:pt x="9" y="153"/>
                </a:cubicBezTo>
                <a:cubicBezTo>
                  <a:pt x="8" y="153"/>
                  <a:pt x="7" y="153"/>
                  <a:pt x="6" y="153"/>
                </a:cubicBezTo>
                <a:cubicBezTo>
                  <a:pt x="5" y="155"/>
                  <a:pt x="1" y="156"/>
                  <a:pt x="1" y="157"/>
                </a:cubicBezTo>
                <a:cubicBezTo>
                  <a:pt x="0" y="158"/>
                  <a:pt x="5" y="159"/>
                  <a:pt x="7" y="159"/>
                </a:cubicBezTo>
                <a:cubicBezTo>
                  <a:pt x="9" y="160"/>
                  <a:pt x="5" y="161"/>
                  <a:pt x="6" y="161"/>
                </a:cubicBezTo>
                <a:cubicBezTo>
                  <a:pt x="8" y="162"/>
                  <a:pt x="7" y="163"/>
                  <a:pt x="9" y="164"/>
                </a:cubicBezTo>
                <a:cubicBezTo>
                  <a:pt x="12" y="166"/>
                  <a:pt x="17" y="164"/>
                  <a:pt x="18" y="164"/>
                </a:cubicBezTo>
                <a:cubicBezTo>
                  <a:pt x="20" y="164"/>
                  <a:pt x="21" y="166"/>
                  <a:pt x="22" y="165"/>
                </a:cubicBezTo>
                <a:cubicBezTo>
                  <a:pt x="23" y="164"/>
                  <a:pt x="28" y="160"/>
                  <a:pt x="30" y="162"/>
                </a:cubicBezTo>
                <a:cubicBezTo>
                  <a:pt x="32" y="164"/>
                  <a:pt x="27" y="164"/>
                  <a:pt x="29" y="165"/>
                </a:cubicBezTo>
                <a:cubicBezTo>
                  <a:pt x="30" y="166"/>
                  <a:pt x="31" y="169"/>
                  <a:pt x="29" y="171"/>
                </a:cubicBezTo>
                <a:cubicBezTo>
                  <a:pt x="27" y="172"/>
                  <a:pt x="25" y="171"/>
                  <a:pt x="24" y="171"/>
                </a:cubicBezTo>
                <a:cubicBezTo>
                  <a:pt x="23" y="171"/>
                  <a:pt x="23" y="173"/>
                  <a:pt x="22" y="175"/>
                </a:cubicBezTo>
                <a:cubicBezTo>
                  <a:pt x="20" y="176"/>
                  <a:pt x="18" y="173"/>
                  <a:pt x="16" y="173"/>
                </a:cubicBezTo>
                <a:cubicBezTo>
                  <a:pt x="14" y="173"/>
                  <a:pt x="14" y="176"/>
                  <a:pt x="14" y="178"/>
                </a:cubicBezTo>
                <a:cubicBezTo>
                  <a:pt x="15" y="179"/>
                  <a:pt x="11" y="177"/>
                  <a:pt x="10" y="181"/>
                </a:cubicBezTo>
                <a:cubicBezTo>
                  <a:pt x="9" y="184"/>
                  <a:pt x="6" y="181"/>
                  <a:pt x="8" y="184"/>
                </a:cubicBezTo>
                <a:cubicBezTo>
                  <a:pt x="11" y="188"/>
                  <a:pt x="10" y="186"/>
                  <a:pt x="12" y="187"/>
                </a:cubicBezTo>
                <a:cubicBezTo>
                  <a:pt x="14" y="188"/>
                  <a:pt x="10" y="191"/>
                  <a:pt x="12" y="191"/>
                </a:cubicBezTo>
                <a:cubicBezTo>
                  <a:pt x="14" y="191"/>
                  <a:pt x="16" y="195"/>
                  <a:pt x="17" y="196"/>
                </a:cubicBezTo>
                <a:cubicBezTo>
                  <a:pt x="18" y="197"/>
                  <a:pt x="20" y="195"/>
                  <a:pt x="22" y="195"/>
                </a:cubicBezTo>
                <a:cubicBezTo>
                  <a:pt x="24" y="195"/>
                  <a:pt x="23" y="192"/>
                  <a:pt x="24" y="193"/>
                </a:cubicBezTo>
                <a:cubicBezTo>
                  <a:pt x="25" y="194"/>
                  <a:pt x="27" y="197"/>
                  <a:pt x="26" y="198"/>
                </a:cubicBezTo>
                <a:cubicBezTo>
                  <a:pt x="25" y="199"/>
                  <a:pt x="26" y="201"/>
                  <a:pt x="26" y="202"/>
                </a:cubicBezTo>
                <a:cubicBezTo>
                  <a:pt x="25" y="204"/>
                  <a:pt x="30" y="203"/>
                  <a:pt x="30" y="202"/>
                </a:cubicBezTo>
                <a:cubicBezTo>
                  <a:pt x="31" y="201"/>
                  <a:pt x="34" y="200"/>
                  <a:pt x="36" y="202"/>
                </a:cubicBezTo>
                <a:cubicBezTo>
                  <a:pt x="38" y="205"/>
                  <a:pt x="39" y="205"/>
                  <a:pt x="39" y="203"/>
                </a:cubicBezTo>
                <a:cubicBezTo>
                  <a:pt x="39" y="202"/>
                  <a:pt x="40" y="200"/>
                  <a:pt x="40" y="201"/>
                </a:cubicBezTo>
                <a:cubicBezTo>
                  <a:pt x="41" y="202"/>
                  <a:pt x="42" y="203"/>
                  <a:pt x="45" y="202"/>
                </a:cubicBezTo>
                <a:cubicBezTo>
                  <a:pt x="48" y="200"/>
                  <a:pt x="47" y="202"/>
                  <a:pt x="45" y="203"/>
                </a:cubicBezTo>
                <a:cubicBezTo>
                  <a:pt x="43" y="206"/>
                  <a:pt x="45" y="210"/>
                  <a:pt x="44" y="210"/>
                </a:cubicBezTo>
                <a:cubicBezTo>
                  <a:pt x="42" y="211"/>
                  <a:pt x="41" y="215"/>
                  <a:pt x="39" y="215"/>
                </a:cubicBezTo>
                <a:cubicBezTo>
                  <a:pt x="36" y="215"/>
                  <a:pt x="32" y="220"/>
                  <a:pt x="31" y="220"/>
                </a:cubicBezTo>
                <a:cubicBezTo>
                  <a:pt x="31" y="221"/>
                  <a:pt x="30" y="221"/>
                  <a:pt x="29" y="220"/>
                </a:cubicBezTo>
                <a:cubicBezTo>
                  <a:pt x="27" y="220"/>
                  <a:pt x="25" y="220"/>
                  <a:pt x="25" y="221"/>
                </a:cubicBezTo>
                <a:cubicBezTo>
                  <a:pt x="24" y="223"/>
                  <a:pt x="21" y="225"/>
                  <a:pt x="22" y="226"/>
                </a:cubicBezTo>
                <a:cubicBezTo>
                  <a:pt x="22" y="226"/>
                  <a:pt x="27" y="224"/>
                  <a:pt x="27" y="223"/>
                </a:cubicBezTo>
                <a:cubicBezTo>
                  <a:pt x="27" y="222"/>
                  <a:pt x="27" y="222"/>
                  <a:pt x="28" y="223"/>
                </a:cubicBezTo>
                <a:cubicBezTo>
                  <a:pt x="29" y="224"/>
                  <a:pt x="31" y="223"/>
                  <a:pt x="32" y="222"/>
                </a:cubicBezTo>
                <a:cubicBezTo>
                  <a:pt x="33" y="221"/>
                  <a:pt x="34" y="221"/>
                  <a:pt x="35" y="221"/>
                </a:cubicBezTo>
                <a:cubicBezTo>
                  <a:pt x="36" y="221"/>
                  <a:pt x="36" y="220"/>
                  <a:pt x="39" y="220"/>
                </a:cubicBezTo>
                <a:cubicBezTo>
                  <a:pt x="41" y="219"/>
                  <a:pt x="41" y="219"/>
                  <a:pt x="41" y="217"/>
                </a:cubicBezTo>
                <a:cubicBezTo>
                  <a:pt x="42" y="216"/>
                  <a:pt x="48" y="213"/>
                  <a:pt x="49" y="213"/>
                </a:cubicBezTo>
                <a:cubicBezTo>
                  <a:pt x="50" y="213"/>
                  <a:pt x="49" y="211"/>
                  <a:pt x="51" y="211"/>
                </a:cubicBezTo>
                <a:cubicBezTo>
                  <a:pt x="52" y="211"/>
                  <a:pt x="54" y="209"/>
                  <a:pt x="55" y="208"/>
                </a:cubicBezTo>
                <a:cubicBezTo>
                  <a:pt x="57" y="206"/>
                  <a:pt x="57" y="207"/>
                  <a:pt x="58" y="207"/>
                </a:cubicBezTo>
                <a:cubicBezTo>
                  <a:pt x="60" y="206"/>
                  <a:pt x="59" y="204"/>
                  <a:pt x="60" y="203"/>
                </a:cubicBezTo>
                <a:cubicBezTo>
                  <a:pt x="61" y="203"/>
                  <a:pt x="62" y="202"/>
                  <a:pt x="62" y="201"/>
                </a:cubicBezTo>
                <a:cubicBezTo>
                  <a:pt x="62" y="200"/>
                  <a:pt x="59" y="200"/>
                  <a:pt x="59" y="200"/>
                </a:cubicBezTo>
                <a:cubicBezTo>
                  <a:pt x="58" y="199"/>
                  <a:pt x="61" y="196"/>
                  <a:pt x="62" y="197"/>
                </a:cubicBezTo>
                <a:cubicBezTo>
                  <a:pt x="63" y="197"/>
                  <a:pt x="65" y="195"/>
                  <a:pt x="65" y="194"/>
                </a:cubicBezTo>
                <a:cubicBezTo>
                  <a:pt x="65" y="192"/>
                  <a:pt x="67" y="192"/>
                  <a:pt x="68" y="191"/>
                </a:cubicBezTo>
                <a:cubicBezTo>
                  <a:pt x="69" y="190"/>
                  <a:pt x="69" y="188"/>
                  <a:pt x="70" y="188"/>
                </a:cubicBezTo>
                <a:cubicBezTo>
                  <a:pt x="71" y="188"/>
                  <a:pt x="72" y="187"/>
                  <a:pt x="74" y="186"/>
                </a:cubicBezTo>
                <a:cubicBezTo>
                  <a:pt x="75" y="185"/>
                  <a:pt x="74" y="187"/>
                  <a:pt x="76" y="187"/>
                </a:cubicBezTo>
                <a:cubicBezTo>
                  <a:pt x="79" y="187"/>
                  <a:pt x="78" y="189"/>
                  <a:pt x="76" y="188"/>
                </a:cubicBezTo>
                <a:cubicBezTo>
                  <a:pt x="74" y="188"/>
                  <a:pt x="74" y="188"/>
                  <a:pt x="72" y="189"/>
                </a:cubicBezTo>
                <a:cubicBezTo>
                  <a:pt x="70" y="191"/>
                  <a:pt x="72" y="191"/>
                  <a:pt x="70" y="193"/>
                </a:cubicBezTo>
                <a:cubicBezTo>
                  <a:pt x="69" y="195"/>
                  <a:pt x="69" y="196"/>
                  <a:pt x="71" y="196"/>
                </a:cubicBezTo>
                <a:cubicBezTo>
                  <a:pt x="72" y="196"/>
                  <a:pt x="71" y="198"/>
                  <a:pt x="69" y="198"/>
                </a:cubicBezTo>
                <a:cubicBezTo>
                  <a:pt x="67" y="199"/>
                  <a:pt x="69" y="200"/>
                  <a:pt x="71" y="200"/>
                </a:cubicBezTo>
                <a:cubicBezTo>
                  <a:pt x="73" y="200"/>
                  <a:pt x="76" y="196"/>
                  <a:pt x="79" y="195"/>
                </a:cubicBezTo>
                <a:cubicBezTo>
                  <a:pt x="81" y="194"/>
                  <a:pt x="83" y="194"/>
                  <a:pt x="84" y="194"/>
                </a:cubicBezTo>
                <a:cubicBezTo>
                  <a:pt x="84" y="195"/>
                  <a:pt x="85" y="195"/>
                  <a:pt x="85" y="195"/>
                </a:cubicBezTo>
                <a:cubicBezTo>
                  <a:pt x="86" y="194"/>
                  <a:pt x="84" y="193"/>
                  <a:pt x="85" y="192"/>
                </a:cubicBezTo>
                <a:cubicBezTo>
                  <a:pt x="86" y="192"/>
                  <a:pt x="84" y="192"/>
                  <a:pt x="83" y="190"/>
                </a:cubicBezTo>
                <a:cubicBezTo>
                  <a:pt x="83" y="188"/>
                  <a:pt x="84" y="189"/>
                  <a:pt x="85" y="188"/>
                </a:cubicBezTo>
                <a:cubicBezTo>
                  <a:pt x="85" y="186"/>
                  <a:pt x="86" y="187"/>
                  <a:pt x="87" y="188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89" y="188"/>
                  <a:pt x="90" y="188"/>
                  <a:pt x="90" y="189"/>
                </a:cubicBezTo>
                <a:cubicBezTo>
                  <a:pt x="91" y="190"/>
                  <a:pt x="91" y="190"/>
                  <a:pt x="92" y="189"/>
                </a:cubicBezTo>
                <a:cubicBezTo>
                  <a:pt x="92" y="189"/>
                  <a:pt x="93" y="189"/>
                  <a:pt x="94" y="190"/>
                </a:cubicBezTo>
                <a:cubicBezTo>
                  <a:pt x="95" y="191"/>
                  <a:pt x="93" y="191"/>
                  <a:pt x="92" y="191"/>
                </a:cubicBezTo>
                <a:cubicBezTo>
                  <a:pt x="90" y="191"/>
                  <a:pt x="91" y="194"/>
                  <a:pt x="92" y="192"/>
                </a:cubicBezTo>
                <a:cubicBezTo>
                  <a:pt x="93" y="191"/>
                  <a:pt x="94" y="191"/>
                  <a:pt x="96" y="192"/>
                </a:cubicBezTo>
                <a:cubicBezTo>
                  <a:pt x="97" y="193"/>
                  <a:pt x="97" y="192"/>
                  <a:pt x="98" y="191"/>
                </a:cubicBezTo>
                <a:cubicBezTo>
                  <a:pt x="99" y="190"/>
                  <a:pt x="99" y="192"/>
                  <a:pt x="99" y="192"/>
                </a:cubicBezTo>
                <a:cubicBezTo>
                  <a:pt x="99" y="193"/>
                  <a:pt x="101" y="193"/>
                  <a:pt x="104" y="194"/>
                </a:cubicBezTo>
                <a:cubicBezTo>
                  <a:pt x="107" y="194"/>
                  <a:pt x="112" y="194"/>
                  <a:pt x="113" y="194"/>
                </a:cubicBezTo>
                <a:cubicBezTo>
                  <a:pt x="114" y="193"/>
                  <a:pt x="114" y="195"/>
                  <a:pt x="117" y="196"/>
                </a:cubicBezTo>
                <a:cubicBezTo>
                  <a:pt x="118" y="196"/>
                  <a:pt x="119" y="196"/>
                  <a:pt x="120" y="195"/>
                </a:cubicBezTo>
                <a:cubicBezTo>
                  <a:pt x="121" y="194"/>
                  <a:pt x="121" y="194"/>
                  <a:pt x="122" y="194"/>
                </a:cubicBezTo>
                <a:cubicBezTo>
                  <a:pt x="124" y="196"/>
                  <a:pt x="122" y="196"/>
                  <a:pt x="121" y="197"/>
                </a:cubicBezTo>
                <a:cubicBezTo>
                  <a:pt x="120" y="198"/>
                  <a:pt x="122" y="198"/>
                  <a:pt x="123" y="198"/>
                </a:cubicBezTo>
                <a:cubicBezTo>
                  <a:pt x="124" y="199"/>
                  <a:pt x="127" y="200"/>
                  <a:pt x="128" y="201"/>
                </a:cubicBezTo>
                <a:cubicBezTo>
                  <a:pt x="129" y="202"/>
                  <a:pt x="130" y="203"/>
                  <a:pt x="133" y="205"/>
                </a:cubicBezTo>
                <a:cubicBezTo>
                  <a:pt x="135" y="206"/>
                  <a:pt x="135" y="205"/>
                  <a:pt x="135" y="204"/>
                </a:cubicBezTo>
                <a:cubicBezTo>
                  <a:pt x="135" y="203"/>
                  <a:pt x="134" y="202"/>
                  <a:pt x="136" y="203"/>
                </a:cubicBezTo>
                <a:cubicBezTo>
                  <a:pt x="138" y="205"/>
                  <a:pt x="137" y="203"/>
                  <a:pt x="139" y="205"/>
                </a:cubicBezTo>
                <a:cubicBezTo>
                  <a:pt x="141" y="206"/>
                  <a:pt x="140" y="204"/>
                  <a:pt x="139" y="201"/>
                </a:cubicBezTo>
                <a:cubicBezTo>
                  <a:pt x="139" y="198"/>
                  <a:pt x="140" y="200"/>
                  <a:pt x="141" y="202"/>
                </a:cubicBezTo>
                <a:cubicBezTo>
                  <a:pt x="142" y="203"/>
                  <a:pt x="142" y="205"/>
                  <a:pt x="141" y="207"/>
                </a:cubicBezTo>
                <a:cubicBezTo>
                  <a:pt x="141" y="209"/>
                  <a:pt x="138" y="207"/>
                  <a:pt x="138" y="206"/>
                </a:cubicBezTo>
                <a:cubicBezTo>
                  <a:pt x="139" y="205"/>
                  <a:pt x="135" y="206"/>
                  <a:pt x="135" y="207"/>
                </a:cubicBezTo>
                <a:cubicBezTo>
                  <a:pt x="135" y="208"/>
                  <a:pt x="137" y="211"/>
                  <a:pt x="139" y="211"/>
                </a:cubicBezTo>
                <a:cubicBezTo>
                  <a:pt x="140" y="212"/>
                  <a:pt x="139" y="214"/>
                  <a:pt x="140" y="214"/>
                </a:cubicBezTo>
                <a:cubicBezTo>
                  <a:pt x="141" y="215"/>
                  <a:pt x="141" y="217"/>
                  <a:pt x="142" y="217"/>
                </a:cubicBezTo>
                <a:cubicBezTo>
                  <a:pt x="143" y="216"/>
                  <a:pt x="143" y="213"/>
                  <a:pt x="142" y="212"/>
                </a:cubicBezTo>
                <a:cubicBezTo>
                  <a:pt x="141" y="211"/>
                  <a:pt x="141" y="209"/>
                  <a:pt x="142" y="209"/>
                </a:cubicBezTo>
                <a:cubicBezTo>
                  <a:pt x="144" y="210"/>
                  <a:pt x="142" y="212"/>
                  <a:pt x="143" y="212"/>
                </a:cubicBezTo>
                <a:cubicBezTo>
                  <a:pt x="144" y="213"/>
                  <a:pt x="144" y="212"/>
                  <a:pt x="146" y="211"/>
                </a:cubicBezTo>
                <a:cubicBezTo>
                  <a:pt x="147" y="210"/>
                  <a:pt x="145" y="208"/>
                  <a:pt x="145" y="207"/>
                </a:cubicBezTo>
                <a:cubicBezTo>
                  <a:pt x="146" y="206"/>
                  <a:pt x="147" y="208"/>
                  <a:pt x="148" y="210"/>
                </a:cubicBezTo>
                <a:cubicBezTo>
                  <a:pt x="149" y="212"/>
                  <a:pt x="147" y="212"/>
                  <a:pt x="147" y="213"/>
                </a:cubicBezTo>
                <a:cubicBezTo>
                  <a:pt x="147" y="214"/>
                  <a:pt x="145" y="213"/>
                  <a:pt x="144" y="214"/>
                </a:cubicBezTo>
                <a:cubicBezTo>
                  <a:pt x="144" y="214"/>
                  <a:pt x="144" y="218"/>
                  <a:pt x="145" y="218"/>
                </a:cubicBezTo>
                <a:cubicBezTo>
                  <a:pt x="145" y="218"/>
                  <a:pt x="145" y="218"/>
                  <a:pt x="146" y="217"/>
                </a:cubicBezTo>
                <a:cubicBezTo>
                  <a:pt x="146" y="216"/>
                  <a:pt x="146" y="216"/>
                  <a:pt x="146" y="217"/>
                </a:cubicBezTo>
                <a:cubicBezTo>
                  <a:pt x="147" y="217"/>
                  <a:pt x="147" y="217"/>
                  <a:pt x="148" y="216"/>
                </a:cubicBezTo>
                <a:cubicBezTo>
                  <a:pt x="148" y="216"/>
                  <a:pt x="149" y="215"/>
                  <a:pt x="149" y="216"/>
                </a:cubicBezTo>
                <a:cubicBezTo>
                  <a:pt x="150" y="218"/>
                  <a:pt x="152" y="219"/>
                  <a:pt x="153" y="219"/>
                </a:cubicBezTo>
                <a:cubicBezTo>
                  <a:pt x="154" y="219"/>
                  <a:pt x="152" y="217"/>
                  <a:pt x="151" y="217"/>
                </a:cubicBezTo>
                <a:cubicBezTo>
                  <a:pt x="150" y="217"/>
                  <a:pt x="150" y="215"/>
                  <a:pt x="151" y="215"/>
                </a:cubicBezTo>
                <a:cubicBezTo>
                  <a:pt x="152" y="214"/>
                  <a:pt x="155" y="218"/>
                  <a:pt x="154" y="219"/>
                </a:cubicBezTo>
                <a:cubicBezTo>
                  <a:pt x="154" y="220"/>
                  <a:pt x="153" y="220"/>
                  <a:pt x="152" y="221"/>
                </a:cubicBezTo>
                <a:cubicBezTo>
                  <a:pt x="152" y="222"/>
                  <a:pt x="151" y="221"/>
                  <a:pt x="150" y="220"/>
                </a:cubicBezTo>
                <a:cubicBezTo>
                  <a:pt x="150" y="220"/>
                  <a:pt x="149" y="219"/>
                  <a:pt x="149" y="219"/>
                </a:cubicBezTo>
                <a:cubicBezTo>
                  <a:pt x="147" y="219"/>
                  <a:pt x="149" y="221"/>
                  <a:pt x="149" y="222"/>
                </a:cubicBezTo>
                <a:cubicBezTo>
                  <a:pt x="150" y="224"/>
                  <a:pt x="148" y="226"/>
                  <a:pt x="149" y="227"/>
                </a:cubicBezTo>
                <a:cubicBezTo>
                  <a:pt x="151" y="228"/>
                  <a:pt x="150" y="226"/>
                  <a:pt x="151" y="225"/>
                </a:cubicBezTo>
                <a:cubicBezTo>
                  <a:pt x="151" y="224"/>
                  <a:pt x="152" y="225"/>
                  <a:pt x="153" y="226"/>
                </a:cubicBezTo>
                <a:cubicBezTo>
                  <a:pt x="154" y="227"/>
                  <a:pt x="154" y="224"/>
                  <a:pt x="154" y="224"/>
                </a:cubicBezTo>
                <a:cubicBezTo>
                  <a:pt x="154" y="223"/>
                  <a:pt x="155" y="223"/>
                  <a:pt x="156" y="224"/>
                </a:cubicBezTo>
                <a:cubicBezTo>
                  <a:pt x="157" y="225"/>
                  <a:pt x="157" y="225"/>
                  <a:pt x="157" y="224"/>
                </a:cubicBezTo>
                <a:cubicBezTo>
                  <a:pt x="157" y="224"/>
                  <a:pt x="158" y="223"/>
                  <a:pt x="158" y="223"/>
                </a:cubicBezTo>
                <a:cubicBezTo>
                  <a:pt x="159" y="224"/>
                  <a:pt x="158" y="225"/>
                  <a:pt x="158" y="226"/>
                </a:cubicBezTo>
                <a:cubicBezTo>
                  <a:pt x="158" y="227"/>
                  <a:pt x="159" y="227"/>
                  <a:pt x="159" y="226"/>
                </a:cubicBezTo>
                <a:cubicBezTo>
                  <a:pt x="160" y="226"/>
                  <a:pt x="160" y="226"/>
                  <a:pt x="160" y="227"/>
                </a:cubicBezTo>
                <a:cubicBezTo>
                  <a:pt x="160" y="228"/>
                  <a:pt x="161" y="228"/>
                  <a:pt x="162" y="229"/>
                </a:cubicBezTo>
                <a:cubicBezTo>
                  <a:pt x="163" y="230"/>
                  <a:pt x="160" y="230"/>
                  <a:pt x="161" y="231"/>
                </a:cubicBezTo>
                <a:cubicBezTo>
                  <a:pt x="162" y="232"/>
                  <a:pt x="161" y="233"/>
                  <a:pt x="162" y="234"/>
                </a:cubicBezTo>
                <a:cubicBezTo>
                  <a:pt x="163" y="235"/>
                  <a:pt x="164" y="235"/>
                  <a:pt x="165" y="234"/>
                </a:cubicBezTo>
                <a:cubicBezTo>
                  <a:pt x="166" y="233"/>
                  <a:pt x="167" y="235"/>
                  <a:pt x="166" y="237"/>
                </a:cubicBezTo>
                <a:cubicBezTo>
                  <a:pt x="165" y="238"/>
                  <a:pt x="167" y="239"/>
                  <a:pt x="168" y="238"/>
                </a:cubicBezTo>
                <a:cubicBezTo>
                  <a:pt x="169" y="237"/>
                  <a:pt x="171" y="240"/>
                  <a:pt x="172" y="240"/>
                </a:cubicBezTo>
                <a:cubicBezTo>
                  <a:pt x="172" y="241"/>
                  <a:pt x="173" y="242"/>
                  <a:pt x="172" y="242"/>
                </a:cubicBezTo>
                <a:cubicBezTo>
                  <a:pt x="170" y="242"/>
                  <a:pt x="171" y="244"/>
                  <a:pt x="172" y="245"/>
                </a:cubicBezTo>
                <a:cubicBezTo>
                  <a:pt x="173" y="245"/>
                  <a:pt x="173" y="246"/>
                  <a:pt x="173" y="247"/>
                </a:cubicBezTo>
                <a:cubicBezTo>
                  <a:pt x="173" y="248"/>
                  <a:pt x="176" y="249"/>
                  <a:pt x="177" y="249"/>
                </a:cubicBezTo>
                <a:cubicBezTo>
                  <a:pt x="178" y="248"/>
                  <a:pt x="179" y="249"/>
                  <a:pt x="180" y="250"/>
                </a:cubicBezTo>
                <a:cubicBezTo>
                  <a:pt x="181" y="251"/>
                  <a:pt x="183" y="252"/>
                  <a:pt x="184" y="251"/>
                </a:cubicBezTo>
                <a:cubicBezTo>
                  <a:pt x="185" y="251"/>
                  <a:pt x="185" y="253"/>
                  <a:pt x="185" y="254"/>
                </a:cubicBezTo>
                <a:cubicBezTo>
                  <a:pt x="185" y="255"/>
                  <a:pt x="187" y="255"/>
                  <a:pt x="189" y="254"/>
                </a:cubicBezTo>
                <a:cubicBezTo>
                  <a:pt x="189" y="254"/>
                  <a:pt x="189" y="255"/>
                  <a:pt x="190" y="255"/>
                </a:cubicBezTo>
                <a:cubicBezTo>
                  <a:pt x="190" y="255"/>
                  <a:pt x="191" y="256"/>
                  <a:pt x="191" y="256"/>
                </a:cubicBezTo>
                <a:cubicBezTo>
                  <a:pt x="193" y="255"/>
                  <a:pt x="193" y="259"/>
                  <a:pt x="195" y="260"/>
                </a:cubicBezTo>
                <a:cubicBezTo>
                  <a:pt x="196" y="262"/>
                  <a:pt x="195" y="263"/>
                  <a:pt x="195" y="265"/>
                </a:cubicBezTo>
                <a:cubicBezTo>
                  <a:pt x="196" y="266"/>
                  <a:pt x="196" y="269"/>
                  <a:pt x="194" y="269"/>
                </a:cubicBezTo>
                <a:cubicBezTo>
                  <a:pt x="193" y="269"/>
                  <a:pt x="193" y="267"/>
                  <a:pt x="194" y="267"/>
                </a:cubicBezTo>
                <a:cubicBezTo>
                  <a:pt x="195" y="266"/>
                  <a:pt x="194" y="264"/>
                  <a:pt x="193" y="264"/>
                </a:cubicBezTo>
                <a:cubicBezTo>
                  <a:pt x="192" y="264"/>
                  <a:pt x="192" y="262"/>
                  <a:pt x="193" y="261"/>
                </a:cubicBezTo>
                <a:cubicBezTo>
                  <a:pt x="193" y="260"/>
                  <a:pt x="191" y="260"/>
                  <a:pt x="190" y="259"/>
                </a:cubicBezTo>
                <a:cubicBezTo>
                  <a:pt x="189" y="258"/>
                  <a:pt x="186" y="258"/>
                  <a:pt x="185" y="257"/>
                </a:cubicBezTo>
                <a:cubicBezTo>
                  <a:pt x="185" y="256"/>
                  <a:pt x="182" y="251"/>
                  <a:pt x="180" y="251"/>
                </a:cubicBezTo>
                <a:cubicBezTo>
                  <a:pt x="179" y="251"/>
                  <a:pt x="176" y="252"/>
                  <a:pt x="175" y="250"/>
                </a:cubicBezTo>
                <a:cubicBezTo>
                  <a:pt x="173" y="249"/>
                  <a:pt x="171" y="249"/>
                  <a:pt x="170" y="249"/>
                </a:cubicBezTo>
                <a:cubicBezTo>
                  <a:pt x="169" y="250"/>
                  <a:pt x="172" y="250"/>
                  <a:pt x="171" y="251"/>
                </a:cubicBezTo>
                <a:cubicBezTo>
                  <a:pt x="171" y="252"/>
                  <a:pt x="172" y="253"/>
                  <a:pt x="173" y="253"/>
                </a:cubicBezTo>
                <a:cubicBezTo>
                  <a:pt x="175" y="253"/>
                  <a:pt x="175" y="255"/>
                  <a:pt x="176" y="255"/>
                </a:cubicBezTo>
                <a:cubicBezTo>
                  <a:pt x="177" y="255"/>
                  <a:pt x="178" y="257"/>
                  <a:pt x="179" y="257"/>
                </a:cubicBezTo>
                <a:cubicBezTo>
                  <a:pt x="181" y="257"/>
                  <a:pt x="181" y="258"/>
                  <a:pt x="181" y="259"/>
                </a:cubicBezTo>
                <a:cubicBezTo>
                  <a:pt x="182" y="260"/>
                  <a:pt x="184" y="259"/>
                  <a:pt x="184" y="260"/>
                </a:cubicBezTo>
                <a:cubicBezTo>
                  <a:pt x="184" y="261"/>
                  <a:pt x="185" y="262"/>
                  <a:pt x="186" y="263"/>
                </a:cubicBezTo>
                <a:cubicBezTo>
                  <a:pt x="186" y="264"/>
                  <a:pt x="186" y="267"/>
                  <a:pt x="188" y="269"/>
                </a:cubicBezTo>
                <a:cubicBezTo>
                  <a:pt x="189" y="271"/>
                  <a:pt x="188" y="272"/>
                  <a:pt x="190" y="273"/>
                </a:cubicBezTo>
                <a:cubicBezTo>
                  <a:pt x="191" y="273"/>
                  <a:pt x="191" y="274"/>
                  <a:pt x="190" y="274"/>
                </a:cubicBezTo>
                <a:cubicBezTo>
                  <a:pt x="188" y="274"/>
                  <a:pt x="189" y="275"/>
                  <a:pt x="189" y="278"/>
                </a:cubicBezTo>
                <a:cubicBezTo>
                  <a:pt x="188" y="281"/>
                  <a:pt x="188" y="286"/>
                  <a:pt x="188" y="288"/>
                </a:cubicBezTo>
                <a:cubicBezTo>
                  <a:pt x="188" y="290"/>
                  <a:pt x="186" y="293"/>
                  <a:pt x="187" y="295"/>
                </a:cubicBezTo>
                <a:cubicBezTo>
                  <a:pt x="188" y="297"/>
                  <a:pt x="189" y="299"/>
                  <a:pt x="188" y="302"/>
                </a:cubicBezTo>
                <a:cubicBezTo>
                  <a:pt x="188" y="304"/>
                  <a:pt x="188" y="305"/>
                  <a:pt x="189" y="307"/>
                </a:cubicBezTo>
                <a:cubicBezTo>
                  <a:pt x="190" y="309"/>
                  <a:pt x="189" y="312"/>
                  <a:pt x="190" y="313"/>
                </a:cubicBezTo>
                <a:cubicBezTo>
                  <a:pt x="191" y="313"/>
                  <a:pt x="192" y="315"/>
                  <a:pt x="193" y="316"/>
                </a:cubicBezTo>
                <a:cubicBezTo>
                  <a:pt x="194" y="318"/>
                  <a:pt x="195" y="317"/>
                  <a:pt x="196" y="319"/>
                </a:cubicBezTo>
                <a:cubicBezTo>
                  <a:pt x="196" y="321"/>
                  <a:pt x="196" y="321"/>
                  <a:pt x="197" y="321"/>
                </a:cubicBezTo>
                <a:cubicBezTo>
                  <a:pt x="199" y="322"/>
                  <a:pt x="198" y="324"/>
                  <a:pt x="198" y="325"/>
                </a:cubicBezTo>
                <a:cubicBezTo>
                  <a:pt x="198" y="326"/>
                  <a:pt x="200" y="327"/>
                  <a:pt x="202" y="330"/>
                </a:cubicBezTo>
                <a:cubicBezTo>
                  <a:pt x="205" y="332"/>
                  <a:pt x="203" y="334"/>
                  <a:pt x="204" y="334"/>
                </a:cubicBezTo>
                <a:cubicBezTo>
                  <a:pt x="206" y="334"/>
                  <a:pt x="208" y="335"/>
                  <a:pt x="210" y="336"/>
                </a:cubicBezTo>
                <a:cubicBezTo>
                  <a:pt x="211" y="336"/>
                  <a:pt x="212" y="336"/>
                  <a:pt x="212" y="336"/>
                </a:cubicBezTo>
                <a:cubicBezTo>
                  <a:pt x="213" y="336"/>
                  <a:pt x="213" y="336"/>
                  <a:pt x="213" y="336"/>
                </a:cubicBezTo>
                <a:cubicBezTo>
                  <a:pt x="215" y="337"/>
                  <a:pt x="217" y="339"/>
                  <a:pt x="217" y="341"/>
                </a:cubicBezTo>
                <a:cubicBezTo>
                  <a:pt x="218" y="343"/>
                  <a:pt x="218" y="345"/>
                  <a:pt x="220" y="347"/>
                </a:cubicBezTo>
                <a:cubicBezTo>
                  <a:pt x="222" y="350"/>
                  <a:pt x="224" y="354"/>
                  <a:pt x="224" y="356"/>
                </a:cubicBezTo>
                <a:cubicBezTo>
                  <a:pt x="224" y="357"/>
                  <a:pt x="227" y="358"/>
                  <a:pt x="229" y="360"/>
                </a:cubicBezTo>
                <a:cubicBezTo>
                  <a:pt x="232" y="361"/>
                  <a:pt x="232" y="365"/>
                  <a:pt x="231" y="366"/>
                </a:cubicBezTo>
                <a:cubicBezTo>
                  <a:pt x="231" y="366"/>
                  <a:pt x="230" y="366"/>
                  <a:pt x="230" y="366"/>
                </a:cubicBezTo>
                <a:cubicBezTo>
                  <a:pt x="229" y="366"/>
                  <a:pt x="228" y="365"/>
                  <a:pt x="228" y="366"/>
                </a:cubicBezTo>
                <a:cubicBezTo>
                  <a:pt x="228" y="367"/>
                  <a:pt x="232" y="370"/>
                  <a:pt x="233" y="370"/>
                </a:cubicBezTo>
                <a:cubicBezTo>
                  <a:pt x="235" y="370"/>
                  <a:pt x="236" y="371"/>
                  <a:pt x="238" y="373"/>
                </a:cubicBezTo>
                <a:cubicBezTo>
                  <a:pt x="240" y="375"/>
                  <a:pt x="240" y="377"/>
                  <a:pt x="239" y="378"/>
                </a:cubicBezTo>
                <a:cubicBezTo>
                  <a:pt x="238" y="379"/>
                  <a:pt x="241" y="380"/>
                  <a:pt x="244" y="382"/>
                </a:cubicBezTo>
                <a:cubicBezTo>
                  <a:pt x="247" y="384"/>
                  <a:pt x="248" y="387"/>
                  <a:pt x="248" y="388"/>
                </a:cubicBezTo>
                <a:cubicBezTo>
                  <a:pt x="249" y="389"/>
                  <a:pt x="250" y="388"/>
                  <a:pt x="251" y="386"/>
                </a:cubicBezTo>
                <a:cubicBezTo>
                  <a:pt x="251" y="385"/>
                  <a:pt x="250" y="385"/>
                  <a:pt x="250" y="383"/>
                </a:cubicBezTo>
                <a:cubicBezTo>
                  <a:pt x="250" y="381"/>
                  <a:pt x="247" y="382"/>
                  <a:pt x="246" y="381"/>
                </a:cubicBezTo>
                <a:cubicBezTo>
                  <a:pt x="245" y="381"/>
                  <a:pt x="246" y="379"/>
                  <a:pt x="245" y="378"/>
                </a:cubicBezTo>
                <a:cubicBezTo>
                  <a:pt x="244" y="377"/>
                  <a:pt x="243" y="374"/>
                  <a:pt x="242" y="372"/>
                </a:cubicBezTo>
                <a:cubicBezTo>
                  <a:pt x="242" y="370"/>
                  <a:pt x="239" y="368"/>
                  <a:pt x="238" y="365"/>
                </a:cubicBezTo>
                <a:cubicBezTo>
                  <a:pt x="236" y="363"/>
                  <a:pt x="235" y="361"/>
                  <a:pt x="234" y="361"/>
                </a:cubicBezTo>
                <a:cubicBezTo>
                  <a:pt x="233" y="360"/>
                  <a:pt x="235" y="359"/>
                  <a:pt x="235" y="358"/>
                </a:cubicBezTo>
                <a:cubicBezTo>
                  <a:pt x="234" y="358"/>
                  <a:pt x="233" y="358"/>
                  <a:pt x="231" y="357"/>
                </a:cubicBezTo>
                <a:cubicBezTo>
                  <a:pt x="230" y="356"/>
                  <a:pt x="229" y="355"/>
                  <a:pt x="229" y="354"/>
                </a:cubicBezTo>
                <a:cubicBezTo>
                  <a:pt x="229" y="352"/>
                  <a:pt x="228" y="349"/>
                  <a:pt x="228" y="347"/>
                </a:cubicBezTo>
                <a:cubicBezTo>
                  <a:pt x="227" y="346"/>
                  <a:pt x="229" y="346"/>
                  <a:pt x="229" y="347"/>
                </a:cubicBezTo>
                <a:cubicBezTo>
                  <a:pt x="230" y="347"/>
                  <a:pt x="230" y="348"/>
                  <a:pt x="231" y="348"/>
                </a:cubicBezTo>
                <a:cubicBezTo>
                  <a:pt x="231" y="347"/>
                  <a:pt x="232" y="348"/>
                  <a:pt x="233" y="349"/>
                </a:cubicBezTo>
                <a:cubicBezTo>
                  <a:pt x="233" y="349"/>
                  <a:pt x="234" y="349"/>
                  <a:pt x="234" y="349"/>
                </a:cubicBezTo>
                <a:cubicBezTo>
                  <a:pt x="235" y="349"/>
                  <a:pt x="235" y="349"/>
                  <a:pt x="236" y="349"/>
                </a:cubicBezTo>
                <a:cubicBezTo>
                  <a:pt x="236" y="350"/>
                  <a:pt x="234" y="350"/>
                  <a:pt x="236" y="355"/>
                </a:cubicBezTo>
                <a:cubicBezTo>
                  <a:pt x="239" y="359"/>
                  <a:pt x="237" y="356"/>
                  <a:pt x="237" y="359"/>
                </a:cubicBezTo>
                <a:cubicBezTo>
                  <a:pt x="237" y="362"/>
                  <a:pt x="239" y="361"/>
                  <a:pt x="239" y="360"/>
                </a:cubicBezTo>
                <a:cubicBezTo>
                  <a:pt x="240" y="360"/>
                  <a:pt x="241" y="361"/>
                  <a:pt x="242" y="363"/>
                </a:cubicBezTo>
                <a:cubicBezTo>
                  <a:pt x="243" y="364"/>
                  <a:pt x="246" y="365"/>
                  <a:pt x="246" y="365"/>
                </a:cubicBezTo>
                <a:cubicBezTo>
                  <a:pt x="246" y="366"/>
                  <a:pt x="246" y="368"/>
                  <a:pt x="248" y="368"/>
                </a:cubicBezTo>
                <a:cubicBezTo>
                  <a:pt x="249" y="368"/>
                  <a:pt x="250" y="370"/>
                  <a:pt x="251" y="370"/>
                </a:cubicBezTo>
                <a:cubicBezTo>
                  <a:pt x="252" y="371"/>
                  <a:pt x="252" y="372"/>
                  <a:pt x="251" y="373"/>
                </a:cubicBezTo>
                <a:cubicBezTo>
                  <a:pt x="251" y="374"/>
                  <a:pt x="251" y="375"/>
                  <a:pt x="254" y="376"/>
                </a:cubicBezTo>
                <a:cubicBezTo>
                  <a:pt x="257" y="377"/>
                  <a:pt x="255" y="378"/>
                  <a:pt x="258" y="379"/>
                </a:cubicBezTo>
                <a:cubicBezTo>
                  <a:pt x="260" y="381"/>
                  <a:pt x="265" y="388"/>
                  <a:pt x="267" y="390"/>
                </a:cubicBezTo>
                <a:cubicBezTo>
                  <a:pt x="268" y="391"/>
                  <a:pt x="268" y="393"/>
                  <a:pt x="269" y="394"/>
                </a:cubicBezTo>
                <a:cubicBezTo>
                  <a:pt x="269" y="396"/>
                  <a:pt x="268" y="396"/>
                  <a:pt x="269" y="397"/>
                </a:cubicBezTo>
                <a:cubicBezTo>
                  <a:pt x="269" y="399"/>
                  <a:pt x="267" y="398"/>
                  <a:pt x="267" y="399"/>
                </a:cubicBezTo>
                <a:cubicBezTo>
                  <a:pt x="267" y="400"/>
                  <a:pt x="269" y="404"/>
                  <a:pt x="271" y="404"/>
                </a:cubicBezTo>
                <a:cubicBezTo>
                  <a:pt x="273" y="404"/>
                  <a:pt x="275" y="407"/>
                  <a:pt x="277" y="408"/>
                </a:cubicBezTo>
                <a:cubicBezTo>
                  <a:pt x="278" y="410"/>
                  <a:pt x="281" y="409"/>
                  <a:pt x="284" y="410"/>
                </a:cubicBezTo>
                <a:cubicBezTo>
                  <a:pt x="286" y="411"/>
                  <a:pt x="288" y="414"/>
                  <a:pt x="292" y="415"/>
                </a:cubicBezTo>
                <a:cubicBezTo>
                  <a:pt x="296" y="416"/>
                  <a:pt x="299" y="417"/>
                  <a:pt x="302" y="419"/>
                </a:cubicBezTo>
                <a:cubicBezTo>
                  <a:pt x="304" y="420"/>
                  <a:pt x="307" y="420"/>
                  <a:pt x="310" y="418"/>
                </a:cubicBezTo>
                <a:cubicBezTo>
                  <a:pt x="313" y="417"/>
                  <a:pt x="316" y="419"/>
                  <a:pt x="318" y="419"/>
                </a:cubicBezTo>
                <a:cubicBezTo>
                  <a:pt x="320" y="420"/>
                  <a:pt x="325" y="426"/>
                  <a:pt x="327" y="427"/>
                </a:cubicBezTo>
                <a:cubicBezTo>
                  <a:pt x="328" y="428"/>
                  <a:pt x="329" y="427"/>
                  <a:pt x="330" y="427"/>
                </a:cubicBezTo>
                <a:cubicBezTo>
                  <a:pt x="331" y="427"/>
                  <a:pt x="332" y="427"/>
                  <a:pt x="333" y="428"/>
                </a:cubicBezTo>
                <a:cubicBezTo>
                  <a:pt x="334" y="429"/>
                  <a:pt x="340" y="431"/>
                  <a:pt x="341" y="431"/>
                </a:cubicBezTo>
                <a:cubicBezTo>
                  <a:pt x="343" y="431"/>
                  <a:pt x="343" y="429"/>
                  <a:pt x="344" y="430"/>
                </a:cubicBezTo>
                <a:cubicBezTo>
                  <a:pt x="345" y="431"/>
                  <a:pt x="344" y="433"/>
                  <a:pt x="345" y="434"/>
                </a:cubicBezTo>
                <a:cubicBezTo>
                  <a:pt x="347" y="434"/>
                  <a:pt x="349" y="438"/>
                  <a:pt x="350" y="439"/>
                </a:cubicBezTo>
                <a:cubicBezTo>
                  <a:pt x="352" y="439"/>
                  <a:pt x="352" y="441"/>
                  <a:pt x="351" y="442"/>
                </a:cubicBezTo>
                <a:cubicBezTo>
                  <a:pt x="350" y="442"/>
                  <a:pt x="350" y="445"/>
                  <a:pt x="352" y="446"/>
                </a:cubicBezTo>
                <a:cubicBezTo>
                  <a:pt x="355" y="446"/>
                  <a:pt x="354" y="445"/>
                  <a:pt x="355" y="445"/>
                </a:cubicBezTo>
                <a:cubicBezTo>
                  <a:pt x="356" y="445"/>
                  <a:pt x="356" y="447"/>
                  <a:pt x="357" y="447"/>
                </a:cubicBezTo>
                <a:cubicBezTo>
                  <a:pt x="358" y="447"/>
                  <a:pt x="360" y="448"/>
                  <a:pt x="360" y="449"/>
                </a:cubicBezTo>
                <a:cubicBezTo>
                  <a:pt x="360" y="451"/>
                  <a:pt x="361" y="452"/>
                  <a:pt x="362" y="452"/>
                </a:cubicBezTo>
                <a:cubicBezTo>
                  <a:pt x="364" y="452"/>
                  <a:pt x="367" y="452"/>
                  <a:pt x="369" y="454"/>
                </a:cubicBezTo>
                <a:cubicBezTo>
                  <a:pt x="370" y="456"/>
                  <a:pt x="371" y="455"/>
                  <a:pt x="372" y="456"/>
                </a:cubicBezTo>
                <a:cubicBezTo>
                  <a:pt x="373" y="458"/>
                  <a:pt x="375" y="456"/>
                  <a:pt x="375" y="455"/>
                </a:cubicBezTo>
                <a:cubicBezTo>
                  <a:pt x="376" y="454"/>
                  <a:pt x="374" y="454"/>
                  <a:pt x="374" y="453"/>
                </a:cubicBezTo>
                <a:cubicBezTo>
                  <a:pt x="374" y="452"/>
                  <a:pt x="376" y="452"/>
                  <a:pt x="376" y="451"/>
                </a:cubicBezTo>
                <a:cubicBezTo>
                  <a:pt x="377" y="449"/>
                  <a:pt x="380" y="449"/>
                  <a:pt x="381" y="449"/>
                </a:cubicBezTo>
                <a:cubicBezTo>
                  <a:pt x="382" y="450"/>
                  <a:pt x="383" y="451"/>
                  <a:pt x="382" y="452"/>
                </a:cubicBezTo>
                <a:cubicBezTo>
                  <a:pt x="381" y="454"/>
                  <a:pt x="385" y="457"/>
                  <a:pt x="386" y="458"/>
                </a:cubicBezTo>
                <a:cubicBezTo>
                  <a:pt x="387" y="459"/>
                  <a:pt x="386" y="461"/>
                  <a:pt x="387" y="461"/>
                </a:cubicBezTo>
                <a:cubicBezTo>
                  <a:pt x="387" y="462"/>
                  <a:pt x="388" y="463"/>
                  <a:pt x="387" y="464"/>
                </a:cubicBezTo>
                <a:cubicBezTo>
                  <a:pt x="386" y="464"/>
                  <a:pt x="387" y="469"/>
                  <a:pt x="388" y="470"/>
                </a:cubicBezTo>
                <a:cubicBezTo>
                  <a:pt x="388" y="471"/>
                  <a:pt x="388" y="472"/>
                  <a:pt x="387" y="474"/>
                </a:cubicBezTo>
                <a:cubicBezTo>
                  <a:pt x="386" y="476"/>
                  <a:pt x="385" y="477"/>
                  <a:pt x="383" y="477"/>
                </a:cubicBezTo>
                <a:cubicBezTo>
                  <a:pt x="381" y="477"/>
                  <a:pt x="382" y="479"/>
                  <a:pt x="381" y="479"/>
                </a:cubicBezTo>
                <a:cubicBezTo>
                  <a:pt x="380" y="479"/>
                  <a:pt x="380" y="481"/>
                  <a:pt x="380" y="482"/>
                </a:cubicBezTo>
                <a:cubicBezTo>
                  <a:pt x="380" y="483"/>
                  <a:pt x="379" y="483"/>
                  <a:pt x="377" y="483"/>
                </a:cubicBezTo>
                <a:cubicBezTo>
                  <a:pt x="376" y="483"/>
                  <a:pt x="376" y="485"/>
                  <a:pt x="376" y="486"/>
                </a:cubicBezTo>
                <a:cubicBezTo>
                  <a:pt x="376" y="488"/>
                  <a:pt x="374" y="488"/>
                  <a:pt x="374" y="489"/>
                </a:cubicBezTo>
                <a:cubicBezTo>
                  <a:pt x="373" y="490"/>
                  <a:pt x="374" y="491"/>
                  <a:pt x="373" y="491"/>
                </a:cubicBezTo>
                <a:cubicBezTo>
                  <a:pt x="371" y="492"/>
                  <a:pt x="371" y="493"/>
                  <a:pt x="372" y="494"/>
                </a:cubicBezTo>
                <a:cubicBezTo>
                  <a:pt x="373" y="495"/>
                  <a:pt x="372" y="496"/>
                  <a:pt x="372" y="497"/>
                </a:cubicBezTo>
                <a:cubicBezTo>
                  <a:pt x="371" y="498"/>
                  <a:pt x="373" y="498"/>
                  <a:pt x="374" y="499"/>
                </a:cubicBezTo>
                <a:cubicBezTo>
                  <a:pt x="375" y="500"/>
                  <a:pt x="375" y="500"/>
                  <a:pt x="375" y="499"/>
                </a:cubicBezTo>
                <a:cubicBezTo>
                  <a:pt x="376" y="499"/>
                  <a:pt x="376" y="499"/>
                  <a:pt x="376" y="500"/>
                </a:cubicBezTo>
                <a:cubicBezTo>
                  <a:pt x="377" y="501"/>
                  <a:pt x="376" y="502"/>
                  <a:pt x="374" y="502"/>
                </a:cubicBezTo>
                <a:cubicBezTo>
                  <a:pt x="373" y="502"/>
                  <a:pt x="371" y="504"/>
                  <a:pt x="370" y="506"/>
                </a:cubicBezTo>
                <a:cubicBezTo>
                  <a:pt x="370" y="508"/>
                  <a:pt x="372" y="511"/>
                  <a:pt x="372" y="512"/>
                </a:cubicBezTo>
                <a:cubicBezTo>
                  <a:pt x="372" y="513"/>
                  <a:pt x="371" y="512"/>
                  <a:pt x="371" y="513"/>
                </a:cubicBezTo>
                <a:cubicBezTo>
                  <a:pt x="370" y="514"/>
                  <a:pt x="374" y="516"/>
                  <a:pt x="375" y="517"/>
                </a:cubicBezTo>
                <a:cubicBezTo>
                  <a:pt x="377" y="518"/>
                  <a:pt x="378" y="521"/>
                  <a:pt x="379" y="523"/>
                </a:cubicBezTo>
                <a:cubicBezTo>
                  <a:pt x="381" y="524"/>
                  <a:pt x="381" y="525"/>
                  <a:pt x="382" y="529"/>
                </a:cubicBezTo>
                <a:cubicBezTo>
                  <a:pt x="384" y="533"/>
                  <a:pt x="387" y="539"/>
                  <a:pt x="389" y="542"/>
                </a:cubicBezTo>
                <a:cubicBezTo>
                  <a:pt x="391" y="544"/>
                  <a:pt x="392" y="546"/>
                  <a:pt x="392" y="547"/>
                </a:cubicBezTo>
                <a:cubicBezTo>
                  <a:pt x="391" y="548"/>
                  <a:pt x="392" y="550"/>
                  <a:pt x="393" y="551"/>
                </a:cubicBezTo>
                <a:cubicBezTo>
                  <a:pt x="395" y="552"/>
                  <a:pt x="396" y="554"/>
                  <a:pt x="400" y="556"/>
                </a:cubicBezTo>
                <a:cubicBezTo>
                  <a:pt x="404" y="558"/>
                  <a:pt x="411" y="561"/>
                  <a:pt x="412" y="563"/>
                </a:cubicBezTo>
                <a:cubicBezTo>
                  <a:pt x="413" y="565"/>
                  <a:pt x="417" y="567"/>
                  <a:pt x="417" y="567"/>
                </a:cubicBezTo>
                <a:cubicBezTo>
                  <a:pt x="418" y="567"/>
                  <a:pt x="417" y="570"/>
                  <a:pt x="418" y="572"/>
                </a:cubicBezTo>
                <a:cubicBezTo>
                  <a:pt x="418" y="573"/>
                  <a:pt x="418" y="580"/>
                  <a:pt x="418" y="583"/>
                </a:cubicBezTo>
                <a:cubicBezTo>
                  <a:pt x="417" y="585"/>
                  <a:pt x="417" y="587"/>
                  <a:pt x="416" y="589"/>
                </a:cubicBezTo>
                <a:cubicBezTo>
                  <a:pt x="416" y="591"/>
                  <a:pt x="417" y="591"/>
                  <a:pt x="417" y="591"/>
                </a:cubicBezTo>
                <a:cubicBezTo>
                  <a:pt x="416" y="592"/>
                  <a:pt x="416" y="594"/>
                  <a:pt x="416" y="597"/>
                </a:cubicBezTo>
                <a:cubicBezTo>
                  <a:pt x="416" y="600"/>
                  <a:pt x="414" y="605"/>
                  <a:pt x="414" y="607"/>
                </a:cubicBezTo>
                <a:cubicBezTo>
                  <a:pt x="414" y="608"/>
                  <a:pt x="413" y="609"/>
                  <a:pt x="413" y="611"/>
                </a:cubicBezTo>
                <a:cubicBezTo>
                  <a:pt x="413" y="613"/>
                  <a:pt x="412" y="614"/>
                  <a:pt x="411" y="615"/>
                </a:cubicBezTo>
                <a:cubicBezTo>
                  <a:pt x="410" y="616"/>
                  <a:pt x="413" y="618"/>
                  <a:pt x="413" y="620"/>
                </a:cubicBezTo>
                <a:cubicBezTo>
                  <a:pt x="413" y="621"/>
                  <a:pt x="411" y="622"/>
                  <a:pt x="411" y="625"/>
                </a:cubicBezTo>
                <a:cubicBezTo>
                  <a:pt x="412" y="628"/>
                  <a:pt x="411" y="633"/>
                  <a:pt x="411" y="634"/>
                </a:cubicBezTo>
                <a:cubicBezTo>
                  <a:pt x="411" y="635"/>
                  <a:pt x="410" y="635"/>
                  <a:pt x="410" y="637"/>
                </a:cubicBezTo>
                <a:cubicBezTo>
                  <a:pt x="411" y="639"/>
                  <a:pt x="409" y="639"/>
                  <a:pt x="409" y="642"/>
                </a:cubicBezTo>
                <a:cubicBezTo>
                  <a:pt x="409" y="645"/>
                  <a:pt x="406" y="649"/>
                  <a:pt x="406" y="651"/>
                </a:cubicBezTo>
                <a:cubicBezTo>
                  <a:pt x="405" y="653"/>
                  <a:pt x="405" y="654"/>
                  <a:pt x="404" y="654"/>
                </a:cubicBezTo>
                <a:cubicBezTo>
                  <a:pt x="402" y="654"/>
                  <a:pt x="402" y="656"/>
                  <a:pt x="403" y="658"/>
                </a:cubicBezTo>
                <a:cubicBezTo>
                  <a:pt x="404" y="659"/>
                  <a:pt x="402" y="661"/>
                  <a:pt x="404" y="663"/>
                </a:cubicBezTo>
                <a:cubicBezTo>
                  <a:pt x="405" y="665"/>
                  <a:pt x="404" y="665"/>
                  <a:pt x="404" y="667"/>
                </a:cubicBezTo>
                <a:cubicBezTo>
                  <a:pt x="403" y="669"/>
                  <a:pt x="402" y="669"/>
                  <a:pt x="402" y="671"/>
                </a:cubicBezTo>
                <a:cubicBezTo>
                  <a:pt x="402" y="673"/>
                  <a:pt x="401" y="674"/>
                  <a:pt x="402" y="676"/>
                </a:cubicBezTo>
                <a:cubicBezTo>
                  <a:pt x="403" y="678"/>
                  <a:pt x="402" y="678"/>
                  <a:pt x="402" y="678"/>
                </a:cubicBezTo>
                <a:cubicBezTo>
                  <a:pt x="401" y="678"/>
                  <a:pt x="400" y="680"/>
                  <a:pt x="400" y="683"/>
                </a:cubicBezTo>
                <a:cubicBezTo>
                  <a:pt x="399" y="686"/>
                  <a:pt x="399" y="686"/>
                  <a:pt x="402" y="686"/>
                </a:cubicBezTo>
                <a:cubicBezTo>
                  <a:pt x="404" y="686"/>
                  <a:pt x="402" y="678"/>
                  <a:pt x="404" y="678"/>
                </a:cubicBezTo>
                <a:cubicBezTo>
                  <a:pt x="405" y="678"/>
                  <a:pt x="404" y="677"/>
                  <a:pt x="405" y="677"/>
                </a:cubicBezTo>
                <a:cubicBezTo>
                  <a:pt x="407" y="676"/>
                  <a:pt x="405" y="678"/>
                  <a:pt x="406" y="678"/>
                </a:cubicBezTo>
                <a:cubicBezTo>
                  <a:pt x="407" y="678"/>
                  <a:pt x="408" y="679"/>
                  <a:pt x="407" y="680"/>
                </a:cubicBezTo>
                <a:cubicBezTo>
                  <a:pt x="405" y="681"/>
                  <a:pt x="407" y="683"/>
                  <a:pt x="406" y="684"/>
                </a:cubicBezTo>
                <a:cubicBezTo>
                  <a:pt x="406" y="685"/>
                  <a:pt x="405" y="686"/>
                  <a:pt x="405" y="687"/>
                </a:cubicBezTo>
                <a:cubicBezTo>
                  <a:pt x="406" y="688"/>
                  <a:pt x="405" y="688"/>
                  <a:pt x="404" y="690"/>
                </a:cubicBezTo>
                <a:cubicBezTo>
                  <a:pt x="404" y="691"/>
                  <a:pt x="405" y="691"/>
                  <a:pt x="405" y="692"/>
                </a:cubicBezTo>
                <a:cubicBezTo>
                  <a:pt x="404" y="692"/>
                  <a:pt x="405" y="693"/>
                  <a:pt x="405" y="694"/>
                </a:cubicBezTo>
                <a:cubicBezTo>
                  <a:pt x="404" y="694"/>
                  <a:pt x="404" y="695"/>
                  <a:pt x="405" y="696"/>
                </a:cubicBezTo>
                <a:cubicBezTo>
                  <a:pt x="405" y="697"/>
                  <a:pt x="403" y="697"/>
                  <a:pt x="403" y="697"/>
                </a:cubicBezTo>
                <a:cubicBezTo>
                  <a:pt x="402" y="698"/>
                  <a:pt x="403" y="699"/>
                  <a:pt x="403" y="700"/>
                </a:cubicBezTo>
                <a:cubicBezTo>
                  <a:pt x="402" y="701"/>
                  <a:pt x="401" y="700"/>
                  <a:pt x="400" y="699"/>
                </a:cubicBezTo>
                <a:cubicBezTo>
                  <a:pt x="400" y="699"/>
                  <a:pt x="401" y="697"/>
                  <a:pt x="402" y="696"/>
                </a:cubicBezTo>
                <a:cubicBezTo>
                  <a:pt x="403" y="695"/>
                  <a:pt x="401" y="693"/>
                  <a:pt x="400" y="693"/>
                </a:cubicBezTo>
                <a:cubicBezTo>
                  <a:pt x="398" y="694"/>
                  <a:pt x="401" y="695"/>
                  <a:pt x="401" y="697"/>
                </a:cubicBezTo>
                <a:cubicBezTo>
                  <a:pt x="401" y="697"/>
                  <a:pt x="401" y="697"/>
                  <a:pt x="400" y="697"/>
                </a:cubicBezTo>
                <a:cubicBezTo>
                  <a:pt x="400" y="697"/>
                  <a:pt x="399" y="697"/>
                  <a:pt x="399" y="698"/>
                </a:cubicBezTo>
                <a:cubicBezTo>
                  <a:pt x="399" y="699"/>
                  <a:pt x="397" y="698"/>
                  <a:pt x="397" y="699"/>
                </a:cubicBezTo>
                <a:cubicBezTo>
                  <a:pt x="396" y="700"/>
                  <a:pt x="398" y="701"/>
                  <a:pt x="397" y="701"/>
                </a:cubicBezTo>
                <a:cubicBezTo>
                  <a:pt x="396" y="702"/>
                  <a:pt x="394" y="703"/>
                  <a:pt x="394" y="704"/>
                </a:cubicBezTo>
                <a:cubicBezTo>
                  <a:pt x="394" y="705"/>
                  <a:pt x="395" y="705"/>
                  <a:pt x="395" y="704"/>
                </a:cubicBezTo>
                <a:cubicBezTo>
                  <a:pt x="395" y="703"/>
                  <a:pt x="397" y="703"/>
                  <a:pt x="397" y="704"/>
                </a:cubicBezTo>
                <a:cubicBezTo>
                  <a:pt x="397" y="705"/>
                  <a:pt x="398" y="705"/>
                  <a:pt x="398" y="705"/>
                </a:cubicBezTo>
                <a:cubicBezTo>
                  <a:pt x="399" y="704"/>
                  <a:pt x="399" y="704"/>
                  <a:pt x="400" y="704"/>
                </a:cubicBezTo>
                <a:cubicBezTo>
                  <a:pt x="401" y="705"/>
                  <a:pt x="401" y="707"/>
                  <a:pt x="400" y="707"/>
                </a:cubicBezTo>
                <a:cubicBezTo>
                  <a:pt x="399" y="707"/>
                  <a:pt x="398" y="708"/>
                  <a:pt x="399" y="709"/>
                </a:cubicBezTo>
                <a:cubicBezTo>
                  <a:pt x="399" y="710"/>
                  <a:pt x="400" y="710"/>
                  <a:pt x="401" y="710"/>
                </a:cubicBezTo>
                <a:cubicBezTo>
                  <a:pt x="401" y="710"/>
                  <a:pt x="402" y="709"/>
                  <a:pt x="403" y="710"/>
                </a:cubicBezTo>
                <a:cubicBezTo>
                  <a:pt x="404" y="710"/>
                  <a:pt x="403" y="712"/>
                  <a:pt x="403" y="711"/>
                </a:cubicBezTo>
                <a:cubicBezTo>
                  <a:pt x="402" y="711"/>
                  <a:pt x="400" y="710"/>
                  <a:pt x="400" y="711"/>
                </a:cubicBezTo>
                <a:cubicBezTo>
                  <a:pt x="399" y="712"/>
                  <a:pt x="398" y="711"/>
                  <a:pt x="397" y="711"/>
                </a:cubicBezTo>
                <a:cubicBezTo>
                  <a:pt x="396" y="710"/>
                  <a:pt x="393" y="712"/>
                  <a:pt x="394" y="713"/>
                </a:cubicBezTo>
                <a:cubicBezTo>
                  <a:pt x="395" y="714"/>
                  <a:pt x="395" y="715"/>
                  <a:pt x="396" y="715"/>
                </a:cubicBezTo>
                <a:cubicBezTo>
                  <a:pt x="397" y="715"/>
                  <a:pt x="398" y="715"/>
                  <a:pt x="398" y="714"/>
                </a:cubicBezTo>
                <a:cubicBezTo>
                  <a:pt x="399" y="713"/>
                  <a:pt x="400" y="712"/>
                  <a:pt x="400" y="714"/>
                </a:cubicBezTo>
                <a:cubicBezTo>
                  <a:pt x="400" y="716"/>
                  <a:pt x="398" y="715"/>
                  <a:pt x="398" y="716"/>
                </a:cubicBezTo>
                <a:cubicBezTo>
                  <a:pt x="397" y="717"/>
                  <a:pt x="397" y="717"/>
                  <a:pt x="395" y="718"/>
                </a:cubicBezTo>
                <a:cubicBezTo>
                  <a:pt x="394" y="719"/>
                  <a:pt x="395" y="721"/>
                  <a:pt x="396" y="720"/>
                </a:cubicBezTo>
                <a:cubicBezTo>
                  <a:pt x="397" y="720"/>
                  <a:pt x="396" y="721"/>
                  <a:pt x="397" y="721"/>
                </a:cubicBezTo>
                <a:cubicBezTo>
                  <a:pt x="399" y="722"/>
                  <a:pt x="399" y="721"/>
                  <a:pt x="399" y="720"/>
                </a:cubicBezTo>
                <a:cubicBezTo>
                  <a:pt x="399" y="719"/>
                  <a:pt x="399" y="717"/>
                  <a:pt x="401" y="718"/>
                </a:cubicBezTo>
                <a:cubicBezTo>
                  <a:pt x="402" y="719"/>
                  <a:pt x="400" y="720"/>
                  <a:pt x="400" y="721"/>
                </a:cubicBezTo>
                <a:cubicBezTo>
                  <a:pt x="400" y="722"/>
                  <a:pt x="399" y="723"/>
                  <a:pt x="399" y="724"/>
                </a:cubicBezTo>
                <a:cubicBezTo>
                  <a:pt x="399" y="725"/>
                  <a:pt x="398" y="724"/>
                  <a:pt x="398" y="726"/>
                </a:cubicBezTo>
                <a:cubicBezTo>
                  <a:pt x="398" y="727"/>
                  <a:pt x="396" y="726"/>
                  <a:pt x="397" y="727"/>
                </a:cubicBezTo>
                <a:cubicBezTo>
                  <a:pt x="398" y="727"/>
                  <a:pt x="396" y="728"/>
                  <a:pt x="397" y="729"/>
                </a:cubicBezTo>
                <a:cubicBezTo>
                  <a:pt x="397" y="730"/>
                  <a:pt x="397" y="729"/>
                  <a:pt x="398" y="729"/>
                </a:cubicBezTo>
                <a:cubicBezTo>
                  <a:pt x="398" y="729"/>
                  <a:pt x="398" y="728"/>
                  <a:pt x="399" y="729"/>
                </a:cubicBezTo>
                <a:cubicBezTo>
                  <a:pt x="400" y="729"/>
                  <a:pt x="400" y="729"/>
                  <a:pt x="401" y="729"/>
                </a:cubicBezTo>
                <a:cubicBezTo>
                  <a:pt x="402" y="728"/>
                  <a:pt x="403" y="730"/>
                  <a:pt x="402" y="730"/>
                </a:cubicBezTo>
                <a:cubicBezTo>
                  <a:pt x="401" y="730"/>
                  <a:pt x="399" y="732"/>
                  <a:pt x="400" y="732"/>
                </a:cubicBezTo>
                <a:cubicBezTo>
                  <a:pt x="400" y="732"/>
                  <a:pt x="401" y="732"/>
                  <a:pt x="401" y="732"/>
                </a:cubicBezTo>
                <a:cubicBezTo>
                  <a:pt x="402" y="732"/>
                  <a:pt x="402" y="732"/>
                  <a:pt x="403" y="732"/>
                </a:cubicBezTo>
                <a:cubicBezTo>
                  <a:pt x="403" y="734"/>
                  <a:pt x="404" y="733"/>
                  <a:pt x="404" y="732"/>
                </a:cubicBezTo>
                <a:cubicBezTo>
                  <a:pt x="404" y="731"/>
                  <a:pt x="406" y="732"/>
                  <a:pt x="407" y="733"/>
                </a:cubicBezTo>
                <a:cubicBezTo>
                  <a:pt x="407" y="734"/>
                  <a:pt x="404" y="735"/>
                  <a:pt x="403" y="734"/>
                </a:cubicBezTo>
                <a:cubicBezTo>
                  <a:pt x="402" y="734"/>
                  <a:pt x="401" y="736"/>
                  <a:pt x="402" y="737"/>
                </a:cubicBezTo>
                <a:cubicBezTo>
                  <a:pt x="403" y="738"/>
                  <a:pt x="404" y="737"/>
                  <a:pt x="405" y="736"/>
                </a:cubicBezTo>
                <a:cubicBezTo>
                  <a:pt x="406" y="735"/>
                  <a:pt x="411" y="735"/>
                  <a:pt x="411" y="736"/>
                </a:cubicBezTo>
                <a:cubicBezTo>
                  <a:pt x="412" y="737"/>
                  <a:pt x="411" y="737"/>
                  <a:pt x="410" y="737"/>
                </a:cubicBezTo>
                <a:cubicBezTo>
                  <a:pt x="409" y="737"/>
                  <a:pt x="409" y="737"/>
                  <a:pt x="409" y="737"/>
                </a:cubicBezTo>
                <a:cubicBezTo>
                  <a:pt x="408" y="738"/>
                  <a:pt x="406" y="738"/>
                  <a:pt x="406" y="738"/>
                </a:cubicBezTo>
                <a:cubicBezTo>
                  <a:pt x="406" y="737"/>
                  <a:pt x="404" y="738"/>
                  <a:pt x="404" y="739"/>
                </a:cubicBezTo>
                <a:cubicBezTo>
                  <a:pt x="404" y="740"/>
                  <a:pt x="402" y="740"/>
                  <a:pt x="404" y="741"/>
                </a:cubicBezTo>
                <a:cubicBezTo>
                  <a:pt x="405" y="741"/>
                  <a:pt x="405" y="740"/>
                  <a:pt x="405" y="740"/>
                </a:cubicBezTo>
                <a:cubicBezTo>
                  <a:pt x="406" y="739"/>
                  <a:pt x="406" y="739"/>
                  <a:pt x="408" y="739"/>
                </a:cubicBezTo>
                <a:cubicBezTo>
                  <a:pt x="409" y="739"/>
                  <a:pt x="410" y="739"/>
                  <a:pt x="410" y="738"/>
                </a:cubicBezTo>
                <a:cubicBezTo>
                  <a:pt x="411" y="738"/>
                  <a:pt x="412" y="737"/>
                  <a:pt x="412" y="738"/>
                </a:cubicBezTo>
                <a:cubicBezTo>
                  <a:pt x="413" y="740"/>
                  <a:pt x="410" y="741"/>
                  <a:pt x="409" y="740"/>
                </a:cubicBezTo>
                <a:cubicBezTo>
                  <a:pt x="408" y="739"/>
                  <a:pt x="407" y="741"/>
                  <a:pt x="407" y="742"/>
                </a:cubicBezTo>
                <a:cubicBezTo>
                  <a:pt x="407" y="743"/>
                  <a:pt x="404" y="742"/>
                  <a:pt x="403" y="741"/>
                </a:cubicBezTo>
                <a:cubicBezTo>
                  <a:pt x="401" y="741"/>
                  <a:pt x="402" y="743"/>
                  <a:pt x="403" y="744"/>
                </a:cubicBezTo>
                <a:cubicBezTo>
                  <a:pt x="404" y="745"/>
                  <a:pt x="404" y="745"/>
                  <a:pt x="405" y="745"/>
                </a:cubicBezTo>
                <a:cubicBezTo>
                  <a:pt x="405" y="745"/>
                  <a:pt x="406" y="745"/>
                  <a:pt x="407" y="745"/>
                </a:cubicBezTo>
                <a:cubicBezTo>
                  <a:pt x="408" y="746"/>
                  <a:pt x="408" y="747"/>
                  <a:pt x="409" y="746"/>
                </a:cubicBezTo>
                <a:cubicBezTo>
                  <a:pt x="411" y="745"/>
                  <a:pt x="409" y="745"/>
                  <a:pt x="409" y="745"/>
                </a:cubicBezTo>
                <a:cubicBezTo>
                  <a:pt x="408" y="744"/>
                  <a:pt x="409" y="743"/>
                  <a:pt x="410" y="744"/>
                </a:cubicBezTo>
                <a:cubicBezTo>
                  <a:pt x="412" y="744"/>
                  <a:pt x="414" y="743"/>
                  <a:pt x="414" y="741"/>
                </a:cubicBezTo>
                <a:cubicBezTo>
                  <a:pt x="413" y="738"/>
                  <a:pt x="415" y="737"/>
                  <a:pt x="417" y="737"/>
                </a:cubicBezTo>
                <a:cubicBezTo>
                  <a:pt x="420" y="736"/>
                  <a:pt x="418" y="738"/>
                  <a:pt x="417" y="739"/>
                </a:cubicBezTo>
                <a:cubicBezTo>
                  <a:pt x="415" y="739"/>
                  <a:pt x="415" y="740"/>
                  <a:pt x="416" y="741"/>
                </a:cubicBezTo>
                <a:cubicBezTo>
                  <a:pt x="417" y="742"/>
                  <a:pt x="418" y="742"/>
                  <a:pt x="418" y="741"/>
                </a:cubicBezTo>
                <a:cubicBezTo>
                  <a:pt x="419" y="741"/>
                  <a:pt x="420" y="741"/>
                  <a:pt x="420" y="741"/>
                </a:cubicBezTo>
                <a:cubicBezTo>
                  <a:pt x="421" y="742"/>
                  <a:pt x="418" y="742"/>
                  <a:pt x="418" y="743"/>
                </a:cubicBezTo>
                <a:cubicBezTo>
                  <a:pt x="417" y="744"/>
                  <a:pt x="419" y="745"/>
                  <a:pt x="418" y="746"/>
                </a:cubicBezTo>
                <a:cubicBezTo>
                  <a:pt x="416" y="747"/>
                  <a:pt x="417" y="743"/>
                  <a:pt x="416" y="743"/>
                </a:cubicBezTo>
                <a:cubicBezTo>
                  <a:pt x="415" y="742"/>
                  <a:pt x="414" y="743"/>
                  <a:pt x="415" y="745"/>
                </a:cubicBezTo>
                <a:cubicBezTo>
                  <a:pt x="416" y="747"/>
                  <a:pt x="414" y="746"/>
                  <a:pt x="413" y="745"/>
                </a:cubicBezTo>
                <a:cubicBezTo>
                  <a:pt x="412" y="744"/>
                  <a:pt x="411" y="745"/>
                  <a:pt x="412" y="746"/>
                </a:cubicBezTo>
                <a:cubicBezTo>
                  <a:pt x="413" y="747"/>
                  <a:pt x="410" y="746"/>
                  <a:pt x="410" y="748"/>
                </a:cubicBezTo>
                <a:cubicBezTo>
                  <a:pt x="410" y="749"/>
                  <a:pt x="410" y="749"/>
                  <a:pt x="411" y="749"/>
                </a:cubicBezTo>
                <a:cubicBezTo>
                  <a:pt x="412" y="748"/>
                  <a:pt x="412" y="748"/>
                  <a:pt x="413" y="749"/>
                </a:cubicBezTo>
                <a:cubicBezTo>
                  <a:pt x="415" y="749"/>
                  <a:pt x="414" y="751"/>
                  <a:pt x="415" y="752"/>
                </a:cubicBezTo>
                <a:cubicBezTo>
                  <a:pt x="416" y="753"/>
                  <a:pt x="415" y="749"/>
                  <a:pt x="417" y="749"/>
                </a:cubicBezTo>
                <a:cubicBezTo>
                  <a:pt x="418" y="749"/>
                  <a:pt x="417" y="752"/>
                  <a:pt x="420" y="753"/>
                </a:cubicBezTo>
                <a:cubicBezTo>
                  <a:pt x="423" y="754"/>
                  <a:pt x="420" y="752"/>
                  <a:pt x="421" y="751"/>
                </a:cubicBezTo>
                <a:cubicBezTo>
                  <a:pt x="423" y="751"/>
                  <a:pt x="424" y="754"/>
                  <a:pt x="426" y="755"/>
                </a:cubicBezTo>
                <a:cubicBezTo>
                  <a:pt x="427" y="755"/>
                  <a:pt x="426" y="753"/>
                  <a:pt x="425" y="752"/>
                </a:cubicBezTo>
                <a:cubicBezTo>
                  <a:pt x="424" y="751"/>
                  <a:pt x="426" y="751"/>
                  <a:pt x="428" y="752"/>
                </a:cubicBezTo>
                <a:cubicBezTo>
                  <a:pt x="429" y="752"/>
                  <a:pt x="430" y="752"/>
                  <a:pt x="430" y="751"/>
                </a:cubicBezTo>
                <a:cubicBezTo>
                  <a:pt x="430" y="751"/>
                  <a:pt x="431" y="751"/>
                  <a:pt x="431" y="751"/>
                </a:cubicBezTo>
                <a:cubicBezTo>
                  <a:pt x="432" y="751"/>
                  <a:pt x="432" y="752"/>
                  <a:pt x="433" y="751"/>
                </a:cubicBezTo>
                <a:cubicBezTo>
                  <a:pt x="434" y="750"/>
                  <a:pt x="437" y="751"/>
                  <a:pt x="438" y="750"/>
                </a:cubicBezTo>
                <a:cubicBezTo>
                  <a:pt x="440" y="749"/>
                  <a:pt x="438" y="749"/>
                  <a:pt x="435" y="748"/>
                </a:cubicBezTo>
                <a:cubicBezTo>
                  <a:pt x="433" y="748"/>
                  <a:pt x="428" y="744"/>
                  <a:pt x="427" y="743"/>
                </a:cubicBezTo>
                <a:cubicBezTo>
                  <a:pt x="426" y="742"/>
                  <a:pt x="427" y="741"/>
                  <a:pt x="425" y="741"/>
                </a:cubicBezTo>
                <a:cubicBezTo>
                  <a:pt x="423" y="741"/>
                  <a:pt x="424" y="740"/>
                  <a:pt x="425" y="739"/>
                </a:cubicBezTo>
                <a:cubicBezTo>
                  <a:pt x="426" y="739"/>
                  <a:pt x="425" y="737"/>
                  <a:pt x="424" y="737"/>
                </a:cubicBezTo>
                <a:cubicBezTo>
                  <a:pt x="422" y="737"/>
                  <a:pt x="420" y="737"/>
                  <a:pt x="420" y="735"/>
                </a:cubicBezTo>
                <a:cubicBezTo>
                  <a:pt x="420" y="734"/>
                  <a:pt x="422" y="734"/>
                  <a:pt x="423" y="735"/>
                </a:cubicBezTo>
                <a:cubicBezTo>
                  <a:pt x="424" y="735"/>
                  <a:pt x="424" y="735"/>
                  <a:pt x="425" y="735"/>
                </a:cubicBezTo>
                <a:cubicBezTo>
                  <a:pt x="425" y="734"/>
                  <a:pt x="422" y="732"/>
                  <a:pt x="422" y="731"/>
                </a:cubicBezTo>
                <a:cubicBezTo>
                  <a:pt x="422" y="730"/>
                  <a:pt x="422" y="729"/>
                  <a:pt x="422" y="728"/>
                </a:cubicBezTo>
                <a:cubicBezTo>
                  <a:pt x="422" y="727"/>
                  <a:pt x="421" y="725"/>
                  <a:pt x="423" y="724"/>
                </a:cubicBezTo>
                <a:cubicBezTo>
                  <a:pt x="424" y="723"/>
                  <a:pt x="424" y="722"/>
                  <a:pt x="425" y="722"/>
                </a:cubicBezTo>
                <a:cubicBezTo>
                  <a:pt x="426" y="722"/>
                  <a:pt x="428" y="721"/>
                  <a:pt x="428" y="719"/>
                </a:cubicBezTo>
                <a:cubicBezTo>
                  <a:pt x="428" y="717"/>
                  <a:pt x="429" y="716"/>
                  <a:pt x="431" y="715"/>
                </a:cubicBezTo>
                <a:cubicBezTo>
                  <a:pt x="433" y="713"/>
                  <a:pt x="436" y="711"/>
                  <a:pt x="436" y="710"/>
                </a:cubicBezTo>
                <a:cubicBezTo>
                  <a:pt x="435" y="710"/>
                  <a:pt x="436" y="707"/>
                  <a:pt x="436" y="706"/>
                </a:cubicBezTo>
                <a:cubicBezTo>
                  <a:pt x="436" y="705"/>
                  <a:pt x="433" y="705"/>
                  <a:pt x="432" y="705"/>
                </a:cubicBezTo>
                <a:cubicBezTo>
                  <a:pt x="431" y="705"/>
                  <a:pt x="427" y="702"/>
                  <a:pt x="429" y="699"/>
                </a:cubicBezTo>
                <a:cubicBezTo>
                  <a:pt x="431" y="695"/>
                  <a:pt x="435" y="695"/>
                  <a:pt x="436" y="695"/>
                </a:cubicBezTo>
                <a:cubicBezTo>
                  <a:pt x="437" y="695"/>
                  <a:pt x="436" y="693"/>
                  <a:pt x="437" y="692"/>
                </a:cubicBezTo>
                <a:cubicBezTo>
                  <a:pt x="438" y="692"/>
                  <a:pt x="438" y="691"/>
                  <a:pt x="438" y="689"/>
                </a:cubicBezTo>
                <a:cubicBezTo>
                  <a:pt x="438" y="688"/>
                  <a:pt x="438" y="685"/>
                  <a:pt x="440" y="685"/>
                </a:cubicBezTo>
                <a:cubicBezTo>
                  <a:pt x="442" y="685"/>
                  <a:pt x="442" y="684"/>
                  <a:pt x="441" y="684"/>
                </a:cubicBezTo>
                <a:cubicBezTo>
                  <a:pt x="440" y="683"/>
                  <a:pt x="440" y="682"/>
                  <a:pt x="441" y="682"/>
                </a:cubicBezTo>
                <a:cubicBezTo>
                  <a:pt x="443" y="682"/>
                  <a:pt x="442" y="683"/>
                  <a:pt x="444" y="683"/>
                </a:cubicBezTo>
                <a:cubicBezTo>
                  <a:pt x="445" y="683"/>
                  <a:pt x="447" y="681"/>
                  <a:pt x="445" y="680"/>
                </a:cubicBezTo>
                <a:cubicBezTo>
                  <a:pt x="444" y="679"/>
                  <a:pt x="443" y="681"/>
                  <a:pt x="442" y="681"/>
                </a:cubicBezTo>
                <a:cubicBezTo>
                  <a:pt x="442" y="681"/>
                  <a:pt x="441" y="680"/>
                  <a:pt x="440" y="680"/>
                </a:cubicBezTo>
                <a:cubicBezTo>
                  <a:pt x="439" y="680"/>
                  <a:pt x="440" y="677"/>
                  <a:pt x="439" y="677"/>
                </a:cubicBezTo>
                <a:cubicBezTo>
                  <a:pt x="439" y="676"/>
                  <a:pt x="439" y="674"/>
                  <a:pt x="439" y="673"/>
                </a:cubicBezTo>
                <a:cubicBezTo>
                  <a:pt x="440" y="672"/>
                  <a:pt x="443" y="674"/>
                  <a:pt x="446" y="674"/>
                </a:cubicBezTo>
                <a:cubicBezTo>
                  <a:pt x="449" y="675"/>
                  <a:pt x="451" y="673"/>
                  <a:pt x="451" y="672"/>
                </a:cubicBezTo>
                <a:cubicBezTo>
                  <a:pt x="451" y="671"/>
                  <a:pt x="450" y="669"/>
                  <a:pt x="451" y="668"/>
                </a:cubicBezTo>
                <a:cubicBezTo>
                  <a:pt x="453" y="667"/>
                  <a:pt x="452" y="666"/>
                  <a:pt x="451" y="665"/>
                </a:cubicBezTo>
                <a:cubicBezTo>
                  <a:pt x="451" y="663"/>
                  <a:pt x="452" y="662"/>
                  <a:pt x="453" y="663"/>
                </a:cubicBezTo>
                <a:cubicBezTo>
                  <a:pt x="453" y="664"/>
                  <a:pt x="459" y="663"/>
                  <a:pt x="464" y="663"/>
                </a:cubicBezTo>
                <a:cubicBezTo>
                  <a:pt x="468" y="662"/>
                  <a:pt x="471" y="660"/>
                  <a:pt x="472" y="659"/>
                </a:cubicBezTo>
                <a:cubicBezTo>
                  <a:pt x="472" y="657"/>
                  <a:pt x="475" y="654"/>
                  <a:pt x="476" y="653"/>
                </a:cubicBezTo>
                <a:cubicBezTo>
                  <a:pt x="476" y="652"/>
                  <a:pt x="476" y="651"/>
                  <a:pt x="474" y="650"/>
                </a:cubicBezTo>
                <a:cubicBezTo>
                  <a:pt x="472" y="650"/>
                  <a:pt x="472" y="648"/>
                  <a:pt x="473" y="647"/>
                </a:cubicBezTo>
                <a:cubicBezTo>
                  <a:pt x="474" y="645"/>
                  <a:pt x="472" y="644"/>
                  <a:pt x="471" y="644"/>
                </a:cubicBezTo>
                <a:cubicBezTo>
                  <a:pt x="469" y="644"/>
                  <a:pt x="466" y="643"/>
                  <a:pt x="468" y="641"/>
                </a:cubicBezTo>
                <a:cubicBezTo>
                  <a:pt x="469" y="640"/>
                  <a:pt x="469" y="641"/>
                  <a:pt x="469" y="641"/>
                </a:cubicBezTo>
                <a:cubicBezTo>
                  <a:pt x="470" y="641"/>
                  <a:pt x="470" y="642"/>
                  <a:pt x="471" y="642"/>
                </a:cubicBezTo>
                <a:cubicBezTo>
                  <a:pt x="473" y="641"/>
                  <a:pt x="474" y="642"/>
                  <a:pt x="476" y="643"/>
                </a:cubicBezTo>
                <a:cubicBezTo>
                  <a:pt x="478" y="644"/>
                  <a:pt x="478" y="643"/>
                  <a:pt x="478" y="643"/>
                </a:cubicBezTo>
                <a:cubicBezTo>
                  <a:pt x="478" y="643"/>
                  <a:pt x="479" y="643"/>
                  <a:pt x="480" y="643"/>
                </a:cubicBezTo>
                <a:cubicBezTo>
                  <a:pt x="482" y="643"/>
                  <a:pt x="484" y="644"/>
                  <a:pt x="486" y="642"/>
                </a:cubicBezTo>
                <a:cubicBezTo>
                  <a:pt x="488" y="641"/>
                  <a:pt x="489" y="638"/>
                  <a:pt x="491" y="636"/>
                </a:cubicBezTo>
                <a:cubicBezTo>
                  <a:pt x="494" y="634"/>
                  <a:pt x="493" y="633"/>
                  <a:pt x="495" y="631"/>
                </a:cubicBezTo>
                <a:cubicBezTo>
                  <a:pt x="496" y="629"/>
                  <a:pt x="495" y="628"/>
                  <a:pt x="497" y="626"/>
                </a:cubicBezTo>
                <a:cubicBezTo>
                  <a:pt x="499" y="624"/>
                  <a:pt x="496" y="623"/>
                  <a:pt x="499" y="621"/>
                </a:cubicBezTo>
                <a:cubicBezTo>
                  <a:pt x="502" y="620"/>
                  <a:pt x="501" y="622"/>
                  <a:pt x="499" y="625"/>
                </a:cubicBezTo>
                <a:cubicBezTo>
                  <a:pt x="497" y="628"/>
                  <a:pt x="497" y="629"/>
                  <a:pt x="499" y="627"/>
                </a:cubicBezTo>
                <a:cubicBezTo>
                  <a:pt x="502" y="625"/>
                  <a:pt x="503" y="622"/>
                  <a:pt x="505" y="618"/>
                </a:cubicBezTo>
                <a:cubicBezTo>
                  <a:pt x="507" y="615"/>
                  <a:pt x="508" y="614"/>
                  <a:pt x="509" y="614"/>
                </a:cubicBezTo>
                <a:cubicBezTo>
                  <a:pt x="511" y="614"/>
                  <a:pt x="511" y="610"/>
                  <a:pt x="510" y="608"/>
                </a:cubicBezTo>
                <a:cubicBezTo>
                  <a:pt x="510" y="605"/>
                  <a:pt x="509" y="603"/>
                  <a:pt x="510" y="601"/>
                </a:cubicBezTo>
                <a:cubicBezTo>
                  <a:pt x="511" y="600"/>
                  <a:pt x="510" y="598"/>
                  <a:pt x="512" y="598"/>
                </a:cubicBezTo>
                <a:cubicBezTo>
                  <a:pt x="513" y="598"/>
                  <a:pt x="515" y="596"/>
                  <a:pt x="517" y="594"/>
                </a:cubicBezTo>
                <a:cubicBezTo>
                  <a:pt x="519" y="592"/>
                  <a:pt x="521" y="592"/>
                  <a:pt x="523" y="592"/>
                </a:cubicBezTo>
                <a:cubicBezTo>
                  <a:pt x="525" y="592"/>
                  <a:pt x="524" y="591"/>
                  <a:pt x="525" y="590"/>
                </a:cubicBezTo>
                <a:cubicBezTo>
                  <a:pt x="526" y="590"/>
                  <a:pt x="527" y="589"/>
                  <a:pt x="528" y="588"/>
                </a:cubicBezTo>
                <a:cubicBezTo>
                  <a:pt x="529" y="587"/>
                  <a:pt x="533" y="588"/>
                  <a:pt x="535" y="588"/>
                </a:cubicBezTo>
                <a:cubicBezTo>
                  <a:pt x="538" y="588"/>
                  <a:pt x="539" y="588"/>
                  <a:pt x="539" y="587"/>
                </a:cubicBezTo>
                <a:cubicBezTo>
                  <a:pt x="539" y="585"/>
                  <a:pt x="540" y="584"/>
                  <a:pt x="542" y="584"/>
                </a:cubicBezTo>
                <a:cubicBezTo>
                  <a:pt x="543" y="584"/>
                  <a:pt x="543" y="584"/>
                  <a:pt x="543" y="582"/>
                </a:cubicBezTo>
                <a:cubicBezTo>
                  <a:pt x="543" y="580"/>
                  <a:pt x="544" y="579"/>
                  <a:pt x="545" y="578"/>
                </a:cubicBezTo>
                <a:cubicBezTo>
                  <a:pt x="546" y="577"/>
                  <a:pt x="546" y="575"/>
                  <a:pt x="547" y="574"/>
                </a:cubicBezTo>
                <a:cubicBezTo>
                  <a:pt x="547" y="573"/>
                  <a:pt x="548" y="574"/>
                  <a:pt x="548" y="572"/>
                </a:cubicBezTo>
                <a:cubicBezTo>
                  <a:pt x="548" y="570"/>
                  <a:pt x="549" y="568"/>
                  <a:pt x="549" y="567"/>
                </a:cubicBezTo>
                <a:cubicBezTo>
                  <a:pt x="549" y="565"/>
                  <a:pt x="551" y="565"/>
                  <a:pt x="551" y="564"/>
                </a:cubicBezTo>
                <a:cubicBezTo>
                  <a:pt x="552" y="563"/>
                  <a:pt x="551" y="562"/>
                  <a:pt x="552" y="559"/>
                </a:cubicBezTo>
                <a:cubicBezTo>
                  <a:pt x="553" y="556"/>
                  <a:pt x="552" y="554"/>
                  <a:pt x="552" y="551"/>
                </a:cubicBezTo>
                <a:cubicBezTo>
                  <a:pt x="552" y="548"/>
                  <a:pt x="552" y="546"/>
                  <a:pt x="553" y="545"/>
                </a:cubicBezTo>
                <a:cubicBezTo>
                  <a:pt x="554" y="544"/>
                  <a:pt x="553" y="543"/>
                  <a:pt x="552" y="543"/>
                </a:cubicBezTo>
                <a:cubicBezTo>
                  <a:pt x="552" y="543"/>
                  <a:pt x="552" y="542"/>
                  <a:pt x="553" y="542"/>
                </a:cubicBezTo>
                <a:cubicBezTo>
                  <a:pt x="554" y="542"/>
                  <a:pt x="555" y="543"/>
                  <a:pt x="556" y="543"/>
                </a:cubicBezTo>
                <a:cubicBezTo>
                  <a:pt x="557" y="542"/>
                  <a:pt x="558" y="539"/>
                  <a:pt x="559" y="536"/>
                </a:cubicBezTo>
                <a:cubicBezTo>
                  <a:pt x="560" y="533"/>
                  <a:pt x="562" y="533"/>
                  <a:pt x="563" y="533"/>
                </a:cubicBezTo>
                <a:cubicBezTo>
                  <a:pt x="565" y="532"/>
                  <a:pt x="567" y="529"/>
                  <a:pt x="569" y="524"/>
                </a:cubicBezTo>
                <a:cubicBezTo>
                  <a:pt x="571" y="520"/>
                  <a:pt x="569" y="515"/>
                  <a:pt x="568" y="512"/>
                </a:cubicBezTo>
                <a:cubicBezTo>
                  <a:pt x="568" y="509"/>
                  <a:pt x="566" y="510"/>
                  <a:pt x="565" y="510"/>
                </a:cubicBezTo>
                <a:moveTo>
                  <a:pt x="386" y="285"/>
                </a:moveTo>
                <a:cubicBezTo>
                  <a:pt x="387" y="286"/>
                  <a:pt x="388" y="285"/>
                  <a:pt x="389" y="285"/>
                </a:cubicBezTo>
                <a:cubicBezTo>
                  <a:pt x="390" y="285"/>
                  <a:pt x="391" y="284"/>
                  <a:pt x="392" y="285"/>
                </a:cubicBezTo>
                <a:cubicBezTo>
                  <a:pt x="393" y="288"/>
                  <a:pt x="388" y="289"/>
                  <a:pt x="384" y="289"/>
                </a:cubicBezTo>
                <a:cubicBezTo>
                  <a:pt x="379" y="290"/>
                  <a:pt x="378" y="291"/>
                  <a:pt x="377" y="289"/>
                </a:cubicBezTo>
                <a:cubicBezTo>
                  <a:pt x="376" y="287"/>
                  <a:pt x="383" y="285"/>
                  <a:pt x="386" y="285"/>
                </a:cubicBezTo>
                <a:moveTo>
                  <a:pt x="379" y="292"/>
                </a:moveTo>
                <a:cubicBezTo>
                  <a:pt x="380" y="293"/>
                  <a:pt x="373" y="297"/>
                  <a:pt x="369" y="298"/>
                </a:cubicBezTo>
                <a:cubicBezTo>
                  <a:pt x="366" y="300"/>
                  <a:pt x="361" y="299"/>
                  <a:pt x="361" y="297"/>
                </a:cubicBezTo>
                <a:cubicBezTo>
                  <a:pt x="361" y="294"/>
                  <a:pt x="364" y="294"/>
                  <a:pt x="364" y="296"/>
                </a:cubicBezTo>
                <a:cubicBezTo>
                  <a:pt x="365" y="296"/>
                  <a:pt x="366" y="295"/>
                  <a:pt x="367" y="294"/>
                </a:cubicBezTo>
                <a:cubicBezTo>
                  <a:pt x="369" y="293"/>
                  <a:pt x="370" y="292"/>
                  <a:pt x="371" y="292"/>
                </a:cubicBezTo>
                <a:cubicBezTo>
                  <a:pt x="374" y="293"/>
                  <a:pt x="375" y="294"/>
                  <a:pt x="377" y="293"/>
                </a:cubicBezTo>
                <a:cubicBezTo>
                  <a:pt x="379" y="292"/>
                  <a:pt x="379" y="291"/>
                  <a:pt x="379" y="292"/>
                </a:cubicBezTo>
                <a:moveTo>
                  <a:pt x="359" y="274"/>
                </a:moveTo>
                <a:cubicBezTo>
                  <a:pt x="359" y="273"/>
                  <a:pt x="363" y="274"/>
                  <a:pt x="366" y="275"/>
                </a:cubicBezTo>
                <a:cubicBezTo>
                  <a:pt x="367" y="275"/>
                  <a:pt x="368" y="275"/>
                  <a:pt x="369" y="275"/>
                </a:cubicBezTo>
                <a:cubicBezTo>
                  <a:pt x="371" y="275"/>
                  <a:pt x="373" y="275"/>
                  <a:pt x="374" y="277"/>
                </a:cubicBezTo>
                <a:cubicBezTo>
                  <a:pt x="375" y="280"/>
                  <a:pt x="378" y="283"/>
                  <a:pt x="375" y="283"/>
                </a:cubicBezTo>
                <a:cubicBezTo>
                  <a:pt x="374" y="283"/>
                  <a:pt x="373" y="282"/>
                  <a:pt x="372" y="282"/>
                </a:cubicBezTo>
                <a:cubicBezTo>
                  <a:pt x="371" y="281"/>
                  <a:pt x="370" y="280"/>
                  <a:pt x="370" y="281"/>
                </a:cubicBezTo>
                <a:cubicBezTo>
                  <a:pt x="370" y="283"/>
                  <a:pt x="368" y="282"/>
                  <a:pt x="368" y="285"/>
                </a:cubicBezTo>
                <a:cubicBezTo>
                  <a:pt x="368" y="288"/>
                  <a:pt x="366" y="292"/>
                  <a:pt x="365" y="292"/>
                </a:cubicBezTo>
                <a:cubicBezTo>
                  <a:pt x="364" y="292"/>
                  <a:pt x="366" y="287"/>
                  <a:pt x="364" y="286"/>
                </a:cubicBezTo>
                <a:cubicBezTo>
                  <a:pt x="363" y="286"/>
                  <a:pt x="362" y="287"/>
                  <a:pt x="361" y="287"/>
                </a:cubicBezTo>
                <a:cubicBezTo>
                  <a:pt x="360" y="288"/>
                  <a:pt x="359" y="289"/>
                  <a:pt x="359" y="287"/>
                </a:cubicBezTo>
                <a:cubicBezTo>
                  <a:pt x="360" y="285"/>
                  <a:pt x="363" y="283"/>
                  <a:pt x="361" y="279"/>
                </a:cubicBezTo>
                <a:cubicBezTo>
                  <a:pt x="359" y="276"/>
                  <a:pt x="355" y="276"/>
                  <a:pt x="354" y="279"/>
                </a:cubicBezTo>
                <a:cubicBezTo>
                  <a:pt x="353" y="281"/>
                  <a:pt x="351" y="280"/>
                  <a:pt x="350" y="282"/>
                </a:cubicBezTo>
                <a:cubicBezTo>
                  <a:pt x="349" y="284"/>
                  <a:pt x="348" y="288"/>
                  <a:pt x="349" y="291"/>
                </a:cubicBezTo>
                <a:cubicBezTo>
                  <a:pt x="350" y="294"/>
                  <a:pt x="349" y="295"/>
                  <a:pt x="346" y="297"/>
                </a:cubicBezTo>
                <a:cubicBezTo>
                  <a:pt x="343" y="299"/>
                  <a:pt x="341" y="294"/>
                  <a:pt x="343" y="289"/>
                </a:cubicBezTo>
                <a:cubicBezTo>
                  <a:pt x="343" y="285"/>
                  <a:pt x="345" y="282"/>
                  <a:pt x="344" y="282"/>
                </a:cubicBezTo>
                <a:cubicBezTo>
                  <a:pt x="342" y="282"/>
                  <a:pt x="346" y="277"/>
                  <a:pt x="350" y="276"/>
                </a:cubicBezTo>
                <a:cubicBezTo>
                  <a:pt x="354" y="275"/>
                  <a:pt x="359" y="276"/>
                  <a:pt x="359" y="274"/>
                </a:cubicBezTo>
                <a:moveTo>
                  <a:pt x="333" y="265"/>
                </a:moveTo>
                <a:cubicBezTo>
                  <a:pt x="336" y="266"/>
                  <a:pt x="338" y="259"/>
                  <a:pt x="341" y="259"/>
                </a:cubicBezTo>
                <a:cubicBezTo>
                  <a:pt x="343" y="259"/>
                  <a:pt x="350" y="260"/>
                  <a:pt x="350" y="263"/>
                </a:cubicBezTo>
                <a:cubicBezTo>
                  <a:pt x="350" y="266"/>
                  <a:pt x="354" y="263"/>
                  <a:pt x="354" y="266"/>
                </a:cubicBezTo>
                <a:cubicBezTo>
                  <a:pt x="355" y="269"/>
                  <a:pt x="358" y="272"/>
                  <a:pt x="356" y="273"/>
                </a:cubicBezTo>
                <a:cubicBezTo>
                  <a:pt x="355" y="274"/>
                  <a:pt x="355" y="271"/>
                  <a:pt x="352" y="271"/>
                </a:cubicBezTo>
                <a:cubicBezTo>
                  <a:pt x="350" y="271"/>
                  <a:pt x="347" y="274"/>
                  <a:pt x="344" y="273"/>
                </a:cubicBezTo>
                <a:cubicBezTo>
                  <a:pt x="342" y="272"/>
                  <a:pt x="343" y="270"/>
                  <a:pt x="341" y="270"/>
                </a:cubicBezTo>
                <a:cubicBezTo>
                  <a:pt x="339" y="270"/>
                  <a:pt x="343" y="266"/>
                  <a:pt x="340" y="268"/>
                </a:cubicBezTo>
                <a:cubicBezTo>
                  <a:pt x="337" y="270"/>
                  <a:pt x="332" y="274"/>
                  <a:pt x="330" y="272"/>
                </a:cubicBezTo>
                <a:cubicBezTo>
                  <a:pt x="329" y="271"/>
                  <a:pt x="328" y="271"/>
                  <a:pt x="327" y="271"/>
                </a:cubicBezTo>
                <a:cubicBezTo>
                  <a:pt x="326" y="271"/>
                  <a:pt x="325" y="272"/>
                  <a:pt x="325" y="271"/>
                </a:cubicBezTo>
                <a:cubicBezTo>
                  <a:pt x="323" y="269"/>
                  <a:pt x="330" y="265"/>
                  <a:pt x="333" y="265"/>
                </a:cubicBezTo>
                <a:moveTo>
                  <a:pt x="216" y="152"/>
                </a:moveTo>
                <a:cubicBezTo>
                  <a:pt x="213" y="155"/>
                  <a:pt x="212" y="156"/>
                  <a:pt x="210" y="155"/>
                </a:cubicBezTo>
                <a:cubicBezTo>
                  <a:pt x="207" y="155"/>
                  <a:pt x="206" y="156"/>
                  <a:pt x="207" y="157"/>
                </a:cubicBezTo>
                <a:cubicBezTo>
                  <a:pt x="208" y="158"/>
                  <a:pt x="208" y="159"/>
                  <a:pt x="206" y="159"/>
                </a:cubicBezTo>
                <a:cubicBezTo>
                  <a:pt x="203" y="160"/>
                  <a:pt x="201" y="162"/>
                  <a:pt x="200" y="161"/>
                </a:cubicBezTo>
                <a:cubicBezTo>
                  <a:pt x="199" y="161"/>
                  <a:pt x="205" y="157"/>
                  <a:pt x="203" y="156"/>
                </a:cubicBezTo>
                <a:cubicBezTo>
                  <a:pt x="202" y="155"/>
                  <a:pt x="198" y="158"/>
                  <a:pt x="198" y="159"/>
                </a:cubicBezTo>
                <a:cubicBezTo>
                  <a:pt x="198" y="161"/>
                  <a:pt x="196" y="161"/>
                  <a:pt x="194" y="161"/>
                </a:cubicBezTo>
                <a:cubicBezTo>
                  <a:pt x="193" y="161"/>
                  <a:pt x="191" y="159"/>
                  <a:pt x="193" y="159"/>
                </a:cubicBezTo>
                <a:cubicBezTo>
                  <a:pt x="194" y="159"/>
                  <a:pt x="193" y="157"/>
                  <a:pt x="195" y="157"/>
                </a:cubicBezTo>
                <a:cubicBezTo>
                  <a:pt x="197" y="156"/>
                  <a:pt x="195" y="155"/>
                  <a:pt x="195" y="154"/>
                </a:cubicBezTo>
                <a:cubicBezTo>
                  <a:pt x="195" y="154"/>
                  <a:pt x="196" y="154"/>
                  <a:pt x="197" y="154"/>
                </a:cubicBezTo>
                <a:cubicBezTo>
                  <a:pt x="199" y="154"/>
                  <a:pt x="200" y="154"/>
                  <a:pt x="200" y="153"/>
                </a:cubicBezTo>
                <a:cubicBezTo>
                  <a:pt x="200" y="152"/>
                  <a:pt x="196" y="150"/>
                  <a:pt x="195" y="151"/>
                </a:cubicBezTo>
                <a:cubicBezTo>
                  <a:pt x="193" y="152"/>
                  <a:pt x="190" y="154"/>
                  <a:pt x="186" y="153"/>
                </a:cubicBezTo>
                <a:cubicBezTo>
                  <a:pt x="185" y="152"/>
                  <a:pt x="196" y="151"/>
                  <a:pt x="198" y="149"/>
                </a:cubicBezTo>
                <a:cubicBezTo>
                  <a:pt x="199" y="148"/>
                  <a:pt x="207" y="146"/>
                  <a:pt x="208" y="147"/>
                </a:cubicBezTo>
                <a:cubicBezTo>
                  <a:pt x="209" y="149"/>
                  <a:pt x="204" y="150"/>
                  <a:pt x="206" y="151"/>
                </a:cubicBezTo>
                <a:cubicBezTo>
                  <a:pt x="208" y="153"/>
                  <a:pt x="212" y="152"/>
                  <a:pt x="213" y="150"/>
                </a:cubicBezTo>
                <a:cubicBezTo>
                  <a:pt x="214" y="149"/>
                  <a:pt x="218" y="149"/>
                  <a:pt x="216" y="152"/>
                </a:cubicBezTo>
                <a:moveTo>
                  <a:pt x="239" y="182"/>
                </a:moveTo>
                <a:cubicBezTo>
                  <a:pt x="236" y="185"/>
                  <a:pt x="237" y="184"/>
                  <a:pt x="234" y="185"/>
                </a:cubicBezTo>
                <a:cubicBezTo>
                  <a:pt x="232" y="185"/>
                  <a:pt x="234" y="188"/>
                  <a:pt x="231" y="188"/>
                </a:cubicBezTo>
                <a:cubicBezTo>
                  <a:pt x="227" y="188"/>
                  <a:pt x="220" y="188"/>
                  <a:pt x="219" y="187"/>
                </a:cubicBezTo>
                <a:cubicBezTo>
                  <a:pt x="219" y="186"/>
                  <a:pt x="223" y="187"/>
                  <a:pt x="223" y="185"/>
                </a:cubicBezTo>
                <a:cubicBezTo>
                  <a:pt x="224" y="184"/>
                  <a:pt x="225" y="182"/>
                  <a:pt x="227" y="182"/>
                </a:cubicBezTo>
                <a:cubicBezTo>
                  <a:pt x="229" y="182"/>
                  <a:pt x="228" y="179"/>
                  <a:pt x="225" y="178"/>
                </a:cubicBezTo>
                <a:cubicBezTo>
                  <a:pt x="222" y="176"/>
                  <a:pt x="230" y="175"/>
                  <a:pt x="232" y="178"/>
                </a:cubicBezTo>
                <a:cubicBezTo>
                  <a:pt x="233" y="180"/>
                  <a:pt x="236" y="182"/>
                  <a:pt x="238" y="180"/>
                </a:cubicBezTo>
                <a:cubicBezTo>
                  <a:pt x="240" y="179"/>
                  <a:pt x="250" y="174"/>
                  <a:pt x="250" y="176"/>
                </a:cubicBezTo>
                <a:cubicBezTo>
                  <a:pt x="250" y="178"/>
                  <a:pt x="242" y="180"/>
                  <a:pt x="239" y="182"/>
                </a:cubicBezTo>
                <a:moveTo>
                  <a:pt x="295" y="234"/>
                </a:moveTo>
                <a:cubicBezTo>
                  <a:pt x="295" y="231"/>
                  <a:pt x="299" y="230"/>
                  <a:pt x="300" y="232"/>
                </a:cubicBezTo>
                <a:cubicBezTo>
                  <a:pt x="302" y="234"/>
                  <a:pt x="304" y="242"/>
                  <a:pt x="305" y="244"/>
                </a:cubicBezTo>
                <a:cubicBezTo>
                  <a:pt x="307" y="247"/>
                  <a:pt x="307" y="251"/>
                  <a:pt x="305" y="251"/>
                </a:cubicBezTo>
                <a:cubicBezTo>
                  <a:pt x="303" y="251"/>
                  <a:pt x="305" y="245"/>
                  <a:pt x="301" y="243"/>
                </a:cubicBezTo>
                <a:cubicBezTo>
                  <a:pt x="297" y="241"/>
                  <a:pt x="295" y="236"/>
                  <a:pt x="295" y="23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矩形标注 24"/>
          <p:cNvSpPr/>
          <p:nvPr/>
        </p:nvSpPr>
        <p:spPr>
          <a:xfrm>
            <a:off x="8513763" y="1858963"/>
            <a:ext cx="1089025" cy="59690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8556625" y="1897063"/>
            <a:ext cx="973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0" name="矩形标注 26"/>
          <p:cNvSpPr/>
          <p:nvPr/>
        </p:nvSpPr>
        <p:spPr>
          <a:xfrm>
            <a:off x="8629650" y="3297238"/>
            <a:ext cx="1728788" cy="596900"/>
          </a:xfrm>
          <a:prstGeom prst="wedgeRectCallout">
            <a:avLst>
              <a:gd name="adj1" fmla="val -66466"/>
              <a:gd name="adj2" fmla="val -90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8"/>
          <p:cNvSpPr txBox="1">
            <a:spLocks noChangeArrowheads="1"/>
          </p:cNvSpPr>
          <p:nvPr/>
        </p:nvSpPr>
        <p:spPr bwMode="auto">
          <a:xfrm>
            <a:off x="8686800" y="3333750"/>
            <a:ext cx="1614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矩形标注 28"/>
          <p:cNvSpPr/>
          <p:nvPr/>
        </p:nvSpPr>
        <p:spPr>
          <a:xfrm>
            <a:off x="6751638" y="2759075"/>
            <a:ext cx="1146175" cy="992188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0"/>
          <p:cNvSpPr txBox="1">
            <a:spLocks noChangeArrowheads="1"/>
          </p:cNvSpPr>
          <p:nvPr/>
        </p:nvSpPr>
        <p:spPr bwMode="auto">
          <a:xfrm>
            <a:off x="6808788" y="2781300"/>
            <a:ext cx="10302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4" name="矩形标注 30"/>
          <p:cNvSpPr/>
          <p:nvPr/>
        </p:nvSpPr>
        <p:spPr>
          <a:xfrm flipH="1">
            <a:off x="3152775" y="3057525"/>
            <a:ext cx="1270000" cy="76835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182938" y="3025775"/>
            <a:ext cx="1211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6" name="矩形标注 32"/>
          <p:cNvSpPr/>
          <p:nvPr/>
        </p:nvSpPr>
        <p:spPr>
          <a:xfrm flipH="1">
            <a:off x="1979613" y="1468438"/>
            <a:ext cx="1268412" cy="76835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4"/>
          <p:cNvSpPr txBox="1">
            <a:spLocks noChangeArrowheads="1"/>
          </p:cNvSpPr>
          <p:nvPr/>
        </p:nvSpPr>
        <p:spPr bwMode="auto">
          <a:xfrm>
            <a:off x="2008188" y="1436688"/>
            <a:ext cx="12112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8" name="矩形 132"/>
          <p:cNvSpPr>
            <a:spLocks noChangeArrowheads="1"/>
          </p:cNvSpPr>
          <p:nvPr/>
        </p:nvSpPr>
        <p:spPr bwMode="auto">
          <a:xfrm>
            <a:off x="1131888" y="4560888"/>
            <a:ext cx="264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192213" y="5038725"/>
            <a:ext cx="2525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1192213" y="5105400"/>
            <a:ext cx="98377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4E4E4E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，极致简约风潮流所向，通用设计，完美兼容，打造最实用，最具个性的演示方案，让你的演示卓越非凡。，极致简约风潮流所向，通用设计，完美兼容，打造最实用，最具个性的演示方案，让你的演示卓越非凡。，极致简约风潮流所向，通用设计，完美兼容，打造最实用，最具个性的演示方案，让你的演示卓越非凡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02"/>
            <a:ext cx="12191999" cy="691180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rot="16200000">
            <a:off x="-2329651" y="2256800"/>
            <a:ext cx="6926254" cy="2266950"/>
            <a:chOff x="23820" y="-86459"/>
            <a:chExt cx="12168180" cy="3982622"/>
          </a:xfrm>
        </p:grpSpPr>
        <p:sp>
          <p:nvSpPr>
            <p:cNvPr id="6" name="自由: 形状 5"/>
            <p:cNvSpPr/>
            <p:nvPr/>
          </p:nvSpPr>
          <p:spPr bwMode="auto">
            <a:xfrm>
              <a:off x="23820" y="-86459"/>
              <a:ext cx="12168180" cy="3982622"/>
            </a:xfrm>
            <a:custGeom>
              <a:avLst/>
              <a:gdLst>
                <a:gd name="connsiteX0" fmla="*/ 0 w 12168180"/>
                <a:gd name="connsiteY0" fmla="*/ 0 h 3982622"/>
                <a:gd name="connsiteX1" fmla="*/ 12122655 w 12168180"/>
                <a:gd name="connsiteY1" fmla="*/ 0 h 3982622"/>
                <a:gd name="connsiteX2" fmla="*/ 12136493 w 12168180"/>
                <a:gd name="connsiteY2" fmla="*/ 39499 h 3982622"/>
                <a:gd name="connsiteX3" fmla="*/ 12168180 w 12168180"/>
                <a:gd name="connsiteY3" fmla="*/ 129946 h 3982622"/>
                <a:gd name="connsiteX4" fmla="*/ 12168180 w 12168180"/>
                <a:gd name="connsiteY4" fmla="*/ 3965721 h 3982622"/>
                <a:gd name="connsiteX5" fmla="*/ 12139215 w 12168180"/>
                <a:gd name="connsiteY5" fmla="*/ 3975829 h 3982622"/>
                <a:gd name="connsiteX6" fmla="*/ 12119748 w 12168180"/>
                <a:gd name="connsiteY6" fmla="*/ 3982622 h 3982622"/>
                <a:gd name="connsiteX7" fmla="*/ 7632738 w 12168180"/>
                <a:gd name="connsiteY7" fmla="*/ 1249814 h 3982622"/>
                <a:gd name="connsiteX8" fmla="*/ 222535 w 12168180"/>
                <a:gd name="connsiteY8" fmla="*/ 151908 h 398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68180" h="3982622">
                  <a:moveTo>
                    <a:pt x="0" y="0"/>
                  </a:moveTo>
                  <a:lnTo>
                    <a:pt x="12122655" y="0"/>
                  </a:lnTo>
                  <a:lnTo>
                    <a:pt x="12136493" y="39499"/>
                  </a:lnTo>
                  <a:lnTo>
                    <a:pt x="12168180" y="129946"/>
                  </a:lnTo>
                  <a:lnTo>
                    <a:pt x="12168180" y="3965721"/>
                  </a:lnTo>
                  <a:lnTo>
                    <a:pt x="12139215" y="3975829"/>
                  </a:lnTo>
                  <a:cubicBezTo>
                    <a:pt x="12119748" y="3982622"/>
                    <a:pt x="12119748" y="3982622"/>
                    <a:pt x="12119748" y="3982622"/>
                  </a:cubicBezTo>
                  <a:cubicBezTo>
                    <a:pt x="12134068" y="1913905"/>
                    <a:pt x="10453826" y="375506"/>
                    <a:pt x="7632738" y="1249814"/>
                  </a:cubicBezTo>
                  <a:cubicBezTo>
                    <a:pt x="4267482" y="2293429"/>
                    <a:pt x="1548312" y="1023342"/>
                    <a:pt x="222535" y="151908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自由: 形状 6"/>
            <p:cNvSpPr/>
            <p:nvPr/>
          </p:nvSpPr>
          <p:spPr bwMode="auto">
            <a:xfrm>
              <a:off x="24118" y="-86459"/>
              <a:ext cx="11795762" cy="2511394"/>
            </a:xfrm>
            <a:custGeom>
              <a:avLst/>
              <a:gdLst>
                <a:gd name="connsiteX0" fmla="*/ 0 w 11795762"/>
                <a:gd name="connsiteY0" fmla="*/ 0 h 2511394"/>
                <a:gd name="connsiteX1" fmla="*/ 921351 w 11795762"/>
                <a:gd name="connsiteY1" fmla="*/ 0 h 2511394"/>
                <a:gd name="connsiteX2" fmla="*/ 1116667 w 11795762"/>
                <a:gd name="connsiteY2" fmla="*/ 96111 h 2511394"/>
                <a:gd name="connsiteX3" fmla="*/ 7389563 w 11795762"/>
                <a:gd name="connsiteY3" fmla="*/ 556962 h 2511394"/>
                <a:gd name="connsiteX4" fmla="*/ 11795762 w 11795762"/>
                <a:gd name="connsiteY4" fmla="*/ 2511394 h 2511394"/>
                <a:gd name="connsiteX5" fmla="*/ 7633026 w 11795762"/>
                <a:gd name="connsiteY5" fmla="*/ 1249854 h 2511394"/>
                <a:gd name="connsiteX6" fmla="*/ 222256 w 11795762"/>
                <a:gd name="connsiteY6" fmla="*/ 151735 h 251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95762" h="2511394">
                  <a:moveTo>
                    <a:pt x="0" y="0"/>
                  </a:moveTo>
                  <a:lnTo>
                    <a:pt x="921351" y="0"/>
                  </a:lnTo>
                  <a:lnTo>
                    <a:pt x="1116667" y="96111"/>
                  </a:lnTo>
                  <a:cubicBezTo>
                    <a:pt x="2602133" y="794248"/>
                    <a:pt x="4803966" y="1359761"/>
                    <a:pt x="7389563" y="556962"/>
                  </a:cubicBezTo>
                  <a:cubicBezTo>
                    <a:pt x="9843286" y="-202829"/>
                    <a:pt x="11428181" y="862790"/>
                    <a:pt x="11795762" y="2511394"/>
                  </a:cubicBezTo>
                  <a:cubicBezTo>
                    <a:pt x="11179944" y="1278525"/>
                    <a:pt x="9719168" y="604748"/>
                    <a:pt x="7633026" y="1249854"/>
                  </a:cubicBezTo>
                  <a:cubicBezTo>
                    <a:pt x="4267511" y="2293671"/>
                    <a:pt x="1548134" y="1023339"/>
                    <a:pt x="222256" y="151735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自由: 形状 7"/>
            <p:cNvSpPr/>
            <p:nvPr/>
          </p:nvSpPr>
          <p:spPr bwMode="auto">
            <a:xfrm>
              <a:off x="944826" y="-86458"/>
              <a:ext cx="10740983" cy="2066273"/>
            </a:xfrm>
            <a:custGeom>
              <a:avLst/>
              <a:gdLst>
                <a:gd name="connsiteX0" fmla="*/ 0 w 10740983"/>
                <a:gd name="connsiteY0" fmla="*/ 0 h 2066273"/>
                <a:gd name="connsiteX1" fmla="*/ 282893 w 10740983"/>
                <a:gd name="connsiteY1" fmla="*/ 0 h 2066273"/>
                <a:gd name="connsiteX2" fmla="*/ 341338 w 10740983"/>
                <a:gd name="connsiteY2" fmla="*/ 28295 h 2066273"/>
                <a:gd name="connsiteX3" fmla="*/ 6416027 w 10740983"/>
                <a:gd name="connsiteY3" fmla="*/ 399658 h 2066273"/>
                <a:gd name="connsiteX4" fmla="*/ 10740983 w 10740983"/>
                <a:gd name="connsiteY4" fmla="*/ 2066273 h 2066273"/>
                <a:gd name="connsiteX5" fmla="*/ 6473311 w 10740983"/>
                <a:gd name="connsiteY5" fmla="*/ 566796 h 2066273"/>
                <a:gd name="connsiteX6" fmla="*/ 199172 w 10740983"/>
                <a:gd name="connsiteY6" fmla="*/ 102855 h 20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983" h="2066273">
                  <a:moveTo>
                    <a:pt x="0" y="0"/>
                  </a:moveTo>
                  <a:lnTo>
                    <a:pt x="282893" y="0"/>
                  </a:lnTo>
                  <a:lnTo>
                    <a:pt x="341338" y="28295"/>
                  </a:lnTo>
                  <a:cubicBezTo>
                    <a:pt x="1821357" y="682227"/>
                    <a:pt x="3943259" y="1164319"/>
                    <a:pt x="6416027" y="399658"/>
                  </a:cubicBezTo>
                  <a:cubicBezTo>
                    <a:pt x="8721715" y="-316653"/>
                    <a:pt x="10263615" y="585898"/>
                    <a:pt x="10740983" y="2066273"/>
                  </a:cubicBezTo>
                  <a:cubicBezTo>
                    <a:pt x="10206331" y="686182"/>
                    <a:pt x="8693073" y="-125637"/>
                    <a:pt x="6473311" y="566796"/>
                  </a:cubicBezTo>
                  <a:cubicBezTo>
                    <a:pt x="3887765" y="1364886"/>
                    <a:pt x="1682324" y="802881"/>
                    <a:pt x="199172" y="1028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5400000">
            <a:off x="7592346" y="2315496"/>
            <a:ext cx="6930852" cy="2268455"/>
            <a:chOff x="23820" y="-86459"/>
            <a:chExt cx="12168180" cy="3982622"/>
          </a:xfrm>
        </p:grpSpPr>
        <p:sp>
          <p:nvSpPr>
            <p:cNvPr id="10" name="自由: 形状 9"/>
            <p:cNvSpPr/>
            <p:nvPr/>
          </p:nvSpPr>
          <p:spPr bwMode="auto">
            <a:xfrm>
              <a:off x="23820" y="-86459"/>
              <a:ext cx="12168180" cy="3982622"/>
            </a:xfrm>
            <a:custGeom>
              <a:avLst/>
              <a:gdLst>
                <a:gd name="connsiteX0" fmla="*/ 0 w 12168180"/>
                <a:gd name="connsiteY0" fmla="*/ 0 h 3982622"/>
                <a:gd name="connsiteX1" fmla="*/ 12122655 w 12168180"/>
                <a:gd name="connsiteY1" fmla="*/ 0 h 3982622"/>
                <a:gd name="connsiteX2" fmla="*/ 12136493 w 12168180"/>
                <a:gd name="connsiteY2" fmla="*/ 39499 h 3982622"/>
                <a:gd name="connsiteX3" fmla="*/ 12168180 w 12168180"/>
                <a:gd name="connsiteY3" fmla="*/ 129946 h 3982622"/>
                <a:gd name="connsiteX4" fmla="*/ 12168180 w 12168180"/>
                <a:gd name="connsiteY4" fmla="*/ 3965721 h 3982622"/>
                <a:gd name="connsiteX5" fmla="*/ 12139215 w 12168180"/>
                <a:gd name="connsiteY5" fmla="*/ 3975829 h 3982622"/>
                <a:gd name="connsiteX6" fmla="*/ 12119748 w 12168180"/>
                <a:gd name="connsiteY6" fmla="*/ 3982622 h 3982622"/>
                <a:gd name="connsiteX7" fmla="*/ 7632738 w 12168180"/>
                <a:gd name="connsiteY7" fmla="*/ 1249814 h 3982622"/>
                <a:gd name="connsiteX8" fmla="*/ 222535 w 12168180"/>
                <a:gd name="connsiteY8" fmla="*/ 151908 h 398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68180" h="3982622">
                  <a:moveTo>
                    <a:pt x="0" y="0"/>
                  </a:moveTo>
                  <a:lnTo>
                    <a:pt x="12122655" y="0"/>
                  </a:lnTo>
                  <a:lnTo>
                    <a:pt x="12136493" y="39499"/>
                  </a:lnTo>
                  <a:lnTo>
                    <a:pt x="12168180" y="129946"/>
                  </a:lnTo>
                  <a:lnTo>
                    <a:pt x="12168180" y="3965721"/>
                  </a:lnTo>
                  <a:lnTo>
                    <a:pt x="12139215" y="3975829"/>
                  </a:lnTo>
                  <a:cubicBezTo>
                    <a:pt x="12119748" y="3982622"/>
                    <a:pt x="12119748" y="3982622"/>
                    <a:pt x="12119748" y="3982622"/>
                  </a:cubicBezTo>
                  <a:cubicBezTo>
                    <a:pt x="12134068" y="1913905"/>
                    <a:pt x="10453826" y="375506"/>
                    <a:pt x="7632738" y="1249814"/>
                  </a:cubicBezTo>
                  <a:cubicBezTo>
                    <a:pt x="4267482" y="2293429"/>
                    <a:pt x="1548312" y="1023342"/>
                    <a:pt x="222535" y="151908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自由: 形状 10"/>
            <p:cNvSpPr/>
            <p:nvPr/>
          </p:nvSpPr>
          <p:spPr bwMode="auto">
            <a:xfrm>
              <a:off x="24118" y="-86459"/>
              <a:ext cx="11795762" cy="2511394"/>
            </a:xfrm>
            <a:custGeom>
              <a:avLst/>
              <a:gdLst>
                <a:gd name="connsiteX0" fmla="*/ 0 w 11795762"/>
                <a:gd name="connsiteY0" fmla="*/ 0 h 2511394"/>
                <a:gd name="connsiteX1" fmla="*/ 921351 w 11795762"/>
                <a:gd name="connsiteY1" fmla="*/ 0 h 2511394"/>
                <a:gd name="connsiteX2" fmla="*/ 1116667 w 11795762"/>
                <a:gd name="connsiteY2" fmla="*/ 96111 h 2511394"/>
                <a:gd name="connsiteX3" fmla="*/ 7389563 w 11795762"/>
                <a:gd name="connsiteY3" fmla="*/ 556962 h 2511394"/>
                <a:gd name="connsiteX4" fmla="*/ 11795762 w 11795762"/>
                <a:gd name="connsiteY4" fmla="*/ 2511394 h 2511394"/>
                <a:gd name="connsiteX5" fmla="*/ 7633026 w 11795762"/>
                <a:gd name="connsiteY5" fmla="*/ 1249854 h 2511394"/>
                <a:gd name="connsiteX6" fmla="*/ 222256 w 11795762"/>
                <a:gd name="connsiteY6" fmla="*/ 151735 h 251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95762" h="2511394">
                  <a:moveTo>
                    <a:pt x="0" y="0"/>
                  </a:moveTo>
                  <a:lnTo>
                    <a:pt x="921351" y="0"/>
                  </a:lnTo>
                  <a:lnTo>
                    <a:pt x="1116667" y="96111"/>
                  </a:lnTo>
                  <a:cubicBezTo>
                    <a:pt x="2602133" y="794248"/>
                    <a:pt x="4803966" y="1359761"/>
                    <a:pt x="7389563" y="556962"/>
                  </a:cubicBezTo>
                  <a:cubicBezTo>
                    <a:pt x="9843286" y="-202829"/>
                    <a:pt x="11428181" y="862790"/>
                    <a:pt x="11795762" y="2511394"/>
                  </a:cubicBezTo>
                  <a:cubicBezTo>
                    <a:pt x="11179944" y="1278525"/>
                    <a:pt x="9719168" y="604748"/>
                    <a:pt x="7633026" y="1249854"/>
                  </a:cubicBezTo>
                  <a:cubicBezTo>
                    <a:pt x="4267511" y="2293671"/>
                    <a:pt x="1548134" y="1023339"/>
                    <a:pt x="222256" y="151735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自由: 形状 11"/>
            <p:cNvSpPr/>
            <p:nvPr/>
          </p:nvSpPr>
          <p:spPr bwMode="auto">
            <a:xfrm>
              <a:off x="944826" y="-86458"/>
              <a:ext cx="10740983" cy="2066273"/>
            </a:xfrm>
            <a:custGeom>
              <a:avLst/>
              <a:gdLst>
                <a:gd name="connsiteX0" fmla="*/ 0 w 10740983"/>
                <a:gd name="connsiteY0" fmla="*/ 0 h 2066273"/>
                <a:gd name="connsiteX1" fmla="*/ 282893 w 10740983"/>
                <a:gd name="connsiteY1" fmla="*/ 0 h 2066273"/>
                <a:gd name="connsiteX2" fmla="*/ 341338 w 10740983"/>
                <a:gd name="connsiteY2" fmla="*/ 28295 h 2066273"/>
                <a:gd name="connsiteX3" fmla="*/ 6416027 w 10740983"/>
                <a:gd name="connsiteY3" fmla="*/ 399658 h 2066273"/>
                <a:gd name="connsiteX4" fmla="*/ 10740983 w 10740983"/>
                <a:gd name="connsiteY4" fmla="*/ 2066273 h 2066273"/>
                <a:gd name="connsiteX5" fmla="*/ 6473311 w 10740983"/>
                <a:gd name="connsiteY5" fmla="*/ 566796 h 2066273"/>
                <a:gd name="connsiteX6" fmla="*/ 199172 w 10740983"/>
                <a:gd name="connsiteY6" fmla="*/ 102855 h 20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983" h="2066273">
                  <a:moveTo>
                    <a:pt x="0" y="0"/>
                  </a:moveTo>
                  <a:lnTo>
                    <a:pt x="282893" y="0"/>
                  </a:lnTo>
                  <a:lnTo>
                    <a:pt x="341338" y="28295"/>
                  </a:lnTo>
                  <a:cubicBezTo>
                    <a:pt x="1821357" y="682227"/>
                    <a:pt x="3943259" y="1164319"/>
                    <a:pt x="6416027" y="399658"/>
                  </a:cubicBezTo>
                  <a:cubicBezTo>
                    <a:pt x="8721715" y="-316653"/>
                    <a:pt x="10263615" y="585898"/>
                    <a:pt x="10740983" y="2066273"/>
                  </a:cubicBezTo>
                  <a:cubicBezTo>
                    <a:pt x="10206331" y="686182"/>
                    <a:pt x="8693073" y="-125637"/>
                    <a:pt x="6473311" y="566796"/>
                  </a:cubicBezTo>
                  <a:cubicBezTo>
                    <a:pt x="3887765" y="1364886"/>
                    <a:pt x="1682324" y="802881"/>
                    <a:pt x="199172" y="1028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18673" y="267205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谢谢欣赏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98699" y="3576176"/>
            <a:ext cx="29946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rgbClr val="FEAE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</a:t>
            </a:r>
          </a:p>
        </p:txBody>
      </p:sp>
      <p:sp>
        <p:nvSpPr>
          <p:cNvPr id="15" name="圆角矩形 5"/>
          <p:cNvSpPr/>
          <p:nvPr/>
        </p:nvSpPr>
        <p:spPr>
          <a:xfrm>
            <a:off x="4546548" y="2578199"/>
            <a:ext cx="3098904" cy="1422601"/>
          </a:xfrm>
          <a:prstGeom prst="roundRect">
            <a:avLst>
              <a:gd name="adj" fmla="val 17408"/>
            </a:avLst>
          </a:prstGeom>
          <a:noFill/>
          <a:ln>
            <a:solidFill>
              <a:srgbClr val="FEA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02"/>
            <a:ext cx="12191999" cy="6911802"/>
          </a:xfrm>
          <a:prstGeom prst="rect">
            <a:avLst/>
          </a:prstGeom>
        </p:spPr>
      </p:pic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2495498" y="2499364"/>
            <a:ext cx="2184856" cy="2183380"/>
          </a:xfrm>
          <a:prstGeom prst="roundRect">
            <a:avLst>
              <a:gd name="adj" fmla="val 13960"/>
            </a:avLst>
          </a:prstGeom>
          <a:solidFill>
            <a:srgbClr val="FEA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851952" y="2567603"/>
            <a:ext cx="4803803" cy="845899"/>
          </a:xfrm>
          <a:prstGeom prst="roundRect">
            <a:avLst>
              <a:gd name="adj" fmla="val 20268"/>
            </a:avLst>
          </a:prstGeom>
          <a:noFill/>
          <a:ln>
            <a:solidFill>
              <a:srgbClr val="FEA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40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项目计划情况简介</a:t>
            </a:r>
          </a:p>
        </p:txBody>
      </p:sp>
      <p:sp>
        <p:nvSpPr>
          <p:cNvPr id="6" name="矩形 5"/>
          <p:cNvSpPr/>
          <p:nvPr/>
        </p:nvSpPr>
        <p:spPr>
          <a:xfrm>
            <a:off x="4851952" y="3566621"/>
            <a:ext cx="4776507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6687" y="0"/>
            <a:ext cx="6285087" cy="3491464"/>
            <a:chOff x="-36687" y="0"/>
            <a:chExt cx="6285087" cy="3491464"/>
          </a:xfrm>
        </p:grpSpPr>
        <p:sp>
          <p:nvSpPr>
            <p:cNvPr id="18" name="自由: 形状 17"/>
            <p:cNvSpPr/>
            <p:nvPr/>
          </p:nvSpPr>
          <p:spPr bwMode="auto">
            <a:xfrm>
              <a:off x="0" y="0"/>
              <a:ext cx="6248399" cy="3491464"/>
            </a:xfrm>
            <a:custGeom>
              <a:avLst/>
              <a:gdLst>
                <a:gd name="connsiteX0" fmla="*/ 0 w 6248399"/>
                <a:gd name="connsiteY0" fmla="*/ 0 h 3491464"/>
                <a:gd name="connsiteX1" fmla="*/ 6248399 w 6248399"/>
                <a:gd name="connsiteY1" fmla="*/ 0 h 3491464"/>
                <a:gd name="connsiteX2" fmla="*/ 2125551 w 6248399"/>
                <a:gd name="connsiteY2" fmla="*/ 2062005 h 3491464"/>
                <a:gd name="connsiteX3" fmla="*/ 31892 w 6248399"/>
                <a:gd name="connsiteY3" fmla="*/ 3319624 h 3491464"/>
                <a:gd name="connsiteX4" fmla="*/ 0 w 6248399"/>
                <a:gd name="connsiteY4" fmla="*/ 3491464 h 349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399" h="3491464">
                  <a:moveTo>
                    <a:pt x="0" y="0"/>
                  </a:moveTo>
                  <a:lnTo>
                    <a:pt x="6248399" y="0"/>
                  </a:lnTo>
                  <a:cubicBezTo>
                    <a:pt x="5732171" y="664036"/>
                    <a:pt x="4399745" y="1985116"/>
                    <a:pt x="2125551" y="2062005"/>
                  </a:cubicBezTo>
                  <a:cubicBezTo>
                    <a:pt x="897765" y="2100449"/>
                    <a:pt x="207435" y="2637766"/>
                    <a:pt x="31892" y="3319624"/>
                  </a:cubicBezTo>
                  <a:lnTo>
                    <a:pt x="0" y="349146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自由: 形状 16"/>
            <p:cNvSpPr/>
            <p:nvPr/>
          </p:nvSpPr>
          <p:spPr bwMode="auto">
            <a:xfrm>
              <a:off x="0" y="0"/>
              <a:ext cx="6248400" cy="3480602"/>
            </a:xfrm>
            <a:custGeom>
              <a:avLst/>
              <a:gdLst>
                <a:gd name="connsiteX0" fmla="*/ 5899599 w 6248400"/>
                <a:gd name="connsiteY0" fmla="*/ 0 h 3480602"/>
                <a:gd name="connsiteX1" fmla="*/ 6248400 w 6248400"/>
                <a:gd name="connsiteY1" fmla="*/ 0 h 3480602"/>
                <a:gd name="connsiteX2" fmla="*/ 2125575 w 6248400"/>
                <a:gd name="connsiteY2" fmla="*/ 2061803 h 3480602"/>
                <a:gd name="connsiteX3" fmla="*/ 4866 w 6248400"/>
                <a:gd name="connsiteY3" fmla="*/ 3480602 h 3480602"/>
                <a:gd name="connsiteX4" fmla="*/ 0 w 6248400"/>
                <a:gd name="connsiteY4" fmla="*/ 3419948 h 3480602"/>
                <a:gd name="connsiteX5" fmla="*/ 0 w 6248400"/>
                <a:gd name="connsiteY5" fmla="*/ 3113377 h 3480602"/>
                <a:gd name="connsiteX6" fmla="*/ 21237 w 6248400"/>
                <a:gd name="connsiteY6" fmla="*/ 2971271 h 3480602"/>
                <a:gd name="connsiteX7" fmla="*/ 2125575 w 6248400"/>
                <a:gd name="connsiteY7" fmla="*/ 1656431 h 3480602"/>
                <a:gd name="connsiteX8" fmla="*/ 5899599 w 6248400"/>
                <a:gd name="connsiteY8" fmla="*/ 0 h 34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8400" h="3480602">
                  <a:moveTo>
                    <a:pt x="5899599" y="0"/>
                  </a:moveTo>
                  <a:cubicBezTo>
                    <a:pt x="6248400" y="0"/>
                    <a:pt x="6248400" y="0"/>
                    <a:pt x="6248400" y="0"/>
                  </a:cubicBezTo>
                  <a:cubicBezTo>
                    <a:pt x="5732175" y="663970"/>
                    <a:pt x="4399756" y="1984922"/>
                    <a:pt x="2125575" y="2061803"/>
                  </a:cubicBezTo>
                  <a:cubicBezTo>
                    <a:pt x="807108" y="2103737"/>
                    <a:pt x="102531" y="2725773"/>
                    <a:pt x="4866" y="3480602"/>
                  </a:cubicBezTo>
                  <a:lnTo>
                    <a:pt x="0" y="3419948"/>
                  </a:lnTo>
                  <a:lnTo>
                    <a:pt x="0" y="3113377"/>
                  </a:lnTo>
                  <a:lnTo>
                    <a:pt x="21237" y="2971271"/>
                  </a:lnTo>
                  <a:cubicBezTo>
                    <a:pt x="170819" y="2261922"/>
                    <a:pt x="867276" y="1696182"/>
                    <a:pt x="2125575" y="1656431"/>
                  </a:cubicBezTo>
                  <a:cubicBezTo>
                    <a:pt x="4002123" y="1586540"/>
                    <a:pt x="5229902" y="684938"/>
                    <a:pt x="5899599" y="0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Freeform 16"/>
            <p:cNvSpPr/>
            <p:nvPr/>
          </p:nvSpPr>
          <p:spPr bwMode="auto">
            <a:xfrm>
              <a:off x="-36687" y="0"/>
              <a:ext cx="5936027" cy="3222558"/>
            </a:xfrm>
            <a:custGeom>
              <a:avLst/>
              <a:gdLst>
                <a:gd name="T0" fmla="*/ 310 w 851"/>
                <a:gd name="T1" fmla="*/ 223 h 461"/>
                <a:gd name="T2" fmla="*/ 837 w 851"/>
                <a:gd name="T3" fmla="*/ 0 h 461"/>
                <a:gd name="T4" fmla="*/ 851 w 851"/>
                <a:gd name="T5" fmla="*/ 0 h 461"/>
                <a:gd name="T6" fmla="*/ 851 w 851"/>
                <a:gd name="T7" fmla="*/ 0 h 461"/>
                <a:gd name="T8" fmla="*/ 310 w 851"/>
                <a:gd name="T9" fmla="*/ 237 h 461"/>
                <a:gd name="T10" fmla="*/ 4 w 851"/>
                <a:gd name="T11" fmla="*/ 461 h 461"/>
                <a:gd name="T12" fmla="*/ 310 w 851"/>
                <a:gd name="T13" fmla="*/ 22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461">
                  <a:moveTo>
                    <a:pt x="310" y="223"/>
                  </a:moveTo>
                  <a:cubicBezTo>
                    <a:pt x="567" y="215"/>
                    <a:pt x="739" y="96"/>
                    <a:pt x="837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755" y="99"/>
                    <a:pt x="579" y="228"/>
                    <a:pt x="310" y="237"/>
                  </a:cubicBezTo>
                  <a:cubicBezTo>
                    <a:pt x="109" y="244"/>
                    <a:pt x="8" y="344"/>
                    <a:pt x="4" y="461"/>
                  </a:cubicBezTo>
                  <a:cubicBezTo>
                    <a:pt x="0" y="338"/>
                    <a:pt x="101" y="230"/>
                    <a:pt x="310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0800000">
            <a:off x="5943599" y="3376121"/>
            <a:ext cx="6285087" cy="3491464"/>
            <a:chOff x="-36687" y="0"/>
            <a:chExt cx="6285087" cy="3491464"/>
          </a:xfrm>
        </p:grpSpPr>
        <p:sp>
          <p:nvSpPr>
            <p:cNvPr id="21" name="自由: 形状 20"/>
            <p:cNvSpPr/>
            <p:nvPr/>
          </p:nvSpPr>
          <p:spPr bwMode="auto">
            <a:xfrm>
              <a:off x="0" y="0"/>
              <a:ext cx="6248399" cy="3491464"/>
            </a:xfrm>
            <a:custGeom>
              <a:avLst/>
              <a:gdLst>
                <a:gd name="connsiteX0" fmla="*/ 0 w 6248399"/>
                <a:gd name="connsiteY0" fmla="*/ 0 h 3491464"/>
                <a:gd name="connsiteX1" fmla="*/ 6248399 w 6248399"/>
                <a:gd name="connsiteY1" fmla="*/ 0 h 3491464"/>
                <a:gd name="connsiteX2" fmla="*/ 2125551 w 6248399"/>
                <a:gd name="connsiteY2" fmla="*/ 2062005 h 3491464"/>
                <a:gd name="connsiteX3" fmla="*/ 31892 w 6248399"/>
                <a:gd name="connsiteY3" fmla="*/ 3319624 h 3491464"/>
                <a:gd name="connsiteX4" fmla="*/ 0 w 6248399"/>
                <a:gd name="connsiteY4" fmla="*/ 3491464 h 349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399" h="3491464">
                  <a:moveTo>
                    <a:pt x="0" y="0"/>
                  </a:moveTo>
                  <a:lnTo>
                    <a:pt x="6248399" y="0"/>
                  </a:lnTo>
                  <a:cubicBezTo>
                    <a:pt x="5732171" y="664036"/>
                    <a:pt x="4399745" y="1985116"/>
                    <a:pt x="2125551" y="2062005"/>
                  </a:cubicBezTo>
                  <a:cubicBezTo>
                    <a:pt x="897765" y="2100449"/>
                    <a:pt x="207435" y="2637766"/>
                    <a:pt x="31892" y="3319624"/>
                  </a:cubicBezTo>
                  <a:lnTo>
                    <a:pt x="0" y="349146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自由: 形状 21"/>
            <p:cNvSpPr/>
            <p:nvPr/>
          </p:nvSpPr>
          <p:spPr bwMode="auto">
            <a:xfrm>
              <a:off x="0" y="0"/>
              <a:ext cx="6248400" cy="3480602"/>
            </a:xfrm>
            <a:custGeom>
              <a:avLst/>
              <a:gdLst>
                <a:gd name="connsiteX0" fmla="*/ 5899599 w 6248400"/>
                <a:gd name="connsiteY0" fmla="*/ 0 h 3480602"/>
                <a:gd name="connsiteX1" fmla="*/ 6248400 w 6248400"/>
                <a:gd name="connsiteY1" fmla="*/ 0 h 3480602"/>
                <a:gd name="connsiteX2" fmla="*/ 2125575 w 6248400"/>
                <a:gd name="connsiteY2" fmla="*/ 2061803 h 3480602"/>
                <a:gd name="connsiteX3" fmla="*/ 4866 w 6248400"/>
                <a:gd name="connsiteY3" fmla="*/ 3480602 h 3480602"/>
                <a:gd name="connsiteX4" fmla="*/ 0 w 6248400"/>
                <a:gd name="connsiteY4" fmla="*/ 3419948 h 3480602"/>
                <a:gd name="connsiteX5" fmla="*/ 0 w 6248400"/>
                <a:gd name="connsiteY5" fmla="*/ 3113377 h 3480602"/>
                <a:gd name="connsiteX6" fmla="*/ 21237 w 6248400"/>
                <a:gd name="connsiteY6" fmla="*/ 2971271 h 3480602"/>
                <a:gd name="connsiteX7" fmla="*/ 2125575 w 6248400"/>
                <a:gd name="connsiteY7" fmla="*/ 1656431 h 3480602"/>
                <a:gd name="connsiteX8" fmla="*/ 5899599 w 6248400"/>
                <a:gd name="connsiteY8" fmla="*/ 0 h 34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8400" h="3480602">
                  <a:moveTo>
                    <a:pt x="5899599" y="0"/>
                  </a:moveTo>
                  <a:cubicBezTo>
                    <a:pt x="6248400" y="0"/>
                    <a:pt x="6248400" y="0"/>
                    <a:pt x="6248400" y="0"/>
                  </a:cubicBezTo>
                  <a:cubicBezTo>
                    <a:pt x="5732175" y="663970"/>
                    <a:pt x="4399756" y="1984922"/>
                    <a:pt x="2125575" y="2061803"/>
                  </a:cubicBezTo>
                  <a:cubicBezTo>
                    <a:pt x="807108" y="2103737"/>
                    <a:pt x="102531" y="2725773"/>
                    <a:pt x="4866" y="3480602"/>
                  </a:cubicBezTo>
                  <a:lnTo>
                    <a:pt x="0" y="3419948"/>
                  </a:lnTo>
                  <a:lnTo>
                    <a:pt x="0" y="3113377"/>
                  </a:lnTo>
                  <a:lnTo>
                    <a:pt x="21237" y="2971271"/>
                  </a:lnTo>
                  <a:cubicBezTo>
                    <a:pt x="170819" y="2261922"/>
                    <a:pt x="867276" y="1696182"/>
                    <a:pt x="2125575" y="1656431"/>
                  </a:cubicBezTo>
                  <a:cubicBezTo>
                    <a:pt x="4002123" y="1586540"/>
                    <a:pt x="5229902" y="684938"/>
                    <a:pt x="5899599" y="0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-36687" y="0"/>
              <a:ext cx="5936027" cy="3222558"/>
            </a:xfrm>
            <a:custGeom>
              <a:avLst/>
              <a:gdLst>
                <a:gd name="T0" fmla="*/ 310 w 851"/>
                <a:gd name="T1" fmla="*/ 223 h 461"/>
                <a:gd name="T2" fmla="*/ 837 w 851"/>
                <a:gd name="T3" fmla="*/ 0 h 461"/>
                <a:gd name="T4" fmla="*/ 851 w 851"/>
                <a:gd name="T5" fmla="*/ 0 h 461"/>
                <a:gd name="T6" fmla="*/ 851 w 851"/>
                <a:gd name="T7" fmla="*/ 0 h 461"/>
                <a:gd name="T8" fmla="*/ 310 w 851"/>
                <a:gd name="T9" fmla="*/ 237 h 461"/>
                <a:gd name="T10" fmla="*/ 4 w 851"/>
                <a:gd name="T11" fmla="*/ 461 h 461"/>
                <a:gd name="T12" fmla="*/ 310 w 851"/>
                <a:gd name="T13" fmla="*/ 22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461">
                  <a:moveTo>
                    <a:pt x="310" y="223"/>
                  </a:moveTo>
                  <a:cubicBezTo>
                    <a:pt x="567" y="215"/>
                    <a:pt x="739" y="96"/>
                    <a:pt x="837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755" y="99"/>
                    <a:pt x="579" y="228"/>
                    <a:pt x="310" y="237"/>
                  </a:cubicBezTo>
                  <a:cubicBezTo>
                    <a:pt x="109" y="244"/>
                    <a:pt x="8" y="344"/>
                    <a:pt x="4" y="461"/>
                  </a:cubicBezTo>
                  <a:cubicBezTo>
                    <a:pt x="0" y="338"/>
                    <a:pt x="101" y="230"/>
                    <a:pt x="310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项目计划情况简介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Group 8"/>
          <p:cNvGrpSpPr/>
          <p:nvPr/>
        </p:nvGrpSpPr>
        <p:grpSpPr bwMode="auto">
          <a:xfrm>
            <a:off x="4764088" y="1924050"/>
            <a:ext cx="2667000" cy="4070350"/>
            <a:chOff x="0" y="0"/>
            <a:chExt cx="3019425" cy="4606802"/>
          </a:xfrm>
        </p:grpSpPr>
        <p:sp>
          <p:nvSpPr>
            <p:cNvPr id="8" name="Freeform 5"/>
            <p:cNvSpPr/>
            <p:nvPr/>
          </p:nvSpPr>
          <p:spPr bwMode="auto">
            <a:xfrm>
              <a:off x="972326" y="2008738"/>
              <a:ext cx="1737967" cy="1094206"/>
            </a:xfrm>
            <a:custGeom>
              <a:avLst/>
              <a:gdLst>
                <a:gd name="T0" fmla="*/ 588 w 2687"/>
                <a:gd name="T1" fmla="*/ 0 h 1694"/>
                <a:gd name="T2" fmla="*/ 4 w 2687"/>
                <a:gd name="T3" fmla="*/ 1380 h 1694"/>
                <a:gd name="T4" fmla="*/ 7 w 2687"/>
                <a:gd name="T5" fmla="*/ 1694 h 1694"/>
                <a:gd name="T6" fmla="*/ 1352 w 2687"/>
                <a:gd name="T7" fmla="*/ 1694 h 1694"/>
                <a:gd name="T8" fmla="*/ 1370 w 2687"/>
                <a:gd name="T9" fmla="*/ 1386 h 1694"/>
                <a:gd name="T10" fmla="*/ 2687 w 2687"/>
                <a:gd name="T11" fmla="*/ 0 h 1694"/>
                <a:gd name="T12" fmla="*/ 588 w 2687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7" h="1694">
                  <a:moveTo>
                    <a:pt x="588" y="0"/>
                  </a:moveTo>
                  <a:cubicBezTo>
                    <a:pt x="293" y="436"/>
                    <a:pt x="0" y="741"/>
                    <a:pt x="4" y="1380"/>
                  </a:cubicBezTo>
                  <a:cubicBezTo>
                    <a:pt x="5" y="1455"/>
                    <a:pt x="6" y="1685"/>
                    <a:pt x="7" y="1694"/>
                  </a:cubicBezTo>
                  <a:cubicBezTo>
                    <a:pt x="1352" y="1694"/>
                    <a:pt x="1352" y="1694"/>
                    <a:pt x="1352" y="1694"/>
                  </a:cubicBezTo>
                  <a:cubicBezTo>
                    <a:pt x="1354" y="1687"/>
                    <a:pt x="1340" y="1535"/>
                    <a:pt x="1370" y="1386"/>
                  </a:cubicBezTo>
                  <a:cubicBezTo>
                    <a:pt x="1475" y="854"/>
                    <a:pt x="2200" y="559"/>
                    <a:pt x="2687" y="0"/>
                  </a:cubicBezTo>
                  <a:lnTo>
                    <a:pt x="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1353349" y="731267"/>
              <a:ext cx="1666076" cy="1688921"/>
            </a:xfrm>
            <a:custGeom>
              <a:avLst/>
              <a:gdLst>
                <a:gd name="T0" fmla="*/ 2577 w 2577"/>
                <a:gd name="T1" fmla="*/ 820 h 2611"/>
                <a:gd name="T2" fmla="*/ 2410 w 2577"/>
                <a:gd name="T3" fmla="*/ 0 h 2611"/>
                <a:gd name="T4" fmla="*/ 381 w 2577"/>
                <a:gd name="T5" fmla="*/ 810 h 2611"/>
                <a:gd name="T6" fmla="*/ 396 w 2577"/>
                <a:gd name="T7" fmla="*/ 947 h 2611"/>
                <a:gd name="T8" fmla="*/ 0 w 2577"/>
                <a:gd name="T9" fmla="*/ 1974 h 2611"/>
                <a:gd name="T10" fmla="*/ 433 w 2577"/>
                <a:gd name="T11" fmla="*/ 1975 h 2611"/>
                <a:gd name="T12" fmla="*/ 626 w 2577"/>
                <a:gd name="T13" fmla="*/ 2254 h 2611"/>
                <a:gd name="T14" fmla="*/ 626 w 2577"/>
                <a:gd name="T15" fmla="*/ 2254 h 2611"/>
                <a:gd name="T16" fmla="*/ 565 w 2577"/>
                <a:gd name="T17" fmla="*/ 2401 h 2611"/>
                <a:gd name="T18" fmla="*/ 817 w 2577"/>
                <a:gd name="T19" fmla="*/ 2607 h 2611"/>
                <a:gd name="T20" fmla="*/ 1056 w 2577"/>
                <a:gd name="T21" fmla="*/ 2386 h 2611"/>
                <a:gd name="T22" fmla="*/ 983 w 2577"/>
                <a:gd name="T23" fmla="*/ 2241 h 2611"/>
                <a:gd name="T24" fmla="*/ 1118 w 2577"/>
                <a:gd name="T25" fmla="*/ 1977 h 2611"/>
                <a:gd name="T26" fmla="*/ 2099 w 2577"/>
                <a:gd name="T27" fmla="*/ 1974 h 2611"/>
                <a:gd name="T28" fmla="*/ 2577 w 2577"/>
                <a:gd name="T29" fmla="*/ 820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7" h="2611">
                  <a:moveTo>
                    <a:pt x="2577" y="820"/>
                  </a:moveTo>
                  <a:cubicBezTo>
                    <a:pt x="2577" y="511"/>
                    <a:pt x="2519" y="238"/>
                    <a:pt x="2410" y="0"/>
                  </a:cubicBezTo>
                  <a:cubicBezTo>
                    <a:pt x="381" y="810"/>
                    <a:pt x="381" y="810"/>
                    <a:pt x="381" y="810"/>
                  </a:cubicBezTo>
                  <a:cubicBezTo>
                    <a:pt x="391" y="853"/>
                    <a:pt x="396" y="898"/>
                    <a:pt x="396" y="947"/>
                  </a:cubicBezTo>
                  <a:cubicBezTo>
                    <a:pt x="396" y="1339"/>
                    <a:pt x="210" y="1663"/>
                    <a:pt x="0" y="1974"/>
                  </a:cubicBezTo>
                  <a:cubicBezTo>
                    <a:pt x="433" y="1975"/>
                    <a:pt x="433" y="1975"/>
                    <a:pt x="433" y="1975"/>
                  </a:cubicBezTo>
                  <a:cubicBezTo>
                    <a:pt x="736" y="1975"/>
                    <a:pt x="687" y="2193"/>
                    <a:pt x="626" y="2254"/>
                  </a:cubicBezTo>
                  <a:cubicBezTo>
                    <a:pt x="626" y="2254"/>
                    <a:pt x="626" y="2254"/>
                    <a:pt x="626" y="2254"/>
                  </a:cubicBezTo>
                  <a:cubicBezTo>
                    <a:pt x="587" y="2294"/>
                    <a:pt x="563" y="2345"/>
                    <a:pt x="565" y="2401"/>
                  </a:cubicBezTo>
                  <a:cubicBezTo>
                    <a:pt x="568" y="2519"/>
                    <a:pt x="681" y="2611"/>
                    <a:pt x="817" y="2607"/>
                  </a:cubicBezTo>
                  <a:cubicBezTo>
                    <a:pt x="952" y="2603"/>
                    <a:pt x="1059" y="2504"/>
                    <a:pt x="1056" y="2386"/>
                  </a:cubicBezTo>
                  <a:cubicBezTo>
                    <a:pt x="1054" y="2329"/>
                    <a:pt x="1026" y="2278"/>
                    <a:pt x="983" y="2241"/>
                  </a:cubicBezTo>
                  <a:cubicBezTo>
                    <a:pt x="931" y="2176"/>
                    <a:pt x="890" y="2007"/>
                    <a:pt x="1118" y="1977"/>
                  </a:cubicBezTo>
                  <a:cubicBezTo>
                    <a:pt x="2099" y="1974"/>
                    <a:pt x="2099" y="1974"/>
                    <a:pt x="2099" y="1974"/>
                  </a:cubicBezTo>
                  <a:cubicBezTo>
                    <a:pt x="2372" y="1662"/>
                    <a:pt x="2577" y="1293"/>
                    <a:pt x="2577" y="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310214" y="0"/>
              <a:ext cx="1601374" cy="1390665"/>
            </a:xfrm>
            <a:custGeom>
              <a:avLst/>
              <a:gdLst>
                <a:gd name="T0" fmla="*/ 1772 w 2475"/>
                <a:gd name="T1" fmla="*/ 1697 h 2152"/>
                <a:gd name="T2" fmla="*/ 1793 w 2475"/>
                <a:gd name="T3" fmla="*/ 1406 h 2152"/>
                <a:gd name="T4" fmla="*/ 2475 w 2475"/>
                <a:gd name="T5" fmla="*/ 1134 h 2152"/>
                <a:gd name="T6" fmla="*/ 18 w 2475"/>
                <a:gd name="T7" fmla="*/ 0 h 2152"/>
                <a:gd name="T8" fmla="*/ 0 w 2475"/>
                <a:gd name="T9" fmla="*/ 0 h 2152"/>
                <a:gd name="T10" fmla="*/ 5 w 2475"/>
                <a:gd name="T11" fmla="*/ 1547 h 2152"/>
                <a:gd name="T12" fmla="*/ 446 w 2475"/>
                <a:gd name="T13" fmla="*/ 1944 h 2152"/>
                <a:gd name="T14" fmla="*/ 1229 w 2475"/>
                <a:gd name="T15" fmla="*/ 1632 h 2152"/>
                <a:gd name="T16" fmla="*/ 1444 w 2475"/>
                <a:gd name="T17" fmla="*/ 1840 h 2152"/>
                <a:gd name="T18" fmla="*/ 1444 w 2475"/>
                <a:gd name="T19" fmla="*/ 1839 h 2152"/>
                <a:gd name="T20" fmla="*/ 1441 w 2475"/>
                <a:gd name="T21" fmla="*/ 1998 h 2152"/>
                <a:gd name="T22" fmla="*/ 1750 w 2475"/>
                <a:gd name="T23" fmla="*/ 2098 h 2152"/>
                <a:gd name="T24" fmla="*/ 1893 w 2475"/>
                <a:gd name="T25" fmla="*/ 1806 h 2152"/>
                <a:gd name="T26" fmla="*/ 1772 w 2475"/>
                <a:gd name="T27" fmla="*/ 1697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75" h="2152">
                  <a:moveTo>
                    <a:pt x="1772" y="1697"/>
                  </a:moveTo>
                  <a:cubicBezTo>
                    <a:pt x="1700" y="1657"/>
                    <a:pt x="1604" y="1517"/>
                    <a:pt x="1793" y="1406"/>
                  </a:cubicBezTo>
                  <a:cubicBezTo>
                    <a:pt x="2475" y="1134"/>
                    <a:pt x="2475" y="1134"/>
                    <a:pt x="2475" y="1134"/>
                  </a:cubicBezTo>
                  <a:cubicBezTo>
                    <a:pt x="2129" y="386"/>
                    <a:pt x="1261" y="0"/>
                    <a:pt x="18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5" y="1547"/>
                    <a:pt x="5" y="1547"/>
                    <a:pt x="5" y="1547"/>
                  </a:cubicBezTo>
                  <a:cubicBezTo>
                    <a:pt x="241" y="1610"/>
                    <a:pt x="398" y="1742"/>
                    <a:pt x="446" y="1944"/>
                  </a:cubicBezTo>
                  <a:cubicBezTo>
                    <a:pt x="1229" y="1632"/>
                    <a:pt x="1229" y="1632"/>
                    <a:pt x="1229" y="1632"/>
                  </a:cubicBezTo>
                  <a:cubicBezTo>
                    <a:pt x="1461" y="1568"/>
                    <a:pt x="1477" y="1766"/>
                    <a:pt x="1444" y="1840"/>
                  </a:cubicBezTo>
                  <a:cubicBezTo>
                    <a:pt x="1444" y="1839"/>
                    <a:pt x="1444" y="1839"/>
                    <a:pt x="1444" y="1839"/>
                  </a:cubicBezTo>
                  <a:cubicBezTo>
                    <a:pt x="1422" y="1890"/>
                    <a:pt x="1419" y="1947"/>
                    <a:pt x="1441" y="1998"/>
                  </a:cubicBezTo>
                  <a:cubicBezTo>
                    <a:pt x="1487" y="2107"/>
                    <a:pt x="1625" y="2152"/>
                    <a:pt x="1750" y="2098"/>
                  </a:cubicBezTo>
                  <a:cubicBezTo>
                    <a:pt x="1875" y="2045"/>
                    <a:pt x="1939" y="1914"/>
                    <a:pt x="1893" y="1806"/>
                  </a:cubicBezTo>
                  <a:cubicBezTo>
                    <a:pt x="1870" y="1753"/>
                    <a:pt x="1826" y="1715"/>
                    <a:pt x="1772" y="16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0" y="0"/>
              <a:ext cx="1721791" cy="1255911"/>
            </a:xfrm>
            <a:custGeom>
              <a:avLst/>
              <a:gdLst>
                <a:gd name="T0" fmla="*/ 2438 w 2665"/>
                <a:gd name="T1" fmla="*/ 501 h 1945"/>
                <a:gd name="T2" fmla="*/ 2293 w 2665"/>
                <a:gd name="T3" fmla="*/ 575 h 1945"/>
                <a:gd name="T4" fmla="*/ 2028 w 2665"/>
                <a:gd name="T5" fmla="*/ 444 h 1945"/>
                <a:gd name="T6" fmla="*/ 2027 w 2665"/>
                <a:gd name="T7" fmla="*/ 0 h 1945"/>
                <a:gd name="T8" fmla="*/ 0 w 2665"/>
                <a:gd name="T9" fmla="*/ 552 h 1945"/>
                <a:gd name="T10" fmla="*/ 435 w 2665"/>
                <a:gd name="T11" fmla="*/ 1945 h 1945"/>
                <a:gd name="T12" fmla="*/ 1656 w 2665"/>
                <a:gd name="T13" fmla="*/ 1502 h 1945"/>
                <a:gd name="T14" fmla="*/ 2032 w 2665"/>
                <a:gd name="T15" fmla="*/ 1547 h 1945"/>
                <a:gd name="T16" fmla="*/ 2031 w 2665"/>
                <a:gd name="T17" fmla="*/ 1360 h 1945"/>
                <a:gd name="T18" fmla="*/ 2035 w 2665"/>
                <a:gd name="T19" fmla="*/ 1114 h 1945"/>
                <a:gd name="T20" fmla="*/ 2309 w 2665"/>
                <a:gd name="T21" fmla="*/ 932 h 1945"/>
                <a:gd name="T22" fmla="*/ 2309 w 2665"/>
                <a:gd name="T23" fmla="*/ 931 h 1945"/>
                <a:gd name="T24" fmla="*/ 2456 w 2665"/>
                <a:gd name="T25" fmla="*/ 991 h 1945"/>
                <a:gd name="T26" fmla="*/ 2660 w 2665"/>
                <a:gd name="T27" fmla="*/ 738 h 1945"/>
                <a:gd name="T28" fmla="*/ 2438 w 2665"/>
                <a:gd name="T29" fmla="*/ 501 h 1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5" h="1945">
                  <a:moveTo>
                    <a:pt x="2438" y="501"/>
                  </a:moveTo>
                  <a:cubicBezTo>
                    <a:pt x="2381" y="503"/>
                    <a:pt x="2329" y="531"/>
                    <a:pt x="2293" y="575"/>
                  </a:cubicBezTo>
                  <a:cubicBezTo>
                    <a:pt x="2229" y="627"/>
                    <a:pt x="2062" y="668"/>
                    <a:pt x="2028" y="444"/>
                  </a:cubicBezTo>
                  <a:cubicBezTo>
                    <a:pt x="2027" y="0"/>
                    <a:pt x="2027" y="0"/>
                    <a:pt x="2027" y="0"/>
                  </a:cubicBezTo>
                  <a:cubicBezTo>
                    <a:pt x="833" y="6"/>
                    <a:pt x="0" y="552"/>
                    <a:pt x="0" y="552"/>
                  </a:cubicBezTo>
                  <a:cubicBezTo>
                    <a:pt x="435" y="1945"/>
                    <a:pt x="435" y="1945"/>
                    <a:pt x="435" y="1945"/>
                  </a:cubicBezTo>
                  <a:cubicBezTo>
                    <a:pt x="435" y="1945"/>
                    <a:pt x="1004" y="1502"/>
                    <a:pt x="1656" y="1502"/>
                  </a:cubicBezTo>
                  <a:cubicBezTo>
                    <a:pt x="1796" y="1502"/>
                    <a:pt x="1922" y="1517"/>
                    <a:pt x="2032" y="1547"/>
                  </a:cubicBezTo>
                  <a:cubicBezTo>
                    <a:pt x="2031" y="1360"/>
                    <a:pt x="2031" y="1360"/>
                    <a:pt x="2031" y="1360"/>
                  </a:cubicBezTo>
                  <a:cubicBezTo>
                    <a:pt x="2035" y="1114"/>
                    <a:pt x="2035" y="1114"/>
                    <a:pt x="2035" y="1114"/>
                  </a:cubicBezTo>
                  <a:cubicBezTo>
                    <a:pt x="2033" y="810"/>
                    <a:pt x="2247" y="871"/>
                    <a:pt x="2309" y="932"/>
                  </a:cubicBezTo>
                  <a:cubicBezTo>
                    <a:pt x="2309" y="931"/>
                    <a:pt x="2309" y="931"/>
                    <a:pt x="2309" y="931"/>
                  </a:cubicBezTo>
                  <a:cubicBezTo>
                    <a:pt x="2348" y="970"/>
                    <a:pt x="2400" y="993"/>
                    <a:pt x="2456" y="991"/>
                  </a:cubicBezTo>
                  <a:cubicBezTo>
                    <a:pt x="2573" y="987"/>
                    <a:pt x="2665" y="874"/>
                    <a:pt x="2660" y="738"/>
                  </a:cubicBezTo>
                  <a:cubicBezTo>
                    <a:pt x="2655" y="603"/>
                    <a:pt x="2556" y="496"/>
                    <a:pt x="2438" y="5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任意多边形 14"/>
            <p:cNvSpPr/>
            <p:nvPr/>
          </p:nvSpPr>
          <p:spPr bwMode="auto">
            <a:xfrm>
              <a:off x="765640" y="3318551"/>
              <a:ext cx="1290445" cy="1288251"/>
            </a:xfrm>
            <a:custGeom>
              <a:avLst/>
              <a:gdLst>
                <a:gd name="T0" fmla="*/ 693462 w 1289896"/>
                <a:gd name="T1" fmla="*/ 1869 h 1288803"/>
                <a:gd name="T2" fmla="*/ 1256263 w 1289896"/>
                <a:gd name="T3" fmla="*/ 439512 h 1288803"/>
                <a:gd name="T4" fmla="*/ 850098 w 1289896"/>
                <a:gd name="T5" fmla="*/ 1255192 h 1288803"/>
                <a:gd name="T6" fmla="*/ 33888 w 1289896"/>
                <a:gd name="T7" fmla="*/ 849291 h 1288803"/>
                <a:gd name="T8" fmla="*/ 439406 w 1289896"/>
                <a:gd name="T9" fmla="*/ 33611 h 1288803"/>
                <a:gd name="T10" fmla="*/ 693462 w 1289896"/>
                <a:gd name="T11" fmla="*/ 1869 h 1288803"/>
                <a:gd name="T12" fmla="*/ 645869 w 1289896"/>
                <a:gd name="T13" fmla="*/ 193551 h 1288803"/>
                <a:gd name="T14" fmla="*/ 502380 w 1289896"/>
                <a:gd name="T15" fmla="*/ 217450 h 1288803"/>
                <a:gd name="T16" fmla="*/ 217988 w 1289896"/>
                <a:gd name="T17" fmla="*/ 787795 h 1288803"/>
                <a:gd name="T18" fmla="*/ 645223 w 1289896"/>
                <a:gd name="T19" fmla="*/ 1095251 h 1288803"/>
                <a:gd name="T20" fmla="*/ 789358 w 1289896"/>
                <a:gd name="T21" fmla="*/ 1071352 h 1288803"/>
                <a:gd name="T22" fmla="*/ 1073104 w 1289896"/>
                <a:gd name="T23" fmla="*/ 501008 h 1288803"/>
                <a:gd name="T24" fmla="*/ 645869 w 1289896"/>
                <a:gd name="T25" fmla="*/ 193551 h 1288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9896" h="1288803">
                  <a:moveTo>
                    <a:pt x="693462" y="1869"/>
                  </a:moveTo>
                  <a:cubicBezTo>
                    <a:pt x="944000" y="21047"/>
                    <a:pt x="1170891" y="186470"/>
                    <a:pt x="1256263" y="439512"/>
                  </a:cubicBezTo>
                  <a:cubicBezTo>
                    <a:pt x="1369446" y="776901"/>
                    <a:pt x="1187707" y="1142082"/>
                    <a:pt x="850098" y="1255192"/>
                  </a:cubicBezTo>
                  <a:cubicBezTo>
                    <a:pt x="512490" y="1368301"/>
                    <a:pt x="147071" y="1186680"/>
                    <a:pt x="33888" y="849291"/>
                  </a:cubicBezTo>
                  <a:cubicBezTo>
                    <a:pt x="-79942" y="511902"/>
                    <a:pt x="102444" y="146720"/>
                    <a:pt x="439406" y="33611"/>
                  </a:cubicBezTo>
                  <a:cubicBezTo>
                    <a:pt x="523808" y="5333"/>
                    <a:pt x="609949" y="-4523"/>
                    <a:pt x="693462" y="1869"/>
                  </a:cubicBezTo>
                  <a:close/>
                  <a:moveTo>
                    <a:pt x="645869" y="193551"/>
                  </a:moveTo>
                  <a:cubicBezTo>
                    <a:pt x="597393" y="193551"/>
                    <a:pt x="548917" y="201302"/>
                    <a:pt x="502380" y="217450"/>
                  </a:cubicBezTo>
                  <a:cubicBezTo>
                    <a:pt x="266464" y="296252"/>
                    <a:pt x="139133" y="552035"/>
                    <a:pt x="217988" y="787795"/>
                  </a:cubicBezTo>
                  <a:cubicBezTo>
                    <a:pt x="280037" y="971881"/>
                    <a:pt x="451965" y="1095251"/>
                    <a:pt x="645223" y="1095251"/>
                  </a:cubicBezTo>
                  <a:cubicBezTo>
                    <a:pt x="694345" y="1095251"/>
                    <a:pt x="742175" y="1087500"/>
                    <a:pt x="789358" y="1071352"/>
                  </a:cubicBezTo>
                  <a:cubicBezTo>
                    <a:pt x="1024628" y="992550"/>
                    <a:pt x="1151958" y="736767"/>
                    <a:pt x="1073104" y="501008"/>
                  </a:cubicBezTo>
                  <a:cubicBezTo>
                    <a:pt x="1011055" y="316921"/>
                    <a:pt x="839773" y="193551"/>
                    <a:pt x="645869" y="1935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" name="矩形 15"/>
          <p:cNvSpPr>
            <a:spLocks noChangeArrowheads="1"/>
          </p:cNvSpPr>
          <p:nvPr/>
        </p:nvSpPr>
        <p:spPr bwMode="auto">
          <a:xfrm>
            <a:off x="5170254" y="2106088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6289088" y="2201863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02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6390688" y="3122613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03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6" name="矩形 18"/>
          <p:cNvSpPr>
            <a:spLocks noChangeArrowheads="1"/>
          </p:cNvSpPr>
          <p:nvPr/>
        </p:nvSpPr>
        <p:spPr bwMode="auto">
          <a:xfrm>
            <a:off x="5765213" y="4000500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04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96200" y="1706702"/>
            <a:ext cx="346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896200" y="1275509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96200" y="4081433"/>
            <a:ext cx="346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96200" y="365024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4643" y="1706702"/>
            <a:ext cx="346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14643" y="1275509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4643" y="4081433"/>
            <a:ext cx="346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14643" y="365024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项目计划情况简介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148"/>
          <p:cNvSpPr>
            <a:spLocks noChangeArrowheads="1"/>
          </p:cNvSpPr>
          <p:nvPr/>
        </p:nvSpPr>
        <p:spPr bwMode="auto">
          <a:xfrm>
            <a:off x="7954963" y="2936875"/>
            <a:ext cx="317500" cy="319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149"/>
          <p:cNvSpPr>
            <a:spLocks noChangeArrowheads="1"/>
          </p:cNvSpPr>
          <p:nvPr/>
        </p:nvSpPr>
        <p:spPr bwMode="auto">
          <a:xfrm>
            <a:off x="3881438" y="2936875"/>
            <a:ext cx="317500" cy="319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150"/>
          <p:cNvSpPr>
            <a:spLocks noChangeArrowheads="1"/>
          </p:cNvSpPr>
          <p:nvPr/>
        </p:nvSpPr>
        <p:spPr bwMode="auto">
          <a:xfrm>
            <a:off x="3881438" y="4608513"/>
            <a:ext cx="317500" cy="31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152"/>
          <p:cNvSpPr>
            <a:spLocks noChangeArrowheads="1"/>
          </p:cNvSpPr>
          <p:nvPr/>
        </p:nvSpPr>
        <p:spPr bwMode="auto">
          <a:xfrm>
            <a:off x="7954963" y="4605338"/>
            <a:ext cx="317500" cy="3190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8@|5FFC:4308095|FBC:16777215|LFC:0|LBC:16777215"/>
          <p:cNvSpPr/>
          <p:nvPr/>
        </p:nvSpPr>
        <p:spPr bwMode="auto">
          <a:xfrm>
            <a:off x="4321175" y="2239963"/>
            <a:ext cx="1868488" cy="1778000"/>
          </a:xfrm>
          <a:custGeom>
            <a:avLst/>
            <a:gdLst>
              <a:gd name="T0" fmla="*/ 497 w 497"/>
              <a:gd name="T1" fmla="*/ 134 h 473"/>
              <a:gd name="T2" fmla="*/ 408 w 497"/>
              <a:gd name="T3" fmla="*/ 225 h 473"/>
              <a:gd name="T4" fmla="*/ 230 w 497"/>
              <a:gd name="T5" fmla="*/ 440 h 473"/>
              <a:gd name="T6" fmla="*/ 130 w 497"/>
              <a:gd name="T7" fmla="*/ 342 h 473"/>
              <a:gd name="T8" fmla="*/ 0 w 497"/>
              <a:gd name="T9" fmla="*/ 473 h 473"/>
              <a:gd name="T10" fmla="*/ 0 w 497"/>
              <a:gd name="T11" fmla="*/ 459 h 473"/>
              <a:gd name="T12" fmla="*/ 361 w 497"/>
              <a:gd name="T13" fmla="*/ 0 h 473"/>
              <a:gd name="T14" fmla="*/ 497 w 497"/>
              <a:gd name="T15" fmla="*/ 134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7" h="473">
                <a:moveTo>
                  <a:pt x="497" y="134"/>
                </a:moveTo>
                <a:cubicBezTo>
                  <a:pt x="408" y="225"/>
                  <a:pt x="408" y="225"/>
                  <a:pt x="408" y="225"/>
                </a:cubicBezTo>
                <a:cubicBezTo>
                  <a:pt x="311" y="252"/>
                  <a:pt x="238" y="337"/>
                  <a:pt x="230" y="440"/>
                </a:cubicBezTo>
                <a:cubicBezTo>
                  <a:pt x="130" y="342"/>
                  <a:pt x="130" y="342"/>
                  <a:pt x="130" y="342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468"/>
                  <a:pt x="0" y="463"/>
                  <a:pt x="0" y="459"/>
                </a:cubicBezTo>
                <a:cubicBezTo>
                  <a:pt x="0" y="236"/>
                  <a:pt x="154" y="50"/>
                  <a:pt x="361" y="0"/>
                </a:cubicBezTo>
                <a:lnTo>
                  <a:pt x="497" y="1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5@|5FFC:1554685|FBC:16777215|LFC:0|LBC:16777215"/>
          <p:cNvSpPr/>
          <p:nvPr/>
        </p:nvSpPr>
        <p:spPr bwMode="auto">
          <a:xfrm>
            <a:off x="5997575" y="2190750"/>
            <a:ext cx="1836738" cy="1898650"/>
          </a:xfrm>
          <a:custGeom>
            <a:avLst/>
            <a:gdLst>
              <a:gd name="T0" fmla="*/ 488 w 488"/>
              <a:gd name="T1" fmla="*/ 376 h 505"/>
              <a:gd name="T2" fmla="*/ 360 w 488"/>
              <a:gd name="T3" fmla="*/ 505 h 505"/>
              <a:gd name="T4" fmla="*/ 259 w 488"/>
              <a:gd name="T5" fmla="*/ 406 h 505"/>
              <a:gd name="T6" fmla="*/ 63 w 488"/>
              <a:gd name="T7" fmla="*/ 232 h 505"/>
              <a:gd name="T8" fmla="*/ 148 w 488"/>
              <a:gd name="T9" fmla="*/ 146 h 505"/>
              <a:gd name="T10" fmla="*/ 0 w 488"/>
              <a:gd name="T11" fmla="*/ 1 h 505"/>
              <a:gd name="T12" fmla="*/ 26 w 488"/>
              <a:gd name="T13" fmla="*/ 0 h 505"/>
              <a:gd name="T14" fmla="*/ 488 w 488"/>
              <a:gd name="T15" fmla="*/ 376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" h="505">
                <a:moveTo>
                  <a:pt x="488" y="376"/>
                </a:moveTo>
                <a:cubicBezTo>
                  <a:pt x="360" y="505"/>
                  <a:pt x="360" y="505"/>
                  <a:pt x="360" y="505"/>
                </a:cubicBezTo>
                <a:cubicBezTo>
                  <a:pt x="259" y="406"/>
                  <a:pt x="259" y="406"/>
                  <a:pt x="259" y="406"/>
                </a:cubicBezTo>
                <a:cubicBezTo>
                  <a:pt x="234" y="316"/>
                  <a:pt x="158" y="247"/>
                  <a:pt x="63" y="232"/>
                </a:cubicBezTo>
                <a:cubicBezTo>
                  <a:pt x="148" y="146"/>
                  <a:pt x="148" y="146"/>
                  <a:pt x="148" y="146"/>
                </a:cubicBezTo>
                <a:cubicBezTo>
                  <a:pt x="0" y="1"/>
                  <a:pt x="0" y="1"/>
                  <a:pt x="0" y="1"/>
                </a:cubicBezTo>
                <a:cubicBezTo>
                  <a:pt x="9" y="0"/>
                  <a:pt x="17" y="0"/>
                  <a:pt x="26" y="0"/>
                </a:cubicBezTo>
                <a:cubicBezTo>
                  <a:pt x="254" y="0"/>
                  <a:pt x="444" y="161"/>
                  <a:pt x="488" y="3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7@|5FFC:2381804|FBC:16777215|LFC:0|LBC:16777215"/>
          <p:cNvSpPr/>
          <p:nvPr/>
        </p:nvSpPr>
        <p:spPr bwMode="auto">
          <a:xfrm>
            <a:off x="4362450" y="3886200"/>
            <a:ext cx="1804988" cy="1851025"/>
          </a:xfrm>
          <a:custGeom>
            <a:avLst/>
            <a:gdLst>
              <a:gd name="T0" fmla="*/ 480 w 480"/>
              <a:gd name="T1" fmla="*/ 492 h 492"/>
              <a:gd name="T2" fmla="*/ 461 w 480"/>
              <a:gd name="T3" fmla="*/ 492 h 492"/>
              <a:gd name="T4" fmla="*/ 0 w 480"/>
              <a:gd name="T5" fmla="*/ 122 h 492"/>
              <a:gd name="T6" fmla="*/ 120 w 480"/>
              <a:gd name="T7" fmla="*/ 0 h 492"/>
              <a:gd name="T8" fmla="*/ 239 w 480"/>
              <a:gd name="T9" fmla="*/ 118 h 492"/>
              <a:gd name="T10" fmla="*/ 424 w 480"/>
              <a:gd name="T11" fmla="*/ 260 h 492"/>
              <a:gd name="T12" fmla="*/ 335 w 480"/>
              <a:gd name="T13" fmla="*/ 350 h 492"/>
              <a:gd name="T14" fmla="*/ 480 w 480"/>
              <a:gd name="T15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492">
                <a:moveTo>
                  <a:pt x="480" y="492"/>
                </a:moveTo>
                <a:cubicBezTo>
                  <a:pt x="474" y="492"/>
                  <a:pt x="467" y="492"/>
                  <a:pt x="461" y="492"/>
                </a:cubicBezTo>
                <a:cubicBezTo>
                  <a:pt x="235" y="492"/>
                  <a:pt x="46" y="334"/>
                  <a:pt x="0" y="122"/>
                </a:cubicBezTo>
                <a:cubicBezTo>
                  <a:pt x="120" y="0"/>
                  <a:pt x="120" y="0"/>
                  <a:pt x="120" y="0"/>
                </a:cubicBezTo>
                <a:cubicBezTo>
                  <a:pt x="239" y="118"/>
                  <a:pt x="239" y="118"/>
                  <a:pt x="239" y="118"/>
                </a:cubicBezTo>
                <a:cubicBezTo>
                  <a:pt x="271" y="192"/>
                  <a:pt x="341" y="247"/>
                  <a:pt x="424" y="260"/>
                </a:cubicBezTo>
                <a:cubicBezTo>
                  <a:pt x="335" y="350"/>
                  <a:pt x="335" y="350"/>
                  <a:pt x="335" y="350"/>
                </a:cubicBezTo>
                <a:lnTo>
                  <a:pt x="480" y="4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6@|5FFC:14657585|FBC:16777215|LFC:0|LBC:16777215"/>
          <p:cNvSpPr/>
          <p:nvPr/>
        </p:nvSpPr>
        <p:spPr bwMode="auto">
          <a:xfrm>
            <a:off x="5986463" y="3932238"/>
            <a:ext cx="1884362" cy="1763712"/>
          </a:xfrm>
          <a:custGeom>
            <a:avLst/>
            <a:gdLst>
              <a:gd name="T0" fmla="*/ 501 w 501"/>
              <a:gd name="T1" fmla="*/ 9 h 469"/>
              <a:gd name="T2" fmla="*/ 134 w 501"/>
              <a:gd name="T3" fmla="*/ 469 h 469"/>
              <a:gd name="T4" fmla="*/ 0 w 501"/>
              <a:gd name="T5" fmla="*/ 337 h 469"/>
              <a:gd name="T6" fmla="*/ 93 w 501"/>
              <a:gd name="T7" fmla="*/ 242 h 469"/>
              <a:gd name="T8" fmla="*/ 93 w 501"/>
              <a:gd name="T9" fmla="*/ 242 h 469"/>
              <a:gd name="T10" fmla="*/ 269 w 501"/>
              <a:gd name="T11" fmla="*/ 45 h 469"/>
              <a:gd name="T12" fmla="*/ 364 w 501"/>
              <a:gd name="T13" fmla="*/ 139 h 469"/>
              <a:gd name="T14" fmla="*/ 501 w 501"/>
              <a:gd name="T15" fmla="*/ 0 h 469"/>
              <a:gd name="T16" fmla="*/ 501 w 501"/>
              <a:gd name="T17" fmla="*/ 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1" h="469">
                <a:moveTo>
                  <a:pt x="501" y="9"/>
                </a:moveTo>
                <a:cubicBezTo>
                  <a:pt x="501" y="233"/>
                  <a:pt x="344" y="421"/>
                  <a:pt x="134" y="469"/>
                </a:cubicBezTo>
                <a:cubicBezTo>
                  <a:pt x="0" y="337"/>
                  <a:pt x="0" y="337"/>
                  <a:pt x="0" y="337"/>
                </a:cubicBezTo>
                <a:cubicBezTo>
                  <a:pt x="93" y="242"/>
                  <a:pt x="93" y="242"/>
                  <a:pt x="93" y="242"/>
                </a:cubicBezTo>
                <a:cubicBezTo>
                  <a:pt x="93" y="242"/>
                  <a:pt x="93" y="242"/>
                  <a:pt x="93" y="242"/>
                </a:cubicBezTo>
                <a:cubicBezTo>
                  <a:pt x="184" y="217"/>
                  <a:pt x="254" y="140"/>
                  <a:pt x="269" y="45"/>
                </a:cubicBezTo>
                <a:cubicBezTo>
                  <a:pt x="364" y="139"/>
                  <a:pt x="364" y="139"/>
                  <a:pt x="364" y="139"/>
                </a:cubicBezTo>
                <a:cubicBezTo>
                  <a:pt x="501" y="0"/>
                  <a:pt x="501" y="0"/>
                  <a:pt x="501" y="0"/>
                </a:cubicBezTo>
                <a:cubicBezTo>
                  <a:pt x="501" y="3"/>
                  <a:pt x="501" y="6"/>
                  <a:pt x="50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" name="Group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3541713"/>
            <a:ext cx="925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hape 3659@|5FFC:16777215|FBC:16777215|LFC:16777215|LBC:16777215"/>
          <p:cNvSpPr/>
          <p:nvPr/>
        </p:nvSpPr>
        <p:spPr bwMode="auto">
          <a:xfrm>
            <a:off x="6738938" y="4694238"/>
            <a:ext cx="487362" cy="444500"/>
          </a:xfrm>
          <a:custGeom>
            <a:avLst/>
            <a:gdLst>
              <a:gd name="T0" fmla="*/ 20097 w 20993"/>
              <a:gd name="T1" fmla="*/ 14373 h 21440"/>
              <a:gd name="T2" fmla="*/ 15990 w 20993"/>
              <a:gd name="T3" fmla="*/ 12571 h 21440"/>
              <a:gd name="T4" fmla="*/ 16463 w 20993"/>
              <a:gd name="T5" fmla="*/ 14008 h 21440"/>
              <a:gd name="T6" fmla="*/ 10496 w 20993"/>
              <a:gd name="T7" fmla="*/ 16745 h 21440"/>
              <a:gd name="T8" fmla="*/ 4529 w 20993"/>
              <a:gd name="T9" fmla="*/ 14008 h 21440"/>
              <a:gd name="T10" fmla="*/ 5002 w 20993"/>
              <a:gd name="T11" fmla="*/ 12571 h 21440"/>
              <a:gd name="T12" fmla="*/ 895 w 20993"/>
              <a:gd name="T13" fmla="*/ 14373 h 21440"/>
              <a:gd name="T14" fmla="*/ 789 w 20993"/>
              <a:gd name="T15" fmla="*/ 16451 h 21440"/>
              <a:gd name="T16" fmla="*/ 8511 w 20993"/>
              <a:gd name="T17" fmla="*/ 20962 h 21440"/>
              <a:gd name="T18" fmla="*/ 12481 w 20993"/>
              <a:gd name="T19" fmla="*/ 20962 h 21440"/>
              <a:gd name="T20" fmla="*/ 20205 w 20993"/>
              <a:gd name="T21" fmla="*/ 16451 h 21440"/>
              <a:gd name="T22" fmla="*/ 20097 w 20993"/>
              <a:gd name="T23" fmla="*/ 14373 h 21440"/>
              <a:gd name="T24" fmla="*/ 10496 w 20993"/>
              <a:gd name="T25" fmla="*/ 5209 h 21440"/>
              <a:gd name="T26" fmla="*/ 13199 w 20993"/>
              <a:gd name="T27" fmla="*/ 4152 h 21440"/>
              <a:gd name="T28" fmla="*/ 12094 w 20993"/>
              <a:gd name="T29" fmla="*/ 773 h 21440"/>
              <a:gd name="T30" fmla="*/ 10496 w 20993"/>
              <a:gd name="T31" fmla="*/ 0 h 21440"/>
              <a:gd name="T32" fmla="*/ 8898 w 20993"/>
              <a:gd name="T33" fmla="*/ 773 h 21440"/>
              <a:gd name="T34" fmla="*/ 7792 w 20993"/>
              <a:gd name="T35" fmla="*/ 4152 h 21440"/>
              <a:gd name="T36" fmla="*/ 10496 w 20993"/>
              <a:gd name="T37" fmla="*/ 5209 h 21440"/>
              <a:gd name="T38" fmla="*/ 10496 w 20993"/>
              <a:gd name="T39" fmla="*/ 13197 h 21440"/>
              <a:gd name="T40" fmla="*/ 15429 w 20993"/>
              <a:gd name="T41" fmla="*/ 10966 h 21440"/>
              <a:gd name="T42" fmla="*/ 14201 w 20993"/>
              <a:gd name="T43" fmla="*/ 7211 h 21440"/>
              <a:gd name="T44" fmla="*/ 10496 w 20993"/>
              <a:gd name="T45" fmla="*/ 8759 h 21440"/>
              <a:gd name="T46" fmla="*/ 6791 w 20993"/>
              <a:gd name="T47" fmla="*/ 7211 h 21440"/>
              <a:gd name="T48" fmla="*/ 5563 w 20993"/>
              <a:gd name="T49" fmla="*/ 10966 h 21440"/>
              <a:gd name="T50" fmla="*/ 10496 w 20993"/>
              <a:gd name="T51" fmla="*/ 13197 h 2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993" h="21440" extrusionOk="0">
                <a:moveTo>
                  <a:pt x="20097" y="14373"/>
                </a:moveTo>
                <a:lnTo>
                  <a:pt x="15990" y="12571"/>
                </a:lnTo>
                <a:lnTo>
                  <a:pt x="16463" y="14008"/>
                </a:lnTo>
                <a:cubicBezTo>
                  <a:pt x="16439" y="15532"/>
                  <a:pt x="13726" y="16745"/>
                  <a:pt x="10496" y="16745"/>
                </a:cubicBezTo>
                <a:cubicBezTo>
                  <a:pt x="7268" y="16745"/>
                  <a:pt x="4553" y="15532"/>
                  <a:pt x="4529" y="14008"/>
                </a:cubicBezTo>
                <a:lnTo>
                  <a:pt x="5002" y="12571"/>
                </a:lnTo>
                <a:lnTo>
                  <a:pt x="895" y="14373"/>
                </a:lnTo>
                <a:cubicBezTo>
                  <a:pt x="-255" y="14878"/>
                  <a:pt x="-304" y="15814"/>
                  <a:pt x="789" y="16451"/>
                </a:cubicBezTo>
                <a:lnTo>
                  <a:pt x="8511" y="20962"/>
                </a:lnTo>
                <a:cubicBezTo>
                  <a:pt x="9602" y="21600"/>
                  <a:pt x="11390" y="21600"/>
                  <a:pt x="12481" y="20962"/>
                </a:cubicBezTo>
                <a:lnTo>
                  <a:pt x="20205" y="16451"/>
                </a:lnTo>
                <a:cubicBezTo>
                  <a:pt x="21296" y="15814"/>
                  <a:pt x="21247" y="14878"/>
                  <a:pt x="20097" y="14373"/>
                </a:cubicBezTo>
                <a:close/>
                <a:moveTo>
                  <a:pt x="10496" y="5209"/>
                </a:moveTo>
                <a:cubicBezTo>
                  <a:pt x="11724" y="5209"/>
                  <a:pt x="12866" y="4796"/>
                  <a:pt x="13199" y="4152"/>
                </a:cubicBezTo>
                <a:cubicBezTo>
                  <a:pt x="12739" y="2744"/>
                  <a:pt x="12343" y="1535"/>
                  <a:pt x="12094" y="773"/>
                </a:cubicBezTo>
                <a:cubicBezTo>
                  <a:pt x="11927" y="264"/>
                  <a:pt x="11175" y="0"/>
                  <a:pt x="10496" y="0"/>
                </a:cubicBezTo>
                <a:cubicBezTo>
                  <a:pt x="9817" y="0"/>
                  <a:pt x="9065" y="264"/>
                  <a:pt x="8898" y="773"/>
                </a:cubicBezTo>
                <a:cubicBezTo>
                  <a:pt x="8649" y="1535"/>
                  <a:pt x="8253" y="2744"/>
                  <a:pt x="7792" y="4152"/>
                </a:cubicBezTo>
                <a:cubicBezTo>
                  <a:pt x="8126" y="4796"/>
                  <a:pt x="9268" y="5209"/>
                  <a:pt x="10496" y="5209"/>
                </a:cubicBezTo>
                <a:close/>
                <a:moveTo>
                  <a:pt x="10496" y="13197"/>
                </a:moveTo>
                <a:cubicBezTo>
                  <a:pt x="13109" y="13197"/>
                  <a:pt x="15296" y="12229"/>
                  <a:pt x="15429" y="10966"/>
                </a:cubicBezTo>
                <a:cubicBezTo>
                  <a:pt x="15041" y="9779"/>
                  <a:pt x="14617" y="8484"/>
                  <a:pt x="14201" y="7211"/>
                </a:cubicBezTo>
                <a:cubicBezTo>
                  <a:pt x="13911" y="8118"/>
                  <a:pt x="12316" y="8759"/>
                  <a:pt x="10496" y="8759"/>
                </a:cubicBezTo>
                <a:cubicBezTo>
                  <a:pt x="8678" y="8759"/>
                  <a:pt x="7081" y="8118"/>
                  <a:pt x="6791" y="7211"/>
                </a:cubicBezTo>
                <a:cubicBezTo>
                  <a:pt x="6375" y="8484"/>
                  <a:pt x="5951" y="9779"/>
                  <a:pt x="5563" y="10966"/>
                </a:cubicBezTo>
                <a:cubicBezTo>
                  <a:pt x="5696" y="12229"/>
                  <a:pt x="7883" y="13197"/>
                  <a:pt x="10496" y="13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38100" tIns="38100" rIns="38100" bIns="38100" anchor="ctr"/>
          <a:lstStyle/>
          <a:p>
            <a:endParaRPr lang="zh-CN" altLang="en-US"/>
          </a:p>
        </p:txBody>
      </p:sp>
      <p:sp>
        <p:nvSpPr>
          <p:cNvPr id="17" name="Freeform 157@|5FFC:16777215|FBC:16777215|LFC:16777215|LBC:16777215"/>
          <p:cNvSpPr>
            <a:spLocks noChangeAspect="1"/>
          </p:cNvSpPr>
          <p:nvPr/>
        </p:nvSpPr>
        <p:spPr bwMode="auto">
          <a:xfrm>
            <a:off x="4940300" y="2774950"/>
            <a:ext cx="400050" cy="481013"/>
          </a:xfrm>
          <a:custGeom>
            <a:avLst/>
            <a:gdLst>
              <a:gd name="T0" fmla="*/ 206367 w 449768"/>
              <a:gd name="T1" fmla="*/ 423375 h 538305"/>
              <a:gd name="T2" fmla="*/ 208536 w 449768"/>
              <a:gd name="T3" fmla="*/ 434347 h 538305"/>
              <a:gd name="T4" fmla="*/ 136133 w 449768"/>
              <a:gd name="T5" fmla="*/ 527584 h 538305"/>
              <a:gd name="T6" fmla="*/ 120760 w 449768"/>
              <a:gd name="T7" fmla="*/ 517169 h 538305"/>
              <a:gd name="T8" fmla="*/ 192667 w 449768"/>
              <a:gd name="T9" fmla="*/ 423933 h 538305"/>
              <a:gd name="T10" fmla="*/ 206367 w 449768"/>
              <a:gd name="T11" fmla="*/ 423375 h 538305"/>
              <a:gd name="T12" fmla="*/ 158371 w 449768"/>
              <a:gd name="T13" fmla="*/ 386315 h 538305"/>
              <a:gd name="T14" fmla="*/ 160292 w 449768"/>
              <a:gd name="T15" fmla="*/ 397002 h 538305"/>
              <a:gd name="T16" fmla="*/ 51725 w 449768"/>
              <a:gd name="T17" fmla="*/ 536376 h 538305"/>
              <a:gd name="T18" fmla="*/ 41315 w 449768"/>
              <a:gd name="T19" fmla="*/ 525997 h 538305"/>
              <a:gd name="T20" fmla="*/ 144924 w 449768"/>
              <a:gd name="T21" fmla="*/ 387118 h 538305"/>
              <a:gd name="T22" fmla="*/ 158371 w 449768"/>
              <a:gd name="T23" fmla="*/ 386315 h 538305"/>
              <a:gd name="T24" fmla="*/ 112005 w 449768"/>
              <a:gd name="T25" fmla="*/ 349971 h 538305"/>
              <a:gd name="T26" fmla="*/ 113740 w 449768"/>
              <a:gd name="T27" fmla="*/ 362927 h 538305"/>
              <a:gd name="T28" fmla="*/ 41338 w 449768"/>
              <a:gd name="T29" fmla="*/ 455221 h 538305"/>
              <a:gd name="T30" fmla="*/ 25965 w 449768"/>
              <a:gd name="T31" fmla="*/ 444857 h 538305"/>
              <a:gd name="T32" fmla="*/ 98367 w 449768"/>
              <a:gd name="T33" fmla="*/ 352562 h 538305"/>
              <a:gd name="T34" fmla="*/ 112005 w 449768"/>
              <a:gd name="T35" fmla="*/ 349971 h 538305"/>
              <a:gd name="T36" fmla="*/ 287508 w 449768"/>
              <a:gd name="T37" fmla="*/ 153269 h 538305"/>
              <a:gd name="T38" fmla="*/ 261020 w 449768"/>
              <a:gd name="T39" fmla="*/ 165441 h 538305"/>
              <a:gd name="T40" fmla="*/ 255548 w 449768"/>
              <a:gd name="T41" fmla="*/ 175874 h 538305"/>
              <a:gd name="T42" fmla="*/ 276441 w 449768"/>
              <a:gd name="T43" fmla="*/ 232511 h 538305"/>
              <a:gd name="T44" fmla="*/ 328174 w 449768"/>
              <a:gd name="T45" fmla="*/ 227543 h 538305"/>
              <a:gd name="T46" fmla="*/ 333645 w 449768"/>
              <a:gd name="T47" fmla="*/ 217110 h 538305"/>
              <a:gd name="T48" fmla="*/ 317727 w 449768"/>
              <a:gd name="T49" fmla="*/ 160472 h 538305"/>
              <a:gd name="T50" fmla="*/ 287508 w 449768"/>
              <a:gd name="T51" fmla="*/ 153269 h 538305"/>
              <a:gd name="T52" fmla="*/ 437111 w 449768"/>
              <a:gd name="T53" fmla="*/ 0 h 538305"/>
              <a:gd name="T54" fmla="*/ 442086 w 449768"/>
              <a:gd name="T55" fmla="*/ 0 h 538305"/>
              <a:gd name="T56" fmla="*/ 447557 w 449768"/>
              <a:gd name="T57" fmla="*/ 4968 h 538305"/>
              <a:gd name="T58" fmla="*/ 447557 w 449768"/>
              <a:gd name="T59" fmla="*/ 9937 h 538305"/>
              <a:gd name="T60" fmla="*/ 447557 w 449768"/>
              <a:gd name="T61" fmla="*/ 20370 h 538305"/>
              <a:gd name="T62" fmla="*/ 447557 w 449768"/>
              <a:gd name="T63" fmla="*/ 46204 h 538305"/>
              <a:gd name="T64" fmla="*/ 442086 w 449768"/>
              <a:gd name="T65" fmla="*/ 103338 h 538305"/>
              <a:gd name="T66" fmla="*/ 442086 w 449768"/>
              <a:gd name="T67" fmla="*/ 113771 h 538305"/>
              <a:gd name="T68" fmla="*/ 437111 w 449768"/>
              <a:gd name="T69" fmla="*/ 134141 h 538305"/>
              <a:gd name="T70" fmla="*/ 421194 w 449768"/>
              <a:gd name="T71" fmla="*/ 175874 h 538305"/>
              <a:gd name="T72" fmla="*/ 354040 w 449768"/>
              <a:gd name="T73" fmla="*/ 289645 h 538305"/>
              <a:gd name="T74" fmla="*/ 344091 w 449768"/>
              <a:gd name="T75" fmla="*/ 325913 h 538305"/>
              <a:gd name="T76" fmla="*/ 276441 w 449768"/>
              <a:gd name="T77" fmla="*/ 506754 h 538305"/>
              <a:gd name="T78" fmla="*/ 261020 w 449768"/>
              <a:gd name="T79" fmla="*/ 496321 h 538305"/>
              <a:gd name="T80" fmla="*/ 17278 w 449768"/>
              <a:gd name="T81" fmla="*/ 310511 h 538305"/>
              <a:gd name="T82" fmla="*/ 1858 w 449768"/>
              <a:gd name="T83" fmla="*/ 289645 h 538305"/>
              <a:gd name="T84" fmla="*/ 162528 w 449768"/>
              <a:gd name="T85" fmla="*/ 186307 h 538305"/>
              <a:gd name="T86" fmla="*/ 193369 w 449768"/>
              <a:gd name="T87" fmla="*/ 165441 h 538305"/>
              <a:gd name="T88" fmla="*/ 312753 w 449768"/>
              <a:gd name="T89" fmla="*/ 51669 h 538305"/>
              <a:gd name="T90" fmla="*/ 400799 w 449768"/>
              <a:gd name="T91" fmla="*/ 9937 h 538305"/>
              <a:gd name="T92" fmla="*/ 426665 w 449768"/>
              <a:gd name="T93" fmla="*/ 4968 h 538305"/>
              <a:gd name="T94" fmla="*/ 437111 w 449768"/>
              <a:gd name="T95" fmla="*/ 0 h 538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Freeform 101@|5FFC:16777215|FBC:16777215|LFC:16777215|LBC:16777215"/>
          <p:cNvSpPr>
            <a:spLocks noEditPoints="1"/>
          </p:cNvSpPr>
          <p:nvPr/>
        </p:nvSpPr>
        <p:spPr bwMode="auto">
          <a:xfrm>
            <a:off x="6850063" y="2871788"/>
            <a:ext cx="433387" cy="398462"/>
          </a:xfrm>
          <a:custGeom>
            <a:avLst/>
            <a:gdLst>
              <a:gd name="T0" fmla="*/ 39 w 68"/>
              <a:gd name="T1" fmla="*/ 36 h 63"/>
              <a:gd name="T2" fmla="*/ 41 w 68"/>
              <a:gd name="T3" fmla="*/ 44 h 63"/>
              <a:gd name="T4" fmla="*/ 35 w 68"/>
              <a:gd name="T5" fmla="*/ 50 h 63"/>
              <a:gd name="T6" fmla="*/ 27 w 68"/>
              <a:gd name="T7" fmla="*/ 53 h 63"/>
              <a:gd name="T8" fmla="*/ 18 w 68"/>
              <a:gd name="T9" fmla="*/ 53 h 63"/>
              <a:gd name="T10" fmla="*/ 11 w 68"/>
              <a:gd name="T11" fmla="*/ 50 h 63"/>
              <a:gd name="T12" fmla="*/ 4 w 68"/>
              <a:gd name="T13" fmla="*/ 44 h 63"/>
              <a:gd name="T14" fmla="*/ 6 w 68"/>
              <a:gd name="T15" fmla="*/ 36 h 63"/>
              <a:gd name="T16" fmla="*/ 0 w 68"/>
              <a:gd name="T17" fmla="*/ 28 h 63"/>
              <a:gd name="T18" fmla="*/ 7 w 68"/>
              <a:gd name="T19" fmla="*/ 23 h 63"/>
              <a:gd name="T20" fmla="*/ 4 w 68"/>
              <a:gd name="T21" fmla="*/ 18 h 63"/>
              <a:gd name="T22" fmla="*/ 15 w 68"/>
              <a:gd name="T23" fmla="*/ 16 h 63"/>
              <a:gd name="T24" fmla="*/ 19 w 68"/>
              <a:gd name="T25" fmla="*/ 8 h 63"/>
              <a:gd name="T26" fmla="*/ 28 w 68"/>
              <a:gd name="T27" fmla="*/ 15 h 63"/>
              <a:gd name="T28" fmla="*/ 35 w 68"/>
              <a:gd name="T29" fmla="*/ 12 h 63"/>
              <a:gd name="T30" fmla="*/ 41 w 68"/>
              <a:gd name="T31" fmla="*/ 19 h 63"/>
              <a:gd name="T32" fmla="*/ 45 w 68"/>
              <a:gd name="T33" fmla="*/ 27 h 63"/>
              <a:gd name="T34" fmla="*/ 23 w 68"/>
              <a:gd name="T35" fmla="*/ 22 h 63"/>
              <a:gd name="T36" fmla="*/ 32 w 68"/>
              <a:gd name="T37" fmla="*/ 31 h 63"/>
              <a:gd name="T38" fmla="*/ 63 w 68"/>
              <a:gd name="T39" fmla="*/ 16 h 63"/>
              <a:gd name="T40" fmla="*/ 64 w 68"/>
              <a:gd name="T41" fmla="*/ 24 h 63"/>
              <a:gd name="T42" fmla="*/ 55 w 68"/>
              <a:gd name="T43" fmla="*/ 22 h 63"/>
              <a:gd name="T44" fmla="*/ 46 w 68"/>
              <a:gd name="T45" fmla="*/ 24 h 63"/>
              <a:gd name="T46" fmla="*/ 46 w 68"/>
              <a:gd name="T47" fmla="*/ 16 h 63"/>
              <a:gd name="T48" fmla="*/ 46 w 68"/>
              <a:gd name="T49" fmla="*/ 9 h 63"/>
              <a:gd name="T50" fmla="*/ 46 w 68"/>
              <a:gd name="T51" fmla="*/ 2 h 63"/>
              <a:gd name="T52" fmla="*/ 55 w 68"/>
              <a:gd name="T53" fmla="*/ 4 h 63"/>
              <a:gd name="T54" fmla="*/ 59 w 68"/>
              <a:gd name="T55" fmla="*/ 0 h 63"/>
              <a:gd name="T56" fmla="*/ 62 w 68"/>
              <a:gd name="T57" fmla="*/ 7 h 63"/>
              <a:gd name="T58" fmla="*/ 68 w 68"/>
              <a:gd name="T59" fmla="*/ 15 h 63"/>
              <a:gd name="T60" fmla="*/ 62 w 68"/>
              <a:gd name="T61" fmla="*/ 55 h 63"/>
              <a:gd name="T62" fmla="*/ 59 w 68"/>
              <a:gd name="T63" fmla="*/ 63 h 63"/>
              <a:gd name="T64" fmla="*/ 54 w 68"/>
              <a:gd name="T65" fmla="*/ 59 h 63"/>
              <a:gd name="T66" fmla="*/ 45 w 68"/>
              <a:gd name="T67" fmla="*/ 60 h 63"/>
              <a:gd name="T68" fmla="*/ 41 w 68"/>
              <a:gd name="T69" fmla="*/ 52 h 63"/>
              <a:gd name="T70" fmla="*/ 47 w 68"/>
              <a:gd name="T71" fmla="*/ 44 h 63"/>
              <a:gd name="T72" fmla="*/ 50 w 68"/>
              <a:gd name="T73" fmla="*/ 36 h 63"/>
              <a:gd name="T74" fmla="*/ 56 w 68"/>
              <a:gd name="T75" fmla="*/ 40 h 63"/>
              <a:gd name="T76" fmla="*/ 64 w 68"/>
              <a:gd name="T77" fmla="*/ 39 h 63"/>
              <a:gd name="T78" fmla="*/ 63 w 68"/>
              <a:gd name="T79" fmla="*/ 46 h 63"/>
              <a:gd name="T80" fmla="*/ 55 w 68"/>
              <a:gd name="T81" fmla="*/ 8 h 63"/>
              <a:gd name="T82" fmla="*/ 59 w 68"/>
              <a:gd name="T83" fmla="*/ 13 h 63"/>
              <a:gd name="T84" fmla="*/ 50 w 68"/>
              <a:gd name="T85" fmla="*/ 49 h 63"/>
              <a:gd name="T86" fmla="*/ 55 w 68"/>
              <a:gd name="T87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91@|5FFC:16777215|FBC:16777215|LFC:16777215|LBC:16777215"/>
          <p:cNvSpPr>
            <a:spLocks noChangeAspect="1"/>
          </p:cNvSpPr>
          <p:nvPr/>
        </p:nvSpPr>
        <p:spPr bwMode="auto">
          <a:xfrm>
            <a:off x="4852988" y="4613275"/>
            <a:ext cx="358775" cy="395288"/>
          </a:xfrm>
          <a:custGeom>
            <a:avLst/>
            <a:gdLst>
              <a:gd name="T0" fmla="*/ 21421 w 21483"/>
              <a:gd name="T1" fmla="*/ 4387 h 21600"/>
              <a:gd name="T2" fmla="*/ 14732 w 21483"/>
              <a:gd name="T3" fmla="*/ 18748 h 21600"/>
              <a:gd name="T4" fmla="*/ 6064 w 21483"/>
              <a:gd name="T5" fmla="*/ 19682 h 21600"/>
              <a:gd name="T6" fmla="*/ 5058 w 21483"/>
              <a:gd name="T7" fmla="*/ 19075 h 21600"/>
              <a:gd name="T8" fmla="*/ 3857 w 21483"/>
              <a:gd name="T9" fmla="*/ 18465 h 21600"/>
              <a:gd name="T10" fmla="*/ 3287 w 21483"/>
              <a:gd name="T11" fmla="*/ 19174 h 21600"/>
              <a:gd name="T12" fmla="*/ 2760 w 21483"/>
              <a:gd name="T13" fmla="*/ 20179 h 21600"/>
              <a:gd name="T14" fmla="*/ 2213 w 21483"/>
              <a:gd name="T15" fmla="*/ 21182 h 21600"/>
              <a:gd name="T16" fmla="*/ 1450 w 21483"/>
              <a:gd name="T17" fmla="*/ 21599 h 21600"/>
              <a:gd name="T18" fmla="*/ 521 w 21483"/>
              <a:gd name="T19" fmla="*/ 21097 h 21600"/>
              <a:gd name="T20" fmla="*/ 184 w 21483"/>
              <a:gd name="T21" fmla="*/ 20408 h 21600"/>
              <a:gd name="T22" fmla="*/ 699 w 21483"/>
              <a:gd name="T23" fmla="*/ 18152 h 21600"/>
              <a:gd name="T24" fmla="*/ 2061 w 21483"/>
              <a:gd name="T25" fmla="*/ 16692 h 21600"/>
              <a:gd name="T26" fmla="*/ 2367 w 21483"/>
              <a:gd name="T27" fmla="*/ 15949 h 21600"/>
              <a:gd name="T28" fmla="*/ 2128 w 21483"/>
              <a:gd name="T29" fmla="*/ 15241 h 21600"/>
              <a:gd name="T30" fmla="*/ 2166 w 21483"/>
              <a:gd name="T31" fmla="*/ 10774 h 21600"/>
              <a:gd name="T32" fmla="*/ 5694 w 21483"/>
              <a:gd name="T33" fmla="*/ 4986 h 21600"/>
              <a:gd name="T34" fmla="*/ 10336 w 21483"/>
              <a:gd name="T35" fmla="*/ 2894 h 21600"/>
              <a:gd name="T36" fmla="*/ 14037 w 21483"/>
              <a:gd name="T37" fmla="*/ 2772 h 21600"/>
              <a:gd name="T38" fmla="*/ 16740 w 21483"/>
              <a:gd name="T39" fmla="*/ 2239 h 21600"/>
              <a:gd name="T40" fmla="*/ 18125 w 21483"/>
              <a:gd name="T41" fmla="*/ 948 h 21600"/>
              <a:gd name="T42" fmla="*/ 19028 w 21483"/>
              <a:gd name="T43" fmla="*/ 129 h 21600"/>
              <a:gd name="T44" fmla="*/ 20163 w 21483"/>
              <a:gd name="T45" fmla="*/ 155 h 21600"/>
              <a:gd name="T46" fmla="*/ 15350 w 21483"/>
              <a:gd name="T47" fmla="*/ 9977 h 21600"/>
              <a:gd name="T48" fmla="*/ 16291 w 21483"/>
              <a:gd name="T49" fmla="*/ 8953 h 21600"/>
              <a:gd name="T50" fmla="*/ 15418 w 21483"/>
              <a:gd name="T51" fmla="*/ 7815 h 21600"/>
              <a:gd name="T52" fmla="*/ 9550 w 21483"/>
              <a:gd name="T53" fmla="*/ 9032 h 21600"/>
              <a:gd name="T54" fmla="*/ 4732 w 21483"/>
              <a:gd name="T55" fmla="*/ 13518 h 21600"/>
              <a:gd name="T56" fmla="*/ 4821 w 21483"/>
              <a:gd name="T57" fmla="*/ 15063 h 21600"/>
              <a:gd name="T58" fmla="*/ 6087 w 21483"/>
              <a:gd name="T59" fmla="*/ 14953 h 21600"/>
              <a:gd name="T60" fmla="*/ 10259 w 21483"/>
              <a:gd name="T61" fmla="*/ 11005 h 21600"/>
              <a:gd name="T62" fmla="*/ 15350 w 21483"/>
              <a:gd name="T63" fmla="*/ 99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1578" tIns="101578" rIns="101578" bIns="101578" anchor="ctr"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6809" y="2485487"/>
            <a:ext cx="346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6809" y="2054294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393887" y="2485487"/>
            <a:ext cx="346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93887" y="2054294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66809" y="5008563"/>
            <a:ext cx="346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66809" y="457737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393887" y="5008563"/>
            <a:ext cx="346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393887" y="457737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项目计划情况简介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1"/>
          <p:cNvSpPr/>
          <p:nvPr/>
        </p:nvSpPr>
        <p:spPr>
          <a:xfrm>
            <a:off x="1962150" y="1556792"/>
            <a:ext cx="2609850" cy="32908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2"/>
          <p:cNvSpPr/>
          <p:nvPr/>
        </p:nvSpPr>
        <p:spPr>
          <a:xfrm>
            <a:off x="4803775" y="1556792"/>
            <a:ext cx="2611438" cy="39751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3"/>
          <p:cNvSpPr/>
          <p:nvPr/>
        </p:nvSpPr>
        <p:spPr>
          <a:xfrm>
            <a:off x="7646988" y="1556792"/>
            <a:ext cx="2611437" cy="329088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2371725" y="1772816"/>
            <a:ext cx="1790700" cy="1798320"/>
            <a:chOff x="2259496" y="1859351"/>
            <a:chExt cx="1789452" cy="1798485"/>
          </a:xfrm>
        </p:grpSpPr>
        <p:sp>
          <p:nvSpPr>
            <p:cNvPr id="11" name="文本框 11"/>
            <p:cNvSpPr txBox="1">
              <a:spLocks noChangeArrowheads="1"/>
            </p:cNvSpPr>
            <p:nvPr/>
          </p:nvSpPr>
          <p:spPr bwMode="auto">
            <a:xfrm>
              <a:off x="2259496" y="1987826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35"/>
            <p:cNvSpPr txBox="1">
              <a:spLocks noChangeArrowheads="1"/>
            </p:cNvSpPr>
            <p:nvPr/>
          </p:nvSpPr>
          <p:spPr bwMode="auto">
            <a:xfrm>
              <a:off x="2307104" y="1859351"/>
              <a:ext cx="1741844" cy="1798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，极致简约风潮流所向，通用设计，完美兼容，打造最实用，最具个性的演示方案，让你的演示卓越非凡。</a:t>
              </a:r>
              <a:endPara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145266" y="2204865"/>
            <a:ext cx="1906587" cy="1569660"/>
            <a:chOff x="5036235" y="2291470"/>
            <a:chExt cx="1907087" cy="1569966"/>
          </a:xfrm>
        </p:grpSpPr>
        <p:sp>
          <p:nvSpPr>
            <p:cNvPr id="14" name="文本框 14"/>
            <p:cNvSpPr txBox="1">
              <a:spLocks noChangeArrowheads="1"/>
            </p:cNvSpPr>
            <p:nvPr/>
          </p:nvSpPr>
          <p:spPr bwMode="auto">
            <a:xfrm>
              <a:off x="5102087" y="2323492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5036235" y="2291470"/>
              <a:ext cx="1907087" cy="156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，极致简约风潮流所向，通用设计，完美兼容，打造最实用，最具个性的演示方案，让你的演示卓越非凡。</a:t>
              </a:r>
              <a:endPara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8081962" y="1771244"/>
            <a:ext cx="1741487" cy="1798320"/>
            <a:chOff x="8014660" y="2387936"/>
            <a:chExt cx="1741844" cy="1798484"/>
          </a:xfrm>
        </p:grpSpPr>
        <p:sp>
          <p:nvSpPr>
            <p:cNvPr id="17" name="文本框 17"/>
            <p:cNvSpPr txBox="1">
              <a:spLocks noChangeArrowheads="1"/>
            </p:cNvSpPr>
            <p:nvPr/>
          </p:nvSpPr>
          <p:spPr bwMode="auto">
            <a:xfrm>
              <a:off x="8014660" y="2395429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35"/>
            <p:cNvSpPr txBox="1">
              <a:spLocks noChangeArrowheads="1"/>
            </p:cNvSpPr>
            <p:nvPr/>
          </p:nvSpPr>
          <p:spPr bwMode="auto">
            <a:xfrm>
              <a:off x="8014660" y="2387936"/>
              <a:ext cx="1741844" cy="17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，极致简约风潮流所向，通用设计，完美兼容，打造最实用，最具个性的演示方案，让你的演示卓越非凡。</a:t>
              </a:r>
              <a:endPara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2717006" y="4066629"/>
            <a:ext cx="1100138" cy="1100138"/>
            <a:chOff x="2650435" y="4152807"/>
            <a:chExt cx="1099930" cy="1099930"/>
          </a:xfrm>
        </p:grpSpPr>
        <p:sp>
          <p:nvSpPr>
            <p:cNvPr id="20" name="椭圆 19"/>
            <p:cNvSpPr/>
            <p:nvPr/>
          </p:nvSpPr>
          <p:spPr>
            <a:xfrm>
              <a:off x="2650435" y="4152807"/>
              <a:ext cx="1099930" cy="1099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21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998" y="4429314"/>
              <a:ext cx="598804" cy="60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组合 21"/>
          <p:cNvGrpSpPr/>
          <p:nvPr/>
        </p:nvGrpSpPr>
        <p:grpSpPr bwMode="auto">
          <a:xfrm>
            <a:off x="5559425" y="4811167"/>
            <a:ext cx="1100138" cy="1100137"/>
            <a:chOff x="5493026" y="4898055"/>
            <a:chExt cx="1099930" cy="1099930"/>
          </a:xfrm>
        </p:grpSpPr>
        <p:sp>
          <p:nvSpPr>
            <p:cNvPr id="23" name="椭圆 22"/>
            <p:cNvSpPr/>
            <p:nvPr/>
          </p:nvSpPr>
          <p:spPr>
            <a:xfrm>
              <a:off x="5493026" y="4898055"/>
              <a:ext cx="1099930" cy="1099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4" name="图片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427" y="5115969"/>
              <a:ext cx="658735" cy="658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组合 24"/>
          <p:cNvGrpSpPr/>
          <p:nvPr/>
        </p:nvGrpSpPr>
        <p:grpSpPr bwMode="auto">
          <a:xfrm>
            <a:off x="8402638" y="4066629"/>
            <a:ext cx="1100137" cy="1100138"/>
            <a:chOff x="8335617" y="4152807"/>
            <a:chExt cx="1099930" cy="1099930"/>
          </a:xfrm>
        </p:grpSpPr>
        <p:sp>
          <p:nvSpPr>
            <p:cNvPr id="26" name="椭圆 25"/>
            <p:cNvSpPr/>
            <p:nvPr/>
          </p:nvSpPr>
          <p:spPr>
            <a:xfrm>
              <a:off x="8335617" y="4152807"/>
              <a:ext cx="1099930" cy="10999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7" name="图片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4269" y="4337057"/>
              <a:ext cx="782625" cy="785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项目计划情况简介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4271963" y="4000500"/>
            <a:ext cx="3625850" cy="1920875"/>
            <a:chOff x="4271751" y="4000546"/>
            <a:chExt cx="3625362" cy="1921598"/>
          </a:xfrm>
        </p:grpSpPr>
        <p:grpSp>
          <p:nvGrpSpPr>
            <p:cNvPr id="8" name="组合 48"/>
            <p:cNvGrpSpPr/>
            <p:nvPr/>
          </p:nvGrpSpPr>
          <p:grpSpPr bwMode="auto">
            <a:xfrm>
              <a:off x="4346273" y="4089924"/>
              <a:ext cx="3499454" cy="1832220"/>
              <a:chOff x="4346273" y="4089924"/>
              <a:chExt cx="3499454" cy="1832220"/>
            </a:xfrm>
          </p:grpSpPr>
          <p:sp>
            <p:nvSpPr>
              <p:cNvPr id="13" name="Freeform 5"/>
              <p:cNvSpPr/>
              <p:nvPr/>
            </p:nvSpPr>
            <p:spPr bwMode="auto">
              <a:xfrm>
                <a:off x="4348444" y="4089924"/>
                <a:ext cx="3497283" cy="1432779"/>
              </a:xfrm>
              <a:custGeom>
                <a:avLst/>
                <a:gdLst>
                  <a:gd name="T0" fmla="*/ 0 w 3222"/>
                  <a:gd name="T1" fmla="*/ 2147483646 h 1320"/>
                  <a:gd name="T2" fmla="*/ 2147483646 w 3222"/>
                  <a:gd name="T3" fmla="*/ 0 h 1320"/>
                  <a:gd name="T4" fmla="*/ 2147483646 w 3222"/>
                  <a:gd name="T5" fmla="*/ 2147483646 h 1320"/>
                  <a:gd name="T6" fmla="*/ 2147483646 w 3222"/>
                  <a:gd name="T7" fmla="*/ 2147483646 h 1320"/>
                  <a:gd name="T8" fmla="*/ 0 w 3222"/>
                  <a:gd name="T9" fmla="*/ 2147483646 h 13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22" h="1320">
                    <a:moveTo>
                      <a:pt x="0" y="588"/>
                    </a:moveTo>
                    <a:lnTo>
                      <a:pt x="1608" y="0"/>
                    </a:lnTo>
                    <a:lnTo>
                      <a:pt x="3222" y="588"/>
                    </a:lnTo>
                    <a:lnTo>
                      <a:pt x="1610" y="1320"/>
                    </a:lnTo>
                    <a:lnTo>
                      <a:pt x="0" y="588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6"/>
              <p:cNvSpPr/>
              <p:nvPr/>
            </p:nvSpPr>
            <p:spPr bwMode="auto">
              <a:xfrm>
                <a:off x="4346273" y="4728161"/>
                <a:ext cx="1751898" cy="1193983"/>
              </a:xfrm>
              <a:custGeom>
                <a:avLst/>
                <a:gdLst>
                  <a:gd name="T0" fmla="*/ 2147483646 w 1614"/>
                  <a:gd name="T1" fmla="*/ 2147483646 h 1100"/>
                  <a:gd name="T2" fmla="*/ 2147483646 w 1614"/>
                  <a:gd name="T3" fmla="*/ 2147483646 h 1100"/>
                  <a:gd name="T4" fmla="*/ 0 w 1614"/>
                  <a:gd name="T5" fmla="*/ 2147483646 h 1100"/>
                  <a:gd name="T6" fmla="*/ 2147483646 w 1614"/>
                  <a:gd name="T7" fmla="*/ 0 h 1100"/>
                  <a:gd name="T8" fmla="*/ 2147483646 w 1614"/>
                  <a:gd name="T9" fmla="*/ 2147483646 h 1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14" h="1100">
                    <a:moveTo>
                      <a:pt x="1612" y="732"/>
                    </a:moveTo>
                    <a:lnTo>
                      <a:pt x="1614" y="1100"/>
                    </a:lnTo>
                    <a:lnTo>
                      <a:pt x="0" y="318"/>
                    </a:lnTo>
                    <a:lnTo>
                      <a:pt x="2" y="0"/>
                    </a:lnTo>
                    <a:lnTo>
                      <a:pt x="1612" y="7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7"/>
              <p:cNvSpPr/>
              <p:nvPr/>
            </p:nvSpPr>
            <p:spPr bwMode="auto">
              <a:xfrm>
                <a:off x="6096000" y="4728161"/>
                <a:ext cx="1749727" cy="1193983"/>
              </a:xfrm>
              <a:custGeom>
                <a:avLst/>
                <a:gdLst>
                  <a:gd name="T0" fmla="*/ 0 w 1612"/>
                  <a:gd name="T1" fmla="*/ 2147483646 h 1100"/>
                  <a:gd name="T2" fmla="*/ 0 w 1612"/>
                  <a:gd name="T3" fmla="*/ 2147483646 h 1100"/>
                  <a:gd name="T4" fmla="*/ 2147483646 w 1612"/>
                  <a:gd name="T5" fmla="*/ 2147483646 h 1100"/>
                  <a:gd name="T6" fmla="*/ 2147483646 w 1612"/>
                  <a:gd name="T7" fmla="*/ 0 h 1100"/>
                  <a:gd name="T8" fmla="*/ 0 w 1612"/>
                  <a:gd name="T9" fmla="*/ 2147483646 h 1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12" h="1100">
                    <a:moveTo>
                      <a:pt x="0" y="732"/>
                    </a:moveTo>
                    <a:lnTo>
                      <a:pt x="0" y="1100"/>
                    </a:lnTo>
                    <a:lnTo>
                      <a:pt x="1612" y="318"/>
                    </a:lnTo>
                    <a:lnTo>
                      <a:pt x="1612" y="0"/>
                    </a:lnTo>
                    <a:lnTo>
                      <a:pt x="0" y="7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4349528" y="4121241"/>
              <a:ext cx="0" cy="6003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4271751" y="4008487"/>
              <a:ext cx="144443" cy="144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830447" y="4111713"/>
              <a:ext cx="0" cy="6003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7752669" y="4000546"/>
              <a:ext cx="144444" cy="1445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6" name="MH_SubTitle_4"/>
          <p:cNvSpPr>
            <a:spLocks noChangeArrowheads="1"/>
          </p:cNvSpPr>
          <p:nvPr/>
        </p:nvSpPr>
        <p:spPr bwMode="auto">
          <a:xfrm>
            <a:off x="1960563" y="1720850"/>
            <a:ext cx="3052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sp>
        <p:nvSpPr>
          <p:cNvPr id="17" name="MH_SubTitle_4"/>
          <p:cNvSpPr>
            <a:spLocks noChangeArrowheads="1"/>
          </p:cNvSpPr>
          <p:nvPr/>
        </p:nvSpPr>
        <p:spPr bwMode="auto">
          <a:xfrm>
            <a:off x="7319963" y="2360613"/>
            <a:ext cx="3052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sp>
        <p:nvSpPr>
          <p:cNvPr id="18" name="MH_SubTitle_4"/>
          <p:cNvSpPr>
            <a:spLocks noChangeArrowheads="1"/>
          </p:cNvSpPr>
          <p:nvPr/>
        </p:nvSpPr>
        <p:spPr bwMode="auto">
          <a:xfrm>
            <a:off x="1778000" y="2360613"/>
            <a:ext cx="3052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sp>
        <p:nvSpPr>
          <p:cNvPr id="19" name="MH_SubTitle_4"/>
          <p:cNvSpPr>
            <a:spLocks noChangeArrowheads="1"/>
          </p:cNvSpPr>
          <p:nvPr/>
        </p:nvSpPr>
        <p:spPr bwMode="auto">
          <a:xfrm>
            <a:off x="7626350" y="3092450"/>
            <a:ext cx="3052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4540250" y="3325813"/>
            <a:ext cx="3086100" cy="1774825"/>
            <a:chOff x="4540674" y="3326122"/>
            <a:chExt cx="3086466" cy="1774345"/>
          </a:xfrm>
        </p:grpSpPr>
        <p:grpSp>
          <p:nvGrpSpPr>
            <p:cNvPr id="21" name="组合 61"/>
            <p:cNvGrpSpPr/>
            <p:nvPr/>
          </p:nvGrpSpPr>
          <p:grpSpPr bwMode="auto">
            <a:xfrm>
              <a:off x="4611120" y="3480993"/>
              <a:ext cx="2959991" cy="1619474"/>
              <a:chOff x="4611120" y="3480993"/>
              <a:chExt cx="2959991" cy="1619474"/>
            </a:xfrm>
          </p:grpSpPr>
          <p:sp>
            <p:nvSpPr>
              <p:cNvPr id="26" name="Freeform 8"/>
              <p:cNvSpPr/>
              <p:nvPr/>
            </p:nvSpPr>
            <p:spPr bwMode="auto">
              <a:xfrm>
                <a:off x="4611120" y="3480993"/>
                <a:ext cx="2959991" cy="1220033"/>
              </a:xfrm>
              <a:custGeom>
                <a:avLst/>
                <a:gdLst>
                  <a:gd name="T0" fmla="*/ 0 w 2727"/>
                  <a:gd name="T1" fmla="*/ 2147483646 h 1124"/>
                  <a:gd name="T2" fmla="*/ 2147483646 w 2727"/>
                  <a:gd name="T3" fmla="*/ 0 h 1124"/>
                  <a:gd name="T4" fmla="*/ 2147483646 w 2727"/>
                  <a:gd name="T5" fmla="*/ 2147483646 h 1124"/>
                  <a:gd name="T6" fmla="*/ 2147483646 w 2727"/>
                  <a:gd name="T7" fmla="*/ 2147483646 h 1124"/>
                  <a:gd name="T8" fmla="*/ 0 w 2727"/>
                  <a:gd name="T9" fmla="*/ 2147483646 h 1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27" h="1124">
                    <a:moveTo>
                      <a:pt x="0" y="502"/>
                    </a:moveTo>
                    <a:lnTo>
                      <a:pt x="1361" y="0"/>
                    </a:lnTo>
                    <a:lnTo>
                      <a:pt x="2727" y="506"/>
                    </a:lnTo>
                    <a:lnTo>
                      <a:pt x="1368" y="1124"/>
                    </a:lnTo>
                    <a:lnTo>
                      <a:pt x="0" y="50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4611120" y="4025883"/>
                <a:ext cx="1487051" cy="1074584"/>
              </a:xfrm>
              <a:custGeom>
                <a:avLst/>
                <a:gdLst>
                  <a:gd name="T0" fmla="*/ 0 w 1370"/>
                  <a:gd name="T1" fmla="*/ 2147483646 h 990"/>
                  <a:gd name="T2" fmla="*/ 2147483646 w 1370"/>
                  <a:gd name="T3" fmla="*/ 2147483646 h 990"/>
                  <a:gd name="T4" fmla="*/ 2147483646 w 1370"/>
                  <a:gd name="T5" fmla="*/ 2147483646 h 990"/>
                  <a:gd name="T6" fmla="*/ 0 w 1370"/>
                  <a:gd name="T7" fmla="*/ 0 h 990"/>
                  <a:gd name="T8" fmla="*/ 0 w 1370"/>
                  <a:gd name="T9" fmla="*/ 2147483646 h 9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0" h="990">
                    <a:moveTo>
                      <a:pt x="0" y="326"/>
                    </a:moveTo>
                    <a:lnTo>
                      <a:pt x="1370" y="990"/>
                    </a:lnTo>
                    <a:lnTo>
                      <a:pt x="1368" y="622"/>
                    </a:lnTo>
                    <a:lnTo>
                      <a:pt x="0" y="0"/>
                    </a:lnTo>
                    <a:lnTo>
                      <a:pt x="0" y="3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28" name="Freeform 14"/>
              <p:cNvSpPr/>
              <p:nvPr/>
            </p:nvSpPr>
            <p:spPr bwMode="auto">
              <a:xfrm>
                <a:off x="6096000" y="4030225"/>
                <a:ext cx="1475111" cy="1070242"/>
              </a:xfrm>
              <a:custGeom>
                <a:avLst/>
                <a:gdLst>
                  <a:gd name="T0" fmla="*/ 2147483646 w 1359"/>
                  <a:gd name="T1" fmla="*/ 0 h 986"/>
                  <a:gd name="T2" fmla="*/ 0 w 1359"/>
                  <a:gd name="T3" fmla="*/ 2147483646 h 986"/>
                  <a:gd name="T4" fmla="*/ 0 w 1359"/>
                  <a:gd name="T5" fmla="*/ 2147483646 h 986"/>
                  <a:gd name="T6" fmla="*/ 2147483646 w 1359"/>
                  <a:gd name="T7" fmla="*/ 2147483646 h 986"/>
                  <a:gd name="T8" fmla="*/ 2147483646 w 1359"/>
                  <a:gd name="T9" fmla="*/ 0 h 9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59" h="986">
                    <a:moveTo>
                      <a:pt x="1359" y="0"/>
                    </a:moveTo>
                    <a:lnTo>
                      <a:pt x="0" y="618"/>
                    </a:lnTo>
                    <a:lnTo>
                      <a:pt x="0" y="986"/>
                    </a:lnTo>
                    <a:lnTo>
                      <a:pt x="1359" y="327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4618471" y="3446739"/>
              <a:ext cx="0" cy="5999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540674" y="3334057"/>
              <a:ext cx="144480" cy="14442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560457" y="3437217"/>
              <a:ext cx="0" cy="6014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7482661" y="3326122"/>
              <a:ext cx="144479" cy="1444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4827588" y="2628900"/>
            <a:ext cx="2486025" cy="1647825"/>
            <a:chOff x="4828061" y="2629586"/>
            <a:chExt cx="2485563" cy="1647033"/>
          </a:xfrm>
        </p:grpSpPr>
        <p:grpSp>
          <p:nvGrpSpPr>
            <p:cNvPr id="30" name="组合 70"/>
            <p:cNvGrpSpPr/>
            <p:nvPr/>
          </p:nvGrpSpPr>
          <p:grpSpPr bwMode="auto">
            <a:xfrm>
              <a:off x="4904188" y="2910052"/>
              <a:ext cx="2358659" cy="1366567"/>
              <a:chOff x="4904188" y="2910052"/>
              <a:chExt cx="2358659" cy="1366567"/>
            </a:xfrm>
          </p:grpSpPr>
          <p:sp>
            <p:nvSpPr>
              <p:cNvPr id="35" name="Freeform 9"/>
              <p:cNvSpPr/>
              <p:nvPr/>
            </p:nvSpPr>
            <p:spPr bwMode="auto">
              <a:xfrm>
                <a:off x="4904188" y="2910052"/>
                <a:ext cx="2358658" cy="969297"/>
              </a:xfrm>
              <a:custGeom>
                <a:avLst/>
                <a:gdLst>
                  <a:gd name="T0" fmla="*/ 0 w 2173"/>
                  <a:gd name="T1" fmla="*/ 2147483646 h 893"/>
                  <a:gd name="T2" fmla="*/ 2147483646 w 2173"/>
                  <a:gd name="T3" fmla="*/ 0 h 893"/>
                  <a:gd name="T4" fmla="*/ 2147483646 w 2173"/>
                  <a:gd name="T5" fmla="*/ 2147483646 h 893"/>
                  <a:gd name="T6" fmla="*/ 2147483646 w 2173"/>
                  <a:gd name="T7" fmla="*/ 2147483646 h 893"/>
                  <a:gd name="T8" fmla="*/ 0 w 2173"/>
                  <a:gd name="T9" fmla="*/ 2147483646 h 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73" h="893">
                    <a:moveTo>
                      <a:pt x="0" y="393"/>
                    </a:moveTo>
                    <a:lnTo>
                      <a:pt x="1091" y="0"/>
                    </a:lnTo>
                    <a:lnTo>
                      <a:pt x="2173" y="405"/>
                    </a:lnTo>
                    <a:lnTo>
                      <a:pt x="1098" y="893"/>
                    </a:lnTo>
                    <a:lnTo>
                      <a:pt x="0" y="393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2"/>
              <p:cNvSpPr/>
              <p:nvPr/>
            </p:nvSpPr>
            <p:spPr bwMode="auto">
              <a:xfrm>
                <a:off x="4904247" y="3337271"/>
                <a:ext cx="1193578" cy="939348"/>
              </a:xfrm>
              <a:custGeom>
                <a:avLst/>
                <a:gdLst>
                  <a:gd name="T0" fmla="*/ 0 w 1100"/>
                  <a:gd name="T1" fmla="*/ 334 h 866"/>
                  <a:gd name="T2" fmla="*/ 1100 w 1100"/>
                  <a:gd name="T3" fmla="*/ 866 h 866"/>
                  <a:gd name="T4" fmla="*/ 1098 w 1100"/>
                  <a:gd name="T5" fmla="*/ 500 h 866"/>
                  <a:gd name="T6" fmla="*/ 0 w 1100"/>
                  <a:gd name="T7" fmla="*/ 0 h 866"/>
                  <a:gd name="T8" fmla="*/ 0 w 1100"/>
                  <a:gd name="T9" fmla="*/ 334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0" h="866">
                    <a:moveTo>
                      <a:pt x="0" y="334"/>
                    </a:moveTo>
                    <a:lnTo>
                      <a:pt x="1100" y="866"/>
                    </a:lnTo>
                    <a:lnTo>
                      <a:pt x="1098" y="500"/>
                    </a:lnTo>
                    <a:lnTo>
                      <a:pt x="0" y="0"/>
                    </a:lnTo>
                    <a:lnTo>
                      <a:pt x="0" y="3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5"/>
              <p:cNvSpPr/>
              <p:nvPr/>
            </p:nvSpPr>
            <p:spPr bwMode="auto">
              <a:xfrm>
                <a:off x="6096238" y="3348378"/>
                <a:ext cx="1166596" cy="928241"/>
              </a:xfrm>
              <a:custGeom>
                <a:avLst/>
                <a:gdLst>
                  <a:gd name="T0" fmla="*/ 1075 w 1075"/>
                  <a:gd name="T1" fmla="*/ 0 h 856"/>
                  <a:gd name="T2" fmla="*/ 0 w 1075"/>
                  <a:gd name="T3" fmla="*/ 490 h 856"/>
                  <a:gd name="T4" fmla="*/ 0 w 1075"/>
                  <a:gd name="T5" fmla="*/ 856 h 856"/>
                  <a:gd name="T6" fmla="*/ 1075 w 1075"/>
                  <a:gd name="T7" fmla="*/ 336 h 856"/>
                  <a:gd name="T8" fmla="*/ 1075 w 1075"/>
                  <a:gd name="T9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5" h="856">
                    <a:moveTo>
                      <a:pt x="1075" y="0"/>
                    </a:moveTo>
                    <a:lnTo>
                      <a:pt x="0" y="490"/>
                    </a:lnTo>
                    <a:lnTo>
                      <a:pt x="0" y="856"/>
                    </a:lnTo>
                    <a:lnTo>
                      <a:pt x="1075" y="336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4905834" y="2750178"/>
              <a:ext cx="0" cy="5997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4828061" y="2637520"/>
              <a:ext cx="144435" cy="1443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7246961" y="2740658"/>
              <a:ext cx="0" cy="6013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7169188" y="2629586"/>
              <a:ext cx="144436" cy="14439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8" name="MH_SubTitle_4"/>
          <p:cNvSpPr>
            <a:spLocks noChangeArrowheads="1"/>
          </p:cNvSpPr>
          <p:nvPr/>
        </p:nvSpPr>
        <p:spPr bwMode="auto">
          <a:xfrm>
            <a:off x="1487488" y="3092450"/>
            <a:ext cx="3052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sp>
        <p:nvSpPr>
          <p:cNvPr id="39" name="MH_SubTitle_4"/>
          <p:cNvSpPr>
            <a:spLocks noChangeArrowheads="1"/>
          </p:cNvSpPr>
          <p:nvPr/>
        </p:nvSpPr>
        <p:spPr bwMode="auto">
          <a:xfrm>
            <a:off x="7878763" y="3781425"/>
            <a:ext cx="3052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sp>
        <p:nvSpPr>
          <p:cNvPr id="40" name="MH_SubTitle_4"/>
          <p:cNvSpPr>
            <a:spLocks noChangeArrowheads="1"/>
          </p:cNvSpPr>
          <p:nvPr/>
        </p:nvSpPr>
        <p:spPr bwMode="auto">
          <a:xfrm>
            <a:off x="1192213" y="3781425"/>
            <a:ext cx="3052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sp>
        <p:nvSpPr>
          <p:cNvPr id="41" name="MH_SubTitle_4"/>
          <p:cNvSpPr>
            <a:spLocks noChangeArrowheads="1"/>
          </p:cNvSpPr>
          <p:nvPr/>
        </p:nvSpPr>
        <p:spPr bwMode="auto">
          <a:xfrm>
            <a:off x="7026275" y="1720850"/>
            <a:ext cx="3052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，极致简约风潮流所向，通用设计，完美兼容。</a:t>
            </a:r>
            <a:endParaRPr lang="zh-CN" altLang="en-US" sz="1600" dirty="0"/>
          </a:p>
        </p:txBody>
      </p:sp>
      <p:grpSp>
        <p:nvGrpSpPr>
          <p:cNvPr id="42" name="组合 41"/>
          <p:cNvGrpSpPr/>
          <p:nvPr/>
        </p:nvGrpSpPr>
        <p:grpSpPr bwMode="auto">
          <a:xfrm>
            <a:off x="5149850" y="1949450"/>
            <a:ext cx="1876425" cy="1506538"/>
            <a:chOff x="5150214" y="1949439"/>
            <a:chExt cx="1876022" cy="1506588"/>
          </a:xfrm>
        </p:grpSpPr>
        <p:grpSp>
          <p:nvGrpSpPr>
            <p:cNvPr id="43" name="组合 83"/>
            <p:cNvGrpSpPr/>
            <p:nvPr/>
          </p:nvGrpSpPr>
          <p:grpSpPr bwMode="auto">
            <a:xfrm>
              <a:off x="5227649" y="2348880"/>
              <a:ext cx="1739959" cy="1107147"/>
              <a:chOff x="5227649" y="2348880"/>
              <a:chExt cx="1739959" cy="1107147"/>
            </a:xfrm>
          </p:grpSpPr>
          <p:sp>
            <p:nvSpPr>
              <p:cNvPr id="48" name="Freeform 10"/>
              <p:cNvSpPr/>
              <p:nvPr/>
            </p:nvSpPr>
            <p:spPr bwMode="auto">
              <a:xfrm>
                <a:off x="5227649" y="2348880"/>
                <a:ext cx="1739958" cy="707706"/>
              </a:xfrm>
              <a:custGeom>
                <a:avLst/>
                <a:gdLst>
                  <a:gd name="T0" fmla="*/ 0 w 1603"/>
                  <a:gd name="T1" fmla="*/ 2147483646 h 652"/>
                  <a:gd name="T2" fmla="*/ 2147483646 w 1603"/>
                  <a:gd name="T3" fmla="*/ 0 h 652"/>
                  <a:gd name="T4" fmla="*/ 2147483646 w 1603"/>
                  <a:gd name="T5" fmla="*/ 2147483646 h 652"/>
                  <a:gd name="T6" fmla="*/ 2147483646 w 1603"/>
                  <a:gd name="T7" fmla="*/ 2147483646 h 652"/>
                  <a:gd name="T8" fmla="*/ 0 w 1603"/>
                  <a:gd name="T9" fmla="*/ 2147483646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3" h="652">
                    <a:moveTo>
                      <a:pt x="0" y="288"/>
                    </a:moveTo>
                    <a:lnTo>
                      <a:pt x="809" y="0"/>
                    </a:lnTo>
                    <a:lnTo>
                      <a:pt x="1603" y="288"/>
                    </a:lnTo>
                    <a:lnTo>
                      <a:pt x="800" y="652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"/>
              <p:cNvSpPr/>
              <p:nvPr/>
            </p:nvSpPr>
            <p:spPr bwMode="auto">
              <a:xfrm>
                <a:off x="5227649" y="2661486"/>
                <a:ext cx="870522" cy="794541"/>
              </a:xfrm>
              <a:custGeom>
                <a:avLst/>
                <a:gdLst>
                  <a:gd name="T0" fmla="*/ 0 w 802"/>
                  <a:gd name="T1" fmla="*/ 2147483646 h 732"/>
                  <a:gd name="T2" fmla="*/ 2147483646 w 802"/>
                  <a:gd name="T3" fmla="*/ 2147483646 h 732"/>
                  <a:gd name="T4" fmla="*/ 2147483646 w 802"/>
                  <a:gd name="T5" fmla="*/ 2147483646 h 732"/>
                  <a:gd name="T6" fmla="*/ 0 w 802"/>
                  <a:gd name="T7" fmla="*/ 0 h 732"/>
                  <a:gd name="T8" fmla="*/ 0 w 802"/>
                  <a:gd name="T9" fmla="*/ 2147483646 h 7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2" h="732">
                    <a:moveTo>
                      <a:pt x="0" y="343"/>
                    </a:moveTo>
                    <a:lnTo>
                      <a:pt x="802" y="732"/>
                    </a:lnTo>
                    <a:lnTo>
                      <a:pt x="800" y="364"/>
                    </a:lnTo>
                    <a:lnTo>
                      <a:pt x="0" y="0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6"/>
              <p:cNvSpPr/>
              <p:nvPr/>
            </p:nvSpPr>
            <p:spPr bwMode="auto">
              <a:xfrm>
                <a:off x="6096000" y="2661486"/>
                <a:ext cx="871608" cy="794541"/>
              </a:xfrm>
              <a:custGeom>
                <a:avLst/>
                <a:gdLst>
                  <a:gd name="T0" fmla="*/ 2147483646 w 803"/>
                  <a:gd name="T1" fmla="*/ 0 h 732"/>
                  <a:gd name="T2" fmla="*/ 0 w 803"/>
                  <a:gd name="T3" fmla="*/ 2147483646 h 732"/>
                  <a:gd name="T4" fmla="*/ 0 w 803"/>
                  <a:gd name="T5" fmla="*/ 2147483646 h 732"/>
                  <a:gd name="T6" fmla="*/ 2147483646 w 803"/>
                  <a:gd name="T7" fmla="*/ 2147483646 h 732"/>
                  <a:gd name="T8" fmla="*/ 2147483646 w 803"/>
                  <a:gd name="T9" fmla="*/ 0 h 7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3" h="732">
                    <a:moveTo>
                      <a:pt x="803" y="0"/>
                    </a:moveTo>
                    <a:lnTo>
                      <a:pt x="0" y="364"/>
                    </a:lnTo>
                    <a:lnTo>
                      <a:pt x="0" y="732"/>
                    </a:lnTo>
                    <a:lnTo>
                      <a:pt x="803" y="343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43"/>
            <p:cNvCxnSpPr>
              <a:endCxn id="49" idx="3"/>
            </p:cNvCxnSpPr>
            <p:nvPr/>
          </p:nvCxnSpPr>
          <p:spPr>
            <a:xfrm>
              <a:off x="5227985" y="2060568"/>
              <a:ext cx="0" cy="6016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150214" y="1949439"/>
              <a:ext cx="144432" cy="1444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959575" y="2060568"/>
              <a:ext cx="0" cy="6016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6881805" y="1949439"/>
              <a:ext cx="144431" cy="1444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02"/>
            <a:ext cx="12191999" cy="6911802"/>
          </a:xfrm>
          <a:prstGeom prst="rect">
            <a:avLst/>
          </a:prstGeom>
        </p:spPr>
      </p:pic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2495498" y="2499364"/>
            <a:ext cx="2184856" cy="2183380"/>
          </a:xfrm>
          <a:prstGeom prst="roundRect">
            <a:avLst>
              <a:gd name="adj" fmla="val 13960"/>
            </a:avLst>
          </a:prstGeom>
          <a:solidFill>
            <a:srgbClr val="FEA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851952" y="2567603"/>
            <a:ext cx="4803803" cy="845899"/>
          </a:xfrm>
          <a:prstGeom prst="roundRect">
            <a:avLst>
              <a:gd name="adj" fmla="val 20268"/>
            </a:avLst>
          </a:prstGeom>
          <a:noFill/>
          <a:ln>
            <a:solidFill>
              <a:srgbClr val="FEA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40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项目行业市场分析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4851952" y="3566621"/>
            <a:ext cx="4776507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，极致简约风潮流所向，通用设计，完美兼容，打造最实用，最具个性的演示方案，让你的演示卓越非凡。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6687" y="0"/>
            <a:ext cx="6285087" cy="3491464"/>
            <a:chOff x="-36687" y="0"/>
            <a:chExt cx="6285087" cy="3491464"/>
          </a:xfrm>
        </p:grpSpPr>
        <p:sp>
          <p:nvSpPr>
            <p:cNvPr id="18" name="自由: 形状 17"/>
            <p:cNvSpPr/>
            <p:nvPr/>
          </p:nvSpPr>
          <p:spPr bwMode="auto">
            <a:xfrm>
              <a:off x="0" y="0"/>
              <a:ext cx="6248399" cy="3491464"/>
            </a:xfrm>
            <a:custGeom>
              <a:avLst/>
              <a:gdLst>
                <a:gd name="connsiteX0" fmla="*/ 0 w 6248399"/>
                <a:gd name="connsiteY0" fmla="*/ 0 h 3491464"/>
                <a:gd name="connsiteX1" fmla="*/ 6248399 w 6248399"/>
                <a:gd name="connsiteY1" fmla="*/ 0 h 3491464"/>
                <a:gd name="connsiteX2" fmla="*/ 2125551 w 6248399"/>
                <a:gd name="connsiteY2" fmla="*/ 2062005 h 3491464"/>
                <a:gd name="connsiteX3" fmla="*/ 31892 w 6248399"/>
                <a:gd name="connsiteY3" fmla="*/ 3319624 h 3491464"/>
                <a:gd name="connsiteX4" fmla="*/ 0 w 6248399"/>
                <a:gd name="connsiteY4" fmla="*/ 3491464 h 349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399" h="3491464">
                  <a:moveTo>
                    <a:pt x="0" y="0"/>
                  </a:moveTo>
                  <a:lnTo>
                    <a:pt x="6248399" y="0"/>
                  </a:lnTo>
                  <a:cubicBezTo>
                    <a:pt x="5732171" y="664036"/>
                    <a:pt x="4399745" y="1985116"/>
                    <a:pt x="2125551" y="2062005"/>
                  </a:cubicBezTo>
                  <a:cubicBezTo>
                    <a:pt x="897765" y="2100449"/>
                    <a:pt x="207435" y="2637766"/>
                    <a:pt x="31892" y="3319624"/>
                  </a:cubicBezTo>
                  <a:lnTo>
                    <a:pt x="0" y="349146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自由: 形状 16"/>
            <p:cNvSpPr/>
            <p:nvPr/>
          </p:nvSpPr>
          <p:spPr bwMode="auto">
            <a:xfrm>
              <a:off x="0" y="0"/>
              <a:ext cx="6248400" cy="3480602"/>
            </a:xfrm>
            <a:custGeom>
              <a:avLst/>
              <a:gdLst>
                <a:gd name="connsiteX0" fmla="*/ 5899599 w 6248400"/>
                <a:gd name="connsiteY0" fmla="*/ 0 h 3480602"/>
                <a:gd name="connsiteX1" fmla="*/ 6248400 w 6248400"/>
                <a:gd name="connsiteY1" fmla="*/ 0 h 3480602"/>
                <a:gd name="connsiteX2" fmla="*/ 2125575 w 6248400"/>
                <a:gd name="connsiteY2" fmla="*/ 2061803 h 3480602"/>
                <a:gd name="connsiteX3" fmla="*/ 4866 w 6248400"/>
                <a:gd name="connsiteY3" fmla="*/ 3480602 h 3480602"/>
                <a:gd name="connsiteX4" fmla="*/ 0 w 6248400"/>
                <a:gd name="connsiteY4" fmla="*/ 3419948 h 3480602"/>
                <a:gd name="connsiteX5" fmla="*/ 0 w 6248400"/>
                <a:gd name="connsiteY5" fmla="*/ 3113377 h 3480602"/>
                <a:gd name="connsiteX6" fmla="*/ 21237 w 6248400"/>
                <a:gd name="connsiteY6" fmla="*/ 2971271 h 3480602"/>
                <a:gd name="connsiteX7" fmla="*/ 2125575 w 6248400"/>
                <a:gd name="connsiteY7" fmla="*/ 1656431 h 3480602"/>
                <a:gd name="connsiteX8" fmla="*/ 5899599 w 6248400"/>
                <a:gd name="connsiteY8" fmla="*/ 0 h 34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8400" h="3480602">
                  <a:moveTo>
                    <a:pt x="5899599" y="0"/>
                  </a:moveTo>
                  <a:cubicBezTo>
                    <a:pt x="6248400" y="0"/>
                    <a:pt x="6248400" y="0"/>
                    <a:pt x="6248400" y="0"/>
                  </a:cubicBezTo>
                  <a:cubicBezTo>
                    <a:pt x="5732175" y="663970"/>
                    <a:pt x="4399756" y="1984922"/>
                    <a:pt x="2125575" y="2061803"/>
                  </a:cubicBezTo>
                  <a:cubicBezTo>
                    <a:pt x="807108" y="2103737"/>
                    <a:pt x="102531" y="2725773"/>
                    <a:pt x="4866" y="3480602"/>
                  </a:cubicBezTo>
                  <a:lnTo>
                    <a:pt x="0" y="3419948"/>
                  </a:lnTo>
                  <a:lnTo>
                    <a:pt x="0" y="3113377"/>
                  </a:lnTo>
                  <a:lnTo>
                    <a:pt x="21237" y="2971271"/>
                  </a:lnTo>
                  <a:cubicBezTo>
                    <a:pt x="170819" y="2261922"/>
                    <a:pt x="867276" y="1696182"/>
                    <a:pt x="2125575" y="1656431"/>
                  </a:cubicBezTo>
                  <a:cubicBezTo>
                    <a:pt x="4002123" y="1586540"/>
                    <a:pt x="5229902" y="684938"/>
                    <a:pt x="5899599" y="0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Freeform 16"/>
            <p:cNvSpPr/>
            <p:nvPr/>
          </p:nvSpPr>
          <p:spPr bwMode="auto">
            <a:xfrm>
              <a:off x="-36687" y="0"/>
              <a:ext cx="5936027" cy="3222558"/>
            </a:xfrm>
            <a:custGeom>
              <a:avLst/>
              <a:gdLst>
                <a:gd name="T0" fmla="*/ 310 w 851"/>
                <a:gd name="T1" fmla="*/ 223 h 461"/>
                <a:gd name="T2" fmla="*/ 837 w 851"/>
                <a:gd name="T3" fmla="*/ 0 h 461"/>
                <a:gd name="T4" fmla="*/ 851 w 851"/>
                <a:gd name="T5" fmla="*/ 0 h 461"/>
                <a:gd name="T6" fmla="*/ 851 w 851"/>
                <a:gd name="T7" fmla="*/ 0 h 461"/>
                <a:gd name="T8" fmla="*/ 310 w 851"/>
                <a:gd name="T9" fmla="*/ 237 h 461"/>
                <a:gd name="T10" fmla="*/ 4 w 851"/>
                <a:gd name="T11" fmla="*/ 461 h 461"/>
                <a:gd name="T12" fmla="*/ 310 w 851"/>
                <a:gd name="T13" fmla="*/ 22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461">
                  <a:moveTo>
                    <a:pt x="310" y="223"/>
                  </a:moveTo>
                  <a:cubicBezTo>
                    <a:pt x="567" y="215"/>
                    <a:pt x="739" y="96"/>
                    <a:pt x="837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755" y="99"/>
                    <a:pt x="579" y="228"/>
                    <a:pt x="310" y="237"/>
                  </a:cubicBezTo>
                  <a:cubicBezTo>
                    <a:pt x="109" y="244"/>
                    <a:pt x="8" y="344"/>
                    <a:pt x="4" y="461"/>
                  </a:cubicBezTo>
                  <a:cubicBezTo>
                    <a:pt x="0" y="338"/>
                    <a:pt x="101" y="230"/>
                    <a:pt x="310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0800000">
            <a:off x="5943599" y="3376121"/>
            <a:ext cx="6285087" cy="3491464"/>
            <a:chOff x="-36687" y="0"/>
            <a:chExt cx="6285087" cy="3491464"/>
          </a:xfrm>
        </p:grpSpPr>
        <p:sp>
          <p:nvSpPr>
            <p:cNvPr id="21" name="自由: 形状 20"/>
            <p:cNvSpPr/>
            <p:nvPr/>
          </p:nvSpPr>
          <p:spPr bwMode="auto">
            <a:xfrm>
              <a:off x="0" y="0"/>
              <a:ext cx="6248399" cy="3491464"/>
            </a:xfrm>
            <a:custGeom>
              <a:avLst/>
              <a:gdLst>
                <a:gd name="connsiteX0" fmla="*/ 0 w 6248399"/>
                <a:gd name="connsiteY0" fmla="*/ 0 h 3491464"/>
                <a:gd name="connsiteX1" fmla="*/ 6248399 w 6248399"/>
                <a:gd name="connsiteY1" fmla="*/ 0 h 3491464"/>
                <a:gd name="connsiteX2" fmla="*/ 2125551 w 6248399"/>
                <a:gd name="connsiteY2" fmla="*/ 2062005 h 3491464"/>
                <a:gd name="connsiteX3" fmla="*/ 31892 w 6248399"/>
                <a:gd name="connsiteY3" fmla="*/ 3319624 h 3491464"/>
                <a:gd name="connsiteX4" fmla="*/ 0 w 6248399"/>
                <a:gd name="connsiteY4" fmla="*/ 3491464 h 349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399" h="3491464">
                  <a:moveTo>
                    <a:pt x="0" y="0"/>
                  </a:moveTo>
                  <a:lnTo>
                    <a:pt x="6248399" y="0"/>
                  </a:lnTo>
                  <a:cubicBezTo>
                    <a:pt x="5732171" y="664036"/>
                    <a:pt x="4399745" y="1985116"/>
                    <a:pt x="2125551" y="2062005"/>
                  </a:cubicBezTo>
                  <a:cubicBezTo>
                    <a:pt x="897765" y="2100449"/>
                    <a:pt x="207435" y="2637766"/>
                    <a:pt x="31892" y="3319624"/>
                  </a:cubicBezTo>
                  <a:lnTo>
                    <a:pt x="0" y="349146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自由: 形状 21"/>
            <p:cNvSpPr/>
            <p:nvPr/>
          </p:nvSpPr>
          <p:spPr bwMode="auto">
            <a:xfrm>
              <a:off x="0" y="0"/>
              <a:ext cx="6248400" cy="3480602"/>
            </a:xfrm>
            <a:custGeom>
              <a:avLst/>
              <a:gdLst>
                <a:gd name="connsiteX0" fmla="*/ 5899599 w 6248400"/>
                <a:gd name="connsiteY0" fmla="*/ 0 h 3480602"/>
                <a:gd name="connsiteX1" fmla="*/ 6248400 w 6248400"/>
                <a:gd name="connsiteY1" fmla="*/ 0 h 3480602"/>
                <a:gd name="connsiteX2" fmla="*/ 2125575 w 6248400"/>
                <a:gd name="connsiteY2" fmla="*/ 2061803 h 3480602"/>
                <a:gd name="connsiteX3" fmla="*/ 4866 w 6248400"/>
                <a:gd name="connsiteY3" fmla="*/ 3480602 h 3480602"/>
                <a:gd name="connsiteX4" fmla="*/ 0 w 6248400"/>
                <a:gd name="connsiteY4" fmla="*/ 3419948 h 3480602"/>
                <a:gd name="connsiteX5" fmla="*/ 0 w 6248400"/>
                <a:gd name="connsiteY5" fmla="*/ 3113377 h 3480602"/>
                <a:gd name="connsiteX6" fmla="*/ 21237 w 6248400"/>
                <a:gd name="connsiteY6" fmla="*/ 2971271 h 3480602"/>
                <a:gd name="connsiteX7" fmla="*/ 2125575 w 6248400"/>
                <a:gd name="connsiteY7" fmla="*/ 1656431 h 3480602"/>
                <a:gd name="connsiteX8" fmla="*/ 5899599 w 6248400"/>
                <a:gd name="connsiteY8" fmla="*/ 0 h 34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8400" h="3480602">
                  <a:moveTo>
                    <a:pt x="5899599" y="0"/>
                  </a:moveTo>
                  <a:cubicBezTo>
                    <a:pt x="6248400" y="0"/>
                    <a:pt x="6248400" y="0"/>
                    <a:pt x="6248400" y="0"/>
                  </a:cubicBezTo>
                  <a:cubicBezTo>
                    <a:pt x="5732175" y="663970"/>
                    <a:pt x="4399756" y="1984922"/>
                    <a:pt x="2125575" y="2061803"/>
                  </a:cubicBezTo>
                  <a:cubicBezTo>
                    <a:pt x="807108" y="2103737"/>
                    <a:pt x="102531" y="2725773"/>
                    <a:pt x="4866" y="3480602"/>
                  </a:cubicBezTo>
                  <a:lnTo>
                    <a:pt x="0" y="3419948"/>
                  </a:lnTo>
                  <a:lnTo>
                    <a:pt x="0" y="3113377"/>
                  </a:lnTo>
                  <a:lnTo>
                    <a:pt x="21237" y="2971271"/>
                  </a:lnTo>
                  <a:cubicBezTo>
                    <a:pt x="170819" y="2261922"/>
                    <a:pt x="867276" y="1696182"/>
                    <a:pt x="2125575" y="1656431"/>
                  </a:cubicBezTo>
                  <a:cubicBezTo>
                    <a:pt x="4002123" y="1586540"/>
                    <a:pt x="5229902" y="684938"/>
                    <a:pt x="5899599" y="0"/>
                  </a:cubicBezTo>
                  <a:close/>
                </a:path>
              </a:pathLst>
            </a:custGeom>
            <a:solidFill>
              <a:srgbClr val="FE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-36687" y="0"/>
              <a:ext cx="5936027" cy="3222558"/>
            </a:xfrm>
            <a:custGeom>
              <a:avLst/>
              <a:gdLst>
                <a:gd name="T0" fmla="*/ 310 w 851"/>
                <a:gd name="T1" fmla="*/ 223 h 461"/>
                <a:gd name="T2" fmla="*/ 837 w 851"/>
                <a:gd name="T3" fmla="*/ 0 h 461"/>
                <a:gd name="T4" fmla="*/ 851 w 851"/>
                <a:gd name="T5" fmla="*/ 0 h 461"/>
                <a:gd name="T6" fmla="*/ 851 w 851"/>
                <a:gd name="T7" fmla="*/ 0 h 461"/>
                <a:gd name="T8" fmla="*/ 310 w 851"/>
                <a:gd name="T9" fmla="*/ 237 h 461"/>
                <a:gd name="T10" fmla="*/ 4 w 851"/>
                <a:gd name="T11" fmla="*/ 461 h 461"/>
                <a:gd name="T12" fmla="*/ 310 w 851"/>
                <a:gd name="T13" fmla="*/ 22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461">
                  <a:moveTo>
                    <a:pt x="310" y="223"/>
                  </a:moveTo>
                  <a:cubicBezTo>
                    <a:pt x="567" y="215"/>
                    <a:pt x="739" y="96"/>
                    <a:pt x="837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755" y="99"/>
                    <a:pt x="579" y="228"/>
                    <a:pt x="310" y="237"/>
                  </a:cubicBezTo>
                  <a:cubicBezTo>
                    <a:pt x="109" y="244"/>
                    <a:pt x="8" y="344"/>
                    <a:pt x="4" y="461"/>
                  </a:cubicBezTo>
                  <a:cubicBezTo>
                    <a:pt x="0" y="338"/>
                    <a:pt x="101" y="230"/>
                    <a:pt x="310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158262" y="147024"/>
            <a:ext cx="498951" cy="498614"/>
          </a:xfrm>
          <a:prstGeom prst="roundRect">
            <a:avLst>
              <a:gd name="adj" fmla="val 18605"/>
            </a:avLst>
          </a:prstGeom>
          <a:solidFill>
            <a:schemeClr val="accent3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671186" y="147024"/>
            <a:ext cx="289208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项目行业市场分析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60291" y="65314"/>
            <a:ext cx="12099052" cy="6686550"/>
          </a:xfrm>
          <a:prstGeom prst="roundRect">
            <a:avLst>
              <a:gd name="adj" fmla="val 12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017588"/>
            <a:ext cx="8942388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117"/>
          <p:cNvSpPr>
            <a:spLocks noChangeArrowheads="1"/>
          </p:cNvSpPr>
          <p:nvPr/>
        </p:nvSpPr>
        <p:spPr bwMode="auto">
          <a:xfrm>
            <a:off x="1824038" y="460375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9" name="矩形 124"/>
          <p:cNvSpPr>
            <a:spLocks noChangeArrowheads="1"/>
          </p:cNvSpPr>
          <p:nvPr/>
        </p:nvSpPr>
        <p:spPr bwMode="auto">
          <a:xfrm>
            <a:off x="1824038" y="5116513"/>
            <a:ext cx="8543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4E4E4E"/>
                </a:solidFill>
                <a:latin typeface="宋体" panose="02010600030101010101" pitchFamily="2" charset="-122"/>
              </a:rPr>
              <a:t>，极致简约风潮流所向，通用设计，完美兼容，打造最实用，最具个性的演示方案，让你的演示卓越非凡。，极致简约风潮流所向，通用设计，完美兼容，打造最实用，最具个性的演示方案，让你的演示卓越非凡。，极致简约风潮流所向，通用设计，完美兼容，打造最实用，最具个性的演示方案，让你的演示卓越非凡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873250" y="5080000"/>
            <a:ext cx="1882775" cy="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213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heme/theme1.xml><?xml version="1.0" encoding="utf-8"?>
<a:theme xmlns:a="http://schemas.openxmlformats.org/drawingml/2006/main" name="Office 主题​​">
  <a:themeElements>
    <a:clrScheme name="经典耐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ED7D31"/>
      </a:accent2>
      <a:accent3>
        <a:srgbClr val="FEAE1B"/>
      </a:accent3>
      <a:accent4>
        <a:srgbClr val="7F7F7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Microsoft Office PowerPoint</Application>
  <PresentationFormat>宽屏</PresentationFormat>
  <Paragraphs>181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宋体</vt:lpstr>
      <vt:lpstr>微软雅黑</vt:lpstr>
      <vt:lpstr>Arial</vt:lpstr>
      <vt:lpstr>Calibri</vt:lpstr>
      <vt:lpstr>Century Gothic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7213.pptx</dc:title>
  <dc:creator/>
  <cp:lastModifiedBy/>
  <cp:revision>1</cp:revision>
  <dcterms:created xsi:type="dcterms:W3CDTF">2017-06-22T15:52:12Z</dcterms:created>
  <dcterms:modified xsi:type="dcterms:W3CDTF">2017-06-22T15:53:53Z</dcterms:modified>
</cp:coreProperties>
</file>