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85" r:id="rId2"/>
    <p:sldId id="259" r:id="rId3"/>
  </p:sldIdLst>
  <p:sldSz cx="6480175" cy="3240088"/>
  <p:notesSz cx="6858000" cy="9144000"/>
  <p:defaultTextStyle>
    <a:defPPr>
      <a:defRPr lang="zh-CN"/>
    </a:defPPr>
    <a:lvl1pPr marL="0" algn="l" defTabSz="466495" rtl="0" eaLnBrk="1" latinLnBrk="0" hangingPunct="1">
      <a:defRPr sz="918" kern="1200">
        <a:solidFill>
          <a:schemeClr val="tx1"/>
        </a:solidFill>
        <a:latin typeface="+mn-lt"/>
        <a:ea typeface="+mn-ea"/>
        <a:cs typeface="+mn-cs"/>
      </a:defRPr>
    </a:lvl1pPr>
    <a:lvl2pPr marL="233248" algn="l" defTabSz="466495" rtl="0" eaLnBrk="1" latinLnBrk="0" hangingPunct="1">
      <a:defRPr sz="918" kern="1200">
        <a:solidFill>
          <a:schemeClr val="tx1"/>
        </a:solidFill>
        <a:latin typeface="+mn-lt"/>
        <a:ea typeface="+mn-ea"/>
        <a:cs typeface="+mn-cs"/>
      </a:defRPr>
    </a:lvl2pPr>
    <a:lvl3pPr marL="466495" algn="l" defTabSz="466495" rtl="0" eaLnBrk="1" latinLnBrk="0" hangingPunct="1">
      <a:defRPr sz="918" kern="1200">
        <a:solidFill>
          <a:schemeClr val="tx1"/>
        </a:solidFill>
        <a:latin typeface="+mn-lt"/>
        <a:ea typeface="+mn-ea"/>
        <a:cs typeface="+mn-cs"/>
      </a:defRPr>
    </a:lvl3pPr>
    <a:lvl4pPr marL="699742" algn="l" defTabSz="466495" rtl="0" eaLnBrk="1" latinLnBrk="0" hangingPunct="1">
      <a:defRPr sz="918" kern="1200">
        <a:solidFill>
          <a:schemeClr val="tx1"/>
        </a:solidFill>
        <a:latin typeface="+mn-lt"/>
        <a:ea typeface="+mn-ea"/>
        <a:cs typeface="+mn-cs"/>
      </a:defRPr>
    </a:lvl4pPr>
    <a:lvl5pPr marL="932990" algn="l" defTabSz="466495" rtl="0" eaLnBrk="1" latinLnBrk="0" hangingPunct="1">
      <a:defRPr sz="918" kern="1200">
        <a:solidFill>
          <a:schemeClr val="tx1"/>
        </a:solidFill>
        <a:latin typeface="+mn-lt"/>
        <a:ea typeface="+mn-ea"/>
        <a:cs typeface="+mn-cs"/>
      </a:defRPr>
    </a:lvl5pPr>
    <a:lvl6pPr marL="1166237" algn="l" defTabSz="466495" rtl="0" eaLnBrk="1" latinLnBrk="0" hangingPunct="1">
      <a:defRPr sz="918" kern="1200">
        <a:solidFill>
          <a:schemeClr val="tx1"/>
        </a:solidFill>
        <a:latin typeface="+mn-lt"/>
        <a:ea typeface="+mn-ea"/>
        <a:cs typeface="+mn-cs"/>
      </a:defRPr>
    </a:lvl6pPr>
    <a:lvl7pPr marL="1399485" algn="l" defTabSz="466495" rtl="0" eaLnBrk="1" latinLnBrk="0" hangingPunct="1">
      <a:defRPr sz="918" kern="1200">
        <a:solidFill>
          <a:schemeClr val="tx1"/>
        </a:solidFill>
        <a:latin typeface="+mn-lt"/>
        <a:ea typeface="+mn-ea"/>
        <a:cs typeface="+mn-cs"/>
      </a:defRPr>
    </a:lvl7pPr>
    <a:lvl8pPr marL="1632732" algn="l" defTabSz="466495" rtl="0" eaLnBrk="1" latinLnBrk="0" hangingPunct="1">
      <a:defRPr sz="918" kern="1200">
        <a:solidFill>
          <a:schemeClr val="tx1"/>
        </a:solidFill>
        <a:latin typeface="+mn-lt"/>
        <a:ea typeface="+mn-ea"/>
        <a:cs typeface="+mn-cs"/>
      </a:defRPr>
    </a:lvl8pPr>
    <a:lvl9pPr marL="1865980" algn="l" defTabSz="466495" rtl="0" eaLnBrk="1" latinLnBrk="0" hangingPunct="1">
      <a:defRPr sz="9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 userDrawn="1">
          <p15:clr>
            <a:srgbClr val="A4A3A4"/>
          </p15:clr>
        </p15:guide>
        <p15:guide id="2" userDrawn="1">
          <p15:clr>
            <a:srgbClr val="A4A3A4"/>
          </p15:clr>
        </p15:guide>
        <p15:guide id="3" pos="20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4E43"/>
    <a:srgbClr val="060D27"/>
    <a:srgbClr val="FE5454"/>
    <a:srgbClr val="00B0F0"/>
    <a:srgbClr val="026FA0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6" autoAdjust="0"/>
  </p:normalViewPr>
  <p:slideViewPr>
    <p:cSldViewPr snapToGrid="0">
      <p:cViewPr>
        <p:scale>
          <a:sx n="92" d="100"/>
          <a:sy n="92" d="100"/>
        </p:scale>
        <p:origin x="1125" y="304"/>
      </p:cViewPr>
      <p:guideLst>
        <p:guide orient="horz" pos="1021"/>
        <p:guide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EECDB-B161-4778-8956-48647A0D664F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528FF-C4D8-4676-8CE5-9167EDD32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24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7802-5BDA-40DD-8663-DEF5C3414C84}" type="datetimeFigureOut">
              <a:rPr lang="zh-CN" altLang="en-US" smtClean="0"/>
              <a:pPr/>
              <a:t>2018/1/13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B269D-6867-4102-8635-3BFB80647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99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7802-5BDA-40DD-8663-DEF5C3414C84}" type="datetimeFigureOut">
              <a:rPr lang="zh-CN" altLang="en-US" smtClean="0"/>
              <a:pPr/>
              <a:t>2018/1/13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B269D-6867-4102-8635-3BFB80647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51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72505"/>
            <a:ext cx="5589151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862523"/>
            <a:ext cx="5589151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3003082"/>
            <a:ext cx="145803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47802-5BDA-40DD-8663-DEF5C3414C84}" type="datetimeFigureOut">
              <a:rPr lang="zh-CN" altLang="en-US" smtClean="0"/>
              <a:pPr/>
              <a:t>2018/1/13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3003082"/>
            <a:ext cx="145803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B269D-6867-4102-8635-3BFB80647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1" r:id="rId2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706782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283024"/>
            <a:ext cx="6480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03749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6057</TotalTime>
  <Words>1</Words>
  <Application>Microsoft Office PowerPoint</Application>
  <PresentationFormat>自定义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hymanbai(白振杰)</cp:lastModifiedBy>
  <cp:revision>176</cp:revision>
  <dcterms:created xsi:type="dcterms:W3CDTF">2015-12-24T13:32:36Z</dcterms:created>
  <dcterms:modified xsi:type="dcterms:W3CDTF">2018-01-16T05:32:44Z</dcterms:modified>
</cp:coreProperties>
</file>