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9" r:id="rId2"/>
  </p:sldMasterIdLst>
  <p:notesMasterIdLst>
    <p:notesMasterId r:id="rId15"/>
  </p:notesMasterIdLst>
  <p:sldIdLst>
    <p:sldId id="267" r:id="rId3"/>
    <p:sldId id="257" r:id="rId4"/>
    <p:sldId id="260" r:id="rId5"/>
    <p:sldId id="259" r:id="rId6"/>
    <p:sldId id="261" r:id="rId7"/>
    <p:sldId id="256" r:id="rId8"/>
    <p:sldId id="258" r:id="rId9"/>
    <p:sldId id="262" r:id="rId10"/>
    <p:sldId id="263" r:id="rId11"/>
    <p:sldId id="264" r:id="rId12"/>
    <p:sldId id="265" r:id="rId13"/>
    <p:sldId id="266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A564"/>
    <a:srgbClr val="3A8465"/>
    <a:srgbClr val="438A6E"/>
    <a:srgbClr val="FF8902"/>
    <a:srgbClr val="20A563"/>
    <a:srgbClr val="F2F2F2"/>
    <a:srgbClr val="F5E3D2"/>
    <a:srgbClr val="FF8903"/>
    <a:srgbClr val="00C67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50" autoAdjust="0"/>
    <p:restoredTop sz="96718" autoAdjust="0"/>
  </p:normalViewPr>
  <p:slideViewPr>
    <p:cSldViewPr snapToGrid="0">
      <p:cViewPr varScale="1">
        <p:scale>
          <a:sx n="73" d="100"/>
          <a:sy n="73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2C17-1937-9641-AD08-3D82D65EE5E6}" type="datetimeFigureOut">
              <a:rPr kumimoji="1" lang="zh-CN" altLang="en-US" smtClean="0"/>
              <a:t>2018/1/22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FEE05-ACFD-0245-98D8-6B71719D5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75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44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56605F-10B1-4ECD-91ED-DCD889CDB4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E08351F6-675E-4E37-A1B5-87AE6CBF2C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96181" y="192447"/>
            <a:ext cx="9799638" cy="6291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30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56605F-10B1-4ECD-91ED-DCD889CDB4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0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D3578D-5AA2-46DA-97D5-937867D99A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C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E3D8A09-7DB1-4252-9FD3-B717324AD5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4572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89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059FC24-3CC9-4C82-B95D-CA04DBD9B0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9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776FC38-06DC-46C5-BC49-7C1D77206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22606-831F-4324-9775-053B4F9BFD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96181" y="192446"/>
            <a:ext cx="9799638" cy="60268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400">
                <a:solidFill>
                  <a:srgbClr val="F4BA1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65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776FC38-06DC-46C5-BC49-7C1D77206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1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04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15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9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49692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099383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649075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198766" algn="ctr" rtl="0" eaLnBrk="0" fontAlgn="base" hangingPunct="0">
        <a:spcBef>
          <a:spcPct val="0"/>
        </a:spcBef>
        <a:spcAft>
          <a:spcPct val="0"/>
        </a:spcAft>
        <a:defRPr sz="529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12269" indent="-41226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7" kern="1200">
          <a:solidFill>
            <a:schemeClr val="tx1"/>
          </a:solidFill>
          <a:latin typeface="+mn-lt"/>
          <a:ea typeface="+mn-ea"/>
          <a:cs typeface="+mn-cs"/>
        </a:defRPr>
      </a:lvl1pPr>
      <a:lvl2pPr marL="893249" indent="-34355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6" kern="1200">
          <a:solidFill>
            <a:schemeClr val="tx1"/>
          </a:solidFill>
          <a:latin typeface="+mn-lt"/>
          <a:ea typeface="+mn-ea"/>
          <a:cs typeface="+mn-cs"/>
        </a:defRPr>
      </a:lvl2pPr>
      <a:lvl3pPr marL="1374229" indent="-2748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6" kern="1200">
          <a:solidFill>
            <a:schemeClr val="tx1"/>
          </a:solidFill>
          <a:latin typeface="+mn-lt"/>
          <a:ea typeface="+mn-ea"/>
          <a:cs typeface="+mn-cs"/>
        </a:defRPr>
      </a:lvl3pPr>
      <a:lvl4pPr marL="1923920" indent="-2748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5" kern="1200">
          <a:solidFill>
            <a:schemeClr val="tx1"/>
          </a:solidFill>
          <a:latin typeface="+mn-lt"/>
          <a:ea typeface="+mn-ea"/>
          <a:cs typeface="+mn-cs"/>
        </a:defRPr>
      </a:lvl4pPr>
      <a:lvl5pPr marL="2473612" indent="-2748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5" kern="1200">
          <a:solidFill>
            <a:schemeClr val="tx1"/>
          </a:solidFill>
          <a:latin typeface="+mn-lt"/>
          <a:ea typeface="+mn-ea"/>
          <a:cs typeface="+mn-cs"/>
        </a:defRPr>
      </a:lvl5pPr>
      <a:lvl6pPr marL="3023304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6pPr>
      <a:lvl7pPr marL="3572995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7pPr>
      <a:lvl8pPr marL="4122687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8pPr>
      <a:lvl9pPr marL="4672378" indent="-274846" algn="l" defTabSz="1099383" rtl="0" eaLnBrk="1" latinLnBrk="0" hangingPunct="1">
        <a:lnSpc>
          <a:spcPct val="90000"/>
        </a:lnSpc>
        <a:spcBef>
          <a:spcPts val="601"/>
        </a:spcBef>
        <a:buFont typeface="Arial" panose="020B0604020202020204" pitchFamily="34" charset="0"/>
        <a:buChar char="•"/>
        <a:defRPr sz="21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1pPr>
      <a:lvl2pPr marL="549692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2pPr>
      <a:lvl3pPr marL="1099383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3pPr>
      <a:lvl4pPr marL="1649075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4pPr>
      <a:lvl5pPr marL="2198766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5pPr>
      <a:lvl6pPr marL="2748458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6pPr>
      <a:lvl7pPr marL="3298149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7pPr>
      <a:lvl8pPr marL="3847841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8pPr>
      <a:lvl9pPr marL="4397532" algn="l" defTabSz="1099383" rtl="0" eaLnBrk="1" latinLnBrk="0" hangingPunct="1">
        <a:defRPr sz="21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38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7" r:id="rId2"/>
    <p:sldLayoutId id="2147483671" r:id="rId3"/>
    <p:sldLayoutId id="2147483672" r:id="rId4"/>
    <p:sldLayoutId id="2147483673" r:id="rId5"/>
    <p:sldLayoutId id="2147483674" r:id="rId6"/>
    <p:sldLayoutId id="2147483676" r:id="rId7"/>
    <p:sldLayoutId id="214748367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9B1783-96CE-482B-A3FE-2A253CE79691}"/>
              </a:ext>
            </a:extLst>
          </p:cNvPr>
          <p:cNvSpPr txBox="1"/>
          <p:nvPr/>
        </p:nvSpPr>
        <p:spPr>
          <a:xfrm>
            <a:off x="2246811" y="1018903"/>
            <a:ext cx="8699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、单独冠德亲情卡小程序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、亲情卡可以起个名字，例如骆驼亲情卡？之类之类的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、亲情油卡，线上购买，线下核销领取实体卡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、收到线上支付的金额限制（一天</a:t>
            </a:r>
            <a:r>
              <a:rPr lang="en-US" altLang="zh-CN" dirty="0"/>
              <a:t>20000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、下述的产品均属于低保真业务描述，供大家参考讨论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069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7016D44-E1F8-419B-AA8D-6A94A2F8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4" y="0"/>
            <a:ext cx="3858768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8A519B5-5424-482F-8B34-A86F18B7C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22" y="0"/>
            <a:ext cx="3855697" cy="685800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A216FB4-76DB-4ACF-A51D-64AD1A26740B}"/>
              </a:ext>
            </a:extLst>
          </p:cNvPr>
          <p:cNvCxnSpPr/>
          <p:nvPr/>
        </p:nvCxnSpPr>
        <p:spPr>
          <a:xfrm>
            <a:off x="3513909" y="3317966"/>
            <a:ext cx="1502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EA531CD-3C04-4343-BD26-3ABA21B16446}"/>
              </a:ext>
            </a:extLst>
          </p:cNvPr>
          <p:cNvCxnSpPr/>
          <p:nvPr/>
        </p:nvCxnSpPr>
        <p:spPr>
          <a:xfrm>
            <a:off x="8216537" y="4676503"/>
            <a:ext cx="1463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E84D96A-D846-4339-8182-ECF8734FDC86}"/>
              </a:ext>
            </a:extLst>
          </p:cNvPr>
          <p:cNvSpPr txBox="1"/>
          <p:nvPr/>
        </p:nvSpPr>
        <p:spPr>
          <a:xfrm>
            <a:off x="9980023" y="4402183"/>
            <a:ext cx="190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点击打开下一个页面，同时放入微信卡包</a:t>
            </a:r>
          </a:p>
        </p:txBody>
      </p:sp>
    </p:spTree>
    <p:extLst>
      <p:ext uri="{BB962C8B-B14F-4D97-AF65-F5344CB8AC3E}">
        <p14:creationId xmlns:p14="http://schemas.microsoft.com/office/powerpoint/2010/main" val="138199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A097BD-BC2C-4EE4-8BF8-A394BA0BA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85569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C634F03-6E31-4F44-9F0C-C03FE048C86D}"/>
              </a:ext>
            </a:extLst>
          </p:cNvPr>
          <p:cNvSpPr/>
          <p:nvPr/>
        </p:nvSpPr>
        <p:spPr>
          <a:xfrm>
            <a:off x="1070055" y="2560320"/>
            <a:ext cx="1802675" cy="973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冠德亲情卡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面值</a:t>
            </a:r>
            <a:r>
              <a:rPr lang="en-US" altLang="zh-CN" dirty="0">
                <a:solidFill>
                  <a:schemeClr val="tx1"/>
                </a:solidFill>
              </a:rPr>
              <a:t>1000</a:t>
            </a:r>
            <a:r>
              <a:rPr lang="zh-CN" altLang="en-US" dirty="0">
                <a:solidFill>
                  <a:schemeClr val="tx1"/>
                </a:solidFill>
              </a:rPr>
              <a:t>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38C2EC-DB3F-442F-A875-E9C80C46F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03" y="0"/>
            <a:ext cx="3855697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7B7486-422C-4BF0-BF64-9A0EF1651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05" y="0"/>
            <a:ext cx="3855697" cy="6858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43CFC29-EE02-438E-A9BE-ECB1D79C53EF}"/>
              </a:ext>
            </a:extLst>
          </p:cNvPr>
          <p:cNvSpPr/>
          <p:nvPr/>
        </p:nvSpPr>
        <p:spPr>
          <a:xfrm>
            <a:off x="4611189" y="1293223"/>
            <a:ext cx="3317965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冠德亲情卡</a:t>
            </a:r>
            <a:endParaRPr lang="en-US" altLang="zh-CN" dirty="0"/>
          </a:p>
          <a:p>
            <a:pPr algn="ctr"/>
            <a:r>
              <a:rPr lang="zh-CN" altLang="en-US" dirty="0"/>
              <a:t>面值</a:t>
            </a:r>
            <a:r>
              <a:rPr lang="en-US" altLang="zh-CN" dirty="0"/>
              <a:t>100</a:t>
            </a:r>
            <a:r>
              <a:rPr lang="zh-CN" altLang="en-US" dirty="0"/>
              <a:t>元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7170A5-57D7-43D3-B5FB-222D0EA1066A}"/>
              </a:ext>
            </a:extLst>
          </p:cNvPr>
          <p:cNvSpPr/>
          <p:nvPr/>
        </p:nvSpPr>
        <p:spPr>
          <a:xfrm>
            <a:off x="8749958" y="674914"/>
            <a:ext cx="3028385" cy="175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冠德亲情卡</a:t>
            </a:r>
            <a:endParaRPr lang="en-US" altLang="zh-CN" dirty="0"/>
          </a:p>
          <a:p>
            <a:pPr algn="ctr"/>
            <a:r>
              <a:rPr lang="zh-CN" altLang="en-US" dirty="0"/>
              <a:t>面值</a:t>
            </a:r>
            <a:r>
              <a:rPr lang="en-US" altLang="zh-CN" dirty="0"/>
              <a:t>100</a:t>
            </a:r>
            <a:r>
              <a:rPr lang="zh-CN" altLang="en-US" dirty="0"/>
              <a:t>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6E2EBE-387F-4E07-A3C3-A407DCD6F9F2}"/>
              </a:ext>
            </a:extLst>
          </p:cNvPr>
          <p:cNvSpPr/>
          <p:nvPr/>
        </p:nvSpPr>
        <p:spPr>
          <a:xfrm>
            <a:off x="10267406" y="2873829"/>
            <a:ext cx="854539" cy="230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438A6E"/>
                </a:solidFill>
              </a:rPr>
              <a:t>兑换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72DA25-1F11-4E41-B9F0-A0F122B70317}"/>
              </a:ext>
            </a:extLst>
          </p:cNvPr>
          <p:cNvSpPr/>
          <p:nvPr/>
        </p:nvSpPr>
        <p:spPr>
          <a:xfrm>
            <a:off x="8464731" y="5094514"/>
            <a:ext cx="1554480" cy="352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冠德油站导航</a:t>
            </a:r>
          </a:p>
        </p:txBody>
      </p:sp>
    </p:spTree>
    <p:extLst>
      <p:ext uri="{BB962C8B-B14F-4D97-AF65-F5344CB8AC3E}">
        <p14:creationId xmlns:p14="http://schemas.microsoft.com/office/powerpoint/2010/main" val="192631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AE3FC6-5BE6-4FFC-8B79-8CE54C7DF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4" y="0"/>
            <a:ext cx="3855697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A277D15-6656-43F9-9E3E-C25A1BB835C5}"/>
              </a:ext>
            </a:extLst>
          </p:cNvPr>
          <p:cNvSpPr txBox="1"/>
          <p:nvPr/>
        </p:nvSpPr>
        <p:spPr>
          <a:xfrm>
            <a:off x="2338251" y="5747657"/>
            <a:ext cx="1698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每隔</a:t>
            </a:r>
            <a:r>
              <a:rPr lang="en-US" altLang="zh-CN" sz="1100" dirty="0"/>
              <a:t>30</a:t>
            </a:r>
            <a:r>
              <a:rPr lang="zh-CN" altLang="en-US" sz="1100" dirty="0"/>
              <a:t>秒自动刷新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033F76-A653-43E9-9AC6-B94D33114D98}"/>
              </a:ext>
            </a:extLst>
          </p:cNvPr>
          <p:cNvSpPr/>
          <p:nvPr/>
        </p:nvSpPr>
        <p:spPr>
          <a:xfrm>
            <a:off x="1255134" y="640079"/>
            <a:ext cx="3855696" cy="17765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r>
              <a:rPr lang="zh-CN" altLang="en-US" dirty="0"/>
              <a:t>或者</a:t>
            </a:r>
            <a:r>
              <a:rPr lang="en-US" altLang="zh-CN" dirty="0"/>
              <a:t>banner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922B1A6-997A-49C2-B91E-A239BDCB501B}"/>
              </a:ext>
            </a:extLst>
          </p:cNvPr>
          <p:cNvCxnSpPr/>
          <p:nvPr/>
        </p:nvCxnSpPr>
        <p:spPr>
          <a:xfrm>
            <a:off x="4310743" y="4376057"/>
            <a:ext cx="2468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47DF2B0-4A58-4D3D-B103-C56CE9D6C229}"/>
              </a:ext>
            </a:extLst>
          </p:cNvPr>
          <p:cNvSpPr txBox="1"/>
          <p:nvPr/>
        </p:nvSpPr>
        <p:spPr>
          <a:xfrm>
            <a:off x="6779624" y="4075611"/>
            <a:ext cx="463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到油站线下扫码核销，领取实体卡</a:t>
            </a:r>
          </a:p>
        </p:txBody>
      </p:sp>
    </p:spTree>
    <p:extLst>
      <p:ext uri="{BB962C8B-B14F-4D97-AF65-F5344CB8AC3E}">
        <p14:creationId xmlns:p14="http://schemas.microsoft.com/office/powerpoint/2010/main" val="327330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8C77A59-3B80-4FF4-9980-092CC06F5C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4" y="0"/>
            <a:ext cx="33363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BB6B031-9B70-419D-88C3-E8FE9687C52F}"/>
              </a:ext>
            </a:extLst>
          </p:cNvPr>
          <p:cNvSpPr/>
          <p:nvPr/>
        </p:nvSpPr>
        <p:spPr>
          <a:xfrm>
            <a:off x="457201" y="300446"/>
            <a:ext cx="1071154" cy="352697"/>
          </a:xfrm>
          <a:prstGeom prst="rect">
            <a:avLst/>
          </a:prstGeom>
          <a:solidFill>
            <a:srgbClr val="FF8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亲情卡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596E33-1CBA-4306-B85D-BABA616DD818}"/>
              </a:ext>
            </a:extLst>
          </p:cNvPr>
          <p:cNvSpPr/>
          <p:nvPr/>
        </p:nvSpPr>
        <p:spPr>
          <a:xfrm>
            <a:off x="561703" y="2416629"/>
            <a:ext cx="718458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购买记录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49A3AF-CB2C-4227-AACE-0B034862383D}"/>
              </a:ext>
            </a:extLst>
          </p:cNvPr>
          <p:cNvSpPr/>
          <p:nvPr/>
        </p:nvSpPr>
        <p:spPr>
          <a:xfrm>
            <a:off x="1648097" y="2416629"/>
            <a:ext cx="718458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亲情卡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264886-0405-4C42-A4C2-A33ED0612979}"/>
              </a:ext>
            </a:extLst>
          </p:cNvPr>
          <p:cNvSpPr/>
          <p:nvPr/>
        </p:nvSpPr>
        <p:spPr>
          <a:xfrm>
            <a:off x="339165" y="2730137"/>
            <a:ext cx="3336324" cy="186798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8578EAB-803A-428A-860C-431A2474D1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581" y="0"/>
            <a:ext cx="33363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1B86E915-FEB7-48D9-8A89-74A57D172F2E}"/>
              </a:ext>
            </a:extLst>
          </p:cNvPr>
          <p:cNvSpPr/>
          <p:nvPr/>
        </p:nvSpPr>
        <p:spPr>
          <a:xfrm>
            <a:off x="4166581" y="653143"/>
            <a:ext cx="3336324" cy="5682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0B0618C-525E-46D2-8BFF-EB0F280DAF43}"/>
              </a:ext>
            </a:extLst>
          </p:cNvPr>
          <p:cNvSpPr/>
          <p:nvPr/>
        </p:nvSpPr>
        <p:spPr>
          <a:xfrm>
            <a:off x="4552169" y="348343"/>
            <a:ext cx="908105" cy="304800"/>
          </a:xfrm>
          <a:prstGeom prst="rect">
            <a:avLst/>
          </a:prstGeom>
          <a:solidFill>
            <a:srgbClr val="FF8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购买记录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01A03841-18B1-4A16-BDD3-C7F4626DE7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75" y="0"/>
            <a:ext cx="33363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981196FC-0AC6-4149-BE9C-C890C80112C9}"/>
              </a:ext>
            </a:extLst>
          </p:cNvPr>
          <p:cNvSpPr/>
          <p:nvPr/>
        </p:nvSpPr>
        <p:spPr>
          <a:xfrm>
            <a:off x="8398475" y="1580606"/>
            <a:ext cx="3336324" cy="156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DDFFE38-43AC-4575-A1C8-FCD878601713}"/>
              </a:ext>
            </a:extLst>
          </p:cNvPr>
          <p:cNvSpPr/>
          <p:nvPr/>
        </p:nvSpPr>
        <p:spPr>
          <a:xfrm>
            <a:off x="8398475" y="2102032"/>
            <a:ext cx="3231822" cy="9416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面值</a:t>
            </a:r>
            <a:r>
              <a:rPr lang="en-US" altLang="zh-CN" sz="1050" dirty="0">
                <a:solidFill>
                  <a:schemeClr val="tx1"/>
                </a:solidFill>
              </a:rPr>
              <a:t>1000</a:t>
            </a:r>
            <a:r>
              <a:rPr lang="zh-CN" altLang="en-US" sz="1050" dirty="0">
                <a:solidFill>
                  <a:schemeClr val="tx1"/>
                </a:solidFill>
              </a:rPr>
              <a:t>元卡</a:t>
            </a:r>
            <a:r>
              <a:rPr lang="en-US" altLang="zh-CN" sz="1050" dirty="0">
                <a:solidFill>
                  <a:schemeClr val="tx1"/>
                </a:solidFill>
              </a:rPr>
              <a:t>x2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面值</a:t>
            </a:r>
            <a:r>
              <a:rPr lang="en-US" altLang="zh-CN" sz="1050" dirty="0">
                <a:solidFill>
                  <a:schemeClr val="tx1"/>
                </a:solidFill>
              </a:rPr>
              <a:t>2000</a:t>
            </a:r>
            <a:r>
              <a:rPr lang="zh-CN" altLang="en-US" sz="1050" dirty="0">
                <a:solidFill>
                  <a:schemeClr val="tx1"/>
                </a:solidFill>
              </a:rPr>
              <a:t>元卡</a:t>
            </a:r>
            <a:r>
              <a:rPr lang="en-US" altLang="zh-CN" sz="1050" dirty="0">
                <a:solidFill>
                  <a:schemeClr val="tx1"/>
                </a:solidFill>
              </a:rPr>
              <a:t>x1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DBFB825-4754-47A7-AD56-1A46E97CFEE5}"/>
              </a:ext>
            </a:extLst>
          </p:cNvPr>
          <p:cNvSpPr/>
          <p:nvPr/>
        </p:nvSpPr>
        <p:spPr>
          <a:xfrm>
            <a:off x="10798629" y="3126377"/>
            <a:ext cx="792479" cy="209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3700</a:t>
            </a:r>
            <a:r>
              <a:rPr lang="zh-CN" altLang="en-US" sz="1200" dirty="0">
                <a:solidFill>
                  <a:schemeClr val="tx1"/>
                </a:solidFill>
              </a:rPr>
              <a:t>元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BF14DCF-E410-42D8-866B-7D979262FF98}"/>
              </a:ext>
            </a:extLst>
          </p:cNvPr>
          <p:cNvCxnSpPr/>
          <p:nvPr/>
        </p:nvCxnSpPr>
        <p:spPr>
          <a:xfrm>
            <a:off x="6165668" y="1314993"/>
            <a:ext cx="0" cy="95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796782AB-46A8-48FD-8E9E-0E41920E097E}"/>
              </a:ext>
            </a:extLst>
          </p:cNvPr>
          <p:cNvSpPr/>
          <p:nvPr/>
        </p:nvSpPr>
        <p:spPr>
          <a:xfrm>
            <a:off x="8398475" y="3522620"/>
            <a:ext cx="3336324" cy="1848394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F27B5870-5170-43F8-84A3-25EEF420A17A}"/>
              </a:ext>
            </a:extLst>
          </p:cNvPr>
          <p:cNvSpPr/>
          <p:nvPr/>
        </p:nvSpPr>
        <p:spPr>
          <a:xfrm>
            <a:off x="8673737" y="4446817"/>
            <a:ext cx="2651760" cy="382089"/>
          </a:xfrm>
          <a:prstGeom prst="roundRect">
            <a:avLst/>
          </a:prstGeom>
          <a:solidFill>
            <a:srgbClr val="20A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电子发票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0E40DE5-6EF3-4953-B148-4CD37FDB40DE}"/>
              </a:ext>
            </a:extLst>
          </p:cNvPr>
          <p:cNvCxnSpPr/>
          <p:nvPr/>
        </p:nvCxnSpPr>
        <p:spPr>
          <a:xfrm>
            <a:off x="9731829" y="4828906"/>
            <a:ext cx="0" cy="93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54401A8-9350-4EC2-AABC-9B2E64E7764F}"/>
              </a:ext>
            </a:extLst>
          </p:cNvPr>
          <p:cNvSpPr txBox="1"/>
          <p:nvPr/>
        </p:nvSpPr>
        <p:spPr>
          <a:xfrm>
            <a:off x="9065623" y="5786846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同加油电子发票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B342843F-11B9-4BF0-8337-1F422EB4B3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8" b="73079"/>
          <a:stretch/>
        </p:blipFill>
        <p:spPr>
          <a:xfrm>
            <a:off x="4166581" y="1328057"/>
            <a:ext cx="3336324" cy="108857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2B9DB61-B891-43D8-B757-2D2D9DDD29BB}"/>
              </a:ext>
            </a:extLst>
          </p:cNvPr>
          <p:cNvSpPr/>
          <p:nvPr/>
        </p:nvSpPr>
        <p:spPr>
          <a:xfrm>
            <a:off x="6165668" y="1476103"/>
            <a:ext cx="1201784" cy="209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7B2BEF-445D-4554-8A0A-8321452EA688}"/>
              </a:ext>
            </a:extLst>
          </p:cNvPr>
          <p:cNvSpPr/>
          <p:nvPr/>
        </p:nvSpPr>
        <p:spPr>
          <a:xfrm>
            <a:off x="4192705" y="1793965"/>
            <a:ext cx="1411260" cy="4484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面值</a:t>
            </a:r>
            <a:r>
              <a:rPr lang="en-US" altLang="zh-CN" sz="1050" dirty="0">
                <a:solidFill>
                  <a:schemeClr val="tx1"/>
                </a:solidFill>
              </a:rPr>
              <a:t>1000</a:t>
            </a:r>
            <a:r>
              <a:rPr lang="zh-CN" altLang="en-US" sz="1050" dirty="0">
                <a:solidFill>
                  <a:schemeClr val="tx1"/>
                </a:solidFill>
              </a:rPr>
              <a:t>元卡</a:t>
            </a:r>
            <a:r>
              <a:rPr lang="en-US" altLang="zh-CN" sz="1050" dirty="0">
                <a:solidFill>
                  <a:schemeClr val="tx1"/>
                </a:solidFill>
              </a:rPr>
              <a:t>x2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面值</a:t>
            </a:r>
            <a:r>
              <a:rPr lang="en-US" altLang="zh-CN" sz="1050" dirty="0">
                <a:solidFill>
                  <a:schemeClr val="tx1"/>
                </a:solidFill>
              </a:rPr>
              <a:t>2000</a:t>
            </a:r>
            <a:r>
              <a:rPr lang="zh-CN" altLang="en-US" sz="1050" dirty="0">
                <a:solidFill>
                  <a:schemeClr val="tx1"/>
                </a:solidFill>
              </a:rPr>
              <a:t>元卡</a:t>
            </a:r>
            <a:r>
              <a:rPr lang="en-US" altLang="zh-CN" sz="1050" dirty="0">
                <a:solidFill>
                  <a:schemeClr val="tx1"/>
                </a:solidFill>
              </a:rPr>
              <a:t>x1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85C5D69-7A09-44FA-A6B6-3C1E4DE2DCBE}"/>
              </a:ext>
            </a:extLst>
          </p:cNvPr>
          <p:cNvSpPr/>
          <p:nvPr/>
        </p:nvSpPr>
        <p:spPr>
          <a:xfrm>
            <a:off x="6560259" y="1809206"/>
            <a:ext cx="792479" cy="209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3700</a:t>
            </a:r>
            <a:r>
              <a:rPr lang="zh-CN" altLang="en-US" sz="1200" dirty="0">
                <a:solidFill>
                  <a:schemeClr val="tx1"/>
                </a:solidFill>
              </a:rPr>
              <a:t>元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D93437-E972-486A-B461-CA9D8ACB38E6}"/>
              </a:ext>
            </a:extLst>
          </p:cNvPr>
          <p:cNvSpPr/>
          <p:nvPr/>
        </p:nvSpPr>
        <p:spPr>
          <a:xfrm>
            <a:off x="7085714" y="1436915"/>
            <a:ext cx="326572" cy="209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903481E-EA3A-4A31-8D07-6CFB0D0EF40C}"/>
              </a:ext>
            </a:extLst>
          </p:cNvPr>
          <p:cNvSpPr/>
          <p:nvPr/>
        </p:nvSpPr>
        <p:spPr>
          <a:xfrm>
            <a:off x="4192706" y="888273"/>
            <a:ext cx="932638" cy="322217"/>
          </a:xfrm>
          <a:prstGeom prst="rect">
            <a:avLst/>
          </a:prstGeom>
          <a:solidFill>
            <a:srgbClr val="FF890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已支付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E37DA1C-80FD-4F92-B844-22149BC77EC5}"/>
              </a:ext>
            </a:extLst>
          </p:cNvPr>
          <p:cNvSpPr/>
          <p:nvPr/>
        </p:nvSpPr>
        <p:spPr>
          <a:xfrm>
            <a:off x="5329647" y="886094"/>
            <a:ext cx="932638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待支付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2CA6059-134A-47ED-9768-371123FB6AD6}"/>
              </a:ext>
            </a:extLst>
          </p:cNvPr>
          <p:cNvSpPr/>
          <p:nvPr/>
        </p:nvSpPr>
        <p:spPr>
          <a:xfrm>
            <a:off x="6479649" y="881741"/>
            <a:ext cx="932638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作废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494C489-B9A7-47FE-9D2E-82373F9434BB}"/>
              </a:ext>
            </a:extLst>
          </p:cNvPr>
          <p:cNvSpPr/>
          <p:nvPr/>
        </p:nvSpPr>
        <p:spPr>
          <a:xfrm>
            <a:off x="10985863" y="2272937"/>
            <a:ext cx="509451" cy="437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CF589B3-0720-4FC6-8927-5674DDE9D487}"/>
              </a:ext>
            </a:extLst>
          </p:cNvPr>
          <p:cNvSpPr/>
          <p:nvPr/>
        </p:nvSpPr>
        <p:spPr>
          <a:xfrm>
            <a:off x="1439093" y="6081372"/>
            <a:ext cx="1410788" cy="254113"/>
          </a:xfrm>
          <a:prstGeom prst="rect">
            <a:avLst/>
          </a:prstGeom>
          <a:solidFill>
            <a:srgbClr val="20A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购买亲情卡</a:t>
            </a:r>
          </a:p>
        </p:txBody>
      </p:sp>
    </p:spTree>
    <p:extLst>
      <p:ext uri="{BB962C8B-B14F-4D97-AF65-F5344CB8AC3E}">
        <p14:creationId xmlns:p14="http://schemas.microsoft.com/office/powerpoint/2010/main" val="427264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3B8817-361E-4EA6-BB9E-CD1A0BA68A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73" y="0"/>
            <a:ext cx="33363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6B23B23-284B-4043-9F47-3040BB223852}"/>
              </a:ext>
            </a:extLst>
          </p:cNvPr>
          <p:cNvSpPr/>
          <p:nvPr/>
        </p:nvSpPr>
        <p:spPr>
          <a:xfrm>
            <a:off x="652673" y="653143"/>
            <a:ext cx="3336324" cy="5682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DBCB89-B3A9-46D4-BBFC-E6FB787A91D9}"/>
              </a:ext>
            </a:extLst>
          </p:cNvPr>
          <p:cNvSpPr/>
          <p:nvPr/>
        </p:nvSpPr>
        <p:spPr>
          <a:xfrm>
            <a:off x="1038261" y="348343"/>
            <a:ext cx="908105" cy="304800"/>
          </a:xfrm>
          <a:prstGeom prst="rect">
            <a:avLst/>
          </a:prstGeom>
          <a:solidFill>
            <a:srgbClr val="FF8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购买记录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B8895A3-3BC4-4A18-B8FE-E44154FF283B}"/>
              </a:ext>
            </a:extLst>
          </p:cNvPr>
          <p:cNvSpPr/>
          <p:nvPr/>
        </p:nvSpPr>
        <p:spPr>
          <a:xfrm>
            <a:off x="678797" y="1110343"/>
            <a:ext cx="3219578" cy="674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亲情卡面值</a:t>
            </a:r>
            <a:r>
              <a:rPr lang="en-US" altLang="zh-CN" dirty="0">
                <a:solidFill>
                  <a:schemeClr val="tx1"/>
                </a:solidFill>
              </a:rPr>
              <a:t>1000</a:t>
            </a:r>
            <a:r>
              <a:rPr lang="zh-CN" altLang="en-US" dirty="0">
                <a:solidFill>
                  <a:schemeClr val="tx1"/>
                </a:solidFill>
              </a:rPr>
              <a:t>元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sz="1100" dirty="0">
                <a:solidFill>
                  <a:schemeClr val="tx1"/>
                </a:solidFill>
              </a:rPr>
              <a:t>于</a:t>
            </a:r>
            <a:r>
              <a:rPr lang="en-US" altLang="zh-CN" sz="1100" dirty="0">
                <a:solidFill>
                  <a:schemeClr val="tx1"/>
                </a:solidFill>
              </a:rPr>
              <a:t>2018</a:t>
            </a:r>
            <a:r>
              <a:rPr lang="zh-CN" altLang="en-US" sz="1100" dirty="0">
                <a:solidFill>
                  <a:schemeClr val="tx1"/>
                </a:solidFill>
              </a:rPr>
              <a:t>年月</a:t>
            </a:r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r>
              <a:rPr lang="zh-CN" altLang="en-US" sz="1100" dirty="0">
                <a:solidFill>
                  <a:schemeClr val="tx1"/>
                </a:solidFill>
              </a:rPr>
              <a:t>日购买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9DC52A-F811-491B-B484-D195B9517AE5}"/>
              </a:ext>
            </a:extLst>
          </p:cNvPr>
          <p:cNvSpPr/>
          <p:nvPr/>
        </p:nvSpPr>
        <p:spPr>
          <a:xfrm>
            <a:off x="678797" y="1915890"/>
            <a:ext cx="3219578" cy="674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亲情卡面值</a:t>
            </a:r>
            <a:r>
              <a:rPr lang="en-US" altLang="zh-CN" dirty="0">
                <a:solidFill>
                  <a:schemeClr val="tx1"/>
                </a:solidFill>
              </a:rPr>
              <a:t>1000</a:t>
            </a:r>
            <a:r>
              <a:rPr lang="zh-CN" altLang="en-US" dirty="0">
                <a:solidFill>
                  <a:schemeClr val="tx1"/>
                </a:solidFill>
              </a:rPr>
              <a:t>元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sz="1050" dirty="0">
                <a:solidFill>
                  <a:schemeClr val="tx1"/>
                </a:solidFill>
              </a:rPr>
              <a:t>于</a:t>
            </a:r>
            <a:r>
              <a:rPr lang="en-US" altLang="zh-CN" sz="1050" dirty="0">
                <a:solidFill>
                  <a:schemeClr val="tx1"/>
                </a:solidFill>
              </a:rPr>
              <a:t>2018</a:t>
            </a:r>
            <a:r>
              <a:rPr lang="zh-CN" altLang="en-US" sz="1050" dirty="0">
                <a:solidFill>
                  <a:schemeClr val="tx1"/>
                </a:solidFill>
              </a:rPr>
              <a:t>年月</a:t>
            </a:r>
            <a:r>
              <a:rPr lang="en-US" altLang="zh-CN" sz="1050" dirty="0">
                <a:solidFill>
                  <a:schemeClr val="tx1"/>
                </a:solidFill>
              </a:rPr>
              <a:t>12</a:t>
            </a:r>
            <a:r>
              <a:rPr lang="zh-CN" altLang="en-US" sz="1050" dirty="0">
                <a:solidFill>
                  <a:schemeClr val="tx1"/>
                </a:solidFill>
              </a:rPr>
              <a:t>日购买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83FCE3-A5E9-43A8-9F96-F850BA73B502}"/>
              </a:ext>
            </a:extLst>
          </p:cNvPr>
          <p:cNvSpPr/>
          <p:nvPr/>
        </p:nvSpPr>
        <p:spPr>
          <a:xfrm>
            <a:off x="678797" y="2754088"/>
            <a:ext cx="3219578" cy="674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亲情卡面值</a:t>
            </a:r>
            <a:r>
              <a:rPr lang="en-US" altLang="zh-CN" dirty="0">
                <a:solidFill>
                  <a:schemeClr val="tx1"/>
                </a:solidFill>
              </a:rPr>
              <a:t>2000</a:t>
            </a:r>
            <a:r>
              <a:rPr lang="zh-CN" altLang="en-US" dirty="0">
                <a:solidFill>
                  <a:schemeClr val="tx1"/>
                </a:solidFill>
              </a:rPr>
              <a:t>元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sz="1100" dirty="0">
                <a:solidFill>
                  <a:schemeClr val="tx1"/>
                </a:solidFill>
              </a:rPr>
              <a:t>于</a:t>
            </a:r>
            <a:r>
              <a:rPr lang="en-US" altLang="zh-CN" sz="1100" dirty="0">
                <a:solidFill>
                  <a:schemeClr val="tx1"/>
                </a:solidFill>
              </a:rPr>
              <a:t>2018</a:t>
            </a:r>
            <a:r>
              <a:rPr lang="zh-CN" altLang="en-US" sz="1100" dirty="0">
                <a:solidFill>
                  <a:schemeClr val="tx1"/>
                </a:solidFill>
              </a:rPr>
              <a:t>年月</a:t>
            </a:r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r>
              <a:rPr lang="zh-CN" altLang="en-US" sz="1100" dirty="0">
                <a:solidFill>
                  <a:schemeClr val="tx1"/>
                </a:solidFill>
              </a:rPr>
              <a:t>日购买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1F3551A-3ECA-47DD-91AA-DA67AAD02DE9}"/>
              </a:ext>
            </a:extLst>
          </p:cNvPr>
          <p:cNvSpPr/>
          <p:nvPr/>
        </p:nvSpPr>
        <p:spPr>
          <a:xfrm rot="20453313">
            <a:off x="2814991" y="2094976"/>
            <a:ext cx="948694" cy="321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已赠送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EE93D6F-D469-4984-8B47-F8AD98C35C62}"/>
              </a:ext>
            </a:extLst>
          </p:cNvPr>
          <p:cNvSpPr/>
          <p:nvPr/>
        </p:nvSpPr>
        <p:spPr>
          <a:xfrm>
            <a:off x="2875829" y="1276894"/>
            <a:ext cx="929108" cy="341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赠送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4AD6EB8-57A1-4258-B739-DC8AA6C8C573}"/>
              </a:ext>
            </a:extLst>
          </p:cNvPr>
          <p:cNvSpPr/>
          <p:nvPr/>
        </p:nvSpPr>
        <p:spPr>
          <a:xfrm>
            <a:off x="2861121" y="2920639"/>
            <a:ext cx="929108" cy="341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赠送</a:t>
            </a:r>
          </a:p>
        </p:txBody>
      </p:sp>
    </p:spTree>
    <p:extLst>
      <p:ext uri="{BB962C8B-B14F-4D97-AF65-F5344CB8AC3E}">
        <p14:creationId xmlns:p14="http://schemas.microsoft.com/office/powerpoint/2010/main" val="186068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58785D-A844-44A3-81FD-8D4D60194E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75" y="0"/>
            <a:ext cx="33363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2C15A9C-DAB9-48F7-8666-0FAFBD9A9047}"/>
              </a:ext>
            </a:extLst>
          </p:cNvPr>
          <p:cNvSpPr/>
          <p:nvPr/>
        </p:nvSpPr>
        <p:spPr>
          <a:xfrm>
            <a:off x="8398475" y="1580606"/>
            <a:ext cx="3336324" cy="156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796A52-5ABD-4708-9F10-ED8638893369}"/>
              </a:ext>
            </a:extLst>
          </p:cNvPr>
          <p:cNvSpPr/>
          <p:nvPr/>
        </p:nvSpPr>
        <p:spPr>
          <a:xfrm>
            <a:off x="8398475" y="2102032"/>
            <a:ext cx="3231822" cy="9416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面值</a:t>
            </a:r>
            <a:r>
              <a:rPr lang="en-US" altLang="zh-CN" sz="1050" dirty="0">
                <a:solidFill>
                  <a:schemeClr val="tx1"/>
                </a:solidFill>
              </a:rPr>
              <a:t>1000</a:t>
            </a:r>
            <a:r>
              <a:rPr lang="zh-CN" altLang="en-US" sz="1050" dirty="0">
                <a:solidFill>
                  <a:schemeClr val="tx1"/>
                </a:solidFill>
              </a:rPr>
              <a:t>元卡</a:t>
            </a:r>
            <a:r>
              <a:rPr lang="en-US" altLang="zh-CN" sz="1050" dirty="0">
                <a:solidFill>
                  <a:schemeClr val="tx1"/>
                </a:solidFill>
              </a:rPr>
              <a:t>x2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面值</a:t>
            </a:r>
            <a:r>
              <a:rPr lang="en-US" altLang="zh-CN" sz="1050" dirty="0">
                <a:solidFill>
                  <a:schemeClr val="tx1"/>
                </a:solidFill>
              </a:rPr>
              <a:t>2000</a:t>
            </a:r>
            <a:r>
              <a:rPr lang="zh-CN" altLang="en-US" sz="1050" dirty="0">
                <a:solidFill>
                  <a:schemeClr val="tx1"/>
                </a:solidFill>
              </a:rPr>
              <a:t>元卡</a:t>
            </a:r>
            <a:r>
              <a:rPr lang="en-US" altLang="zh-CN" sz="1050" dirty="0">
                <a:solidFill>
                  <a:schemeClr val="tx1"/>
                </a:solidFill>
              </a:rPr>
              <a:t>x1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1AF281-6E12-493C-AFDA-088705B9313E}"/>
              </a:ext>
            </a:extLst>
          </p:cNvPr>
          <p:cNvSpPr/>
          <p:nvPr/>
        </p:nvSpPr>
        <p:spPr>
          <a:xfrm>
            <a:off x="10798629" y="3126377"/>
            <a:ext cx="792479" cy="209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3700</a:t>
            </a:r>
            <a:r>
              <a:rPr lang="zh-CN" altLang="en-US" sz="1200" dirty="0">
                <a:solidFill>
                  <a:schemeClr val="tx1"/>
                </a:solidFill>
              </a:rPr>
              <a:t>元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0B2C53-055B-48F8-BACB-E529C9803BC3}"/>
              </a:ext>
            </a:extLst>
          </p:cNvPr>
          <p:cNvSpPr/>
          <p:nvPr/>
        </p:nvSpPr>
        <p:spPr>
          <a:xfrm>
            <a:off x="8398475" y="3522620"/>
            <a:ext cx="3336324" cy="1848394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CC4E5A6-D937-48B1-9288-682BA2B3D1B5}"/>
              </a:ext>
            </a:extLst>
          </p:cNvPr>
          <p:cNvSpPr/>
          <p:nvPr/>
        </p:nvSpPr>
        <p:spPr>
          <a:xfrm>
            <a:off x="8673737" y="4446817"/>
            <a:ext cx="2651760" cy="382089"/>
          </a:xfrm>
          <a:prstGeom prst="roundRect">
            <a:avLst/>
          </a:prstGeom>
          <a:solidFill>
            <a:srgbClr val="20A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C0ED72-2630-4B34-84A0-6249B7EFB6CB}"/>
              </a:ext>
            </a:extLst>
          </p:cNvPr>
          <p:cNvSpPr/>
          <p:nvPr/>
        </p:nvSpPr>
        <p:spPr>
          <a:xfrm>
            <a:off x="10933611" y="1332411"/>
            <a:ext cx="696686" cy="24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未支付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14FDD-C79C-4D94-91BE-E9DDBC7A6E2D}"/>
              </a:ext>
            </a:extLst>
          </p:cNvPr>
          <p:cNvSpPr txBox="1"/>
          <p:nvPr/>
        </p:nvSpPr>
        <p:spPr>
          <a:xfrm>
            <a:off x="8503920" y="4051308"/>
            <a:ext cx="2917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订单再</a:t>
            </a:r>
            <a:r>
              <a:rPr lang="en-US" altLang="zh-CN" sz="1050" dirty="0"/>
              <a:t>12</a:t>
            </a:r>
            <a:r>
              <a:rPr lang="zh-CN" altLang="en-US" sz="1050" dirty="0"/>
              <a:t>小时后作废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FAEF46A-A696-4F24-935D-189972535D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849" y="0"/>
            <a:ext cx="33363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398678C-6B6E-4608-9290-AB16F70F7D62}"/>
              </a:ext>
            </a:extLst>
          </p:cNvPr>
          <p:cNvSpPr/>
          <p:nvPr/>
        </p:nvSpPr>
        <p:spPr>
          <a:xfrm>
            <a:off x="4652849" y="1580606"/>
            <a:ext cx="3336324" cy="156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CAEDAD-1399-46E0-9556-DFFF89C5FAA6}"/>
              </a:ext>
            </a:extLst>
          </p:cNvPr>
          <p:cNvSpPr/>
          <p:nvPr/>
        </p:nvSpPr>
        <p:spPr>
          <a:xfrm>
            <a:off x="4652849" y="2102032"/>
            <a:ext cx="3231822" cy="9416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面值</a:t>
            </a:r>
            <a:r>
              <a:rPr lang="en-US" altLang="zh-CN" sz="1050" dirty="0">
                <a:solidFill>
                  <a:schemeClr val="tx1"/>
                </a:solidFill>
              </a:rPr>
              <a:t>1000</a:t>
            </a:r>
            <a:r>
              <a:rPr lang="zh-CN" altLang="en-US" sz="1050" dirty="0">
                <a:solidFill>
                  <a:schemeClr val="tx1"/>
                </a:solidFill>
              </a:rPr>
              <a:t>元卡</a:t>
            </a:r>
            <a:r>
              <a:rPr lang="en-US" altLang="zh-CN" sz="1050" dirty="0">
                <a:solidFill>
                  <a:schemeClr val="tx1"/>
                </a:solidFill>
              </a:rPr>
              <a:t>x2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面值</a:t>
            </a:r>
            <a:r>
              <a:rPr lang="en-US" altLang="zh-CN" sz="1050" dirty="0">
                <a:solidFill>
                  <a:schemeClr val="tx1"/>
                </a:solidFill>
              </a:rPr>
              <a:t>2000</a:t>
            </a:r>
            <a:r>
              <a:rPr lang="zh-CN" altLang="en-US" sz="1050" dirty="0">
                <a:solidFill>
                  <a:schemeClr val="tx1"/>
                </a:solidFill>
              </a:rPr>
              <a:t>元卡</a:t>
            </a:r>
            <a:r>
              <a:rPr lang="en-US" altLang="zh-CN" sz="1050" dirty="0">
                <a:solidFill>
                  <a:schemeClr val="tx1"/>
                </a:solidFill>
              </a:rPr>
              <a:t>x1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612302-9216-40EB-9CAD-04F390871101}"/>
              </a:ext>
            </a:extLst>
          </p:cNvPr>
          <p:cNvSpPr/>
          <p:nvPr/>
        </p:nvSpPr>
        <p:spPr>
          <a:xfrm>
            <a:off x="7053003" y="3126377"/>
            <a:ext cx="792479" cy="209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3700</a:t>
            </a:r>
            <a:r>
              <a:rPr lang="zh-CN" altLang="en-US" sz="1200" dirty="0">
                <a:solidFill>
                  <a:schemeClr val="tx1"/>
                </a:solidFill>
              </a:rPr>
              <a:t>元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1D8B3D7-E619-4638-85F0-179BBA8341E1}"/>
              </a:ext>
            </a:extLst>
          </p:cNvPr>
          <p:cNvSpPr/>
          <p:nvPr/>
        </p:nvSpPr>
        <p:spPr>
          <a:xfrm>
            <a:off x="4652849" y="3522620"/>
            <a:ext cx="3336324" cy="1848394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8EB249-4B02-427E-85B8-BDD391931D43}"/>
              </a:ext>
            </a:extLst>
          </p:cNvPr>
          <p:cNvSpPr/>
          <p:nvPr/>
        </p:nvSpPr>
        <p:spPr>
          <a:xfrm>
            <a:off x="7187985" y="1332411"/>
            <a:ext cx="696686" cy="24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未支付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BC68080-39EE-41C2-BF87-2B5070BA00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1" y="26126"/>
            <a:ext cx="33363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F9358C64-11EC-42EA-B947-B3B661AAD96C}"/>
              </a:ext>
            </a:extLst>
          </p:cNvPr>
          <p:cNvSpPr/>
          <p:nvPr/>
        </p:nvSpPr>
        <p:spPr>
          <a:xfrm>
            <a:off x="263081" y="679269"/>
            <a:ext cx="3336324" cy="5682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36932B7-2651-4737-9972-10777091479F}"/>
              </a:ext>
            </a:extLst>
          </p:cNvPr>
          <p:cNvSpPr/>
          <p:nvPr/>
        </p:nvSpPr>
        <p:spPr>
          <a:xfrm>
            <a:off x="648669" y="374469"/>
            <a:ext cx="908105" cy="304800"/>
          </a:xfrm>
          <a:prstGeom prst="rect">
            <a:avLst/>
          </a:prstGeom>
          <a:solidFill>
            <a:srgbClr val="FF8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购买记录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1A6233F-E0BB-4C95-BA47-79D53D8FBDCF}"/>
              </a:ext>
            </a:extLst>
          </p:cNvPr>
          <p:cNvCxnSpPr/>
          <p:nvPr/>
        </p:nvCxnSpPr>
        <p:spPr>
          <a:xfrm>
            <a:off x="2262168" y="1341119"/>
            <a:ext cx="0" cy="95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EEED6C50-8592-42B9-A2D1-F21013C712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8" b="73079"/>
          <a:stretch/>
        </p:blipFill>
        <p:spPr>
          <a:xfrm>
            <a:off x="263081" y="1354183"/>
            <a:ext cx="3336324" cy="1088572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783BC380-7196-44F0-A965-E867DD80A944}"/>
              </a:ext>
            </a:extLst>
          </p:cNvPr>
          <p:cNvSpPr/>
          <p:nvPr/>
        </p:nvSpPr>
        <p:spPr>
          <a:xfrm>
            <a:off x="2262168" y="1502229"/>
            <a:ext cx="1201784" cy="209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ACD3E44-D26E-4C17-84D7-9BDE03573193}"/>
              </a:ext>
            </a:extLst>
          </p:cNvPr>
          <p:cNvSpPr/>
          <p:nvPr/>
        </p:nvSpPr>
        <p:spPr>
          <a:xfrm>
            <a:off x="289205" y="1820091"/>
            <a:ext cx="1411260" cy="4484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面值</a:t>
            </a:r>
            <a:r>
              <a:rPr lang="en-US" altLang="zh-CN" sz="1050" dirty="0">
                <a:solidFill>
                  <a:schemeClr val="tx1"/>
                </a:solidFill>
              </a:rPr>
              <a:t>1000</a:t>
            </a:r>
            <a:r>
              <a:rPr lang="zh-CN" altLang="en-US" sz="1050" dirty="0">
                <a:solidFill>
                  <a:schemeClr val="tx1"/>
                </a:solidFill>
              </a:rPr>
              <a:t>元卡</a:t>
            </a:r>
            <a:r>
              <a:rPr lang="en-US" altLang="zh-CN" sz="1050" dirty="0">
                <a:solidFill>
                  <a:schemeClr val="tx1"/>
                </a:solidFill>
              </a:rPr>
              <a:t>x2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面值</a:t>
            </a:r>
            <a:r>
              <a:rPr lang="en-US" altLang="zh-CN" sz="1050" dirty="0">
                <a:solidFill>
                  <a:schemeClr val="tx1"/>
                </a:solidFill>
              </a:rPr>
              <a:t>2000</a:t>
            </a:r>
            <a:r>
              <a:rPr lang="zh-CN" altLang="en-US" sz="1050" dirty="0">
                <a:solidFill>
                  <a:schemeClr val="tx1"/>
                </a:solidFill>
              </a:rPr>
              <a:t>元卡</a:t>
            </a:r>
            <a:r>
              <a:rPr lang="en-US" altLang="zh-CN" sz="1050" dirty="0">
                <a:solidFill>
                  <a:schemeClr val="tx1"/>
                </a:solidFill>
              </a:rPr>
              <a:t>x1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108032-A972-4549-8BD4-DD51C6BD9AA4}"/>
              </a:ext>
            </a:extLst>
          </p:cNvPr>
          <p:cNvSpPr/>
          <p:nvPr/>
        </p:nvSpPr>
        <p:spPr>
          <a:xfrm>
            <a:off x="2656759" y="1835332"/>
            <a:ext cx="792479" cy="209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3700</a:t>
            </a:r>
            <a:r>
              <a:rPr lang="zh-CN" altLang="en-US" sz="1200" dirty="0">
                <a:solidFill>
                  <a:schemeClr val="tx1"/>
                </a:solidFill>
              </a:rPr>
              <a:t>元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98B442C-F606-40CE-90DF-028C01F6445E}"/>
              </a:ext>
            </a:extLst>
          </p:cNvPr>
          <p:cNvSpPr/>
          <p:nvPr/>
        </p:nvSpPr>
        <p:spPr>
          <a:xfrm>
            <a:off x="3182214" y="1463041"/>
            <a:ext cx="326572" cy="209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E6ACFB-8A12-450D-8E59-2C85FF254ADF}"/>
              </a:ext>
            </a:extLst>
          </p:cNvPr>
          <p:cNvSpPr/>
          <p:nvPr/>
        </p:nvSpPr>
        <p:spPr>
          <a:xfrm>
            <a:off x="289206" y="914399"/>
            <a:ext cx="932638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已支付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5B5F4EE-B6E9-4B65-86E5-E16F2155338A}"/>
              </a:ext>
            </a:extLst>
          </p:cNvPr>
          <p:cNvSpPr/>
          <p:nvPr/>
        </p:nvSpPr>
        <p:spPr>
          <a:xfrm>
            <a:off x="1426147" y="912220"/>
            <a:ext cx="932638" cy="322217"/>
          </a:xfrm>
          <a:prstGeom prst="rect">
            <a:avLst/>
          </a:prstGeom>
          <a:solidFill>
            <a:srgbClr val="FF890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待支付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3A6A98E-F370-4534-9974-17335272A43A}"/>
              </a:ext>
            </a:extLst>
          </p:cNvPr>
          <p:cNvSpPr/>
          <p:nvPr/>
        </p:nvSpPr>
        <p:spPr>
          <a:xfrm>
            <a:off x="2576149" y="907867"/>
            <a:ext cx="932638" cy="3222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作废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F47C96-865E-4200-A634-CD177F4A3E02}"/>
              </a:ext>
            </a:extLst>
          </p:cNvPr>
          <p:cNvSpPr/>
          <p:nvPr/>
        </p:nvSpPr>
        <p:spPr>
          <a:xfrm rot="20453313">
            <a:off x="1795589" y="1674407"/>
            <a:ext cx="1191002" cy="321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待支付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6E32D9-59E7-4563-BF1B-F4215A570CCF}"/>
              </a:ext>
            </a:extLst>
          </p:cNvPr>
          <p:cNvSpPr/>
          <p:nvPr/>
        </p:nvSpPr>
        <p:spPr>
          <a:xfrm rot="20453313">
            <a:off x="5831891" y="4021189"/>
            <a:ext cx="1191002" cy="321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已作废</a:t>
            </a:r>
          </a:p>
        </p:txBody>
      </p:sp>
    </p:spTree>
    <p:extLst>
      <p:ext uri="{BB962C8B-B14F-4D97-AF65-F5344CB8AC3E}">
        <p14:creationId xmlns:p14="http://schemas.microsoft.com/office/powerpoint/2010/main" val="323370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1136A4-BAA7-4D9A-A0F4-609CF08F95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73" y="0"/>
            <a:ext cx="33363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D44D9D5-9C07-4AF5-B2AB-714925BAEB0A}"/>
              </a:ext>
            </a:extLst>
          </p:cNvPr>
          <p:cNvSpPr/>
          <p:nvPr/>
        </p:nvSpPr>
        <p:spPr>
          <a:xfrm>
            <a:off x="652673" y="653143"/>
            <a:ext cx="3336324" cy="5682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D9E773-FCFB-487D-AF99-09417E9E9607}"/>
              </a:ext>
            </a:extLst>
          </p:cNvPr>
          <p:cNvSpPr/>
          <p:nvPr/>
        </p:nvSpPr>
        <p:spPr>
          <a:xfrm>
            <a:off x="1038261" y="348343"/>
            <a:ext cx="908105" cy="304800"/>
          </a:xfrm>
          <a:prstGeom prst="rect">
            <a:avLst/>
          </a:prstGeom>
          <a:solidFill>
            <a:srgbClr val="FF8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亲情卡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FBD352-5D29-47F1-A7B3-31FDAC620804}"/>
              </a:ext>
            </a:extLst>
          </p:cNvPr>
          <p:cNvSpPr/>
          <p:nvPr/>
        </p:nvSpPr>
        <p:spPr>
          <a:xfrm>
            <a:off x="652673" y="1672046"/>
            <a:ext cx="3219578" cy="674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亲情卡面值</a:t>
            </a:r>
            <a:r>
              <a:rPr lang="en-US" altLang="zh-CN" dirty="0">
                <a:solidFill>
                  <a:schemeClr val="tx1"/>
                </a:solidFill>
              </a:rPr>
              <a:t>1000</a:t>
            </a:r>
            <a:r>
              <a:rPr lang="zh-CN" altLang="en-US" dirty="0">
                <a:solidFill>
                  <a:schemeClr val="tx1"/>
                </a:solidFill>
              </a:rPr>
              <a:t>元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sz="1100" dirty="0">
                <a:solidFill>
                  <a:schemeClr val="tx1"/>
                </a:solidFill>
              </a:rPr>
              <a:t>于</a:t>
            </a:r>
            <a:r>
              <a:rPr lang="en-US" altLang="zh-CN" sz="1100" dirty="0">
                <a:solidFill>
                  <a:schemeClr val="tx1"/>
                </a:solidFill>
              </a:rPr>
              <a:t>2018</a:t>
            </a:r>
            <a:r>
              <a:rPr lang="zh-CN" altLang="en-US" sz="1100" dirty="0">
                <a:solidFill>
                  <a:schemeClr val="tx1"/>
                </a:solidFill>
              </a:rPr>
              <a:t>年月</a:t>
            </a:r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r>
              <a:rPr lang="zh-CN" altLang="en-US" sz="1100" dirty="0">
                <a:solidFill>
                  <a:schemeClr val="tx1"/>
                </a:solidFill>
              </a:rPr>
              <a:t>日购买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3590EC-D252-446F-8BB5-99E01ECF696C}"/>
              </a:ext>
            </a:extLst>
          </p:cNvPr>
          <p:cNvSpPr/>
          <p:nvPr/>
        </p:nvSpPr>
        <p:spPr>
          <a:xfrm>
            <a:off x="652673" y="2477593"/>
            <a:ext cx="3219578" cy="674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亲情卡面值</a:t>
            </a:r>
            <a:r>
              <a:rPr lang="en-US" altLang="zh-CN" dirty="0">
                <a:solidFill>
                  <a:schemeClr val="tx1"/>
                </a:solidFill>
              </a:rPr>
              <a:t>1000</a:t>
            </a:r>
            <a:r>
              <a:rPr lang="zh-CN" altLang="en-US" dirty="0">
                <a:solidFill>
                  <a:schemeClr val="tx1"/>
                </a:solidFill>
              </a:rPr>
              <a:t>元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sz="1050" dirty="0">
                <a:solidFill>
                  <a:schemeClr val="tx1"/>
                </a:solidFill>
              </a:rPr>
              <a:t>于</a:t>
            </a:r>
            <a:r>
              <a:rPr lang="en-US" altLang="zh-CN" sz="1050" dirty="0">
                <a:solidFill>
                  <a:schemeClr val="tx1"/>
                </a:solidFill>
              </a:rPr>
              <a:t>2018</a:t>
            </a:r>
            <a:r>
              <a:rPr lang="zh-CN" altLang="en-US" sz="1050" dirty="0">
                <a:solidFill>
                  <a:schemeClr val="tx1"/>
                </a:solidFill>
              </a:rPr>
              <a:t>年月</a:t>
            </a:r>
            <a:r>
              <a:rPr lang="en-US" altLang="zh-CN" sz="1050" dirty="0">
                <a:solidFill>
                  <a:schemeClr val="tx1"/>
                </a:solidFill>
              </a:rPr>
              <a:t>12</a:t>
            </a:r>
            <a:r>
              <a:rPr lang="zh-CN" altLang="en-US" sz="1050" dirty="0">
                <a:solidFill>
                  <a:schemeClr val="tx1"/>
                </a:solidFill>
              </a:rPr>
              <a:t>日购买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D36310-30B6-488C-906F-409404CA64EE}"/>
              </a:ext>
            </a:extLst>
          </p:cNvPr>
          <p:cNvSpPr/>
          <p:nvPr/>
        </p:nvSpPr>
        <p:spPr>
          <a:xfrm>
            <a:off x="652673" y="3315791"/>
            <a:ext cx="3219578" cy="674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亲情卡面值</a:t>
            </a:r>
            <a:r>
              <a:rPr lang="en-US" altLang="zh-CN" dirty="0">
                <a:solidFill>
                  <a:schemeClr val="tx1"/>
                </a:solidFill>
              </a:rPr>
              <a:t>2000</a:t>
            </a:r>
            <a:r>
              <a:rPr lang="zh-CN" altLang="en-US" dirty="0">
                <a:solidFill>
                  <a:schemeClr val="tx1"/>
                </a:solidFill>
              </a:rPr>
              <a:t>元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sz="1100" dirty="0">
                <a:solidFill>
                  <a:schemeClr val="tx1"/>
                </a:solidFill>
              </a:rPr>
              <a:t>于</a:t>
            </a:r>
            <a:r>
              <a:rPr lang="en-US" altLang="zh-CN" sz="1100" dirty="0">
                <a:solidFill>
                  <a:schemeClr val="tx1"/>
                </a:solidFill>
              </a:rPr>
              <a:t>2018</a:t>
            </a:r>
            <a:r>
              <a:rPr lang="zh-CN" altLang="en-US" sz="1100" dirty="0">
                <a:solidFill>
                  <a:schemeClr val="tx1"/>
                </a:solidFill>
              </a:rPr>
              <a:t>年月</a:t>
            </a:r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r>
              <a:rPr lang="zh-CN" altLang="en-US" sz="1100" dirty="0">
                <a:solidFill>
                  <a:schemeClr val="tx1"/>
                </a:solidFill>
              </a:rPr>
              <a:t>日购买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78366C-2D40-4CCB-948E-E640A2EAF95C}"/>
              </a:ext>
            </a:extLst>
          </p:cNvPr>
          <p:cNvSpPr/>
          <p:nvPr/>
        </p:nvSpPr>
        <p:spPr>
          <a:xfrm rot="20453313">
            <a:off x="2788867" y="2656679"/>
            <a:ext cx="948694" cy="321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已赠送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0986374-2D7D-466B-A38C-29AE890084B2}"/>
              </a:ext>
            </a:extLst>
          </p:cNvPr>
          <p:cNvSpPr/>
          <p:nvPr/>
        </p:nvSpPr>
        <p:spPr>
          <a:xfrm>
            <a:off x="2849705" y="1838597"/>
            <a:ext cx="929108" cy="341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赠送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B678872-9278-4ECA-AC76-E5951EB7E3E4}"/>
              </a:ext>
            </a:extLst>
          </p:cNvPr>
          <p:cNvSpPr/>
          <p:nvPr/>
        </p:nvSpPr>
        <p:spPr>
          <a:xfrm>
            <a:off x="2834997" y="3482342"/>
            <a:ext cx="929108" cy="341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赠送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7E9E39D-3174-4A1E-BA3A-604FD5A1AFFB}"/>
              </a:ext>
            </a:extLst>
          </p:cNvPr>
          <p:cNvSpPr/>
          <p:nvPr/>
        </p:nvSpPr>
        <p:spPr>
          <a:xfrm>
            <a:off x="822960" y="783777"/>
            <a:ext cx="908105" cy="3265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已赠送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FC9B3F7-0F36-414A-9F4D-3A7A7733243E}"/>
              </a:ext>
            </a:extLst>
          </p:cNvPr>
          <p:cNvSpPr/>
          <p:nvPr/>
        </p:nvSpPr>
        <p:spPr>
          <a:xfrm>
            <a:off x="822960" y="1195252"/>
            <a:ext cx="908105" cy="3265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已接受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E96C7B3-6C1E-4936-9749-9C073FC29DE6}"/>
              </a:ext>
            </a:extLst>
          </p:cNvPr>
          <p:cNvSpPr/>
          <p:nvPr/>
        </p:nvSpPr>
        <p:spPr>
          <a:xfrm>
            <a:off x="1866782" y="783778"/>
            <a:ext cx="908105" cy="3265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未赠送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A07081A-5889-4252-983B-6B5946A3B947}"/>
              </a:ext>
            </a:extLst>
          </p:cNvPr>
          <p:cNvSpPr/>
          <p:nvPr/>
        </p:nvSpPr>
        <p:spPr>
          <a:xfrm>
            <a:off x="1854218" y="1214850"/>
            <a:ext cx="908105" cy="3265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未接受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305811C-2891-4BFA-B456-097D4E9C59CB}"/>
              </a:ext>
            </a:extLst>
          </p:cNvPr>
          <p:cNvCxnSpPr/>
          <p:nvPr/>
        </p:nvCxnSpPr>
        <p:spPr>
          <a:xfrm>
            <a:off x="2834997" y="947063"/>
            <a:ext cx="1867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2843EDC-7447-4088-A3A2-0C84FEBD6C7E}"/>
              </a:ext>
            </a:extLst>
          </p:cNvPr>
          <p:cNvSpPr txBox="1"/>
          <p:nvPr/>
        </p:nvSpPr>
        <p:spPr>
          <a:xfrm>
            <a:off x="4885509" y="783777"/>
            <a:ext cx="224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面包屑方式的调价过滤，用户点击过滤</a:t>
            </a:r>
          </a:p>
        </p:txBody>
      </p:sp>
    </p:spTree>
    <p:extLst>
      <p:ext uri="{BB962C8B-B14F-4D97-AF65-F5344CB8AC3E}">
        <p14:creationId xmlns:p14="http://schemas.microsoft.com/office/powerpoint/2010/main" val="397002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B32913D1-4D28-45E7-9066-F0CC16F997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180" y="0"/>
            <a:ext cx="33363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A396339-60A7-4F0B-9CF7-C82A016B75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96" y="0"/>
            <a:ext cx="33363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CA8EF3E-E0AD-4153-8C5D-32B837B340F4}"/>
              </a:ext>
            </a:extLst>
          </p:cNvPr>
          <p:cNvSpPr/>
          <p:nvPr/>
        </p:nvSpPr>
        <p:spPr>
          <a:xfrm>
            <a:off x="4203596" y="862149"/>
            <a:ext cx="3268362" cy="20769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r>
              <a:rPr lang="zh-CN" altLang="en-US" dirty="0"/>
              <a:t>或者</a:t>
            </a:r>
            <a:r>
              <a:rPr lang="en-US" altLang="zh-CN" dirty="0"/>
              <a:t>banner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ECF9A6-C6C2-496F-B9C0-715A77638546}"/>
              </a:ext>
            </a:extLst>
          </p:cNvPr>
          <p:cNvSpPr/>
          <p:nvPr/>
        </p:nvSpPr>
        <p:spPr>
          <a:xfrm>
            <a:off x="5003077" y="3089366"/>
            <a:ext cx="509451" cy="33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81F536-C216-4888-A555-BBF9EAC925AB}"/>
              </a:ext>
            </a:extLst>
          </p:cNvPr>
          <p:cNvSpPr/>
          <p:nvPr/>
        </p:nvSpPr>
        <p:spPr>
          <a:xfrm>
            <a:off x="4522399" y="4356463"/>
            <a:ext cx="1214846" cy="313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</a:rPr>
              <a:t>面值</a:t>
            </a:r>
            <a:r>
              <a:rPr lang="en-US" altLang="zh-CN" sz="900" dirty="0">
                <a:solidFill>
                  <a:schemeClr val="tx1"/>
                </a:solidFill>
              </a:rPr>
              <a:t>1000</a:t>
            </a:r>
            <a:r>
              <a:rPr lang="zh-CN" altLang="en-US" sz="900" dirty="0">
                <a:solidFill>
                  <a:schemeClr val="tx1"/>
                </a:solidFill>
              </a:rPr>
              <a:t>元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优惠价格     </a:t>
            </a:r>
            <a:r>
              <a:rPr lang="en-US" altLang="zh-CN" sz="900" dirty="0">
                <a:solidFill>
                  <a:schemeClr val="tx1"/>
                </a:solidFill>
              </a:rPr>
              <a:t>950</a:t>
            </a:r>
            <a:r>
              <a:rPr lang="zh-CN" altLang="en-US" sz="900" dirty="0">
                <a:solidFill>
                  <a:schemeClr val="tx1"/>
                </a:solidFill>
              </a:rPr>
              <a:t>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ADB2FB-9A23-4530-8B8F-9C4D51D618AF}"/>
              </a:ext>
            </a:extLst>
          </p:cNvPr>
          <p:cNvSpPr/>
          <p:nvPr/>
        </p:nvSpPr>
        <p:spPr>
          <a:xfrm>
            <a:off x="5943602" y="4284617"/>
            <a:ext cx="1214846" cy="209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冠德油卡     </a:t>
            </a:r>
            <a:r>
              <a:rPr lang="en-US" altLang="zh-CN" sz="900" dirty="0">
                <a:solidFill>
                  <a:schemeClr val="tx1"/>
                </a:solidFill>
              </a:rPr>
              <a:t>2000</a:t>
            </a:r>
            <a:r>
              <a:rPr lang="zh-CN" altLang="en-US" sz="900" dirty="0">
                <a:solidFill>
                  <a:schemeClr val="tx1"/>
                </a:solidFill>
              </a:rPr>
              <a:t>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95547E-6824-478D-A73A-F5EFB784E796}"/>
              </a:ext>
            </a:extLst>
          </p:cNvPr>
          <p:cNvSpPr/>
          <p:nvPr/>
        </p:nvSpPr>
        <p:spPr>
          <a:xfrm>
            <a:off x="283031" y="6035040"/>
            <a:ext cx="888274" cy="209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￥</a:t>
            </a:r>
            <a:r>
              <a:rPr lang="en-US" altLang="zh-CN" sz="1400" dirty="0">
                <a:solidFill>
                  <a:schemeClr val="tx1"/>
                </a:solidFill>
              </a:rPr>
              <a:t>1900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9CE4CC-AEBC-401E-B39C-A571091EA40D}"/>
              </a:ext>
            </a:extLst>
          </p:cNvPr>
          <p:cNvSpPr/>
          <p:nvPr/>
        </p:nvSpPr>
        <p:spPr>
          <a:xfrm>
            <a:off x="6008916" y="4356464"/>
            <a:ext cx="1214846" cy="313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</a:rPr>
              <a:t>面值</a:t>
            </a:r>
            <a:r>
              <a:rPr lang="en-US" altLang="zh-CN" sz="900" dirty="0">
                <a:solidFill>
                  <a:schemeClr val="tx1"/>
                </a:solidFill>
              </a:rPr>
              <a:t>2000</a:t>
            </a:r>
            <a:r>
              <a:rPr lang="zh-CN" altLang="en-US" sz="900" dirty="0">
                <a:solidFill>
                  <a:schemeClr val="tx1"/>
                </a:solidFill>
              </a:rPr>
              <a:t>元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优惠价格     </a:t>
            </a:r>
            <a:r>
              <a:rPr lang="en-US" altLang="zh-CN" sz="900" dirty="0">
                <a:solidFill>
                  <a:schemeClr val="tx1"/>
                </a:solidFill>
              </a:rPr>
              <a:t>1800</a:t>
            </a:r>
            <a:r>
              <a:rPr lang="zh-CN" altLang="en-US" sz="900" dirty="0">
                <a:solidFill>
                  <a:schemeClr val="tx1"/>
                </a:solidFill>
              </a:rPr>
              <a:t>元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CF03D99-6840-4614-A7E8-4518573CB455}"/>
              </a:ext>
            </a:extLst>
          </p:cNvPr>
          <p:cNvCxnSpPr>
            <a:cxnSpLocks/>
          </p:cNvCxnSpPr>
          <p:nvPr/>
        </p:nvCxnSpPr>
        <p:spPr>
          <a:xfrm>
            <a:off x="7367451" y="5930537"/>
            <a:ext cx="1358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AFBABBA-2352-4E09-A3C6-DB301B460F7D}"/>
              </a:ext>
            </a:extLst>
          </p:cNvPr>
          <p:cNvSpPr/>
          <p:nvPr/>
        </p:nvSpPr>
        <p:spPr>
          <a:xfrm>
            <a:off x="9949544" y="1743891"/>
            <a:ext cx="1214846" cy="313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</a:rPr>
              <a:t>面值</a:t>
            </a:r>
            <a:r>
              <a:rPr lang="en-US" altLang="zh-CN" sz="900" dirty="0">
                <a:solidFill>
                  <a:schemeClr val="tx1"/>
                </a:solidFill>
              </a:rPr>
              <a:t>1000</a:t>
            </a:r>
            <a:r>
              <a:rPr lang="zh-CN" altLang="en-US" sz="900" dirty="0">
                <a:solidFill>
                  <a:schemeClr val="tx1"/>
                </a:solidFill>
              </a:rPr>
              <a:t>元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优惠价格     </a:t>
            </a:r>
            <a:r>
              <a:rPr lang="en-US" altLang="zh-CN" sz="900" dirty="0">
                <a:solidFill>
                  <a:schemeClr val="tx1"/>
                </a:solidFill>
              </a:rPr>
              <a:t>950</a:t>
            </a:r>
            <a:r>
              <a:rPr lang="zh-CN" altLang="en-US" sz="900" dirty="0">
                <a:solidFill>
                  <a:schemeClr val="tx1"/>
                </a:solidFill>
              </a:rPr>
              <a:t>元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CBED1EB-EC90-43D4-ADCB-B471CB88E0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989" y="0"/>
            <a:ext cx="3336324" cy="68580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C63D50F-BF3F-4944-BDBC-D406D697465D}"/>
              </a:ext>
            </a:extLst>
          </p:cNvPr>
          <p:cNvSpPr/>
          <p:nvPr/>
        </p:nvSpPr>
        <p:spPr>
          <a:xfrm>
            <a:off x="9614263" y="862149"/>
            <a:ext cx="1550127" cy="757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冠德亲情卡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￥</a:t>
            </a:r>
            <a:r>
              <a:rPr lang="en-US" altLang="zh-CN" sz="1400" dirty="0">
                <a:solidFill>
                  <a:schemeClr val="tx1"/>
                </a:solidFill>
              </a:rPr>
              <a:t>950</a:t>
            </a:r>
            <a:r>
              <a:rPr lang="zh-CN" altLang="en-US" sz="1400" dirty="0">
                <a:solidFill>
                  <a:schemeClr val="tx1"/>
                </a:solidFill>
              </a:rPr>
              <a:t>元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10656FF-F1B7-43CA-B24E-3C8A6029E664}"/>
              </a:ext>
            </a:extLst>
          </p:cNvPr>
          <p:cNvSpPr/>
          <p:nvPr/>
        </p:nvSpPr>
        <p:spPr>
          <a:xfrm>
            <a:off x="-48218" y="862148"/>
            <a:ext cx="3268362" cy="20769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</a:t>
            </a:r>
            <a:r>
              <a:rPr lang="zh-CN" altLang="en-US" dirty="0"/>
              <a:t>或者</a:t>
            </a:r>
            <a:r>
              <a:rPr lang="en-US" altLang="zh-CN" dirty="0"/>
              <a:t>banner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1A8A4B-B43D-494B-8B17-0AD0520DDFD5}"/>
              </a:ext>
            </a:extLst>
          </p:cNvPr>
          <p:cNvSpPr/>
          <p:nvPr/>
        </p:nvSpPr>
        <p:spPr>
          <a:xfrm>
            <a:off x="661854" y="3095897"/>
            <a:ext cx="509451" cy="33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1A3FB9B-B6A0-4DED-AF1C-EC8DDA2C6B27}"/>
              </a:ext>
            </a:extLst>
          </p:cNvPr>
          <p:cNvSpPr/>
          <p:nvPr/>
        </p:nvSpPr>
        <p:spPr>
          <a:xfrm>
            <a:off x="9828860" y="1257299"/>
            <a:ext cx="888274" cy="209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￥</a:t>
            </a:r>
            <a:r>
              <a:rPr lang="en-US" altLang="zh-CN" sz="1400" dirty="0">
                <a:solidFill>
                  <a:schemeClr val="tx1"/>
                </a:solidFill>
              </a:rPr>
              <a:t>1900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1EB9CB3-27DA-4E62-B37B-F69EC69E2717}"/>
              </a:ext>
            </a:extLst>
          </p:cNvPr>
          <p:cNvSpPr/>
          <p:nvPr/>
        </p:nvSpPr>
        <p:spPr>
          <a:xfrm>
            <a:off x="119992" y="4421776"/>
            <a:ext cx="1343295" cy="313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</a:rPr>
              <a:t>面值</a:t>
            </a:r>
            <a:r>
              <a:rPr lang="en-US" altLang="zh-CN" sz="900" dirty="0">
                <a:solidFill>
                  <a:schemeClr val="tx1"/>
                </a:solidFill>
              </a:rPr>
              <a:t>1000</a:t>
            </a:r>
            <a:r>
              <a:rPr lang="zh-CN" altLang="en-US" sz="900" dirty="0">
                <a:solidFill>
                  <a:schemeClr val="tx1"/>
                </a:solidFill>
              </a:rPr>
              <a:t>元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优惠价格     </a:t>
            </a:r>
            <a:r>
              <a:rPr lang="en-US" altLang="zh-CN" sz="900" dirty="0">
                <a:solidFill>
                  <a:schemeClr val="tx1"/>
                </a:solidFill>
              </a:rPr>
              <a:t>950</a:t>
            </a:r>
            <a:r>
              <a:rPr lang="zh-CN" altLang="en-US" sz="900" dirty="0">
                <a:solidFill>
                  <a:schemeClr val="tx1"/>
                </a:solidFill>
              </a:rPr>
              <a:t>元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CB9B920-8CD9-4F13-BEB5-A6BE8EE0CC3B}"/>
              </a:ext>
            </a:extLst>
          </p:cNvPr>
          <p:cNvSpPr/>
          <p:nvPr/>
        </p:nvSpPr>
        <p:spPr>
          <a:xfrm>
            <a:off x="1595619" y="4430483"/>
            <a:ext cx="1343295" cy="313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</a:rPr>
              <a:t>面值</a:t>
            </a:r>
            <a:r>
              <a:rPr lang="en-US" altLang="zh-CN" sz="900" dirty="0">
                <a:solidFill>
                  <a:schemeClr val="tx1"/>
                </a:solidFill>
              </a:rPr>
              <a:t>1000</a:t>
            </a:r>
            <a:r>
              <a:rPr lang="zh-CN" altLang="en-US" sz="900" dirty="0">
                <a:solidFill>
                  <a:schemeClr val="tx1"/>
                </a:solidFill>
              </a:rPr>
              <a:t>元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优惠价格     </a:t>
            </a:r>
            <a:r>
              <a:rPr lang="en-US" altLang="zh-CN" sz="900" dirty="0">
                <a:solidFill>
                  <a:schemeClr val="tx1"/>
                </a:solidFill>
              </a:rPr>
              <a:t>950</a:t>
            </a:r>
            <a:r>
              <a:rPr lang="zh-CN" altLang="en-US" sz="900" dirty="0">
                <a:solidFill>
                  <a:schemeClr val="tx1"/>
                </a:solidFill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856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E://kindPetro/notes/nxb13632726792@163.com/2719507a268546f09a3cf73d01f5fad6/659870719437787952.jpg">
            <a:extLst>
              <a:ext uri="{FF2B5EF4-FFF2-40B4-BE49-F238E27FC236}">
                <a16:creationId xmlns:a16="http://schemas.microsoft.com/office/drawing/2014/main" id="{4273E6CA-17FD-4C3D-BD50-E8B444496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5" y="222068"/>
            <a:ext cx="3120259" cy="6413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D1177D9-5C64-4746-9C3B-AFFE8A109771}"/>
              </a:ext>
            </a:extLst>
          </p:cNvPr>
          <p:cNvSpPr/>
          <p:nvPr/>
        </p:nvSpPr>
        <p:spPr>
          <a:xfrm>
            <a:off x="1672046" y="744584"/>
            <a:ext cx="1593668" cy="156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1/2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B753F-0646-4025-B89D-E562F5DA40C7}"/>
              </a:ext>
            </a:extLst>
          </p:cNvPr>
          <p:cNvSpPr/>
          <p:nvPr/>
        </p:nvSpPr>
        <p:spPr>
          <a:xfrm>
            <a:off x="3120259" y="966654"/>
            <a:ext cx="694481" cy="65314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CC42C5-A84C-454A-B60B-1267B3355367}"/>
              </a:ext>
            </a:extLst>
          </p:cNvPr>
          <p:cNvSpPr/>
          <p:nvPr/>
        </p:nvSpPr>
        <p:spPr>
          <a:xfrm>
            <a:off x="1797232" y="1817912"/>
            <a:ext cx="1343295" cy="313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面值</a:t>
            </a:r>
            <a:r>
              <a:rPr lang="en-US" altLang="zh-CN" sz="900" dirty="0">
                <a:solidFill>
                  <a:schemeClr val="tx1"/>
                </a:solidFill>
              </a:rPr>
              <a:t>1000</a:t>
            </a:r>
            <a:r>
              <a:rPr lang="zh-CN" altLang="en-US" sz="900" dirty="0">
                <a:solidFill>
                  <a:schemeClr val="tx1"/>
                </a:solidFill>
              </a:rPr>
              <a:t>元冠德油卡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CB36EF8-774D-46D0-9085-A20F98003669}"/>
              </a:ext>
            </a:extLst>
          </p:cNvPr>
          <p:cNvGrpSpPr/>
          <p:nvPr/>
        </p:nvGrpSpPr>
        <p:grpSpPr>
          <a:xfrm>
            <a:off x="4535870" y="222068"/>
            <a:ext cx="3120259" cy="6413866"/>
            <a:chOff x="5730240" y="378824"/>
            <a:chExt cx="3120259" cy="6413866"/>
          </a:xfrm>
        </p:grpSpPr>
        <p:pic>
          <p:nvPicPr>
            <p:cNvPr id="2050" name="Picture 2" descr="E://kindPetro/notes/nxb13632726792@163.com/5448818bc65e41f3ad943eb497e51886/272613125941094203.jpg">
              <a:extLst>
                <a:ext uri="{FF2B5EF4-FFF2-40B4-BE49-F238E27FC236}">
                  <a16:creationId xmlns:a16="http://schemas.microsoft.com/office/drawing/2014/main" id="{B4FA75D0-8A17-44E8-B906-93735E30D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0240" y="378824"/>
              <a:ext cx="3120259" cy="64138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9773859-1678-49C6-8779-25BD90412BD1}"/>
                </a:ext>
              </a:extLst>
            </p:cNvPr>
            <p:cNvSpPr/>
            <p:nvPr/>
          </p:nvSpPr>
          <p:spPr>
            <a:xfrm>
              <a:off x="6094236" y="3115490"/>
              <a:ext cx="2200678" cy="31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面值</a:t>
              </a:r>
              <a:r>
                <a:rPr lang="en-US" altLang="zh-CN" sz="900" dirty="0">
                  <a:solidFill>
                    <a:schemeClr val="tx1"/>
                  </a:solidFill>
                </a:rPr>
                <a:t>1000</a:t>
              </a:r>
              <a:r>
                <a:rPr lang="zh-CN" altLang="en-US" sz="900" dirty="0">
                  <a:solidFill>
                    <a:schemeClr val="tx1"/>
                  </a:solidFill>
                </a:rPr>
                <a:t>元冠德油卡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643DFB0-5FB9-4840-B254-41D5410BC5D8}"/>
                </a:ext>
              </a:extLst>
            </p:cNvPr>
            <p:cNvSpPr/>
            <p:nvPr/>
          </p:nvSpPr>
          <p:spPr>
            <a:xfrm>
              <a:off x="5893939" y="3725090"/>
              <a:ext cx="2753672" cy="31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D476087-B385-4248-B470-BF8FBBF2BF46}"/>
                </a:ext>
              </a:extLst>
            </p:cNvPr>
            <p:cNvSpPr/>
            <p:nvPr/>
          </p:nvSpPr>
          <p:spPr>
            <a:xfrm>
              <a:off x="6480472" y="5368835"/>
              <a:ext cx="1619794" cy="418011"/>
            </a:xfrm>
            <a:prstGeom prst="roundRect">
              <a:avLst/>
            </a:prstGeom>
            <a:noFill/>
            <a:ln>
              <a:solidFill>
                <a:srgbClr val="00C6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00C679"/>
                  </a:solidFill>
                </a:rPr>
                <a:t>继续赠送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84B1D18-20EC-41F7-BEEB-334B32FB263F}"/>
                </a:ext>
              </a:extLst>
            </p:cNvPr>
            <p:cNvSpPr/>
            <p:nvPr/>
          </p:nvSpPr>
          <p:spPr>
            <a:xfrm>
              <a:off x="6170436" y="5055326"/>
              <a:ext cx="2200678" cy="313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还有</a:t>
              </a:r>
              <a:r>
                <a:rPr lang="en-US" altLang="zh-CN" sz="900" dirty="0">
                  <a:solidFill>
                    <a:schemeClr val="tx1"/>
                  </a:solidFill>
                </a:rPr>
                <a:t>1</a:t>
              </a:r>
              <a:r>
                <a:rPr lang="zh-CN" altLang="en-US" sz="900" dirty="0">
                  <a:solidFill>
                    <a:schemeClr val="tx1"/>
                  </a:solidFill>
                </a:rPr>
                <a:t>张亲情油卡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854E43-AE5E-42B8-8F2B-6B1A355A7D0A}"/>
              </a:ext>
            </a:extLst>
          </p:cNvPr>
          <p:cNvCxnSpPr/>
          <p:nvPr/>
        </p:nvCxnSpPr>
        <p:spPr>
          <a:xfrm>
            <a:off x="3814740" y="5055324"/>
            <a:ext cx="99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" descr="E://kindPetro/notes/nxb13632726792@163.com/2719507a268546f09a3cf73d01f5fad6/659870719437787952.jpg">
            <a:extLst>
              <a:ext uri="{FF2B5EF4-FFF2-40B4-BE49-F238E27FC236}">
                <a16:creationId xmlns:a16="http://schemas.microsoft.com/office/drawing/2014/main" id="{75D69DB8-77D8-43B1-B582-0BFF558B6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473" y="222068"/>
            <a:ext cx="3120259" cy="6413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994E3A3-6227-4681-9206-03BAC86089C6}"/>
              </a:ext>
            </a:extLst>
          </p:cNvPr>
          <p:cNvSpPr/>
          <p:nvPr/>
        </p:nvSpPr>
        <p:spPr>
          <a:xfrm>
            <a:off x="8987244" y="744584"/>
            <a:ext cx="1593668" cy="156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1/1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CD13E0-995E-4DA7-876B-BB965D4A15BA}"/>
              </a:ext>
            </a:extLst>
          </p:cNvPr>
          <p:cNvSpPr/>
          <p:nvPr/>
        </p:nvSpPr>
        <p:spPr>
          <a:xfrm>
            <a:off x="9112430" y="1817912"/>
            <a:ext cx="1343295" cy="313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面值</a:t>
            </a:r>
            <a:r>
              <a:rPr lang="en-US" altLang="zh-CN" sz="900" dirty="0">
                <a:solidFill>
                  <a:schemeClr val="tx1"/>
                </a:solidFill>
              </a:rPr>
              <a:t>1000</a:t>
            </a:r>
            <a:r>
              <a:rPr lang="zh-CN" altLang="en-US" sz="900" dirty="0">
                <a:solidFill>
                  <a:schemeClr val="tx1"/>
                </a:solidFill>
              </a:rPr>
              <a:t>元冠德油卡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AEB68CA-E002-4DA4-9E4C-F5ECED76FBC4}"/>
              </a:ext>
            </a:extLst>
          </p:cNvPr>
          <p:cNvCxnSpPr/>
          <p:nvPr/>
        </p:nvCxnSpPr>
        <p:spPr>
          <a:xfrm>
            <a:off x="6905896" y="5486400"/>
            <a:ext cx="138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6C7BBD-88DA-4142-B345-B589CA2F9B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27" y="0"/>
            <a:ext cx="33363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998775-0611-4323-BCD6-1BA1DA1D6E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895" y="0"/>
            <a:ext cx="33363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B96364-1DED-4680-B32F-1BE88B5963C1}"/>
              </a:ext>
            </a:extLst>
          </p:cNvPr>
          <p:cNvSpPr/>
          <p:nvPr/>
        </p:nvSpPr>
        <p:spPr>
          <a:xfrm>
            <a:off x="6957058" y="2262049"/>
            <a:ext cx="2356759" cy="313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面值</a:t>
            </a:r>
            <a:r>
              <a:rPr lang="en-US" altLang="zh-CN" sz="900" dirty="0">
                <a:solidFill>
                  <a:schemeClr val="tx1"/>
                </a:solidFill>
              </a:rPr>
              <a:t>1000</a:t>
            </a:r>
            <a:r>
              <a:rPr lang="zh-CN" altLang="en-US" sz="900" dirty="0">
                <a:solidFill>
                  <a:schemeClr val="tx1"/>
                </a:solidFill>
              </a:rPr>
              <a:t>元冠德油卡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544BD1-12ED-4691-A7C7-CE0535AD6035}"/>
              </a:ext>
            </a:extLst>
          </p:cNvPr>
          <p:cNvSpPr/>
          <p:nvPr/>
        </p:nvSpPr>
        <p:spPr>
          <a:xfrm>
            <a:off x="6648994" y="2834640"/>
            <a:ext cx="3082835" cy="888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F6ACDB-9733-4922-9D0C-CF07881F1399}"/>
              </a:ext>
            </a:extLst>
          </p:cNvPr>
          <p:cNvCxnSpPr/>
          <p:nvPr/>
        </p:nvCxnSpPr>
        <p:spPr>
          <a:xfrm>
            <a:off x="4049486" y="5512526"/>
            <a:ext cx="2468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62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6C7BBD-88DA-4142-B345-B589CA2F9B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27" y="0"/>
            <a:ext cx="33363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998775-0611-4323-BCD6-1BA1DA1D6E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895" y="0"/>
            <a:ext cx="333632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B96364-1DED-4680-B32F-1BE88B5963C1}"/>
              </a:ext>
            </a:extLst>
          </p:cNvPr>
          <p:cNvSpPr/>
          <p:nvPr/>
        </p:nvSpPr>
        <p:spPr>
          <a:xfrm>
            <a:off x="6957058" y="2262049"/>
            <a:ext cx="2356759" cy="313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面值</a:t>
            </a:r>
            <a:r>
              <a:rPr lang="en-US" altLang="zh-CN" sz="900" dirty="0">
                <a:solidFill>
                  <a:schemeClr val="tx1"/>
                </a:solidFill>
              </a:rPr>
              <a:t>1000</a:t>
            </a:r>
            <a:r>
              <a:rPr lang="zh-CN" altLang="en-US" sz="900" dirty="0">
                <a:solidFill>
                  <a:schemeClr val="tx1"/>
                </a:solidFill>
              </a:rPr>
              <a:t>元冠德油卡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544BD1-12ED-4691-A7C7-CE0535AD6035}"/>
              </a:ext>
            </a:extLst>
          </p:cNvPr>
          <p:cNvSpPr/>
          <p:nvPr/>
        </p:nvSpPr>
        <p:spPr>
          <a:xfrm>
            <a:off x="6648994" y="2834640"/>
            <a:ext cx="3082835" cy="888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F6ACDB-9733-4922-9D0C-CF07881F1399}"/>
              </a:ext>
            </a:extLst>
          </p:cNvPr>
          <p:cNvCxnSpPr/>
          <p:nvPr/>
        </p:nvCxnSpPr>
        <p:spPr>
          <a:xfrm>
            <a:off x="4049486" y="5512526"/>
            <a:ext cx="2468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33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00B050"/>
        </a:solidFill>
        <a:ln w="19050" cap="flat" cmpd="sng">
          <a:noFill/>
          <a:miter lim="800000"/>
          <a:headEnd/>
          <a:tailEnd/>
        </a:ln>
        <a:effectLst>
          <a:outerShdw dist="20000" dir="5400000" algn="ctr" rotWithShape="0">
            <a:srgbClr val="000000">
              <a:alpha val="32999"/>
            </a:srgbClr>
          </a:outerShdw>
        </a:effectLst>
      </a:spPr>
      <a:bodyPr lIns="93982" tIns="93894" rIns="93982" bIns="93894" anchor="ctr"/>
      <a:lstStyle>
        <a:defPPr algn="ctr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20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4975</TotalTime>
  <Words>438</Words>
  <Application>Microsoft Office PowerPoint</Application>
  <PresentationFormat>宽屏</PresentationFormat>
  <Paragraphs>107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</vt:lpstr>
      <vt:lpstr>宋体</vt:lpstr>
      <vt:lpstr>微软雅黑</vt:lpstr>
      <vt:lpstr>Arial</vt:lpstr>
      <vt:lpstr>Calibri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nixiaobing</cp:lastModifiedBy>
  <cp:revision>374</cp:revision>
  <cp:lastPrinted>2017-11-16T05:18:46Z</cp:lastPrinted>
  <dcterms:created xsi:type="dcterms:W3CDTF">2017-11-14T11:09:58Z</dcterms:created>
  <dcterms:modified xsi:type="dcterms:W3CDTF">2018-01-22T09:00:10Z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