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63" r:id="rId3"/>
    <p:sldId id="264" r:id="rId4"/>
    <p:sldId id="261" r:id="rId5"/>
  </p:sldIdLst>
  <p:sldSz cx="12195175" cy="6859588"/>
  <p:notesSz cx="6858000" cy="9144000"/>
  <p:defaultTextStyle>
    <a:defPPr>
      <a:defRPr lang="zh-CN"/>
    </a:defPPr>
    <a:lvl1pPr marL="0" algn="l" defTabSz="9145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91" algn="l" defTabSz="9145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583" algn="l" defTabSz="9145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874" algn="l" defTabSz="9145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9166" algn="l" defTabSz="9145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457" algn="l" defTabSz="9145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749" algn="l" defTabSz="9145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1040" algn="l" defTabSz="9145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8332" algn="l" defTabSz="9145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3CCFF"/>
    <a:srgbClr val="F7BC14"/>
    <a:srgbClr val="FFFFFF"/>
    <a:srgbClr val="D99694"/>
    <a:srgbClr val="4F81B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45" autoAdjust="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93E3F-1147-4058-A49C-30A67BA4D370}" type="datetimeFigureOut">
              <a:rPr lang="zh-CN" altLang="en-US" smtClean="0"/>
              <a:pPr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1485-F00D-4F49-A4FB-583245C792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4FBBACC-A41D-48A9-94A1-FA6B2A5D3AB7}"/>
              </a:ext>
            </a:extLst>
          </p:cNvPr>
          <p:cNvSpPr/>
          <p:nvPr userDrawn="1"/>
        </p:nvSpPr>
        <p:spPr>
          <a:xfrm>
            <a:off x="-1625" y="0"/>
            <a:ext cx="121968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5">
            <a:extLst>
              <a:ext uri="{FF2B5EF4-FFF2-40B4-BE49-F238E27FC236}">
                <a16:creationId xmlns:a16="http://schemas.microsoft.com/office/drawing/2014/main" id="{06DF2803-5BDD-4B24-B2C4-F2E7AEE642AA}"/>
              </a:ext>
            </a:extLst>
          </p:cNvPr>
          <p:cNvSpPr/>
          <p:nvPr userDrawn="1"/>
        </p:nvSpPr>
        <p:spPr>
          <a:xfrm>
            <a:off x="2221659" y="0"/>
            <a:ext cx="9973339" cy="6715107"/>
          </a:xfrm>
          <a:custGeom>
            <a:avLst/>
            <a:gdLst>
              <a:gd name="connsiteX0" fmla="*/ 0 w 9144000"/>
              <a:gd name="connsiteY0" fmla="*/ 0 h 914400"/>
              <a:gd name="connsiteX1" fmla="*/ 9144000 w 9144000"/>
              <a:gd name="connsiteY1" fmla="*/ 0 h 914400"/>
              <a:gd name="connsiteX2" fmla="*/ 9144000 w 9144000"/>
              <a:gd name="connsiteY2" fmla="*/ 914400 h 914400"/>
              <a:gd name="connsiteX3" fmla="*/ 0 w 9144000"/>
              <a:gd name="connsiteY3" fmla="*/ 914400 h 914400"/>
              <a:gd name="connsiteX4" fmla="*/ 0 w 9144000"/>
              <a:gd name="connsiteY4" fmla="*/ 0 h 914400"/>
              <a:gd name="connsiteX0" fmla="*/ 0 w 9144000"/>
              <a:gd name="connsiteY0" fmla="*/ 0 h 3771896"/>
              <a:gd name="connsiteX1" fmla="*/ 9144000 w 9144000"/>
              <a:gd name="connsiteY1" fmla="*/ 0 h 3771896"/>
              <a:gd name="connsiteX2" fmla="*/ 9144000 w 9144000"/>
              <a:gd name="connsiteY2" fmla="*/ 3771896 h 3771896"/>
              <a:gd name="connsiteX3" fmla="*/ 0 w 9144000"/>
              <a:gd name="connsiteY3" fmla="*/ 914400 h 3771896"/>
              <a:gd name="connsiteX4" fmla="*/ 0 w 9144000"/>
              <a:gd name="connsiteY4" fmla="*/ 0 h 3771896"/>
              <a:gd name="connsiteX0" fmla="*/ 0 w 9144000"/>
              <a:gd name="connsiteY0" fmla="*/ 0 h 3771896"/>
              <a:gd name="connsiteX1" fmla="*/ 9144000 w 9144000"/>
              <a:gd name="connsiteY1" fmla="*/ 0 h 3771896"/>
              <a:gd name="connsiteX2" fmla="*/ 9144000 w 9144000"/>
              <a:gd name="connsiteY2" fmla="*/ 3771896 h 3771896"/>
              <a:gd name="connsiteX3" fmla="*/ 0 w 9144000"/>
              <a:gd name="connsiteY3" fmla="*/ 914400 h 3771896"/>
              <a:gd name="connsiteX4" fmla="*/ 0 w 9144000"/>
              <a:gd name="connsiteY4" fmla="*/ 0 h 3771896"/>
              <a:gd name="connsiteX0" fmla="*/ 0 w 9144000"/>
              <a:gd name="connsiteY0" fmla="*/ 0 h 3771896"/>
              <a:gd name="connsiteX1" fmla="*/ 9144000 w 9144000"/>
              <a:gd name="connsiteY1" fmla="*/ 0 h 3771896"/>
              <a:gd name="connsiteX2" fmla="*/ 9144000 w 9144000"/>
              <a:gd name="connsiteY2" fmla="*/ 3771896 h 3771896"/>
              <a:gd name="connsiteX3" fmla="*/ 0 w 9144000"/>
              <a:gd name="connsiteY3" fmla="*/ 914400 h 3771896"/>
              <a:gd name="connsiteX4" fmla="*/ 0 w 9144000"/>
              <a:gd name="connsiteY4" fmla="*/ 0 h 3771896"/>
              <a:gd name="connsiteX0" fmla="*/ 0 w 9144000"/>
              <a:gd name="connsiteY0" fmla="*/ 0 h 3809994"/>
              <a:gd name="connsiteX1" fmla="*/ 9144000 w 9144000"/>
              <a:gd name="connsiteY1" fmla="*/ 0 h 3809994"/>
              <a:gd name="connsiteX2" fmla="*/ 9144000 w 9144000"/>
              <a:gd name="connsiteY2" fmla="*/ 3809994 h 3809994"/>
              <a:gd name="connsiteX3" fmla="*/ 0 w 9144000"/>
              <a:gd name="connsiteY3" fmla="*/ 914400 h 3809994"/>
              <a:gd name="connsiteX4" fmla="*/ 0 w 9144000"/>
              <a:gd name="connsiteY4" fmla="*/ 0 h 3809994"/>
              <a:gd name="connsiteX0" fmla="*/ 0 w 9144000"/>
              <a:gd name="connsiteY0" fmla="*/ 0 h 3809994"/>
              <a:gd name="connsiteX1" fmla="*/ 9144000 w 9144000"/>
              <a:gd name="connsiteY1" fmla="*/ 0 h 3809994"/>
              <a:gd name="connsiteX2" fmla="*/ 9144000 w 9144000"/>
              <a:gd name="connsiteY2" fmla="*/ 3809994 h 3809994"/>
              <a:gd name="connsiteX3" fmla="*/ 5448269 w 9144000"/>
              <a:gd name="connsiteY3" fmla="*/ 3671871 h 3809994"/>
              <a:gd name="connsiteX4" fmla="*/ 0 w 9144000"/>
              <a:gd name="connsiteY4" fmla="*/ 914400 h 3809994"/>
              <a:gd name="connsiteX5" fmla="*/ 0 w 9144000"/>
              <a:gd name="connsiteY5" fmla="*/ 0 h 3809994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914400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771500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557162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557162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6248363 w 9144000"/>
              <a:gd name="connsiteY3" fmla="*/ 6715107 h 6715107"/>
              <a:gd name="connsiteX4" fmla="*/ 0 w 9144000"/>
              <a:gd name="connsiteY4" fmla="*/ 557162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809994 h 6715107"/>
              <a:gd name="connsiteX3" fmla="*/ 5546614 w 9144000"/>
              <a:gd name="connsiteY3" fmla="*/ 6715107 h 6715107"/>
              <a:gd name="connsiteX4" fmla="*/ 0 w 9144000"/>
              <a:gd name="connsiteY4" fmla="*/ 557162 h 6715107"/>
              <a:gd name="connsiteX5" fmla="*/ 0 w 9144000"/>
              <a:gd name="connsiteY5" fmla="*/ 0 h 6715107"/>
              <a:gd name="connsiteX0" fmla="*/ 0 w 9144000"/>
              <a:gd name="connsiteY0" fmla="*/ 0 h 6715107"/>
              <a:gd name="connsiteX1" fmla="*/ 9144000 w 9144000"/>
              <a:gd name="connsiteY1" fmla="*/ 0 h 6715107"/>
              <a:gd name="connsiteX2" fmla="*/ 9144000 w 9144000"/>
              <a:gd name="connsiteY2" fmla="*/ 3118878 h 6715107"/>
              <a:gd name="connsiteX3" fmla="*/ 5546614 w 9144000"/>
              <a:gd name="connsiteY3" fmla="*/ 6715107 h 6715107"/>
              <a:gd name="connsiteX4" fmla="*/ 0 w 9144000"/>
              <a:gd name="connsiteY4" fmla="*/ 557162 h 6715107"/>
              <a:gd name="connsiteX5" fmla="*/ 0 w 9144000"/>
              <a:gd name="connsiteY5" fmla="*/ 0 h 6715107"/>
              <a:gd name="connsiteX0" fmla="*/ 0 w 9643730"/>
              <a:gd name="connsiteY0" fmla="*/ 0 h 6715107"/>
              <a:gd name="connsiteX1" fmla="*/ 9643730 w 9643730"/>
              <a:gd name="connsiteY1" fmla="*/ 0 h 6715107"/>
              <a:gd name="connsiteX2" fmla="*/ 9643730 w 9643730"/>
              <a:gd name="connsiteY2" fmla="*/ 3118878 h 6715107"/>
              <a:gd name="connsiteX3" fmla="*/ 6046344 w 9643730"/>
              <a:gd name="connsiteY3" fmla="*/ 6715107 h 6715107"/>
              <a:gd name="connsiteX4" fmla="*/ 499730 w 9643730"/>
              <a:gd name="connsiteY4" fmla="*/ 557162 h 6715107"/>
              <a:gd name="connsiteX5" fmla="*/ 0 w 9643730"/>
              <a:gd name="connsiteY5" fmla="*/ 0 h 6715107"/>
              <a:gd name="connsiteX0" fmla="*/ 329609 w 9973339"/>
              <a:gd name="connsiteY0" fmla="*/ 0 h 6715107"/>
              <a:gd name="connsiteX1" fmla="*/ 9973339 w 9973339"/>
              <a:gd name="connsiteY1" fmla="*/ 0 h 6715107"/>
              <a:gd name="connsiteX2" fmla="*/ 9973339 w 9973339"/>
              <a:gd name="connsiteY2" fmla="*/ 3118878 h 6715107"/>
              <a:gd name="connsiteX3" fmla="*/ 6375953 w 9973339"/>
              <a:gd name="connsiteY3" fmla="*/ 6715107 h 6715107"/>
              <a:gd name="connsiteX4" fmla="*/ 0 w 9973339"/>
              <a:gd name="connsiteY4" fmla="*/ 333878 h 6715107"/>
              <a:gd name="connsiteX5" fmla="*/ 329609 w 9973339"/>
              <a:gd name="connsiteY5" fmla="*/ 0 h 6715107"/>
              <a:gd name="connsiteX0" fmla="*/ 10632 w 9973339"/>
              <a:gd name="connsiteY0" fmla="*/ 0 h 6715107"/>
              <a:gd name="connsiteX1" fmla="*/ 9973339 w 9973339"/>
              <a:gd name="connsiteY1" fmla="*/ 0 h 6715107"/>
              <a:gd name="connsiteX2" fmla="*/ 9973339 w 9973339"/>
              <a:gd name="connsiteY2" fmla="*/ 3118878 h 6715107"/>
              <a:gd name="connsiteX3" fmla="*/ 6375953 w 9973339"/>
              <a:gd name="connsiteY3" fmla="*/ 6715107 h 6715107"/>
              <a:gd name="connsiteX4" fmla="*/ 0 w 9973339"/>
              <a:gd name="connsiteY4" fmla="*/ 333878 h 6715107"/>
              <a:gd name="connsiteX5" fmla="*/ 10632 w 9973339"/>
              <a:gd name="connsiteY5" fmla="*/ 0 h 6715107"/>
              <a:gd name="connsiteX0" fmla="*/ 10632 w 9973339"/>
              <a:gd name="connsiteY0" fmla="*/ 0 h 6715107"/>
              <a:gd name="connsiteX1" fmla="*/ 9973339 w 9973339"/>
              <a:gd name="connsiteY1" fmla="*/ 0 h 6715107"/>
              <a:gd name="connsiteX2" fmla="*/ 9973339 w 9973339"/>
              <a:gd name="connsiteY2" fmla="*/ 3118878 h 6715107"/>
              <a:gd name="connsiteX3" fmla="*/ 6375953 w 9973339"/>
              <a:gd name="connsiteY3" fmla="*/ 6715107 h 6715107"/>
              <a:gd name="connsiteX4" fmla="*/ 0 w 9973339"/>
              <a:gd name="connsiteY4" fmla="*/ 333878 h 6715107"/>
              <a:gd name="connsiteX5" fmla="*/ 10632 w 9973339"/>
              <a:gd name="connsiteY5" fmla="*/ 0 h 6715107"/>
              <a:gd name="connsiteX0" fmla="*/ 10632 w 9973339"/>
              <a:gd name="connsiteY0" fmla="*/ 0 h 6715107"/>
              <a:gd name="connsiteX1" fmla="*/ 9973339 w 9973339"/>
              <a:gd name="connsiteY1" fmla="*/ 0 h 6715107"/>
              <a:gd name="connsiteX2" fmla="*/ 9973339 w 9973339"/>
              <a:gd name="connsiteY2" fmla="*/ 3118878 h 6715107"/>
              <a:gd name="connsiteX3" fmla="*/ 6375953 w 9973339"/>
              <a:gd name="connsiteY3" fmla="*/ 6715107 h 6715107"/>
              <a:gd name="connsiteX4" fmla="*/ 0 w 9973339"/>
              <a:gd name="connsiteY4" fmla="*/ 333878 h 6715107"/>
              <a:gd name="connsiteX5" fmla="*/ 10632 w 9973339"/>
              <a:gd name="connsiteY5" fmla="*/ 0 h 67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3339" h="6715107">
                <a:moveTo>
                  <a:pt x="10632" y="0"/>
                </a:moveTo>
                <a:lnTo>
                  <a:pt x="9973339" y="0"/>
                </a:lnTo>
                <a:lnTo>
                  <a:pt x="9973339" y="3118878"/>
                </a:lnTo>
                <a:lnTo>
                  <a:pt x="6375953" y="6715107"/>
                </a:lnTo>
                <a:lnTo>
                  <a:pt x="0" y="333878"/>
                </a:lnTo>
                <a:lnTo>
                  <a:pt x="10632" y="0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7">
            <a:extLst>
              <a:ext uri="{FF2B5EF4-FFF2-40B4-BE49-F238E27FC236}">
                <a16:creationId xmlns:a16="http://schemas.microsoft.com/office/drawing/2014/main" id="{006D58B5-14A2-43EC-90C0-6639A3AF82E3}"/>
              </a:ext>
            </a:extLst>
          </p:cNvPr>
          <p:cNvSpPr/>
          <p:nvPr userDrawn="1"/>
        </p:nvSpPr>
        <p:spPr>
          <a:xfrm>
            <a:off x="176" y="0"/>
            <a:ext cx="6021441" cy="4871898"/>
          </a:xfrm>
          <a:custGeom>
            <a:avLst/>
            <a:gdLst>
              <a:gd name="connsiteX0" fmla="*/ 0 w 1278000"/>
              <a:gd name="connsiteY0" fmla="*/ 0 h 709200"/>
              <a:gd name="connsiteX1" fmla="*/ 1278000 w 1278000"/>
              <a:gd name="connsiteY1" fmla="*/ 0 h 709200"/>
              <a:gd name="connsiteX2" fmla="*/ 1278000 w 1278000"/>
              <a:gd name="connsiteY2" fmla="*/ 709200 h 709200"/>
              <a:gd name="connsiteX3" fmla="*/ 0 w 1278000"/>
              <a:gd name="connsiteY3" fmla="*/ 709200 h 709200"/>
              <a:gd name="connsiteX4" fmla="*/ 0 w 1278000"/>
              <a:gd name="connsiteY4" fmla="*/ 0 h 709200"/>
              <a:gd name="connsiteX0" fmla="*/ 0 w 2062136"/>
              <a:gd name="connsiteY0" fmla="*/ 0 h 3990974"/>
              <a:gd name="connsiteX1" fmla="*/ 1278000 w 2062136"/>
              <a:gd name="connsiteY1" fmla="*/ 0 h 3990974"/>
              <a:gd name="connsiteX2" fmla="*/ 1278000 w 2062136"/>
              <a:gd name="connsiteY2" fmla="*/ 709200 h 3990974"/>
              <a:gd name="connsiteX3" fmla="*/ 2062136 w 2062136"/>
              <a:gd name="connsiteY3" fmla="*/ 3990974 h 3990974"/>
              <a:gd name="connsiteX4" fmla="*/ 0 w 2062136"/>
              <a:gd name="connsiteY4" fmla="*/ 709200 h 3990974"/>
              <a:gd name="connsiteX5" fmla="*/ 0 w 2062136"/>
              <a:gd name="connsiteY5" fmla="*/ 0 h 3990974"/>
              <a:gd name="connsiteX0" fmla="*/ 0 w 3635422"/>
              <a:gd name="connsiteY0" fmla="*/ 0 h 3990974"/>
              <a:gd name="connsiteX1" fmla="*/ 1278000 w 3635422"/>
              <a:gd name="connsiteY1" fmla="*/ 0 h 3990974"/>
              <a:gd name="connsiteX2" fmla="*/ 3635422 w 3635422"/>
              <a:gd name="connsiteY2" fmla="*/ 2423688 h 3990974"/>
              <a:gd name="connsiteX3" fmla="*/ 2062136 w 3635422"/>
              <a:gd name="connsiteY3" fmla="*/ 3990974 h 3990974"/>
              <a:gd name="connsiteX4" fmla="*/ 0 w 3635422"/>
              <a:gd name="connsiteY4" fmla="*/ 709200 h 3990974"/>
              <a:gd name="connsiteX5" fmla="*/ 0 w 3635422"/>
              <a:gd name="connsiteY5" fmla="*/ 0 h 3990974"/>
              <a:gd name="connsiteX0" fmla="*/ 0 w 3659241"/>
              <a:gd name="connsiteY0" fmla="*/ 0 h 3990974"/>
              <a:gd name="connsiteX1" fmla="*/ 1278000 w 3659241"/>
              <a:gd name="connsiteY1" fmla="*/ 0 h 3990974"/>
              <a:gd name="connsiteX2" fmla="*/ 3659241 w 3659241"/>
              <a:gd name="connsiteY2" fmla="*/ 2404645 h 3990974"/>
              <a:gd name="connsiteX3" fmla="*/ 2062136 w 3659241"/>
              <a:gd name="connsiteY3" fmla="*/ 3990974 h 3990974"/>
              <a:gd name="connsiteX4" fmla="*/ 0 w 3659241"/>
              <a:gd name="connsiteY4" fmla="*/ 709200 h 3990974"/>
              <a:gd name="connsiteX5" fmla="*/ 0 w 3659241"/>
              <a:gd name="connsiteY5" fmla="*/ 0 h 3990974"/>
              <a:gd name="connsiteX0" fmla="*/ 0 w 3659241"/>
              <a:gd name="connsiteY0" fmla="*/ 0 h 3990974"/>
              <a:gd name="connsiteX1" fmla="*/ 1278000 w 3659241"/>
              <a:gd name="connsiteY1" fmla="*/ 0 h 3990974"/>
              <a:gd name="connsiteX2" fmla="*/ 3659241 w 3659241"/>
              <a:gd name="connsiteY2" fmla="*/ 2404645 h 3990974"/>
              <a:gd name="connsiteX3" fmla="*/ 2062136 w 3659241"/>
              <a:gd name="connsiteY3" fmla="*/ 3990974 h 3990974"/>
              <a:gd name="connsiteX4" fmla="*/ 1295372 w 3659241"/>
              <a:gd name="connsiteY4" fmla="*/ 3262298 h 3990974"/>
              <a:gd name="connsiteX5" fmla="*/ 0 w 3659241"/>
              <a:gd name="connsiteY5" fmla="*/ 709200 h 3990974"/>
              <a:gd name="connsiteX6" fmla="*/ 0 w 3659241"/>
              <a:gd name="connsiteY6" fmla="*/ 0 h 3990974"/>
              <a:gd name="connsiteX0" fmla="*/ 0 w 3659241"/>
              <a:gd name="connsiteY0" fmla="*/ 0 h 4010020"/>
              <a:gd name="connsiteX1" fmla="*/ 1278000 w 3659241"/>
              <a:gd name="connsiteY1" fmla="*/ 0 h 4010020"/>
              <a:gd name="connsiteX2" fmla="*/ 3659241 w 3659241"/>
              <a:gd name="connsiteY2" fmla="*/ 2404645 h 4010020"/>
              <a:gd name="connsiteX3" fmla="*/ 2047866 w 3659241"/>
              <a:gd name="connsiteY3" fmla="*/ 4010020 h 4010020"/>
              <a:gd name="connsiteX4" fmla="*/ 1295372 w 3659241"/>
              <a:gd name="connsiteY4" fmla="*/ 3262298 h 4010020"/>
              <a:gd name="connsiteX5" fmla="*/ 0 w 3659241"/>
              <a:gd name="connsiteY5" fmla="*/ 709200 h 4010020"/>
              <a:gd name="connsiteX6" fmla="*/ 0 w 3659241"/>
              <a:gd name="connsiteY6" fmla="*/ 0 h 4010020"/>
              <a:gd name="connsiteX0" fmla="*/ 0 w 3659241"/>
              <a:gd name="connsiteY0" fmla="*/ 0 h 4019545"/>
              <a:gd name="connsiteX1" fmla="*/ 1278000 w 3659241"/>
              <a:gd name="connsiteY1" fmla="*/ 0 h 4019545"/>
              <a:gd name="connsiteX2" fmla="*/ 3659241 w 3659241"/>
              <a:gd name="connsiteY2" fmla="*/ 2404645 h 4019545"/>
              <a:gd name="connsiteX3" fmla="*/ 2076441 w 3659241"/>
              <a:gd name="connsiteY3" fmla="*/ 4019545 h 4019545"/>
              <a:gd name="connsiteX4" fmla="*/ 1295372 w 3659241"/>
              <a:gd name="connsiteY4" fmla="*/ 3262298 h 4019545"/>
              <a:gd name="connsiteX5" fmla="*/ 0 w 3659241"/>
              <a:gd name="connsiteY5" fmla="*/ 709200 h 4019545"/>
              <a:gd name="connsiteX6" fmla="*/ 0 w 3659241"/>
              <a:gd name="connsiteY6" fmla="*/ 0 h 4019545"/>
              <a:gd name="connsiteX0" fmla="*/ 0 w 3659241"/>
              <a:gd name="connsiteY0" fmla="*/ 0 h 4566828"/>
              <a:gd name="connsiteX1" fmla="*/ 1278000 w 3659241"/>
              <a:gd name="connsiteY1" fmla="*/ 0 h 4566828"/>
              <a:gd name="connsiteX2" fmla="*/ 3659241 w 3659241"/>
              <a:gd name="connsiteY2" fmla="*/ 2404645 h 4566828"/>
              <a:gd name="connsiteX3" fmla="*/ 2076441 w 3659241"/>
              <a:gd name="connsiteY3" fmla="*/ 4019545 h 4566828"/>
              <a:gd name="connsiteX4" fmla="*/ 1295372 w 3659241"/>
              <a:gd name="connsiteY4" fmla="*/ 3262298 h 4566828"/>
              <a:gd name="connsiteX5" fmla="*/ 0 w 3659241"/>
              <a:gd name="connsiteY5" fmla="*/ 4566828 h 4566828"/>
              <a:gd name="connsiteX6" fmla="*/ 0 w 3659241"/>
              <a:gd name="connsiteY6" fmla="*/ 0 h 4566828"/>
              <a:gd name="connsiteX0" fmla="*/ 0 w 3659241"/>
              <a:gd name="connsiteY0" fmla="*/ 0 h 4566828"/>
              <a:gd name="connsiteX1" fmla="*/ 1278000 w 3659241"/>
              <a:gd name="connsiteY1" fmla="*/ 0 h 4566828"/>
              <a:gd name="connsiteX2" fmla="*/ 1273692 w 3659241"/>
              <a:gd name="connsiteY2" fmla="*/ 6349 h 4566828"/>
              <a:gd name="connsiteX3" fmla="*/ 3659241 w 3659241"/>
              <a:gd name="connsiteY3" fmla="*/ 2404645 h 4566828"/>
              <a:gd name="connsiteX4" fmla="*/ 2076441 w 3659241"/>
              <a:gd name="connsiteY4" fmla="*/ 4019545 h 4566828"/>
              <a:gd name="connsiteX5" fmla="*/ 1295372 w 3659241"/>
              <a:gd name="connsiteY5" fmla="*/ 3262298 h 4566828"/>
              <a:gd name="connsiteX6" fmla="*/ 0 w 3659241"/>
              <a:gd name="connsiteY6" fmla="*/ 4566828 h 4566828"/>
              <a:gd name="connsiteX7" fmla="*/ 0 w 3659241"/>
              <a:gd name="connsiteY7" fmla="*/ 0 h 4566828"/>
              <a:gd name="connsiteX0" fmla="*/ 0 w 3659241"/>
              <a:gd name="connsiteY0" fmla="*/ 1 h 4566829"/>
              <a:gd name="connsiteX1" fmla="*/ 1278000 w 3659241"/>
              <a:gd name="connsiteY1" fmla="*/ 1 h 4566829"/>
              <a:gd name="connsiteX2" fmla="*/ 1273692 w 3659241"/>
              <a:gd name="connsiteY2" fmla="*/ 6350 h 4566829"/>
              <a:gd name="connsiteX3" fmla="*/ 3632024 w 3659241"/>
              <a:gd name="connsiteY3" fmla="*/ 0 h 4566829"/>
              <a:gd name="connsiteX4" fmla="*/ 3659241 w 3659241"/>
              <a:gd name="connsiteY4" fmla="*/ 2404646 h 4566829"/>
              <a:gd name="connsiteX5" fmla="*/ 2076441 w 3659241"/>
              <a:gd name="connsiteY5" fmla="*/ 4019546 h 4566829"/>
              <a:gd name="connsiteX6" fmla="*/ 1295372 w 3659241"/>
              <a:gd name="connsiteY6" fmla="*/ 3262299 h 4566829"/>
              <a:gd name="connsiteX7" fmla="*/ 0 w 3659241"/>
              <a:gd name="connsiteY7" fmla="*/ 4566829 h 4566829"/>
              <a:gd name="connsiteX8" fmla="*/ 0 w 3659241"/>
              <a:gd name="connsiteY8" fmla="*/ 1 h 4566829"/>
              <a:gd name="connsiteX0" fmla="*/ 0 w 6021441"/>
              <a:gd name="connsiteY0" fmla="*/ 1 h 4566829"/>
              <a:gd name="connsiteX1" fmla="*/ 1278000 w 6021441"/>
              <a:gd name="connsiteY1" fmla="*/ 1 h 4566829"/>
              <a:gd name="connsiteX2" fmla="*/ 1273692 w 6021441"/>
              <a:gd name="connsiteY2" fmla="*/ 6350 h 4566829"/>
              <a:gd name="connsiteX3" fmla="*/ 3632024 w 6021441"/>
              <a:gd name="connsiteY3" fmla="*/ 0 h 4566829"/>
              <a:gd name="connsiteX4" fmla="*/ 6021441 w 6021441"/>
              <a:gd name="connsiteY4" fmla="*/ 2404646 h 4566829"/>
              <a:gd name="connsiteX5" fmla="*/ 2076441 w 6021441"/>
              <a:gd name="connsiteY5" fmla="*/ 4019546 h 4566829"/>
              <a:gd name="connsiteX6" fmla="*/ 1295372 w 6021441"/>
              <a:gd name="connsiteY6" fmla="*/ 3262299 h 4566829"/>
              <a:gd name="connsiteX7" fmla="*/ 0 w 6021441"/>
              <a:gd name="connsiteY7" fmla="*/ 4566829 h 4566829"/>
              <a:gd name="connsiteX8" fmla="*/ 0 w 6021441"/>
              <a:gd name="connsiteY8" fmla="*/ 1 h 4566829"/>
              <a:gd name="connsiteX0" fmla="*/ 0 w 6021441"/>
              <a:gd name="connsiteY0" fmla="*/ 1 h 4566829"/>
              <a:gd name="connsiteX1" fmla="*/ 1278000 w 6021441"/>
              <a:gd name="connsiteY1" fmla="*/ 1 h 4566829"/>
              <a:gd name="connsiteX2" fmla="*/ 1273692 w 6021441"/>
              <a:gd name="connsiteY2" fmla="*/ 6350 h 4566829"/>
              <a:gd name="connsiteX3" fmla="*/ 3632024 w 6021441"/>
              <a:gd name="connsiteY3" fmla="*/ 0 h 4566829"/>
              <a:gd name="connsiteX4" fmla="*/ 6021441 w 6021441"/>
              <a:gd name="connsiteY4" fmla="*/ 2404646 h 4566829"/>
              <a:gd name="connsiteX5" fmla="*/ 4530690 w 6021441"/>
              <a:gd name="connsiteY5" fmla="*/ 3948878 h 4566829"/>
              <a:gd name="connsiteX6" fmla="*/ 1295372 w 6021441"/>
              <a:gd name="connsiteY6" fmla="*/ 3262299 h 4566829"/>
              <a:gd name="connsiteX7" fmla="*/ 0 w 6021441"/>
              <a:gd name="connsiteY7" fmla="*/ 4566829 h 4566829"/>
              <a:gd name="connsiteX8" fmla="*/ 0 w 6021441"/>
              <a:gd name="connsiteY8" fmla="*/ 1 h 4566829"/>
              <a:gd name="connsiteX0" fmla="*/ 0 w 6021441"/>
              <a:gd name="connsiteY0" fmla="*/ 1 h 4566829"/>
              <a:gd name="connsiteX1" fmla="*/ 1278000 w 6021441"/>
              <a:gd name="connsiteY1" fmla="*/ 1 h 4566829"/>
              <a:gd name="connsiteX2" fmla="*/ 1273692 w 6021441"/>
              <a:gd name="connsiteY2" fmla="*/ 6350 h 4566829"/>
              <a:gd name="connsiteX3" fmla="*/ 3632024 w 6021441"/>
              <a:gd name="connsiteY3" fmla="*/ 0 h 4566829"/>
              <a:gd name="connsiteX4" fmla="*/ 6021441 w 6021441"/>
              <a:gd name="connsiteY4" fmla="*/ 2404646 h 4566829"/>
              <a:gd name="connsiteX5" fmla="*/ 4530690 w 6021441"/>
              <a:gd name="connsiteY5" fmla="*/ 3948878 h 4566829"/>
              <a:gd name="connsiteX6" fmla="*/ 3678183 w 6021441"/>
              <a:gd name="connsiteY6" fmla="*/ 3263069 h 4566829"/>
              <a:gd name="connsiteX7" fmla="*/ 0 w 6021441"/>
              <a:gd name="connsiteY7" fmla="*/ 4566829 h 4566829"/>
              <a:gd name="connsiteX8" fmla="*/ 0 w 6021441"/>
              <a:gd name="connsiteY8" fmla="*/ 1 h 4566829"/>
              <a:gd name="connsiteX0" fmla="*/ 0 w 6021441"/>
              <a:gd name="connsiteY0" fmla="*/ 1 h 4566829"/>
              <a:gd name="connsiteX1" fmla="*/ 1278000 w 6021441"/>
              <a:gd name="connsiteY1" fmla="*/ 1 h 4566829"/>
              <a:gd name="connsiteX2" fmla="*/ 1273692 w 6021441"/>
              <a:gd name="connsiteY2" fmla="*/ 6350 h 4566829"/>
              <a:gd name="connsiteX3" fmla="*/ 3632024 w 6021441"/>
              <a:gd name="connsiteY3" fmla="*/ 0 h 4566829"/>
              <a:gd name="connsiteX4" fmla="*/ 6021441 w 6021441"/>
              <a:gd name="connsiteY4" fmla="*/ 2404646 h 4566829"/>
              <a:gd name="connsiteX5" fmla="*/ 4413171 w 6021441"/>
              <a:gd name="connsiteY5" fmla="*/ 4021086 h 4566829"/>
              <a:gd name="connsiteX6" fmla="*/ 3678183 w 6021441"/>
              <a:gd name="connsiteY6" fmla="*/ 3263069 h 4566829"/>
              <a:gd name="connsiteX7" fmla="*/ 0 w 6021441"/>
              <a:gd name="connsiteY7" fmla="*/ 4566829 h 4566829"/>
              <a:gd name="connsiteX8" fmla="*/ 0 w 6021441"/>
              <a:gd name="connsiteY8" fmla="*/ 1 h 4566829"/>
              <a:gd name="connsiteX0" fmla="*/ 0 w 6021441"/>
              <a:gd name="connsiteY0" fmla="*/ 1 h 4566829"/>
              <a:gd name="connsiteX1" fmla="*/ 1278000 w 6021441"/>
              <a:gd name="connsiteY1" fmla="*/ 1 h 4566829"/>
              <a:gd name="connsiteX2" fmla="*/ 1273692 w 6021441"/>
              <a:gd name="connsiteY2" fmla="*/ 6350 h 4566829"/>
              <a:gd name="connsiteX3" fmla="*/ 3632024 w 6021441"/>
              <a:gd name="connsiteY3" fmla="*/ 0 h 4566829"/>
              <a:gd name="connsiteX4" fmla="*/ 6021441 w 6021441"/>
              <a:gd name="connsiteY4" fmla="*/ 2404646 h 4566829"/>
              <a:gd name="connsiteX5" fmla="*/ 4438528 w 6021441"/>
              <a:gd name="connsiteY5" fmla="*/ 4021856 h 4566829"/>
              <a:gd name="connsiteX6" fmla="*/ 3678183 w 6021441"/>
              <a:gd name="connsiteY6" fmla="*/ 3263069 h 4566829"/>
              <a:gd name="connsiteX7" fmla="*/ 0 w 6021441"/>
              <a:gd name="connsiteY7" fmla="*/ 4566829 h 4566829"/>
              <a:gd name="connsiteX8" fmla="*/ 0 w 6021441"/>
              <a:gd name="connsiteY8" fmla="*/ 1 h 4566829"/>
              <a:gd name="connsiteX0" fmla="*/ 0 w 6021441"/>
              <a:gd name="connsiteY0" fmla="*/ 1 h 4566829"/>
              <a:gd name="connsiteX1" fmla="*/ 1278000 w 6021441"/>
              <a:gd name="connsiteY1" fmla="*/ 1 h 4566829"/>
              <a:gd name="connsiteX2" fmla="*/ 1273692 w 6021441"/>
              <a:gd name="connsiteY2" fmla="*/ 6350 h 4566829"/>
              <a:gd name="connsiteX3" fmla="*/ 3632024 w 6021441"/>
              <a:gd name="connsiteY3" fmla="*/ 0 h 4566829"/>
              <a:gd name="connsiteX4" fmla="*/ 6021441 w 6021441"/>
              <a:gd name="connsiteY4" fmla="*/ 2404646 h 4566829"/>
              <a:gd name="connsiteX5" fmla="*/ 4438528 w 6021441"/>
              <a:gd name="connsiteY5" fmla="*/ 4021856 h 4566829"/>
              <a:gd name="connsiteX6" fmla="*/ 3678183 w 6021441"/>
              <a:gd name="connsiteY6" fmla="*/ 3263069 h 4566829"/>
              <a:gd name="connsiteX7" fmla="*/ 0 w 6021441"/>
              <a:gd name="connsiteY7" fmla="*/ 4566829 h 4566829"/>
              <a:gd name="connsiteX8" fmla="*/ 0 w 6021441"/>
              <a:gd name="connsiteY8" fmla="*/ 1 h 4566829"/>
              <a:gd name="connsiteX0" fmla="*/ 0 w 6021441"/>
              <a:gd name="connsiteY0" fmla="*/ 1 h 4566829"/>
              <a:gd name="connsiteX1" fmla="*/ 1278000 w 6021441"/>
              <a:gd name="connsiteY1" fmla="*/ 1 h 4566829"/>
              <a:gd name="connsiteX2" fmla="*/ 1273692 w 6021441"/>
              <a:gd name="connsiteY2" fmla="*/ 6350 h 4566829"/>
              <a:gd name="connsiteX3" fmla="*/ 3632024 w 6021441"/>
              <a:gd name="connsiteY3" fmla="*/ 0 h 4566829"/>
              <a:gd name="connsiteX4" fmla="*/ 6021441 w 6021441"/>
              <a:gd name="connsiteY4" fmla="*/ 2404646 h 4566829"/>
              <a:gd name="connsiteX5" fmla="*/ 4438528 w 6021441"/>
              <a:gd name="connsiteY5" fmla="*/ 4021856 h 4566829"/>
              <a:gd name="connsiteX6" fmla="*/ 3678183 w 6021441"/>
              <a:gd name="connsiteY6" fmla="*/ 3263069 h 4566829"/>
              <a:gd name="connsiteX7" fmla="*/ 1638124 w 6021441"/>
              <a:gd name="connsiteY7" fmla="*/ 3981451 h 4566829"/>
              <a:gd name="connsiteX8" fmla="*/ 0 w 6021441"/>
              <a:gd name="connsiteY8" fmla="*/ 4566829 h 4566829"/>
              <a:gd name="connsiteX9" fmla="*/ 0 w 6021441"/>
              <a:gd name="connsiteY9" fmla="*/ 1 h 4566829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0 w 6021441"/>
              <a:gd name="connsiteY8" fmla="*/ 4566829 h 4864101"/>
              <a:gd name="connsiteX9" fmla="*/ 0 w 6021441"/>
              <a:gd name="connsiteY9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0 w 6021441"/>
              <a:gd name="connsiteY8" fmla="*/ 4566829 h 4864101"/>
              <a:gd name="connsiteX9" fmla="*/ 0 w 6021441"/>
              <a:gd name="connsiteY9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1371424 w 6021441"/>
              <a:gd name="connsiteY8" fmla="*/ 4114801 h 4864101"/>
              <a:gd name="connsiteX9" fmla="*/ 0 w 6021441"/>
              <a:gd name="connsiteY9" fmla="*/ 4566829 h 4864101"/>
              <a:gd name="connsiteX10" fmla="*/ 0 w 6021441"/>
              <a:gd name="connsiteY10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1371424 w 6021441"/>
              <a:gd name="connsiteY8" fmla="*/ 4114801 h 4864101"/>
              <a:gd name="connsiteX9" fmla="*/ 609424 w 6021441"/>
              <a:gd name="connsiteY9" fmla="*/ 4838701 h 4864101"/>
              <a:gd name="connsiteX10" fmla="*/ 0 w 6021441"/>
              <a:gd name="connsiteY10" fmla="*/ 4566829 h 4864101"/>
              <a:gd name="connsiteX11" fmla="*/ 0 w 6021441"/>
              <a:gd name="connsiteY11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1325343 w 6021441"/>
              <a:gd name="connsiteY8" fmla="*/ 4115571 h 4864101"/>
              <a:gd name="connsiteX9" fmla="*/ 609424 w 6021441"/>
              <a:gd name="connsiteY9" fmla="*/ 4838701 h 4864101"/>
              <a:gd name="connsiteX10" fmla="*/ 0 w 6021441"/>
              <a:gd name="connsiteY10" fmla="*/ 4566829 h 4864101"/>
              <a:gd name="connsiteX11" fmla="*/ 0 w 6021441"/>
              <a:gd name="connsiteY11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1350700 w 6021441"/>
              <a:gd name="connsiteY8" fmla="*/ 4116341 h 4864101"/>
              <a:gd name="connsiteX9" fmla="*/ 609424 w 6021441"/>
              <a:gd name="connsiteY9" fmla="*/ 4838701 h 4864101"/>
              <a:gd name="connsiteX10" fmla="*/ 0 w 6021441"/>
              <a:gd name="connsiteY10" fmla="*/ 4566829 h 4864101"/>
              <a:gd name="connsiteX11" fmla="*/ 0 w 6021441"/>
              <a:gd name="connsiteY11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1350700 w 6021441"/>
              <a:gd name="connsiteY8" fmla="*/ 4116341 h 4864101"/>
              <a:gd name="connsiteX9" fmla="*/ 609424 w 6021441"/>
              <a:gd name="connsiteY9" fmla="*/ 4838701 h 4864101"/>
              <a:gd name="connsiteX10" fmla="*/ 0 w 6021441"/>
              <a:gd name="connsiteY10" fmla="*/ 4293779 h 4864101"/>
              <a:gd name="connsiteX11" fmla="*/ 0 w 6021441"/>
              <a:gd name="connsiteY11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1350700 w 6021441"/>
              <a:gd name="connsiteY8" fmla="*/ 4116341 h 4864101"/>
              <a:gd name="connsiteX9" fmla="*/ 563343 w 6021441"/>
              <a:gd name="connsiteY9" fmla="*/ 4839471 h 4864101"/>
              <a:gd name="connsiteX10" fmla="*/ 0 w 6021441"/>
              <a:gd name="connsiteY10" fmla="*/ 4293779 h 4864101"/>
              <a:gd name="connsiteX11" fmla="*/ 0 w 6021441"/>
              <a:gd name="connsiteY11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1350700 w 6021441"/>
              <a:gd name="connsiteY8" fmla="*/ 4116341 h 4864101"/>
              <a:gd name="connsiteX9" fmla="*/ 588700 w 6021441"/>
              <a:gd name="connsiteY9" fmla="*/ 4840241 h 4864101"/>
              <a:gd name="connsiteX10" fmla="*/ 0 w 6021441"/>
              <a:gd name="connsiteY10" fmla="*/ 4293779 h 4864101"/>
              <a:gd name="connsiteX11" fmla="*/ 0 w 6021441"/>
              <a:gd name="connsiteY11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183 w 6021441"/>
              <a:gd name="connsiteY6" fmla="*/ 3263069 h 4864101"/>
              <a:gd name="connsiteX7" fmla="*/ 2114374 w 6021441"/>
              <a:gd name="connsiteY7" fmla="*/ 4864101 h 4864101"/>
              <a:gd name="connsiteX8" fmla="*/ 1376057 w 6021441"/>
              <a:gd name="connsiteY8" fmla="*/ 4117111 h 4864101"/>
              <a:gd name="connsiteX9" fmla="*/ 588700 w 6021441"/>
              <a:gd name="connsiteY9" fmla="*/ 4840241 h 4864101"/>
              <a:gd name="connsiteX10" fmla="*/ 0 w 6021441"/>
              <a:gd name="connsiteY10" fmla="*/ 4293779 h 4864101"/>
              <a:gd name="connsiteX11" fmla="*/ 0 w 6021441"/>
              <a:gd name="connsiteY11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099 w 6021441"/>
              <a:gd name="connsiteY6" fmla="*/ 3260641 h 4864101"/>
              <a:gd name="connsiteX7" fmla="*/ 2114374 w 6021441"/>
              <a:gd name="connsiteY7" fmla="*/ 4864101 h 4864101"/>
              <a:gd name="connsiteX8" fmla="*/ 1376057 w 6021441"/>
              <a:gd name="connsiteY8" fmla="*/ 4117111 h 4864101"/>
              <a:gd name="connsiteX9" fmla="*/ 588700 w 6021441"/>
              <a:gd name="connsiteY9" fmla="*/ 4840241 h 4864101"/>
              <a:gd name="connsiteX10" fmla="*/ 0 w 6021441"/>
              <a:gd name="connsiteY10" fmla="*/ 4293779 h 4864101"/>
              <a:gd name="connsiteX11" fmla="*/ 0 w 6021441"/>
              <a:gd name="connsiteY11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099 w 6021441"/>
              <a:gd name="connsiteY6" fmla="*/ 3260641 h 4864101"/>
              <a:gd name="connsiteX7" fmla="*/ 2114374 w 6021441"/>
              <a:gd name="connsiteY7" fmla="*/ 4864101 h 4864101"/>
              <a:gd name="connsiteX8" fmla="*/ 1375973 w 6021441"/>
              <a:gd name="connsiteY8" fmla="*/ 4078170 h 4864101"/>
              <a:gd name="connsiteX9" fmla="*/ 588700 w 6021441"/>
              <a:gd name="connsiteY9" fmla="*/ 4840241 h 4864101"/>
              <a:gd name="connsiteX10" fmla="*/ 0 w 6021441"/>
              <a:gd name="connsiteY10" fmla="*/ 4293779 h 4864101"/>
              <a:gd name="connsiteX11" fmla="*/ 0 w 6021441"/>
              <a:gd name="connsiteY11" fmla="*/ 1 h 4864101"/>
              <a:gd name="connsiteX0" fmla="*/ 0 w 6021441"/>
              <a:gd name="connsiteY0" fmla="*/ 1 h 4864101"/>
              <a:gd name="connsiteX1" fmla="*/ 1278000 w 6021441"/>
              <a:gd name="connsiteY1" fmla="*/ 1 h 4864101"/>
              <a:gd name="connsiteX2" fmla="*/ 1273692 w 6021441"/>
              <a:gd name="connsiteY2" fmla="*/ 6350 h 4864101"/>
              <a:gd name="connsiteX3" fmla="*/ 3632024 w 6021441"/>
              <a:gd name="connsiteY3" fmla="*/ 0 h 4864101"/>
              <a:gd name="connsiteX4" fmla="*/ 6021441 w 6021441"/>
              <a:gd name="connsiteY4" fmla="*/ 2404646 h 4864101"/>
              <a:gd name="connsiteX5" fmla="*/ 4438528 w 6021441"/>
              <a:gd name="connsiteY5" fmla="*/ 4021856 h 4864101"/>
              <a:gd name="connsiteX6" fmla="*/ 3678099 w 6021441"/>
              <a:gd name="connsiteY6" fmla="*/ 3260641 h 4864101"/>
              <a:gd name="connsiteX7" fmla="*/ 2114374 w 6021441"/>
              <a:gd name="connsiteY7" fmla="*/ 4864101 h 4864101"/>
              <a:gd name="connsiteX8" fmla="*/ 1339376 w 6021441"/>
              <a:gd name="connsiteY8" fmla="*/ 4075742 h 4864101"/>
              <a:gd name="connsiteX9" fmla="*/ 588700 w 6021441"/>
              <a:gd name="connsiteY9" fmla="*/ 4840241 h 4864101"/>
              <a:gd name="connsiteX10" fmla="*/ 0 w 6021441"/>
              <a:gd name="connsiteY10" fmla="*/ 4293779 h 4864101"/>
              <a:gd name="connsiteX11" fmla="*/ 0 w 6021441"/>
              <a:gd name="connsiteY11" fmla="*/ 1 h 4864101"/>
              <a:gd name="connsiteX0" fmla="*/ 0 w 6021441"/>
              <a:gd name="connsiteY0" fmla="*/ 1 h 4874326"/>
              <a:gd name="connsiteX1" fmla="*/ 1278000 w 6021441"/>
              <a:gd name="connsiteY1" fmla="*/ 1 h 4874326"/>
              <a:gd name="connsiteX2" fmla="*/ 1273692 w 6021441"/>
              <a:gd name="connsiteY2" fmla="*/ 6350 h 4874326"/>
              <a:gd name="connsiteX3" fmla="*/ 3632024 w 6021441"/>
              <a:gd name="connsiteY3" fmla="*/ 0 h 4874326"/>
              <a:gd name="connsiteX4" fmla="*/ 6021441 w 6021441"/>
              <a:gd name="connsiteY4" fmla="*/ 2404646 h 4874326"/>
              <a:gd name="connsiteX5" fmla="*/ 4438528 w 6021441"/>
              <a:gd name="connsiteY5" fmla="*/ 4021856 h 4874326"/>
              <a:gd name="connsiteX6" fmla="*/ 3678099 w 6021441"/>
              <a:gd name="connsiteY6" fmla="*/ 3260641 h 4874326"/>
              <a:gd name="connsiteX7" fmla="*/ 2114374 w 6021441"/>
              <a:gd name="connsiteY7" fmla="*/ 4864101 h 4874326"/>
              <a:gd name="connsiteX8" fmla="*/ 1339376 w 6021441"/>
              <a:gd name="connsiteY8" fmla="*/ 4075742 h 4874326"/>
              <a:gd name="connsiteX9" fmla="*/ 588616 w 6021441"/>
              <a:gd name="connsiteY9" fmla="*/ 4874326 h 4874326"/>
              <a:gd name="connsiteX10" fmla="*/ 0 w 6021441"/>
              <a:gd name="connsiteY10" fmla="*/ 4293779 h 4874326"/>
              <a:gd name="connsiteX11" fmla="*/ 0 w 6021441"/>
              <a:gd name="connsiteY11" fmla="*/ 1 h 4874326"/>
              <a:gd name="connsiteX0" fmla="*/ 0 w 6021441"/>
              <a:gd name="connsiteY0" fmla="*/ 1 h 4871898"/>
              <a:gd name="connsiteX1" fmla="*/ 1278000 w 6021441"/>
              <a:gd name="connsiteY1" fmla="*/ 1 h 4871898"/>
              <a:gd name="connsiteX2" fmla="*/ 1273692 w 6021441"/>
              <a:gd name="connsiteY2" fmla="*/ 6350 h 4871898"/>
              <a:gd name="connsiteX3" fmla="*/ 3632024 w 6021441"/>
              <a:gd name="connsiteY3" fmla="*/ 0 h 4871898"/>
              <a:gd name="connsiteX4" fmla="*/ 6021441 w 6021441"/>
              <a:gd name="connsiteY4" fmla="*/ 2404646 h 4871898"/>
              <a:gd name="connsiteX5" fmla="*/ 4438528 w 6021441"/>
              <a:gd name="connsiteY5" fmla="*/ 4021856 h 4871898"/>
              <a:gd name="connsiteX6" fmla="*/ 3678099 w 6021441"/>
              <a:gd name="connsiteY6" fmla="*/ 3260641 h 4871898"/>
              <a:gd name="connsiteX7" fmla="*/ 2114374 w 6021441"/>
              <a:gd name="connsiteY7" fmla="*/ 4864101 h 4871898"/>
              <a:gd name="connsiteX8" fmla="*/ 1339376 w 6021441"/>
              <a:gd name="connsiteY8" fmla="*/ 4075742 h 4871898"/>
              <a:gd name="connsiteX9" fmla="*/ 588532 w 6021441"/>
              <a:gd name="connsiteY9" fmla="*/ 4871898 h 4871898"/>
              <a:gd name="connsiteX10" fmla="*/ 0 w 6021441"/>
              <a:gd name="connsiteY10" fmla="*/ 4293779 h 4871898"/>
              <a:gd name="connsiteX11" fmla="*/ 0 w 6021441"/>
              <a:gd name="connsiteY11" fmla="*/ 1 h 487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1441" h="4871898">
                <a:moveTo>
                  <a:pt x="0" y="1"/>
                </a:moveTo>
                <a:lnTo>
                  <a:pt x="1278000" y="1"/>
                </a:lnTo>
                <a:lnTo>
                  <a:pt x="1273692" y="6350"/>
                </a:lnTo>
                <a:lnTo>
                  <a:pt x="3632024" y="0"/>
                </a:lnTo>
                <a:lnTo>
                  <a:pt x="6021441" y="2404646"/>
                </a:lnTo>
                <a:lnTo>
                  <a:pt x="4438528" y="4021856"/>
                </a:lnTo>
                <a:lnTo>
                  <a:pt x="3678099" y="3260641"/>
                </a:lnTo>
                <a:lnTo>
                  <a:pt x="2114374" y="4864101"/>
                </a:lnTo>
                <a:lnTo>
                  <a:pt x="1339376" y="4075742"/>
                </a:lnTo>
                <a:lnTo>
                  <a:pt x="588532" y="4871898"/>
                </a:lnTo>
                <a:lnTo>
                  <a:pt x="0" y="4293779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1304DF-88F2-40F0-9BB1-354F444E78F4}"/>
              </a:ext>
            </a:extLst>
          </p:cNvPr>
          <p:cNvGrpSpPr/>
          <p:nvPr userDrawn="1"/>
        </p:nvGrpSpPr>
        <p:grpSpPr>
          <a:xfrm>
            <a:off x="1" y="0"/>
            <a:ext cx="5926151" cy="4755306"/>
            <a:chOff x="1" y="0"/>
            <a:chExt cx="5926151" cy="4755306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16" name="任意多边形 9">
              <a:extLst>
                <a:ext uri="{FF2B5EF4-FFF2-40B4-BE49-F238E27FC236}">
                  <a16:creationId xmlns:a16="http://schemas.microsoft.com/office/drawing/2014/main" id="{A642CB23-2ACA-46B6-94A4-3403F02A1815}"/>
                </a:ext>
              </a:extLst>
            </p:cNvPr>
            <p:cNvSpPr/>
            <p:nvPr/>
          </p:nvSpPr>
          <p:spPr>
            <a:xfrm>
              <a:off x="676534" y="0"/>
              <a:ext cx="1439841" cy="733439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0 h 733439"/>
                <a:gd name="connsiteX0" fmla="*/ 0 w 1439841"/>
                <a:gd name="connsiteY0" fmla="*/ 0 h 733439"/>
                <a:gd name="connsiteX1" fmla="*/ 1439841 w 1439841"/>
                <a:gd name="connsiteY1" fmla="*/ 0 h 733439"/>
                <a:gd name="connsiteX2" fmla="*/ 723835 w 1439841"/>
                <a:gd name="connsiteY2" fmla="*/ 733439 h 733439"/>
                <a:gd name="connsiteX3" fmla="*/ 0 w 1439841"/>
                <a:gd name="connsiteY3" fmla="*/ 0 h 73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841" h="733439">
                  <a:moveTo>
                    <a:pt x="0" y="0"/>
                  </a:moveTo>
                  <a:lnTo>
                    <a:pt x="1439841" y="0"/>
                  </a:lnTo>
                  <a:lnTo>
                    <a:pt x="723835" y="7334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0">
              <a:extLst>
                <a:ext uri="{FF2B5EF4-FFF2-40B4-BE49-F238E27FC236}">
                  <a16:creationId xmlns:a16="http://schemas.microsoft.com/office/drawing/2014/main" id="{155FF04A-5F76-46A6-A138-448688EC4B4E}"/>
                </a:ext>
              </a:extLst>
            </p:cNvPr>
            <p:cNvSpPr/>
            <p:nvPr/>
          </p:nvSpPr>
          <p:spPr>
            <a:xfrm>
              <a:off x="176" y="1074956"/>
              <a:ext cx="533259" cy="1090551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1012822"/>
                <a:gd name="connsiteX1" fmla="*/ 1278000 w 1278000"/>
                <a:gd name="connsiteY1" fmla="*/ 0 h 1012822"/>
                <a:gd name="connsiteX2" fmla="*/ 561994 w 1278000"/>
                <a:gd name="connsiteY2" fmla="*/ 733439 h 1012822"/>
                <a:gd name="connsiteX3" fmla="*/ 133315 w 1278000"/>
                <a:gd name="connsiteY3" fmla="*/ 1009649 h 1012822"/>
                <a:gd name="connsiteX4" fmla="*/ 0 w 1278000"/>
                <a:gd name="connsiteY4" fmla="*/ 199561 h 1012822"/>
                <a:gd name="connsiteX5" fmla="*/ 0 w 1278000"/>
                <a:gd name="connsiteY5" fmla="*/ 0 h 1012822"/>
                <a:gd name="connsiteX0" fmla="*/ 0 w 1278000"/>
                <a:gd name="connsiteY0" fmla="*/ 0 h 1009649"/>
                <a:gd name="connsiteX1" fmla="*/ 1278000 w 1278000"/>
                <a:gd name="connsiteY1" fmla="*/ 0 h 1009649"/>
                <a:gd name="connsiteX2" fmla="*/ 133315 w 1278000"/>
                <a:gd name="connsiteY2" fmla="*/ 1009649 h 1009649"/>
                <a:gd name="connsiteX3" fmla="*/ 0 w 1278000"/>
                <a:gd name="connsiteY3" fmla="*/ 199561 h 1009649"/>
                <a:gd name="connsiteX4" fmla="*/ 0 w 1278000"/>
                <a:gd name="connsiteY4" fmla="*/ 0 h 1009649"/>
                <a:gd name="connsiteX0" fmla="*/ 0 w 492150"/>
                <a:gd name="connsiteY0" fmla="*/ 0 h 1009649"/>
                <a:gd name="connsiteX1" fmla="*/ 492150 w 492150"/>
                <a:gd name="connsiteY1" fmla="*/ 500042 h 1009649"/>
                <a:gd name="connsiteX2" fmla="*/ 133315 w 492150"/>
                <a:gd name="connsiteY2" fmla="*/ 1009649 h 1009649"/>
                <a:gd name="connsiteX3" fmla="*/ 0 w 492150"/>
                <a:gd name="connsiteY3" fmla="*/ 199561 h 1009649"/>
                <a:gd name="connsiteX4" fmla="*/ 0 w 492150"/>
                <a:gd name="connsiteY4" fmla="*/ 0 h 1009649"/>
                <a:gd name="connsiteX0" fmla="*/ 0 w 492150"/>
                <a:gd name="connsiteY0" fmla="*/ 0 h 500042"/>
                <a:gd name="connsiteX1" fmla="*/ 492150 w 492150"/>
                <a:gd name="connsiteY1" fmla="*/ 500042 h 500042"/>
                <a:gd name="connsiteX2" fmla="*/ 0 w 492150"/>
                <a:gd name="connsiteY2" fmla="*/ 199561 h 500042"/>
                <a:gd name="connsiteX3" fmla="*/ 0 w 492150"/>
                <a:gd name="connsiteY3" fmla="*/ 0 h 500042"/>
                <a:gd name="connsiteX0" fmla="*/ 0 w 492150"/>
                <a:gd name="connsiteY0" fmla="*/ 0 h 985355"/>
                <a:gd name="connsiteX1" fmla="*/ 492150 w 492150"/>
                <a:gd name="connsiteY1" fmla="*/ 500042 h 985355"/>
                <a:gd name="connsiteX2" fmla="*/ 0 w 492150"/>
                <a:gd name="connsiteY2" fmla="*/ 985355 h 985355"/>
                <a:gd name="connsiteX3" fmla="*/ 0 w 492150"/>
                <a:gd name="connsiteY3" fmla="*/ 0 h 985355"/>
                <a:gd name="connsiteX0" fmla="*/ 0 w 468366"/>
                <a:gd name="connsiteY0" fmla="*/ 0 h 985355"/>
                <a:gd name="connsiteX1" fmla="*/ 468366 w 468366"/>
                <a:gd name="connsiteY1" fmla="*/ 495298 h 985355"/>
                <a:gd name="connsiteX2" fmla="*/ 0 w 468366"/>
                <a:gd name="connsiteY2" fmla="*/ 985355 h 985355"/>
                <a:gd name="connsiteX3" fmla="*/ 0 w 468366"/>
                <a:gd name="connsiteY3" fmla="*/ 0 h 985355"/>
                <a:gd name="connsiteX0" fmla="*/ 0 w 492207"/>
                <a:gd name="connsiteY0" fmla="*/ 0 h 985355"/>
                <a:gd name="connsiteX1" fmla="*/ 492207 w 492207"/>
                <a:gd name="connsiteY1" fmla="*/ 490554 h 985355"/>
                <a:gd name="connsiteX2" fmla="*/ 0 w 492207"/>
                <a:gd name="connsiteY2" fmla="*/ 985355 h 985355"/>
                <a:gd name="connsiteX3" fmla="*/ 0 w 492207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  <a:gd name="connsiteX0" fmla="*/ 0 w 496998"/>
                <a:gd name="connsiteY0" fmla="*/ 0 h 1090551"/>
                <a:gd name="connsiteX1" fmla="*/ 496998 w 496998"/>
                <a:gd name="connsiteY1" fmla="*/ 591006 h 1090551"/>
                <a:gd name="connsiteX2" fmla="*/ 0 w 496998"/>
                <a:gd name="connsiteY2" fmla="*/ 1090551 h 1090551"/>
                <a:gd name="connsiteX3" fmla="*/ 0 w 496998"/>
                <a:gd name="connsiteY3" fmla="*/ 0 h 1090551"/>
                <a:gd name="connsiteX0" fmla="*/ 0 w 569940"/>
                <a:gd name="connsiteY0" fmla="*/ 0 h 1090551"/>
                <a:gd name="connsiteX1" fmla="*/ 569940 w 569940"/>
                <a:gd name="connsiteY1" fmla="*/ 552065 h 1090551"/>
                <a:gd name="connsiteX2" fmla="*/ 0 w 569940"/>
                <a:gd name="connsiteY2" fmla="*/ 1090551 h 1090551"/>
                <a:gd name="connsiteX3" fmla="*/ 0 w 569940"/>
                <a:gd name="connsiteY3" fmla="*/ 0 h 1090551"/>
                <a:gd name="connsiteX0" fmla="*/ 0 w 569856"/>
                <a:gd name="connsiteY0" fmla="*/ 0 h 1090551"/>
                <a:gd name="connsiteX1" fmla="*/ 569856 w 569856"/>
                <a:gd name="connsiteY1" fmla="*/ 549637 h 1090551"/>
                <a:gd name="connsiteX2" fmla="*/ 0 w 569856"/>
                <a:gd name="connsiteY2" fmla="*/ 1090551 h 1090551"/>
                <a:gd name="connsiteX3" fmla="*/ 0 w 569856"/>
                <a:gd name="connsiteY3" fmla="*/ 0 h 1090551"/>
                <a:gd name="connsiteX0" fmla="*/ 0 w 533259"/>
                <a:gd name="connsiteY0" fmla="*/ 0 h 1090551"/>
                <a:gd name="connsiteX1" fmla="*/ 533259 w 533259"/>
                <a:gd name="connsiteY1" fmla="*/ 547209 h 1090551"/>
                <a:gd name="connsiteX2" fmla="*/ 0 w 533259"/>
                <a:gd name="connsiteY2" fmla="*/ 1090551 h 1090551"/>
                <a:gd name="connsiteX3" fmla="*/ 0 w 533259"/>
                <a:gd name="connsiteY3" fmla="*/ 0 h 1090551"/>
                <a:gd name="connsiteX0" fmla="*/ 0 w 533259"/>
                <a:gd name="connsiteY0" fmla="*/ 0 h 1090551"/>
                <a:gd name="connsiteX1" fmla="*/ 533259 w 533259"/>
                <a:gd name="connsiteY1" fmla="*/ 547209 h 1090551"/>
                <a:gd name="connsiteX2" fmla="*/ 0 w 533259"/>
                <a:gd name="connsiteY2" fmla="*/ 1090551 h 1090551"/>
                <a:gd name="connsiteX3" fmla="*/ 0 w 533259"/>
                <a:gd name="connsiteY3" fmla="*/ 0 h 10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59" h="1090551">
                  <a:moveTo>
                    <a:pt x="0" y="0"/>
                  </a:moveTo>
                  <a:lnTo>
                    <a:pt x="533259" y="547209"/>
                  </a:lnTo>
                  <a:lnTo>
                    <a:pt x="0" y="10905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1">
              <a:extLst>
                <a:ext uri="{FF2B5EF4-FFF2-40B4-BE49-F238E27FC236}">
                  <a16:creationId xmlns:a16="http://schemas.microsoft.com/office/drawing/2014/main" id="{91446798-2B91-45E0-81D8-9A373EC8D636}"/>
                </a:ext>
              </a:extLst>
            </p:cNvPr>
            <p:cNvSpPr/>
            <p:nvPr/>
          </p:nvSpPr>
          <p:spPr>
            <a:xfrm>
              <a:off x="176" y="2642782"/>
              <a:ext cx="533427" cy="1090551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1012822"/>
                <a:gd name="connsiteX1" fmla="*/ 1278000 w 1278000"/>
                <a:gd name="connsiteY1" fmla="*/ 0 h 1012822"/>
                <a:gd name="connsiteX2" fmla="*/ 561994 w 1278000"/>
                <a:gd name="connsiteY2" fmla="*/ 733439 h 1012822"/>
                <a:gd name="connsiteX3" fmla="*/ 133315 w 1278000"/>
                <a:gd name="connsiteY3" fmla="*/ 1009649 h 1012822"/>
                <a:gd name="connsiteX4" fmla="*/ 0 w 1278000"/>
                <a:gd name="connsiteY4" fmla="*/ 199561 h 1012822"/>
                <a:gd name="connsiteX5" fmla="*/ 0 w 1278000"/>
                <a:gd name="connsiteY5" fmla="*/ 0 h 1012822"/>
                <a:gd name="connsiteX0" fmla="*/ 0 w 1278000"/>
                <a:gd name="connsiteY0" fmla="*/ 0 h 1009649"/>
                <a:gd name="connsiteX1" fmla="*/ 1278000 w 1278000"/>
                <a:gd name="connsiteY1" fmla="*/ 0 h 1009649"/>
                <a:gd name="connsiteX2" fmla="*/ 133315 w 1278000"/>
                <a:gd name="connsiteY2" fmla="*/ 1009649 h 1009649"/>
                <a:gd name="connsiteX3" fmla="*/ 0 w 1278000"/>
                <a:gd name="connsiteY3" fmla="*/ 199561 h 1009649"/>
                <a:gd name="connsiteX4" fmla="*/ 0 w 1278000"/>
                <a:gd name="connsiteY4" fmla="*/ 0 h 1009649"/>
                <a:gd name="connsiteX0" fmla="*/ 0 w 492150"/>
                <a:gd name="connsiteY0" fmla="*/ 0 h 1009649"/>
                <a:gd name="connsiteX1" fmla="*/ 492150 w 492150"/>
                <a:gd name="connsiteY1" fmla="*/ 500042 h 1009649"/>
                <a:gd name="connsiteX2" fmla="*/ 133315 w 492150"/>
                <a:gd name="connsiteY2" fmla="*/ 1009649 h 1009649"/>
                <a:gd name="connsiteX3" fmla="*/ 0 w 492150"/>
                <a:gd name="connsiteY3" fmla="*/ 199561 h 1009649"/>
                <a:gd name="connsiteX4" fmla="*/ 0 w 492150"/>
                <a:gd name="connsiteY4" fmla="*/ 0 h 1009649"/>
                <a:gd name="connsiteX0" fmla="*/ 0 w 492150"/>
                <a:gd name="connsiteY0" fmla="*/ 0 h 500042"/>
                <a:gd name="connsiteX1" fmla="*/ 492150 w 492150"/>
                <a:gd name="connsiteY1" fmla="*/ 500042 h 500042"/>
                <a:gd name="connsiteX2" fmla="*/ 0 w 492150"/>
                <a:gd name="connsiteY2" fmla="*/ 199561 h 500042"/>
                <a:gd name="connsiteX3" fmla="*/ 0 w 492150"/>
                <a:gd name="connsiteY3" fmla="*/ 0 h 500042"/>
                <a:gd name="connsiteX0" fmla="*/ 0 w 492150"/>
                <a:gd name="connsiteY0" fmla="*/ 0 h 985355"/>
                <a:gd name="connsiteX1" fmla="*/ 492150 w 492150"/>
                <a:gd name="connsiteY1" fmla="*/ 500042 h 985355"/>
                <a:gd name="connsiteX2" fmla="*/ 0 w 492150"/>
                <a:gd name="connsiteY2" fmla="*/ 985355 h 985355"/>
                <a:gd name="connsiteX3" fmla="*/ 0 w 492150"/>
                <a:gd name="connsiteY3" fmla="*/ 0 h 985355"/>
                <a:gd name="connsiteX0" fmla="*/ 0 w 468366"/>
                <a:gd name="connsiteY0" fmla="*/ 0 h 985355"/>
                <a:gd name="connsiteX1" fmla="*/ 468366 w 468366"/>
                <a:gd name="connsiteY1" fmla="*/ 495298 h 985355"/>
                <a:gd name="connsiteX2" fmla="*/ 0 w 468366"/>
                <a:gd name="connsiteY2" fmla="*/ 985355 h 985355"/>
                <a:gd name="connsiteX3" fmla="*/ 0 w 468366"/>
                <a:gd name="connsiteY3" fmla="*/ 0 h 985355"/>
                <a:gd name="connsiteX0" fmla="*/ 0 w 492207"/>
                <a:gd name="connsiteY0" fmla="*/ 0 h 985355"/>
                <a:gd name="connsiteX1" fmla="*/ 492207 w 492207"/>
                <a:gd name="connsiteY1" fmla="*/ 490554 h 985355"/>
                <a:gd name="connsiteX2" fmla="*/ 0 w 492207"/>
                <a:gd name="connsiteY2" fmla="*/ 985355 h 985355"/>
                <a:gd name="connsiteX3" fmla="*/ 0 w 492207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  <a:gd name="connsiteX0" fmla="*/ 0 w 496998"/>
                <a:gd name="connsiteY0" fmla="*/ 0 h 985355"/>
                <a:gd name="connsiteX1" fmla="*/ 496998 w 496998"/>
                <a:gd name="connsiteY1" fmla="*/ 485810 h 985355"/>
                <a:gd name="connsiteX2" fmla="*/ 0 w 496998"/>
                <a:gd name="connsiteY2" fmla="*/ 985355 h 985355"/>
                <a:gd name="connsiteX3" fmla="*/ 0 w 496998"/>
                <a:gd name="connsiteY3" fmla="*/ 0 h 985355"/>
                <a:gd name="connsiteX0" fmla="*/ 0 w 496998"/>
                <a:gd name="connsiteY0" fmla="*/ 0 h 1090551"/>
                <a:gd name="connsiteX1" fmla="*/ 496998 w 496998"/>
                <a:gd name="connsiteY1" fmla="*/ 591006 h 1090551"/>
                <a:gd name="connsiteX2" fmla="*/ 0 w 496998"/>
                <a:gd name="connsiteY2" fmla="*/ 1090551 h 1090551"/>
                <a:gd name="connsiteX3" fmla="*/ 0 w 496998"/>
                <a:gd name="connsiteY3" fmla="*/ 0 h 1090551"/>
                <a:gd name="connsiteX0" fmla="*/ 0 w 533427"/>
                <a:gd name="connsiteY0" fmla="*/ 0 h 1090551"/>
                <a:gd name="connsiteX1" fmla="*/ 533427 w 533427"/>
                <a:gd name="connsiteY1" fmla="*/ 552065 h 1090551"/>
                <a:gd name="connsiteX2" fmla="*/ 0 w 533427"/>
                <a:gd name="connsiteY2" fmla="*/ 1090551 h 1090551"/>
                <a:gd name="connsiteX3" fmla="*/ 0 w 533427"/>
                <a:gd name="connsiteY3" fmla="*/ 0 h 109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27" h="1090551">
                  <a:moveTo>
                    <a:pt x="0" y="0"/>
                  </a:moveTo>
                  <a:lnTo>
                    <a:pt x="533427" y="552065"/>
                  </a:lnTo>
                  <a:lnTo>
                    <a:pt x="0" y="10905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3">
              <a:extLst>
                <a:ext uri="{FF2B5EF4-FFF2-40B4-BE49-F238E27FC236}">
                  <a16:creationId xmlns:a16="http://schemas.microsoft.com/office/drawing/2014/main" id="{2449486E-4092-42DD-8D6D-FCE6A2D659A9}"/>
                </a:ext>
              </a:extLst>
            </p:cNvPr>
            <p:cNvSpPr/>
            <p:nvPr/>
          </p:nvSpPr>
          <p:spPr>
            <a:xfrm>
              <a:off x="176" y="1665558"/>
              <a:ext cx="1316545" cy="1455871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585343"/>
                <a:gd name="connsiteX1" fmla="*/ 509644 w 1211348"/>
                <a:gd name="connsiteY1" fmla="*/ 0 h 1585343"/>
                <a:gd name="connsiteX2" fmla="*/ 1211348 w 1211348"/>
                <a:gd name="connsiteY2" fmla="*/ 728632 h 1585343"/>
                <a:gd name="connsiteX3" fmla="*/ 600544 w 1211348"/>
                <a:gd name="connsiteY3" fmla="*/ 1585343 h 1585343"/>
                <a:gd name="connsiteX4" fmla="*/ 0 w 1211348"/>
                <a:gd name="connsiteY4" fmla="*/ 990069 h 1585343"/>
                <a:gd name="connsiteX5" fmla="*/ 0 w 1211348"/>
                <a:gd name="connsiteY5" fmla="*/ 504780 h 1585343"/>
                <a:gd name="connsiteX0" fmla="*/ 0 w 1316545"/>
                <a:gd name="connsiteY0" fmla="*/ 504780 h 1585343"/>
                <a:gd name="connsiteX1" fmla="*/ 509644 w 1316545"/>
                <a:gd name="connsiteY1" fmla="*/ 0 h 1585343"/>
                <a:gd name="connsiteX2" fmla="*/ 1316545 w 1316545"/>
                <a:gd name="connsiteY2" fmla="*/ 850012 h 1585343"/>
                <a:gd name="connsiteX3" fmla="*/ 600544 w 1316545"/>
                <a:gd name="connsiteY3" fmla="*/ 1585343 h 1585343"/>
                <a:gd name="connsiteX4" fmla="*/ 0 w 1316545"/>
                <a:gd name="connsiteY4" fmla="*/ 990069 h 1585343"/>
                <a:gd name="connsiteX5" fmla="*/ 0 w 1316545"/>
                <a:gd name="connsiteY5" fmla="*/ 504780 h 1585343"/>
                <a:gd name="connsiteX0" fmla="*/ 0 w 1316545"/>
                <a:gd name="connsiteY0" fmla="*/ 375308 h 1455871"/>
                <a:gd name="connsiteX1" fmla="*/ 614841 w 1316545"/>
                <a:gd name="connsiteY1" fmla="*/ 0 h 1455871"/>
                <a:gd name="connsiteX2" fmla="*/ 1316545 w 1316545"/>
                <a:gd name="connsiteY2" fmla="*/ 720540 h 1455871"/>
                <a:gd name="connsiteX3" fmla="*/ 600544 w 1316545"/>
                <a:gd name="connsiteY3" fmla="*/ 1455871 h 1455871"/>
                <a:gd name="connsiteX4" fmla="*/ 0 w 1316545"/>
                <a:gd name="connsiteY4" fmla="*/ 860597 h 1455871"/>
                <a:gd name="connsiteX5" fmla="*/ 0 w 1316545"/>
                <a:gd name="connsiteY5" fmla="*/ 375308 h 1455871"/>
                <a:gd name="connsiteX0" fmla="*/ 0 w 1316545"/>
                <a:gd name="connsiteY0" fmla="*/ 601885 h 1455871"/>
                <a:gd name="connsiteX1" fmla="*/ 614841 w 1316545"/>
                <a:gd name="connsiteY1" fmla="*/ 0 h 1455871"/>
                <a:gd name="connsiteX2" fmla="*/ 1316545 w 1316545"/>
                <a:gd name="connsiteY2" fmla="*/ 720540 h 1455871"/>
                <a:gd name="connsiteX3" fmla="*/ 600544 w 1316545"/>
                <a:gd name="connsiteY3" fmla="*/ 1455871 h 1455871"/>
                <a:gd name="connsiteX4" fmla="*/ 0 w 1316545"/>
                <a:gd name="connsiteY4" fmla="*/ 860597 h 1455871"/>
                <a:gd name="connsiteX5" fmla="*/ 0 w 1316545"/>
                <a:gd name="connsiteY5" fmla="*/ 601885 h 145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6545" h="1455871">
                  <a:moveTo>
                    <a:pt x="0" y="601885"/>
                  </a:moveTo>
                  <a:lnTo>
                    <a:pt x="614841" y="0"/>
                  </a:lnTo>
                  <a:lnTo>
                    <a:pt x="1316545" y="720540"/>
                  </a:lnTo>
                  <a:lnTo>
                    <a:pt x="600544" y="1455871"/>
                  </a:lnTo>
                  <a:lnTo>
                    <a:pt x="0" y="860597"/>
                  </a:lnTo>
                  <a:lnTo>
                    <a:pt x="0" y="60188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4">
              <a:extLst>
                <a:ext uri="{FF2B5EF4-FFF2-40B4-BE49-F238E27FC236}">
                  <a16:creationId xmlns:a16="http://schemas.microsoft.com/office/drawing/2014/main" id="{5F02912F-BD09-479C-97F3-85FE77185C67}"/>
                </a:ext>
              </a:extLst>
            </p:cNvPr>
            <p:cNvSpPr/>
            <p:nvPr/>
          </p:nvSpPr>
          <p:spPr>
            <a:xfrm>
              <a:off x="1421324" y="88568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15">
              <a:extLst>
                <a:ext uri="{FF2B5EF4-FFF2-40B4-BE49-F238E27FC236}">
                  <a16:creationId xmlns:a16="http://schemas.microsoft.com/office/drawing/2014/main" id="{C05B37C4-8B22-4FE6-A3BD-54FAB89EB170}"/>
                </a:ext>
              </a:extLst>
            </p:cNvPr>
            <p:cNvSpPr/>
            <p:nvPr/>
          </p:nvSpPr>
          <p:spPr>
            <a:xfrm>
              <a:off x="2905278" y="102861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16">
              <a:extLst>
                <a:ext uri="{FF2B5EF4-FFF2-40B4-BE49-F238E27FC236}">
                  <a16:creationId xmlns:a16="http://schemas.microsoft.com/office/drawing/2014/main" id="{31824C9C-315A-46EB-AC5E-08F80C3F3D61}"/>
                </a:ext>
              </a:extLst>
            </p:cNvPr>
            <p:cNvSpPr/>
            <p:nvPr/>
          </p:nvSpPr>
          <p:spPr>
            <a:xfrm>
              <a:off x="2917945" y="167642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7">
              <a:extLst>
                <a:ext uri="{FF2B5EF4-FFF2-40B4-BE49-F238E27FC236}">
                  <a16:creationId xmlns:a16="http://schemas.microsoft.com/office/drawing/2014/main" id="{E2332955-3690-4F4C-A6C8-DE9E1382F379}"/>
                </a:ext>
              </a:extLst>
            </p:cNvPr>
            <p:cNvSpPr/>
            <p:nvPr/>
          </p:nvSpPr>
          <p:spPr>
            <a:xfrm>
              <a:off x="1366985" y="1708292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18">
              <a:extLst>
                <a:ext uri="{FF2B5EF4-FFF2-40B4-BE49-F238E27FC236}">
                  <a16:creationId xmlns:a16="http://schemas.microsoft.com/office/drawing/2014/main" id="{78E64FF1-77E7-4500-A944-DE712AFE57B1}"/>
                </a:ext>
              </a:extLst>
            </p:cNvPr>
            <p:cNvSpPr/>
            <p:nvPr/>
          </p:nvSpPr>
          <p:spPr>
            <a:xfrm>
              <a:off x="2157566" y="2493863"/>
              <a:ext cx="1417602" cy="1396230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  <a:gd name="connsiteX0" fmla="*/ 0 w 1454199"/>
                <a:gd name="connsiteY0" fmla="*/ 703606 h 1432743"/>
                <a:gd name="connsiteX1" fmla="*/ 742868 w 1454199"/>
                <a:gd name="connsiteY1" fmla="*/ 0 h 1432743"/>
                <a:gd name="connsiteX2" fmla="*/ 1454199 w 1454199"/>
                <a:gd name="connsiteY2" fmla="*/ 699328 h 1432743"/>
                <a:gd name="connsiteX3" fmla="*/ 728655 w 1454199"/>
                <a:gd name="connsiteY3" fmla="*/ 1432743 h 1432743"/>
                <a:gd name="connsiteX4" fmla="*/ 0 w 1454199"/>
                <a:gd name="connsiteY4" fmla="*/ 703606 h 1432743"/>
                <a:gd name="connsiteX0" fmla="*/ 0 w 1454199"/>
                <a:gd name="connsiteY0" fmla="*/ 706034 h 1435171"/>
                <a:gd name="connsiteX1" fmla="*/ 706271 w 1454199"/>
                <a:gd name="connsiteY1" fmla="*/ 0 h 1435171"/>
                <a:gd name="connsiteX2" fmla="*/ 1454199 w 1454199"/>
                <a:gd name="connsiteY2" fmla="*/ 701756 h 1435171"/>
                <a:gd name="connsiteX3" fmla="*/ 728655 w 1454199"/>
                <a:gd name="connsiteY3" fmla="*/ 1435171 h 1435171"/>
                <a:gd name="connsiteX4" fmla="*/ 0 w 1454199"/>
                <a:gd name="connsiteY4" fmla="*/ 706034 h 1435171"/>
                <a:gd name="connsiteX0" fmla="*/ 0 w 1417602"/>
                <a:gd name="connsiteY0" fmla="*/ 706034 h 1435171"/>
                <a:gd name="connsiteX1" fmla="*/ 706271 w 1417602"/>
                <a:gd name="connsiteY1" fmla="*/ 0 h 1435171"/>
                <a:gd name="connsiteX2" fmla="*/ 1417602 w 1417602"/>
                <a:gd name="connsiteY2" fmla="*/ 699328 h 1435171"/>
                <a:gd name="connsiteX3" fmla="*/ 728655 w 1417602"/>
                <a:gd name="connsiteY3" fmla="*/ 1435171 h 1435171"/>
                <a:gd name="connsiteX4" fmla="*/ 0 w 1417602"/>
                <a:gd name="connsiteY4" fmla="*/ 706034 h 1435171"/>
                <a:gd name="connsiteX0" fmla="*/ 0 w 1417602"/>
                <a:gd name="connsiteY0" fmla="*/ 706034 h 1396230"/>
                <a:gd name="connsiteX1" fmla="*/ 706271 w 1417602"/>
                <a:gd name="connsiteY1" fmla="*/ 0 h 1396230"/>
                <a:gd name="connsiteX2" fmla="*/ 1417602 w 1417602"/>
                <a:gd name="connsiteY2" fmla="*/ 699328 h 1396230"/>
                <a:gd name="connsiteX3" fmla="*/ 728571 w 1417602"/>
                <a:gd name="connsiteY3" fmla="*/ 1396230 h 1396230"/>
                <a:gd name="connsiteX4" fmla="*/ 0 w 1417602"/>
                <a:gd name="connsiteY4" fmla="*/ 706034 h 13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602" h="1396230">
                  <a:moveTo>
                    <a:pt x="0" y="706034"/>
                  </a:moveTo>
                  <a:lnTo>
                    <a:pt x="706271" y="0"/>
                  </a:lnTo>
                  <a:lnTo>
                    <a:pt x="1417602" y="699328"/>
                  </a:lnTo>
                  <a:lnTo>
                    <a:pt x="728571" y="1396230"/>
                  </a:lnTo>
                  <a:lnTo>
                    <a:pt x="0" y="7060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19">
              <a:extLst>
                <a:ext uri="{FF2B5EF4-FFF2-40B4-BE49-F238E27FC236}">
                  <a16:creationId xmlns:a16="http://schemas.microsoft.com/office/drawing/2014/main" id="{09A4F581-E92D-400E-B446-4C8500781728}"/>
                </a:ext>
              </a:extLst>
            </p:cNvPr>
            <p:cNvSpPr/>
            <p:nvPr/>
          </p:nvSpPr>
          <p:spPr>
            <a:xfrm>
              <a:off x="176" y="3295682"/>
              <a:ext cx="1263507" cy="1459624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47636 h 1490634"/>
                <a:gd name="connsiteX1" fmla="*/ 552535 w 1211348"/>
                <a:gd name="connsiteY1" fmla="*/ 0 h 1490634"/>
                <a:gd name="connsiteX2" fmla="*/ 1211348 w 1211348"/>
                <a:gd name="connsiteY2" fmla="*/ 771488 h 1490634"/>
                <a:gd name="connsiteX3" fmla="*/ 495347 w 1211348"/>
                <a:gd name="connsiteY3" fmla="*/ 1490634 h 1490634"/>
                <a:gd name="connsiteX4" fmla="*/ 0 w 1211348"/>
                <a:gd name="connsiteY4" fmla="*/ 1032925 h 1490634"/>
                <a:gd name="connsiteX5" fmla="*/ 0 w 1211348"/>
                <a:gd name="connsiteY5" fmla="*/ 547636 h 1490634"/>
                <a:gd name="connsiteX0" fmla="*/ 0 w 1263759"/>
                <a:gd name="connsiteY0" fmla="*/ 547636 h 1490634"/>
                <a:gd name="connsiteX1" fmla="*/ 552535 w 1263759"/>
                <a:gd name="connsiteY1" fmla="*/ 0 h 1490634"/>
                <a:gd name="connsiteX2" fmla="*/ 1263759 w 1263759"/>
                <a:gd name="connsiteY2" fmla="*/ 728627 h 1490634"/>
                <a:gd name="connsiteX3" fmla="*/ 495347 w 1263759"/>
                <a:gd name="connsiteY3" fmla="*/ 1490634 h 1490634"/>
                <a:gd name="connsiteX4" fmla="*/ 0 w 1263759"/>
                <a:gd name="connsiteY4" fmla="*/ 1032925 h 1490634"/>
                <a:gd name="connsiteX5" fmla="*/ 0 w 1263759"/>
                <a:gd name="connsiteY5" fmla="*/ 547636 h 1490634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1032925 h 1457293"/>
                <a:gd name="connsiteX5" fmla="*/ 0 w 1263759"/>
                <a:gd name="connsiteY5" fmla="*/ 547636 h 1457293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890025 h 1457293"/>
                <a:gd name="connsiteX5" fmla="*/ 0 w 1263759"/>
                <a:gd name="connsiteY5" fmla="*/ 547636 h 1457293"/>
                <a:gd name="connsiteX0" fmla="*/ 0 w 1263759"/>
                <a:gd name="connsiteY0" fmla="*/ 547636 h 1462052"/>
                <a:gd name="connsiteX1" fmla="*/ 552535 w 1263759"/>
                <a:gd name="connsiteY1" fmla="*/ 0 h 1462052"/>
                <a:gd name="connsiteX2" fmla="*/ 1263759 w 1263759"/>
                <a:gd name="connsiteY2" fmla="*/ 728627 h 1462052"/>
                <a:gd name="connsiteX3" fmla="*/ 528741 w 1263759"/>
                <a:gd name="connsiteY3" fmla="*/ 1462052 h 1462052"/>
                <a:gd name="connsiteX4" fmla="*/ 0 w 1263759"/>
                <a:gd name="connsiteY4" fmla="*/ 890025 h 1462052"/>
                <a:gd name="connsiteX5" fmla="*/ 0 w 1263759"/>
                <a:gd name="connsiteY5" fmla="*/ 547636 h 1462052"/>
                <a:gd name="connsiteX0" fmla="*/ 0 w 1263675"/>
                <a:gd name="connsiteY0" fmla="*/ 547636 h 1462052"/>
                <a:gd name="connsiteX1" fmla="*/ 552535 w 1263675"/>
                <a:gd name="connsiteY1" fmla="*/ 0 h 1462052"/>
                <a:gd name="connsiteX2" fmla="*/ 1263675 w 1263675"/>
                <a:gd name="connsiteY2" fmla="*/ 726199 h 1462052"/>
                <a:gd name="connsiteX3" fmla="*/ 528741 w 1263675"/>
                <a:gd name="connsiteY3" fmla="*/ 1462052 h 1462052"/>
                <a:gd name="connsiteX4" fmla="*/ 0 w 1263675"/>
                <a:gd name="connsiteY4" fmla="*/ 890025 h 1462052"/>
                <a:gd name="connsiteX5" fmla="*/ 0 w 1263675"/>
                <a:gd name="connsiteY5" fmla="*/ 547636 h 1462052"/>
                <a:gd name="connsiteX0" fmla="*/ 0 w 1263591"/>
                <a:gd name="connsiteY0" fmla="*/ 547636 h 1462052"/>
                <a:gd name="connsiteX1" fmla="*/ 552535 w 1263591"/>
                <a:gd name="connsiteY1" fmla="*/ 0 h 1462052"/>
                <a:gd name="connsiteX2" fmla="*/ 1263591 w 1263591"/>
                <a:gd name="connsiteY2" fmla="*/ 723771 h 1462052"/>
                <a:gd name="connsiteX3" fmla="*/ 528741 w 1263591"/>
                <a:gd name="connsiteY3" fmla="*/ 1462052 h 1462052"/>
                <a:gd name="connsiteX4" fmla="*/ 0 w 1263591"/>
                <a:gd name="connsiteY4" fmla="*/ 890025 h 1462052"/>
                <a:gd name="connsiteX5" fmla="*/ 0 w 1263591"/>
                <a:gd name="connsiteY5" fmla="*/ 547636 h 1462052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07"/>
                <a:gd name="connsiteY0" fmla="*/ 547636 h 1459624"/>
                <a:gd name="connsiteX1" fmla="*/ 552535 w 1263507"/>
                <a:gd name="connsiteY1" fmla="*/ 0 h 1459624"/>
                <a:gd name="connsiteX2" fmla="*/ 1263507 w 1263507"/>
                <a:gd name="connsiteY2" fmla="*/ 721343 h 1459624"/>
                <a:gd name="connsiteX3" fmla="*/ 565170 w 1263507"/>
                <a:gd name="connsiteY3" fmla="*/ 1459624 h 1459624"/>
                <a:gd name="connsiteX4" fmla="*/ 0 w 1263507"/>
                <a:gd name="connsiteY4" fmla="*/ 890025 h 1459624"/>
                <a:gd name="connsiteX5" fmla="*/ 0 w 1263507"/>
                <a:gd name="connsiteY5" fmla="*/ 547636 h 145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507" h="1459624">
                  <a:moveTo>
                    <a:pt x="0" y="547636"/>
                  </a:moveTo>
                  <a:lnTo>
                    <a:pt x="552535" y="0"/>
                  </a:lnTo>
                  <a:lnTo>
                    <a:pt x="1263507" y="721343"/>
                  </a:lnTo>
                  <a:lnTo>
                    <a:pt x="565170" y="1459624"/>
                  </a:lnTo>
                  <a:lnTo>
                    <a:pt x="0" y="890025"/>
                  </a:lnTo>
                  <a:lnTo>
                    <a:pt x="0" y="5476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0">
              <a:extLst>
                <a:ext uri="{FF2B5EF4-FFF2-40B4-BE49-F238E27FC236}">
                  <a16:creationId xmlns:a16="http://schemas.microsoft.com/office/drawing/2014/main" id="{A5929CFB-E147-4CE1-A506-831194B94DA4}"/>
                </a:ext>
              </a:extLst>
            </p:cNvPr>
            <p:cNvSpPr/>
            <p:nvPr/>
          </p:nvSpPr>
          <p:spPr>
            <a:xfrm>
              <a:off x="4471953" y="1685945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2">
              <a:extLst>
                <a:ext uri="{FF2B5EF4-FFF2-40B4-BE49-F238E27FC236}">
                  <a16:creationId xmlns:a16="http://schemas.microsoft.com/office/drawing/2014/main" id="{AFA93F6D-6646-4016-8EBE-11C1B8FF2214}"/>
                </a:ext>
              </a:extLst>
            </p:cNvPr>
            <p:cNvSpPr/>
            <p:nvPr/>
          </p:nvSpPr>
          <p:spPr>
            <a:xfrm>
              <a:off x="3690903" y="2465562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3">
              <a:extLst>
                <a:ext uri="{FF2B5EF4-FFF2-40B4-BE49-F238E27FC236}">
                  <a16:creationId xmlns:a16="http://schemas.microsoft.com/office/drawing/2014/main" id="{DAFE52E8-75A2-4495-8CFF-77F349CAE7C3}"/>
                </a:ext>
              </a:extLst>
            </p:cNvPr>
            <p:cNvSpPr/>
            <p:nvPr/>
          </p:nvSpPr>
          <p:spPr>
            <a:xfrm>
              <a:off x="3690903" y="904895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4">
              <a:extLst>
                <a:ext uri="{FF2B5EF4-FFF2-40B4-BE49-F238E27FC236}">
                  <a16:creationId xmlns:a16="http://schemas.microsoft.com/office/drawing/2014/main" id="{6356FF16-F7FC-4867-8A9D-29828B685EE1}"/>
                </a:ext>
              </a:extLst>
            </p:cNvPr>
            <p:cNvSpPr/>
            <p:nvPr/>
          </p:nvSpPr>
          <p:spPr>
            <a:xfrm>
              <a:off x="1386041" y="3279922"/>
              <a:ext cx="1417602" cy="1388946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  <a:gd name="connsiteX0" fmla="*/ 0 w 1417602"/>
                <a:gd name="connsiteY0" fmla="*/ 737691 h 1466828"/>
                <a:gd name="connsiteX1" fmla="*/ 742952 w 1417602"/>
                <a:gd name="connsiteY1" fmla="*/ 0 h 1466828"/>
                <a:gd name="connsiteX2" fmla="*/ 1417602 w 1417602"/>
                <a:gd name="connsiteY2" fmla="*/ 657959 h 1466828"/>
                <a:gd name="connsiteX3" fmla="*/ 728655 w 1417602"/>
                <a:gd name="connsiteY3" fmla="*/ 1466828 h 1466828"/>
                <a:gd name="connsiteX4" fmla="*/ 0 w 1417602"/>
                <a:gd name="connsiteY4" fmla="*/ 737691 h 1466828"/>
                <a:gd name="connsiteX0" fmla="*/ 0 w 1417602"/>
                <a:gd name="connsiteY0" fmla="*/ 737691 h 1427887"/>
                <a:gd name="connsiteX1" fmla="*/ 742952 w 1417602"/>
                <a:gd name="connsiteY1" fmla="*/ 0 h 1427887"/>
                <a:gd name="connsiteX2" fmla="*/ 1417602 w 1417602"/>
                <a:gd name="connsiteY2" fmla="*/ 657959 h 1427887"/>
                <a:gd name="connsiteX3" fmla="*/ 692058 w 1417602"/>
                <a:gd name="connsiteY3" fmla="*/ 1427887 h 1427887"/>
                <a:gd name="connsiteX4" fmla="*/ 0 w 1417602"/>
                <a:gd name="connsiteY4" fmla="*/ 737691 h 1427887"/>
                <a:gd name="connsiteX0" fmla="*/ 0 w 1417602"/>
                <a:gd name="connsiteY0" fmla="*/ 737691 h 1388946"/>
                <a:gd name="connsiteX1" fmla="*/ 742952 w 1417602"/>
                <a:gd name="connsiteY1" fmla="*/ 0 h 1388946"/>
                <a:gd name="connsiteX2" fmla="*/ 1417602 w 1417602"/>
                <a:gd name="connsiteY2" fmla="*/ 657959 h 1388946"/>
                <a:gd name="connsiteX3" fmla="*/ 691974 w 1417602"/>
                <a:gd name="connsiteY3" fmla="*/ 1388946 h 1388946"/>
                <a:gd name="connsiteX4" fmla="*/ 0 w 1417602"/>
                <a:gd name="connsiteY4" fmla="*/ 737691 h 138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602" h="1388946">
                  <a:moveTo>
                    <a:pt x="0" y="737691"/>
                  </a:moveTo>
                  <a:lnTo>
                    <a:pt x="742952" y="0"/>
                  </a:lnTo>
                  <a:lnTo>
                    <a:pt x="1417602" y="657959"/>
                  </a:lnTo>
                  <a:lnTo>
                    <a:pt x="691974" y="1388946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5">
              <a:extLst>
                <a:ext uri="{FF2B5EF4-FFF2-40B4-BE49-F238E27FC236}">
                  <a16:creationId xmlns:a16="http://schemas.microsoft.com/office/drawing/2014/main" id="{1E582534-4A09-4D2C-9F26-CFE6BFE5C52D}"/>
                </a:ext>
              </a:extLst>
            </p:cNvPr>
            <p:cNvSpPr/>
            <p:nvPr/>
          </p:nvSpPr>
          <p:spPr>
            <a:xfrm>
              <a:off x="2136895" y="91442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26">
              <a:extLst>
                <a:ext uri="{FF2B5EF4-FFF2-40B4-BE49-F238E27FC236}">
                  <a16:creationId xmlns:a16="http://schemas.microsoft.com/office/drawing/2014/main" id="{8ADE4CA4-EC94-4B88-8F02-05609B1509A5}"/>
                </a:ext>
              </a:extLst>
            </p:cNvPr>
            <p:cNvSpPr/>
            <p:nvPr/>
          </p:nvSpPr>
          <p:spPr>
            <a:xfrm>
              <a:off x="643085" y="890575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27">
              <a:extLst>
                <a:ext uri="{FF2B5EF4-FFF2-40B4-BE49-F238E27FC236}">
                  <a16:creationId xmlns:a16="http://schemas.microsoft.com/office/drawing/2014/main" id="{C55E2816-CB9A-453D-8589-461BAA5070D1}"/>
                </a:ext>
              </a:extLst>
            </p:cNvPr>
            <p:cNvSpPr/>
            <p:nvPr/>
          </p:nvSpPr>
          <p:spPr>
            <a:xfrm>
              <a:off x="590240" y="2516490"/>
              <a:ext cx="1454199" cy="146682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990069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0" fmla="*/ 0 w 1435159"/>
                <a:gd name="connsiteY0" fmla="*/ 747198 h 1447778"/>
                <a:gd name="connsiteX1" fmla="*/ 733455 w 1435159"/>
                <a:gd name="connsiteY1" fmla="*/ 0 h 1447778"/>
                <a:gd name="connsiteX2" fmla="*/ 1435159 w 1435159"/>
                <a:gd name="connsiteY2" fmla="*/ 728632 h 1447778"/>
                <a:gd name="connsiteX3" fmla="*/ 719158 w 1435159"/>
                <a:gd name="connsiteY3" fmla="*/ 1447778 h 1447778"/>
                <a:gd name="connsiteX4" fmla="*/ 0 w 1435159"/>
                <a:gd name="connsiteY4" fmla="*/ 747198 h 1447778"/>
                <a:gd name="connsiteX0" fmla="*/ 0 w 1444656"/>
                <a:gd name="connsiteY0" fmla="*/ 737691 h 1447778"/>
                <a:gd name="connsiteX1" fmla="*/ 742952 w 1444656"/>
                <a:gd name="connsiteY1" fmla="*/ 0 h 1447778"/>
                <a:gd name="connsiteX2" fmla="*/ 1444656 w 1444656"/>
                <a:gd name="connsiteY2" fmla="*/ 728632 h 1447778"/>
                <a:gd name="connsiteX3" fmla="*/ 728655 w 1444656"/>
                <a:gd name="connsiteY3" fmla="*/ 1447778 h 1447778"/>
                <a:gd name="connsiteX4" fmla="*/ 0 w 1444656"/>
                <a:gd name="connsiteY4" fmla="*/ 737691 h 1447778"/>
                <a:gd name="connsiteX0" fmla="*/ 0 w 1454199"/>
                <a:gd name="connsiteY0" fmla="*/ 737691 h 1447778"/>
                <a:gd name="connsiteX1" fmla="*/ 742952 w 1454199"/>
                <a:gd name="connsiteY1" fmla="*/ 0 h 1447778"/>
                <a:gd name="connsiteX2" fmla="*/ 1454199 w 1454199"/>
                <a:gd name="connsiteY2" fmla="*/ 733413 h 1447778"/>
                <a:gd name="connsiteX3" fmla="*/ 728655 w 1454199"/>
                <a:gd name="connsiteY3" fmla="*/ 1447778 h 1447778"/>
                <a:gd name="connsiteX4" fmla="*/ 0 w 1454199"/>
                <a:gd name="connsiteY4" fmla="*/ 737691 h 1447778"/>
                <a:gd name="connsiteX0" fmla="*/ 0 w 1454199"/>
                <a:gd name="connsiteY0" fmla="*/ 737691 h 1466828"/>
                <a:gd name="connsiteX1" fmla="*/ 742952 w 1454199"/>
                <a:gd name="connsiteY1" fmla="*/ 0 h 1466828"/>
                <a:gd name="connsiteX2" fmla="*/ 1454199 w 1454199"/>
                <a:gd name="connsiteY2" fmla="*/ 733413 h 1466828"/>
                <a:gd name="connsiteX3" fmla="*/ 728655 w 1454199"/>
                <a:gd name="connsiteY3" fmla="*/ 1466828 h 1466828"/>
                <a:gd name="connsiteX4" fmla="*/ 0 w 1454199"/>
                <a:gd name="connsiteY4" fmla="*/ 737691 h 146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199" h="1466828">
                  <a:moveTo>
                    <a:pt x="0" y="737691"/>
                  </a:moveTo>
                  <a:lnTo>
                    <a:pt x="742952" y="0"/>
                  </a:lnTo>
                  <a:lnTo>
                    <a:pt x="1454199" y="733413"/>
                  </a:lnTo>
                  <a:lnTo>
                    <a:pt x="728655" y="1466828"/>
                  </a:lnTo>
                  <a:lnTo>
                    <a:pt x="0" y="7376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28">
              <a:extLst>
                <a:ext uri="{FF2B5EF4-FFF2-40B4-BE49-F238E27FC236}">
                  <a16:creationId xmlns:a16="http://schemas.microsoft.com/office/drawing/2014/main" id="{69476510-544A-48C3-BF36-8278F462C936}"/>
                </a:ext>
              </a:extLst>
            </p:cNvPr>
            <p:cNvSpPr/>
            <p:nvPr/>
          </p:nvSpPr>
          <p:spPr>
            <a:xfrm>
              <a:off x="1" y="117649"/>
              <a:ext cx="1336113" cy="1437658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485289 h 733439"/>
                <a:gd name="connsiteX4" fmla="*/ 0 w 1278000"/>
                <a:gd name="connsiteY4" fmla="*/ 0 h 733439"/>
                <a:gd name="connsiteX0" fmla="*/ 0 w 1278000"/>
                <a:gd name="connsiteY0" fmla="*/ 0 h 942998"/>
                <a:gd name="connsiteX1" fmla="*/ 1278000 w 1278000"/>
                <a:gd name="connsiteY1" fmla="*/ 0 h 942998"/>
                <a:gd name="connsiteX2" fmla="*/ 495347 w 1278000"/>
                <a:gd name="connsiteY2" fmla="*/ 942998 h 942998"/>
                <a:gd name="connsiteX3" fmla="*/ 0 w 1278000"/>
                <a:gd name="connsiteY3" fmla="*/ 485289 h 942998"/>
                <a:gd name="connsiteX4" fmla="*/ 0 w 1278000"/>
                <a:gd name="connsiteY4" fmla="*/ 0 h 942998"/>
                <a:gd name="connsiteX0" fmla="*/ 0 w 1278000"/>
                <a:gd name="connsiteY0" fmla="*/ 523848 h 1466846"/>
                <a:gd name="connsiteX1" fmla="*/ 523903 w 1278000"/>
                <a:gd name="connsiteY1" fmla="*/ 0 h 1466846"/>
                <a:gd name="connsiteX2" fmla="*/ 1278000 w 1278000"/>
                <a:gd name="connsiteY2" fmla="*/ 523848 h 1466846"/>
                <a:gd name="connsiteX3" fmla="*/ 495347 w 1278000"/>
                <a:gd name="connsiteY3" fmla="*/ 1466846 h 1466846"/>
                <a:gd name="connsiteX4" fmla="*/ 0 w 1278000"/>
                <a:gd name="connsiteY4" fmla="*/ 1009137 h 1466846"/>
                <a:gd name="connsiteX5" fmla="*/ 0 w 1278000"/>
                <a:gd name="connsiteY5" fmla="*/ 523848 h 1466846"/>
                <a:gd name="connsiteX0" fmla="*/ 0 w 1211348"/>
                <a:gd name="connsiteY0" fmla="*/ 523848 h 1466846"/>
                <a:gd name="connsiteX1" fmla="*/ 523903 w 1211348"/>
                <a:gd name="connsiteY1" fmla="*/ 0 h 1466846"/>
                <a:gd name="connsiteX2" fmla="*/ 1211348 w 1211348"/>
                <a:gd name="connsiteY2" fmla="*/ 747700 h 1466846"/>
                <a:gd name="connsiteX3" fmla="*/ 495347 w 1211348"/>
                <a:gd name="connsiteY3" fmla="*/ 1466846 h 1466846"/>
                <a:gd name="connsiteX4" fmla="*/ 0 w 1211348"/>
                <a:gd name="connsiteY4" fmla="*/ 1009137 h 1466846"/>
                <a:gd name="connsiteX5" fmla="*/ 0 w 1211348"/>
                <a:gd name="connsiteY5" fmla="*/ 523848 h 1466846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04780 h 1447778"/>
                <a:gd name="connsiteX1" fmla="*/ 509644 w 1211348"/>
                <a:gd name="connsiteY1" fmla="*/ 0 h 1447778"/>
                <a:gd name="connsiteX2" fmla="*/ 1211348 w 1211348"/>
                <a:gd name="connsiteY2" fmla="*/ 728632 h 1447778"/>
                <a:gd name="connsiteX3" fmla="*/ 495347 w 1211348"/>
                <a:gd name="connsiteY3" fmla="*/ 1447778 h 1447778"/>
                <a:gd name="connsiteX4" fmla="*/ 0 w 1211348"/>
                <a:gd name="connsiteY4" fmla="*/ 990069 h 1447778"/>
                <a:gd name="connsiteX5" fmla="*/ 0 w 1211348"/>
                <a:gd name="connsiteY5" fmla="*/ 504780 h 1447778"/>
                <a:gd name="connsiteX0" fmla="*/ 0 w 1211348"/>
                <a:gd name="connsiteY0" fmla="*/ 547636 h 1490634"/>
                <a:gd name="connsiteX1" fmla="*/ 552535 w 1211348"/>
                <a:gd name="connsiteY1" fmla="*/ 0 h 1490634"/>
                <a:gd name="connsiteX2" fmla="*/ 1211348 w 1211348"/>
                <a:gd name="connsiteY2" fmla="*/ 771488 h 1490634"/>
                <a:gd name="connsiteX3" fmla="*/ 495347 w 1211348"/>
                <a:gd name="connsiteY3" fmla="*/ 1490634 h 1490634"/>
                <a:gd name="connsiteX4" fmla="*/ 0 w 1211348"/>
                <a:gd name="connsiteY4" fmla="*/ 1032925 h 1490634"/>
                <a:gd name="connsiteX5" fmla="*/ 0 w 1211348"/>
                <a:gd name="connsiteY5" fmla="*/ 547636 h 1490634"/>
                <a:gd name="connsiteX0" fmla="*/ 0 w 1263759"/>
                <a:gd name="connsiteY0" fmla="*/ 547636 h 1490634"/>
                <a:gd name="connsiteX1" fmla="*/ 552535 w 1263759"/>
                <a:gd name="connsiteY1" fmla="*/ 0 h 1490634"/>
                <a:gd name="connsiteX2" fmla="*/ 1263759 w 1263759"/>
                <a:gd name="connsiteY2" fmla="*/ 728627 h 1490634"/>
                <a:gd name="connsiteX3" fmla="*/ 495347 w 1263759"/>
                <a:gd name="connsiteY3" fmla="*/ 1490634 h 1490634"/>
                <a:gd name="connsiteX4" fmla="*/ 0 w 1263759"/>
                <a:gd name="connsiteY4" fmla="*/ 1032925 h 1490634"/>
                <a:gd name="connsiteX5" fmla="*/ 0 w 1263759"/>
                <a:gd name="connsiteY5" fmla="*/ 547636 h 1490634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1032925 h 1457293"/>
                <a:gd name="connsiteX5" fmla="*/ 0 w 1263759"/>
                <a:gd name="connsiteY5" fmla="*/ 547636 h 1457293"/>
                <a:gd name="connsiteX0" fmla="*/ 0 w 1263759"/>
                <a:gd name="connsiteY0" fmla="*/ 547636 h 1457293"/>
                <a:gd name="connsiteX1" fmla="*/ 552535 w 1263759"/>
                <a:gd name="connsiteY1" fmla="*/ 0 h 1457293"/>
                <a:gd name="connsiteX2" fmla="*/ 1263759 w 1263759"/>
                <a:gd name="connsiteY2" fmla="*/ 728627 h 1457293"/>
                <a:gd name="connsiteX3" fmla="*/ 519188 w 1263759"/>
                <a:gd name="connsiteY3" fmla="*/ 1457293 h 1457293"/>
                <a:gd name="connsiteX4" fmla="*/ 0 w 1263759"/>
                <a:gd name="connsiteY4" fmla="*/ 890025 h 1457293"/>
                <a:gd name="connsiteX5" fmla="*/ 0 w 1263759"/>
                <a:gd name="connsiteY5" fmla="*/ 547636 h 1457293"/>
                <a:gd name="connsiteX0" fmla="*/ 0 w 1263759"/>
                <a:gd name="connsiteY0" fmla="*/ 547636 h 1462052"/>
                <a:gd name="connsiteX1" fmla="*/ 552535 w 1263759"/>
                <a:gd name="connsiteY1" fmla="*/ 0 h 1462052"/>
                <a:gd name="connsiteX2" fmla="*/ 1263759 w 1263759"/>
                <a:gd name="connsiteY2" fmla="*/ 728627 h 1462052"/>
                <a:gd name="connsiteX3" fmla="*/ 528741 w 1263759"/>
                <a:gd name="connsiteY3" fmla="*/ 1462052 h 1462052"/>
                <a:gd name="connsiteX4" fmla="*/ 0 w 1263759"/>
                <a:gd name="connsiteY4" fmla="*/ 890025 h 1462052"/>
                <a:gd name="connsiteX5" fmla="*/ 0 w 1263759"/>
                <a:gd name="connsiteY5" fmla="*/ 547636 h 1462052"/>
                <a:gd name="connsiteX0" fmla="*/ 0 w 1263675"/>
                <a:gd name="connsiteY0" fmla="*/ 547636 h 1462052"/>
                <a:gd name="connsiteX1" fmla="*/ 552535 w 1263675"/>
                <a:gd name="connsiteY1" fmla="*/ 0 h 1462052"/>
                <a:gd name="connsiteX2" fmla="*/ 1263675 w 1263675"/>
                <a:gd name="connsiteY2" fmla="*/ 726199 h 1462052"/>
                <a:gd name="connsiteX3" fmla="*/ 528741 w 1263675"/>
                <a:gd name="connsiteY3" fmla="*/ 1462052 h 1462052"/>
                <a:gd name="connsiteX4" fmla="*/ 0 w 1263675"/>
                <a:gd name="connsiteY4" fmla="*/ 890025 h 1462052"/>
                <a:gd name="connsiteX5" fmla="*/ 0 w 1263675"/>
                <a:gd name="connsiteY5" fmla="*/ 547636 h 1462052"/>
                <a:gd name="connsiteX0" fmla="*/ 0 w 1263591"/>
                <a:gd name="connsiteY0" fmla="*/ 547636 h 1462052"/>
                <a:gd name="connsiteX1" fmla="*/ 552535 w 1263591"/>
                <a:gd name="connsiteY1" fmla="*/ 0 h 1462052"/>
                <a:gd name="connsiteX2" fmla="*/ 1263591 w 1263591"/>
                <a:gd name="connsiteY2" fmla="*/ 723771 h 1462052"/>
                <a:gd name="connsiteX3" fmla="*/ 528741 w 1263591"/>
                <a:gd name="connsiteY3" fmla="*/ 1462052 h 1462052"/>
                <a:gd name="connsiteX4" fmla="*/ 0 w 1263591"/>
                <a:gd name="connsiteY4" fmla="*/ 890025 h 1462052"/>
                <a:gd name="connsiteX5" fmla="*/ 0 w 1263591"/>
                <a:gd name="connsiteY5" fmla="*/ 547636 h 1462052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91"/>
                <a:gd name="connsiteY0" fmla="*/ 547636 h 1459624"/>
                <a:gd name="connsiteX1" fmla="*/ 552535 w 1263591"/>
                <a:gd name="connsiteY1" fmla="*/ 0 h 1459624"/>
                <a:gd name="connsiteX2" fmla="*/ 1263591 w 1263591"/>
                <a:gd name="connsiteY2" fmla="*/ 723771 h 1459624"/>
                <a:gd name="connsiteX3" fmla="*/ 565170 w 1263591"/>
                <a:gd name="connsiteY3" fmla="*/ 1459624 h 1459624"/>
                <a:gd name="connsiteX4" fmla="*/ 0 w 1263591"/>
                <a:gd name="connsiteY4" fmla="*/ 890025 h 1459624"/>
                <a:gd name="connsiteX5" fmla="*/ 0 w 1263591"/>
                <a:gd name="connsiteY5" fmla="*/ 547636 h 1459624"/>
                <a:gd name="connsiteX0" fmla="*/ 0 w 1263507"/>
                <a:gd name="connsiteY0" fmla="*/ 547636 h 1459624"/>
                <a:gd name="connsiteX1" fmla="*/ 552535 w 1263507"/>
                <a:gd name="connsiteY1" fmla="*/ 0 h 1459624"/>
                <a:gd name="connsiteX2" fmla="*/ 1263507 w 1263507"/>
                <a:gd name="connsiteY2" fmla="*/ 721343 h 1459624"/>
                <a:gd name="connsiteX3" fmla="*/ 565170 w 1263507"/>
                <a:gd name="connsiteY3" fmla="*/ 1459624 h 1459624"/>
                <a:gd name="connsiteX4" fmla="*/ 0 w 1263507"/>
                <a:gd name="connsiteY4" fmla="*/ 890025 h 1459624"/>
                <a:gd name="connsiteX5" fmla="*/ 0 w 1263507"/>
                <a:gd name="connsiteY5" fmla="*/ 547636 h 1459624"/>
                <a:gd name="connsiteX0" fmla="*/ 0 w 1263507"/>
                <a:gd name="connsiteY0" fmla="*/ 685201 h 1459624"/>
                <a:gd name="connsiteX1" fmla="*/ 552535 w 1263507"/>
                <a:gd name="connsiteY1" fmla="*/ 0 h 1459624"/>
                <a:gd name="connsiteX2" fmla="*/ 1263507 w 1263507"/>
                <a:gd name="connsiteY2" fmla="*/ 721343 h 1459624"/>
                <a:gd name="connsiteX3" fmla="*/ 565170 w 1263507"/>
                <a:gd name="connsiteY3" fmla="*/ 1459624 h 1459624"/>
                <a:gd name="connsiteX4" fmla="*/ 0 w 1263507"/>
                <a:gd name="connsiteY4" fmla="*/ 890025 h 1459624"/>
                <a:gd name="connsiteX5" fmla="*/ 0 w 1263507"/>
                <a:gd name="connsiteY5" fmla="*/ 685201 h 1459624"/>
                <a:gd name="connsiteX0" fmla="*/ 0 w 1263507"/>
                <a:gd name="connsiteY0" fmla="*/ 651116 h 1425539"/>
                <a:gd name="connsiteX1" fmla="*/ 588964 w 1263507"/>
                <a:gd name="connsiteY1" fmla="*/ 0 h 1425539"/>
                <a:gd name="connsiteX2" fmla="*/ 1263507 w 1263507"/>
                <a:gd name="connsiteY2" fmla="*/ 687258 h 1425539"/>
                <a:gd name="connsiteX3" fmla="*/ 565170 w 1263507"/>
                <a:gd name="connsiteY3" fmla="*/ 1425539 h 1425539"/>
                <a:gd name="connsiteX4" fmla="*/ 0 w 1263507"/>
                <a:gd name="connsiteY4" fmla="*/ 855940 h 1425539"/>
                <a:gd name="connsiteX5" fmla="*/ 0 w 1263507"/>
                <a:gd name="connsiteY5" fmla="*/ 651116 h 1425539"/>
                <a:gd name="connsiteX0" fmla="*/ 0 w 1299936"/>
                <a:gd name="connsiteY0" fmla="*/ 651116 h 1425539"/>
                <a:gd name="connsiteX1" fmla="*/ 588964 w 1299936"/>
                <a:gd name="connsiteY1" fmla="*/ 0 h 1425539"/>
                <a:gd name="connsiteX2" fmla="*/ 1299936 w 1299936"/>
                <a:gd name="connsiteY2" fmla="*/ 757856 h 1425539"/>
                <a:gd name="connsiteX3" fmla="*/ 565170 w 1299936"/>
                <a:gd name="connsiteY3" fmla="*/ 1425539 h 1425539"/>
                <a:gd name="connsiteX4" fmla="*/ 0 w 1299936"/>
                <a:gd name="connsiteY4" fmla="*/ 855940 h 1425539"/>
                <a:gd name="connsiteX5" fmla="*/ 0 w 1299936"/>
                <a:gd name="connsiteY5" fmla="*/ 651116 h 1425539"/>
                <a:gd name="connsiteX0" fmla="*/ 0 w 1299936"/>
                <a:gd name="connsiteY0" fmla="*/ 651116 h 1496137"/>
                <a:gd name="connsiteX1" fmla="*/ 588964 w 1299936"/>
                <a:gd name="connsiteY1" fmla="*/ 0 h 1496137"/>
                <a:gd name="connsiteX2" fmla="*/ 1299936 w 1299936"/>
                <a:gd name="connsiteY2" fmla="*/ 757856 h 1496137"/>
                <a:gd name="connsiteX3" fmla="*/ 638112 w 1299936"/>
                <a:gd name="connsiteY3" fmla="*/ 1496137 h 1496137"/>
                <a:gd name="connsiteX4" fmla="*/ 0 w 1299936"/>
                <a:gd name="connsiteY4" fmla="*/ 855940 h 1496137"/>
                <a:gd name="connsiteX5" fmla="*/ 0 w 1299936"/>
                <a:gd name="connsiteY5" fmla="*/ 651116 h 1496137"/>
                <a:gd name="connsiteX0" fmla="*/ 0 w 1299936"/>
                <a:gd name="connsiteY0" fmla="*/ 651116 h 1457196"/>
                <a:gd name="connsiteX1" fmla="*/ 588964 w 1299936"/>
                <a:gd name="connsiteY1" fmla="*/ 0 h 1457196"/>
                <a:gd name="connsiteX2" fmla="*/ 1299936 w 1299936"/>
                <a:gd name="connsiteY2" fmla="*/ 757856 h 1457196"/>
                <a:gd name="connsiteX3" fmla="*/ 638028 w 1299936"/>
                <a:gd name="connsiteY3" fmla="*/ 1457196 h 1457196"/>
                <a:gd name="connsiteX4" fmla="*/ 0 w 1299936"/>
                <a:gd name="connsiteY4" fmla="*/ 855940 h 1457196"/>
                <a:gd name="connsiteX5" fmla="*/ 0 w 1299936"/>
                <a:gd name="connsiteY5" fmla="*/ 651116 h 1457196"/>
                <a:gd name="connsiteX0" fmla="*/ 0 w 1299936"/>
                <a:gd name="connsiteY0" fmla="*/ 651116 h 1491281"/>
                <a:gd name="connsiteX1" fmla="*/ 588964 w 1299936"/>
                <a:gd name="connsiteY1" fmla="*/ 0 h 1491281"/>
                <a:gd name="connsiteX2" fmla="*/ 1299936 w 1299936"/>
                <a:gd name="connsiteY2" fmla="*/ 757856 h 1491281"/>
                <a:gd name="connsiteX3" fmla="*/ 564918 w 1299936"/>
                <a:gd name="connsiteY3" fmla="*/ 1491281 h 1491281"/>
                <a:gd name="connsiteX4" fmla="*/ 0 w 1299936"/>
                <a:gd name="connsiteY4" fmla="*/ 855940 h 1491281"/>
                <a:gd name="connsiteX5" fmla="*/ 0 w 1299936"/>
                <a:gd name="connsiteY5" fmla="*/ 651116 h 1491281"/>
                <a:gd name="connsiteX0" fmla="*/ 0 w 1299936"/>
                <a:gd name="connsiteY0" fmla="*/ 651116 h 1488853"/>
                <a:gd name="connsiteX1" fmla="*/ 588964 w 1299936"/>
                <a:gd name="connsiteY1" fmla="*/ 0 h 1488853"/>
                <a:gd name="connsiteX2" fmla="*/ 1299936 w 1299936"/>
                <a:gd name="connsiteY2" fmla="*/ 757856 h 1488853"/>
                <a:gd name="connsiteX3" fmla="*/ 601347 w 1299936"/>
                <a:gd name="connsiteY3" fmla="*/ 1488853 h 1488853"/>
                <a:gd name="connsiteX4" fmla="*/ 0 w 1299936"/>
                <a:gd name="connsiteY4" fmla="*/ 855940 h 1488853"/>
                <a:gd name="connsiteX5" fmla="*/ 0 w 1299936"/>
                <a:gd name="connsiteY5" fmla="*/ 651116 h 1488853"/>
                <a:gd name="connsiteX0" fmla="*/ 0 w 1299852"/>
                <a:gd name="connsiteY0" fmla="*/ 651116 h 1488853"/>
                <a:gd name="connsiteX1" fmla="*/ 588964 w 1299852"/>
                <a:gd name="connsiteY1" fmla="*/ 0 h 1488853"/>
                <a:gd name="connsiteX2" fmla="*/ 1299852 w 1299852"/>
                <a:gd name="connsiteY2" fmla="*/ 791941 h 1488853"/>
                <a:gd name="connsiteX3" fmla="*/ 601347 w 1299852"/>
                <a:gd name="connsiteY3" fmla="*/ 1488853 h 1488853"/>
                <a:gd name="connsiteX4" fmla="*/ 0 w 1299852"/>
                <a:gd name="connsiteY4" fmla="*/ 855940 h 1488853"/>
                <a:gd name="connsiteX5" fmla="*/ 0 w 1299852"/>
                <a:gd name="connsiteY5" fmla="*/ 651116 h 1488853"/>
                <a:gd name="connsiteX0" fmla="*/ 0 w 1336281"/>
                <a:gd name="connsiteY0" fmla="*/ 651116 h 1488853"/>
                <a:gd name="connsiteX1" fmla="*/ 588964 w 1336281"/>
                <a:gd name="connsiteY1" fmla="*/ 0 h 1488853"/>
                <a:gd name="connsiteX2" fmla="*/ 1336281 w 1336281"/>
                <a:gd name="connsiteY2" fmla="*/ 753000 h 1488853"/>
                <a:gd name="connsiteX3" fmla="*/ 601347 w 1336281"/>
                <a:gd name="connsiteY3" fmla="*/ 1488853 h 1488853"/>
                <a:gd name="connsiteX4" fmla="*/ 0 w 1336281"/>
                <a:gd name="connsiteY4" fmla="*/ 855940 h 1488853"/>
                <a:gd name="connsiteX5" fmla="*/ 0 w 1336281"/>
                <a:gd name="connsiteY5" fmla="*/ 651116 h 1488853"/>
                <a:gd name="connsiteX0" fmla="*/ 0 w 1336281"/>
                <a:gd name="connsiteY0" fmla="*/ 375987 h 1213724"/>
                <a:gd name="connsiteX1" fmla="*/ 726529 w 1336281"/>
                <a:gd name="connsiteY1" fmla="*/ 0 h 1213724"/>
                <a:gd name="connsiteX2" fmla="*/ 1336281 w 1336281"/>
                <a:gd name="connsiteY2" fmla="*/ 477871 h 1213724"/>
                <a:gd name="connsiteX3" fmla="*/ 601347 w 1336281"/>
                <a:gd name="connsiteY3" fmla="*/ 1213724 h 1213724"/>
                <a:gd name="connsiteX4" fmla="*/ 0 w 1336281"/>
                <a:gd name="connsiteY4" fmla="*/ 580811 h 1213724"/>
                <a:gd name="connsiteX5" fmla="*/ 0 w 1336281"/>
                <a:gd name="connsiteY5" fmla="*/ 375987 h 1213724"/>
                <a:gd name="connsiteX0" fmla="*/ 0 w 1336281"/>
                <a:gd name="connsiteY0" fmla="*/ 597493 h 1435230"/>
                <a:gd name="connsiteX1" fmla="*/ 616906 w 1336281"/>
                <a:gd name="connsiteY1" fmla="*/ 0 h 1435230"/>
                <a:gd name="connsiteX2" fmla="*/ 1336281 w 1336281"/>
                <a:gd name="connsiteY2" fmla="*/ 699377 h 1435230"/>
                <a:gd name="connsiteX3" fmla="*/ 601347 w 1336281"/>
                <a:gd name="connsiteY3" fmla="*/ 1435230 h 1435230"/>
                <a:gd name="connsiteX4" fmla="*/ 0 w 1336281"/>
                <a:gd name="connsiteY4" fmla="*/ 802317 h 1435230"/>
                <a:gd name="connsiteX5" fmla="*/ 0 w 1336281"/>
                <a:gd name="connsiteY5" fmla="*/ 597493 h 1435230"/>
                <a:gd name="connsiteX0" fmla="*/ 0 w 1336281"/>
                <a:gd name="connsiteY0" fmla="*/ 597493 h 1435230"/>
                <a:gd name="connsiteX1" fmla="*/ 616906 w 1336281"/>
                <a:gd name="connsiteY1" fmla="*/ 0 h 1435230"/>
                <a:gd name="connsiteX2" fmla="*/ 1336281 w 1336281"/>
                <a:gd name="connsiteY2" fmla="*/ 699377 h 1435230"/>
                <a:gd name="connsiteX3" fmla="*/ 601347 w 1336281"/>
                <a:gd name="connsiteY3" fmla="*/ 1435230 h 1435230"/>
                <a:gd name="connsiteX4" fmla="*/ 0 w 1336281"/>
                <a:gd name="connsiteY4" fmla="*/ 802317 h 1435230"/>
                <a:gd name="connsiteX5" fmla="*/ 0 w 1336281"/>
                <a:gd name="connsiteY5" fmla="*/ 597493 h 1435230"/>
                <a:gd name="connsiteX0" fmla="*/ 0 w 1336281"/>
                <a:gd name="connsiteY0" fmla="*/ 597493 h 1435230"/>
                <a:gd name="connsiteX1" fmla="*/ 616906 w 1336281"/>
                <a:gd name="connsiteY1" fmla="*/ 0 h 1435230"/>
                <a:gd name="connsiteX2" fmla="*/ 1336281 w 1336281"/>
                <a:gd name="connsiteY2" fmla="*/ 699377 h 1435230"/>
                <a:gd name="connsiteX3" fmla="*/ 601347 w 1336281"/>
                <a:gd name="connsiteY3" fmla="*/ 1435230 h 1435230"/>
                <a:gd name="connsiteX4" fmla="*/ 0 w 1336281"/>
                <a:gd name="connsiteY4" fmla="*/ 802317 h 1435230"/>
                <a:gd name="connsiteX5" fmla="*/ 0 w 1336281"/>
                <a:gd name="connsiteY5" fmla="*/ 597493 h 1435230"/>
                <a:gd name="connsiteX0" fmla="*/ 0 w 1336281"/>
                <a:gd name="connsiteY0" fmla="*/ 599921 h 1437658"/>
                <a:gd name="connsiteX1" fmla="*/ 653335 w 1336281"/>
                <a:gd name="connsiteY1" fmla="*/ 0 h 1437658"/>
                <a:gd name="connsiteX2" fmla="*/ 1336281 w 1336281"/>
                <a:gd name="connsiteY2" fmla="*/ 701805 h 1437658"/>
                <a:gd name="connsiteX3" fmla="*/ 601347 w 1336281"/>
                <a:gd name="connsiteY3" fmla="*/ 1437658 h 1437658"/>
                <a:gd name="connsiteX4" fmla="*/ 0 w 1336281"/>
                <a:gd name="connsiteY4" fmla="*/ 804745 h 1437658"/>
                <a:gd name="connsiteX5" fmla="*/ 0 w 1336281"/>
                <a:gd name="connsiteY5" fmla="*/ 599921 h 1437658"/>
                <a:gd name="connsiteX0" fmla="*/ 0 w 1336197"/>
                <a:gd name="connsiteY0" fmla="*/ 599921 h 1437658"/>
                <a:gd name="connsiteX1" fmla="*/ 653335 w 1336197"/>
                <a:gd name="connsiteY1" fmla="*/ 0 h 1437658"/>
                <a:gd name="connsiteX2" fmla="*/ 1336197 w 1336197"/>
                <a:gd name="connsiteY2" fmla="*/ 662864 h 1437658"/>
                <a:gd name="connsiteX3" fmla="*/ 601347 w 1336197"/>
                <a:gd name="connsiteY3" fmla="*/ 1437658 h 1437658"/>
                <a:gd name="connsiteX4" fmla="*/ 0 w 1336197"/>
                <a:gd name="connsiteY4" fmla="*/ 804745 h 1437658"/>
                <a:gd name="connsiteX5" fmla="*/ 0 w 1336197"/>
                <a:gd name="connsiteY5" fmla="*/ 599921 h 1437658"/>
                <a:gd name="connsiteX0" fmla="*/ 0 w 1336113"/>
                <a:gd name="connsiteY0" fmla="*/ 599921 h 1437658"/>
                <a:gd name="connsiteX1" fmla="*/ 653335 w 1336113"/>
                <a:gd name="connsiteY1" fmla="*/ 0 h 1437658"/>
                <a:gd name="connsiteX2" fmla="*/ 1336113 w 1336113"/>
                <a:gd name="connsiteY2" fmla="*/ 696949 h 1437658"/>
                <a:gd name="connsiteX3" fmla="*/ 601347 w 1336113"/>
                <a:gd name="connsiteY3" fmla="*/ 1437658 h 1437658"/>
                <a:gd name="connsiteX4" fmla="*/ 0 w 1336113"/>
                <a:gd name="connsiteY4" fmla="*/ 804745 h 1437658"/>
                <a:gd name="connsiteX5" fmla="*/ 0 w 1336113"/>
                <a:gd name="connsiteY5" fmla="*/ 599921 h 143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6113" h="1437658">
                  <a:moveTo>
                    <a:pt x="0" y="599921"/>
                  </a:moveTo>
                  <a:lnTo>
                    <a:pt x="653335" y="0"/>
                  </a:lnTo>
                  <a:lnTo>
                    <a:pt x="1336113" y="696949"/>
                  </a:lnTo>
                  <a:lnTo>
                    <a:pt x="601347" y="1437658"/>
                  </a:lnTo>
                  <a:lnTo>
                    <a:pt x="0" y="804745"/>
                  </a:lnTo>
                  <a:lnTo>
                    <a:pt x="0" y="5999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29">
              <a:extLst>
                <a:ext uri="{FF2B5EF4-FFF2-40B4-BE49-F238E27FC236}">
                  <a16:creationId xmlns:a16="http://schemas.microsoft.com/office/drawing/2014/main" id="{CCBB822F-02C4-4155-BC1E-652887ADE6FF}"/>
                </a:ext>
              </a:extLst>
            </p:cNvPr>
            <p:cNvSpPr/>
            <p:nvPr/>
          </p:nvSpPr>
          <p:spPr>
            <a:xfrm>
              <a:off x="2180304" y="0"/>
              <a:ext cx="1439841" cy="733439"/>
            </a:xfrm>
            <a:custGeom>
              <a:avLst/>
              <a:gdLst>
                <a:gd name="connsiteX0" fmla="*/ 0 w 1278000"/>
                <a:gd name="connsiteY0" fmla="*/ 0 h 709200"/>
                <a:gd name="connsiteX1" fmla="*/ 1278000 w 1278000"/>
                <a:gd name="connsiteY1" fmla="*/ 0 h 709200"/>
                <a:gd name="connsiteX2" fmla="*/ 1278000 w 1278000"/>
                <a:gd name="connsiteY2" fmla="*/ 709200 h 709200"/>
                <a:gd name="connsiteX3" fmla="*/ 0 w 1278000"/>
                <a:gd name="connsiteY3" fmla="*/ 709200 h 709200"/>
                <a:gd name="connsiteX4" fmla="*/ 0 w 1278000"/>
                <a:gd name="connsiteY4" fmla="*/ 0 h 709200"/>
                <a:gd name="connsiteX0" fmla="*/ 0 w 2062136"/>
                <a:gd name="connsiteY0" fmla="*/ 0 h 3990974"/>
                <a:gd name="connsiteX1" fmla="*/ 1278000 w 2062136"/>
                <a:gd name="connsiteY1" fmla="*/ 0 h 3990974"/>
                <a:gd name="connsiteX2" fmla="*/ 1278000 w 2062136"/>
                <a:gd name="connsiteY2" fmla="*/ 709200 h 3990974"/>
                <a:gd name="connsiteX3" fmla="*/ 2062136 w 2062136"/>
                <a:gd name="connsiteY3" fmla="*/ 3990974 h 3990974"/>
                <a:gd name="connsiteX4" fmla="*/ 0 w 2062136"/>
                <a:gd name="connsiteY4" fmla="*/ 709200 h 3990974"/>
                <a:gd name="connsiteX5" fmla="*/ 0 w 2062136"/>
                <a:gd name="connsiteY5" fmla="*/ 0 h 3990974"/>
                <a:gd name="connsiteX0" fmla="*/ 0 w 3635422"/>
                <a:gd name="connsiteY0" fmla="*/ 0 h 3990974"/>
                <a:gd name="connsiteX1" fmla="*/ 1278000 w 3635422"/>
                <a:gd name="connsiteY1" fmla="*/ 0 h 3990974"/>
                <a:gd name="connsiteX2" fmla="*/ 3635422 w 3635422"/>
                <a:gd name="connsiteY2" fmla="*/ 2423688 h 3990974"/>
                <a:gd name="connsiteX3" fmla="*/ 2062136 w 3635422"/>
                <a:gd name="connsiteY3" fmla="*/ 3990974 h 3990974"/>
                <a:gd name="connsiteX4" fmla="*/ 0 w 3635422"/>
                <a:gd name="connsiteY4" fmla="*/ 709200 h 3990974"/>
                <a:gd name="connsiteX5" fmla="*/ 0 w 3635422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0 w 3659241"/>
                <a:gd name="connsiteY4" fmla="*/ 709200 h 3990974"/>
                <a:gd name="connsiteX5" fmla="*/ 0 w 3659241"/>
                <a:gd name="connsiteY5" fmla="*/ 0 h 3990974"/>
                <a:gd name="connsiteX0" fmla="*/ 0 w 3659241"/>
                <a:gd name="connsiteY0" fmla="*/ 0 h 3990974"/>
                <a:gd name="connsiteX1" fmla="*/ 1278000 w 3659241"/>
                <a:gd name="connsiteY1" fmla="*/ 0 h 3990974"/>
                <a:gd name="connsiteX2" fmla="*/ 3659241 w 3659241"/>
                <a:gd name="connsiteY2" fmla="*/ 2404645 h 3990974"/>
                <a:gd name="connsiteX3" fmla="*/ 2062136 w 3659241"/>
                <a:gd name="connsiteY3" fmla="*/ 3990974 h 3990974"/>
                <a:gd name="connsiteX4" fmla="*/ 1295372 w 3659241"/>
                <a:gd name="connsiteY4" fmla="*/ 3262298 h 3990974"/>
                <a:gd name="connsiteX5" fmla="*/ 0 w 3659241"/>
                <a:gd name="connsiteY5" fmla="*/ 709200 h 3990974"/>
                <a:gd name="connsiteX6" fmla="*/ 0 w 3659241"/>
                <a:gd name="connsiteY6" fmla="*/ 0 h 3990974"/>
                <a:gd name="connsiteX0" fmla="*/ 0 w 3659241"/>
                <a:gd name="connsiteY0" fmla="*/ 0 h 4010020"/>
                <a:gd name="connsiteX1" fmla="*/ 1278000 w 3659241"/>
                <a:gd name="connsiteY1" fmla="*/ 0 h 4010020"/>
                <a:gd name="connsiteX2" fmla="*/ 3659241 w 3659241"/>
                <a:gd name="connsiteY2" fmla="*/ 2404645 h 4010020"/>
                <a:gd name="connsiteX3" fmla="*/ 2047866 w 3659241"/>
                <a:gd name="connsiteY3" fmla="*/ 4010020 h 4010020"/>
                <a:gd name="connsiteX4" fmla="*/ 1295372 w 3659241"/>
                <a:gd name="connsiteY4" fmla="*/ 3262298 h 4010020"/>
                <a:gd name="connsiteX5" fmla="*/ 0 w 3659241"/>
                <a:gd name="connsiteY5" fmla="*/ 709200 h 4010020"/>
                <a:gd name="connsiteX6" fmla="*/ 0 w 3659241"/>
                <a:gd name="connsiteY6" fmla="*/ 0 h 4010020"/>
                <a:gd name="connsiteX0" fmla="*/ 0 w 3659241"/>
                <a:gd name="connsiteY0" fmla="*/ 0 h 4019545"/>
                <a:gd name="connsiteX1" fmla="*/ 1278000 w 3659241"/>
                <a:gd name="connsiteY1" fmla="*/ 0 h 4019545"/>
                <a:gd name="connsiteX2" fmla="*/ 3659241 w 3659241"/>
                <a:gd name="connsiteY2" fmla="*/ 2404645 h 4019545"/>
                <a:gd name="connsiteX3" fmla="*/ 2076441 w 3659241"/>
                <a:gd name="connsiteY3" fmla="*/ 4019545 h 4019545"/>
                <a:gd name="connsiteX4" fmla="*/ 1295372 w 3659241"/>
                <a:gd name="connsiteY4" fmla="*/ 3262298 h 4019545"/>
                <a:gd name="connsiteX5" fmla="*/ 0 w 3659241"/>
                <a:gd name="connsiteY5" fmla="*/ 709200 h 4019545"/>
                <a:gd name="connsiteX6" fmla="*/ 0 w 3659241"/>
                <a:gd name="connsiteY6" fmla="*/ 0 h 4019545"/>
                <a:gd name="connsiteX0" fmla="*/ 0 w 3659241"/>
                <a:gd name="connsiteY0" fmla="*/ 0 h 4566828"/>
                <a:gd name="connsiteX1" fmla="*/ 1278000 w 3659241"/>
                <a:gd name="connsiteY1" fmla="*/ 0 h 4566828"/>
                <a:gd name="connsiteX2" fmla="*/ 3659241 w 3659241"/>
                <a:gd name="connsiteY2" fmla="*/ 2404645 h 4566828"/>
                <a:gd name="connsiteX3" fmla="*/ 2076441 w 3659241"/>
                <a:gd name="connsiteY3" fmla="*/ 4019545 h 4566828"/>
                <a:gd name="connsiteX4" fmla="*/ 1295372 w 3659241"/>
                <a:gd name="connsiteY4" fmla="*/ 3262298 h 4566828"/>
                <a:gd name="connsiteX5" fmla="*/ 0 w 3659241"/>
                <a:gd name="connsiteY5" fmla="*/ 4566828 h 4566828"/>
                <a:gd name="connsiteX6" fmla="*/ 0 w 3659241"/>
                <a:gd name="connsiteY6" fmla="*/ 0 h 4566828"/>
                <a:gd name="connsiteX0" fmla="*/ 0 w 2076441"/>
                <a:gd name="connsiteY0" fmla="*/ 0 h 4566828"/>
                <a:gd name="connsiteX1" fmla="*/ 1278000 w 2076441"/>
                <a:gd name="connsiteY1" fmla="*/ 0 h 4566828"/>
                <a:gd name="connsiteX2" fmla="*/ 2076441 w 2076441"/>
                <a:gd name="connsiteY2" fmla="*/ 4019545 h 4566828"/>
                <a:gd name="connsiteX3" fmla="*/ 1295372 w 2076441"/>
                <a:gd name="connsiteY3" fmla="*/ 3262298 h 4566828"/>
                <a:gd name="connsiteX4" fmla="*/ 0 w 2076441"/>
                <a:gd name="connsiteY4" fmla="*/ 4566828 h 4566828"/>
                <a:gd name="connsiteX5" fmla="*/ 0 w 2076441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71491 w 1295372"/>
                <a:gd name="connsiteY2" fmla="*/ 714370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95372"/>
                <a:gd name="connsiteY0" fmla="*/ 0 h 4566828"/>
                <a:gd name="connsiteX1" fmla="*/ 1278000 w 1295372"/>
                <a:gd name="connsiteY1" fmla="*/ 0 h 4566828"/>
                <a:gd name="connsiteX2" fmla="*/ 552441 w 1295372"/>
                <a:gd name="connsiteY2" fmla="*/ 742945 h 4566828"/>
                <a:gd name="connsiteX3" fmla="*/ 1295372 w 1295372"/>
                <a:gd name="connsiteY3" fmla="*/ 3262298 h 4566828"/>
                <a:gd name="connsiteX4" fmla="*/ 0 w 1295372"/>
                <a:gd name="connsiteY4" fmla="*/ 4566828 h 4566828"/>
                <a:gd name="connsiteX5" fmla="*/ 0 w 1295372"/>
                <a:gd name="connsiteY5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52441 w 1278000"/>
                <a:gd name="connsiteY2" fmla="*/ 742945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4566828"/>
                <a:gd name="connsiteX1" fmla="*/ 1278000 w 1278000"/>
                <a:gd name="connsiteY1" fmla="*/ 0 h 4566828"/>
                <a:gd name="connsiteX2" fmla="*/ 561994 w 1278000"/>
                <a:gd name="connsiteY2" fmla="*/ 733439 h 4566828"/>
                <a:gd name="connsiteX3" fmla="*/ 0 w 1278000"/>
                <a:gd name="connsiteY3" fmla="*/ 4566828 h 4566828"/>
                <a:gd name="connsiteX4" fmla="*/ 0 w 1278000"/>
                <a:gd name="connsiteY4" fmla="*/ 0 h 4566828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209086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199561 h 733439"/>
                <a:gd name="connsiteX4" fmla="*/ 0 w 1278000"/>
                <a:gd name="connsiteY4" fmla="*/ 0 h 733439"/>
                <a:gd name="connsiteX0" fmla="*/ 0 w 1278000"/>
                <a:gd name="connsiteY0" fmla="*/ 0 h 733439"/>
                <a:gd name="connsiteX1" fmla="*/ 1278000 w 1278000"/>
                <a:gd name="connsiteY1" fmla="*/ 0 h 733439"/>
                <a:gd name="connsiteX2" fmla="*/ 561994 w 1278000"/>
                <a:gd name="connsiteY2" fmla="*/ 733439 h 733439"/>
                <a:gd name="connsiteX3" fmla="*/ 0 w 1278000"/>
                <a:gd name="connsiteY3" fmla="*/ 0 h 733439"/>
                <a:gd name="connsiteX0" fmla="*/ 0 w 1439841"/>
                <a:gd name="connsiteY0" fmla="*/ 0 h 733439"/>
                <a:gd name="connsiteX1" fmla="*/ 1439841 w 1439841"/>
                <a:gd name="connsiteY1" fmla="*/ 0 h 733439"/>
                <a:gd name="connsiteX2" fmla="*/ 723835 w 1439841"/>
                <a:gd name="connsiteY2" fmla="*/ 733439 h 733439"/>
                <a:gd name="connsiteX3" fmla="*/ 0 w 1439841"/>
                <a:gd name="connsiteY3" fmla="*/ 0 h 73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841" h="733439">
                  <a:moveTo>
                    <a:pt x="0" y="0"/>
                  </a:moveTo>
                  <a:lnTo>
                    <a:pt x="1439841" y="0"/>
                  </a:lnTo>
                  <a:lnTo>
                    <a:pt x="723835" y="7334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498CC368-34CD-4554-BAC8-914CC2846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5213" y="1665288"/>
            <a:ext cx="5820080" cy="195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CD945BD-DE40-4FAC-9893-C9DA614F4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41" r="66925"/>
          <a:stretch/>
        </p:blipFill>
        <p:spPr>
          <a:xfrm>
            <a:off x="426218" y="6066730"/>
            <a:ext cx="740112" cy="66179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2B9DE2B-67EA-4E30-A7BB-CD41CBBDE3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25"/>
          <a:stretch/>
        </p:blipFill>
        <p:spPr>
          <a:xfrm>
            <a:off x="1499748" y="6133849"/>
            <a:ext cx="564271" cy="527554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2E5ED5E-A150-4DFF-8BB0-95F865B09324}"/>
              </a:ext>
            </a:extLst>
          </p:cNvPr>
          <p:cNvCxnSpPr/>
          <p:nvPr userDrawn="1"/>
        </p:nvCxnSpPr>
        <p:spPr>
          <a:xfrm>
            <a:off x="1263683" y="6066730"/>
            <a:ext cx="0" cy="6617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C3BF661-63DC-4237-A83E-E28886C55066}"/>
              </a:ext>
            </a:extLst>
          </p:cNvPr>
          <p:cNvGrpSpPr/>
          <p:nvPr userDrawn="1"/>
        </p:nvGrpSpPr>
        <p:grpSpPr>
          <a:xfrm>
            <a:off x="1876129" y="2423156"/>
            <a:ext cx="1782492" cy="2013275"/>
            <a:chOff x="1843418" y="2423961"/>
            <a:chExt cx="1782492" cy="2013275"/>
          </a:xfrm>
        </p:grpSpPr>
        <p:sp>
          <p:nvSpPr>
            <p:cNvPr id="4" name="任意多边形 2">
              <a:extLst>
                <a:ext uri="{FF2B5EF4-FFF2-40B4-BE49-F238E27FC236}">
                  <a16:creationId xmlns:a16="http://schemas.microsoft.com/office/drawing/2014/main" id="{2C677225-ED43-4987-BADA-9DC09EA782F7}"/>
                </a:ext>
              </a:extLst>
            </p:cNvPr>
            <p:cNvSpPr/>
            <p:nvPr/>
          </p:nvSpPr>
          <p:spPr>
            <a:xfrm rot="1508279">
              <a:off x="1843418" y="2423961"/>
              <a:ext cx="1782492" cy="2013275"/>
            </a:xfrm>
            <a:custGeom>
              <a:avLst/>
              <a:gdLst>
                <a:gd name="connsiteX0" fmla="*/ 0 w 1756800"/>
                <a:gd name="connsiteY0" fmla="*/ 514549 h 1962000"/>
                <a:gd name="connsiteX1" fmla="*/ 514549 w 1756800"/>
                <a:gd name="connsiteY1" fmla="*/ 0 h 1962000"/>
                <a:gd name="connsiteX2" fmla="*/ 1242251 w 1756800"/>
                <a:gd name="connsiteY2" fmla="*/ 0 h 1962000"/>
                <a:gd name="connsiteX3" fmla="*/ 1756800 w 1756800"/>
                <a:gd name="connsiteY3" fmla="*/ 514549 h 1962000"/>
                <a:gd name="connsiteX4" fmla="*/ 1756800 w 1756800"/>
                <a:gd name="connsiteY4" fmla="*/ 1447451 h 1962000"/>
                <a:gd name="connsiteX5" fmla="*/ 1242251 w 1756800"/>
                <a:gd name="connsiteY5" fmla="*/ 1962000 h 1962000"/>
                <a:gd name="connsiteX6" fmla="*/ 514549 w 1756800"/>
                <a:gd name="connsiteY6" fmla="*/ 1962000 h 1962000"/>
                <a:gd name="connsiteX7" fmla="*/ 0 w 1756800"/>
                <a:gd name="connsiteY7" fmla="*/ 1447451 h 1962000"/>
                <a:gd name="connsiteX8" fmla="*/ 0 w 1756800"/>
                <a:gd name="connsiteY8" fmla="*/ 514549 h 1962000"/>
                <a:gd name="connsiteX0" fmla="*/ 0 w 1756800"/>
                <a:gd name="connsiteY0" fmla="*/ 514549 h 1962000"/>
                <a:gd name="connsiteX1" fmla="*/ 90456 w 1756800"/>
                <a:gd name="connsiteY1" fmla="*/ 411583 h 1962000"/>
                <a:gd name="connsiteX2" fmla="*/ 514549 w 1756800"/>
                <a:gd name="connsiteY2" fmla="*/ 0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14549 h 1962000"/>
                <a:gd name="connsiteX0" fmla="*/ 0 w 1756800"/>
                <a:gd name="connsiteY0" fmla="*/ 514549 h 1962000"/>
                <a:gd name="connsiteX1" fmla="*/ 90456 w 1756800"/>
                <a:gd name="connsiteY1" fmla="*/ 411583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14549 h 1962000"/>
                <a:gd name="connsiteX0" fmla="*/ 0 w 1756800"/>
                <a:gd name="connsiteY0" fmla="*/ 514549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14549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1871 w 1758671"/>
                <a:gd name="connsiteY0" fmla="*/ 585963 h 1962000"/>
                <a:gd name="connsiteX1" fmla="*/ 125337 w 1758671"/>
                <a:gd name="connsiteY1" fmla="*/ 397040 h 1962000"/>
                <a:gd name="connsiteX2" fmla="*/ 805770 w 1758671"/>
                <a:gd name="connsiteY2" fmla="*/ 11749 h 1962000"/>
                <a:gd name="connsiteX3" fmla="*/ 1244122 w 1758671"/>
                <a:gd name="connsiteY3" fmla="*/ 0 h 1962000"/>
                <a:gd name="connsiteX4" fmla="*/ 1758671 w 1758671"/>
                <a:gd name="connsiteY4" fmla="*/ 514549 h 1962000"/>
                <a:gd name="connsiteX5" fmla="*/ 1758671 w 1758671"/>
                <a:gd name="connsiteY5" fmla="*/ 1447451 h 1962000"/>
                <a:gd name="connsiteX6" fmla="*/ 1244122 w 1758671"/>
                <a:gd name="connsiteY6" fmla="*/ 1962000 h 1962000"/>
                <a:gd name="connsiteX7" fmla="*/ 516420 w 1758671"/>
                <a:gd name="connsiteY7" fmla="*/ 1962000 h 1962000"/>
                <a:gd name="connsiteX8" fmla="*/ 1871 w 1758671"/>
                <a:gd name="connsiteY8" fmla="*/ 1447451 h 1962000"/>
                <a:gd name="connsiteX9" fmla="*/ 1871 w 1758671"/>
                <a:gd name="connsiteY9" fmla="*/ 585963 h 1962000"/>
                <a:gd name="connsiteX0" fmla="*/ 2580 w 1759380"/>
                <a:gd name="connsiteY0" fmla="*/ 585963 h 1962000"/>
                <a:gd name="connsiteX1" fmla="*/ 126046 w 1759380"/>
                <a:gd name="connsiteY1" fmla="*/ 397040 h 1962000"/>
                <a:gd name="connsiteX2" fmla="*/ 806479 w 1759380"/>
                <a:gd name="connsiteY2" fmla="*/ 11749 h 1962000"/>
                <a:gd name="connsiteX3" fmla="*/ 1244831 w 1759380"/>
                <a:gd name="connsiteY3" fmla="*/ 0 h 1962000"/>
                <a:gd name="connsiteX4" fmla="*/ 1759380 w 1759380"/>
                <a:gd name="connsiteY4" fmla="*/ 514549 h 1962000"/>
                <a:gd name="connsiteX5" fmla="*/ 1759380 w 1759380"/>
                <a:gd name="connsiteY5" fmla="*/ 1447451 h 1962000"/>
                <a:gd name="connsiteX6" fmla="*/ 1244831 w 1759380"/>
                <a:gd name="connsiteY6" fmla="*/ 1962000 h 1962000"/>
                <a:gd name="connsiteX7" fmla="*/ 517129 w 1759380"/>
                <a:gd name="connsiteY7" fmla="*/ 1962000 h 1962000"/>
                <a:gd name="connsiteX8" fmla="*/ 2580 w 1759380"/>
                <a:gd name="connsiteY8" fmla="*/ 1447451 h 1962000"/>
                <a:gd name="connsiteX9" fmla="*/ 2580 w 1759380"/>
                <a:gd name="connsiteY9" fmla="*/ 585963 h 1962000"/>
                <a:gd name="connsiteX0" fmla="*/ 10844 w 1767644"/>
                <a:gd name="connsiteY0" fmla="*/ 585963 h 1962000"/>
                <a:gd name="connsiteX1" fmla="*/ 134310 w 1767644"/>
                <a:gd name="connsiteY1" fmla="*/ 397040 h 1962000"/>
                <a:gd name="connsiteX2" fmla="*/ 814743 w 1767644"/>
                <a:gd name="connsiteY2" fmla="*/ 11749 h 1962000"/>
                <a:gd name="connsiteX3" fmla="*/ 1253095 w 1767644"/>
                <a:gd name="connsiteY3" fmla="*/ 0 h 1962000"/>
                <a:gd name="connsiteX4" fmla="*/ 1767644 w 1767644"/>
                <a:gd name="connsiteY4" fmla="*/ 514549 h 1962000"/>
                <a:gd name="connsiteX5" fmla="*/ 1767644 w 1767644"/>
                <a:gd name="connsiteY5" fmla="*/ 1447451 h 1962000"/>
                <a:gd name="connsiteX6" fmla="*/ 1253095 w 1767644"/>
                <a:gd name="connsiteY6" fmla="*/ 1962000 h 1962000"/>
                <a:gd name="connsiteX7" fmla="*/ 525393 w 1767644"/>
                <a:gd name="connsiteY7" fmla="*/ 1962000 h 1962000"/>
                <a:gd name="connsiteX8" fmla="*/ 10844 w 1767644"/>
                <a:gd name="connsiteY8" fmla="*/ 1447451 h 1962000"/>
                <a:gd name="connsiteX9" fmla="*/ 10844 w 1767644"/>
                <a:gd name="connsiteY9" fmla="*/ 585963 h 1962000"/>
                <a:gd name="connsiteX0" fmla="*/ 10844 w 1767644"/>
                <a:gd name="connsiteY0" fmla="*/ 585963 h 1962000"/>
                <a:gd name="connsiteX1" fmla="*/ 134310 w 1767644"/>
                <a:gd name="connsiteY1" fmla="*/ 397040 h 1962000"/>
                <a:gd name="connsiteX2" fmla="*/ 814743 w 1767644"/>
                <a:gd name="connsiteY2" fmla="*/ 11749 h 1962000"/>
                <a:gd name="connsiteX3" fmla="*/ 1253095 w 1767644"/>
                <a:gd name="connsiteY3" fmla="*/ 0 h 1962000"/>
                <a:gd name="connsiteX4" fmla="*/ 1767644 w 1767644"/>
                <a:gd name="connsiteY4" fmla="*/ 514549 h 1962000"/>
                <a:gd name="connsiteX5" fmla="*/ 1767644 w 1767644"/>
                <a:gd name="connsiteY5" fmla="*/ 1447451 h 1962000"/>
                <a:gd name="connsiteX6" fmla="*/ 1253095 w 1767644"/>
                <a:gd name="connsiteY6" fmla="*/ 1962000 h 1962000"/>
                <a:gd name="connsiteX7" fmla="*/ 525393 w 1767644"/>
                <a:gd name="connsiteY7" fmla="*/ 1962000 h 1962000"/>
                <a:gd name="connsiteX8" fmla="*/ 10844 w 1767644"/>
                <a:gd name="connsiteY8" fmla="*/ 1447451 h 1962000"/>
                <a:gd name="connsiteX9" fmla="*/ 10844 w 1767644"/>
                <a:gd name="connsiteY9" fmla="*/ 585963 h 1962000"/>
                <a:gd name="connsiteX0" fmla="*/ 4412 w 1761212"/>
                <a:gd name="connsiteY0" fmla="*/ 585963 h 1962000"/>
                <a:gd name="connsiteX1" fmla="*/ 127878 w 1761212"/>
                <a:gd name="connsiteY1" fmla="*/ 397040 h 1962000"/>
                <a:gd name="connsiteX2" fmla="*/ 808311 w 1761212"/>
                <a:gd name="connsiteY2" fmla="*/ 11749 h 1962000"/>
                <a:gd name="connsiteX3" fmla="*/ 1246663 w 1761212"/>
                <a:gd name="connsiteY3" fmla="*/ 0 h 1962000"/>
                <a:gd name="connsiteX4" fmla="*/ 1761212 w 1761212"/>
                <a:gd name="connsiteY4" fmla="*/ 514549 h 1962000"/>
                <a:gd name="connsiteX5" fmla="*/ 1761212 w 1761212"/>
                <a:gd name="connsiteY5" fmla="*/ 1447451 h 1962000"/>
                <a:gd name="connsiteX6" fmla="*/ 1246663 w 1761212"/>
                <a:gd name="connsiteY6" fmla="*/ 1962000 h 1962000"/>
                <a:gd name="connsiteX7" fmla="*/ 518961 w 1761212"/>
                <a:gd name="connsiteY7" fmla="*/ 1962000 h 1962000"/>
                <a:gd name="connsiteX8" fmla="*/ 4412 w 1761212"/>
                <a:gd name="connsiteY8" fmla="*/ 1447451 h 1962000"/>
                <a:gd name="connsiteX9" fmla="*/ 4412 w 1761212"/>
                <a:gd name="connsiteY9" fmla="*/ 585963 h 1962000"/>
                <a:gd name="connsiteX0" fmla="*/ 4412 w 1761212"/>
                <a:gd name="connsiteY0" fmla="*/ 574214 h 1950251"/>
                <a:gd name="connsiteX1" fmla="*/ 127878 w 1761212"/>
                <a:gd name="connsiteY1" fmla="*/ 385291 h 1950251"/>
                <a:gd name="connsiteX2" fmla="*/ 808311 w 1761212"/>
                <a:gd name="connsiteY2" fmla="*/ 0 h 1950251"/>
                <a:gd name="connsiteX3" fmla="*/ 984563 w 1761212"/>
                <a:gd name="connsiteY3" fmla="*/ 19950 h 1950251"/>
                <a:gd name="connsiteX4" fmla="*/ 1761212 w 1761212"/>
                <a:gd name="connsiteY4" fmla="*/ 502800 h 1950251"/>
                <a:gd name="connsiteX5" fmla="*/ 1761212 w 1761212"/>
                <a:gd name="connsiteY5" fmla="*/ 1435702 h 1950251"/>
                <a:gd name="connsiteX6" fmla="*/ 1246663 w 1761212"/>
                <a:gd name="connsiteY6" fmla="*/ 1950251 h 1950251"/>
                <a:gd name="connsiteX7" fmla="*/ 518961 w 1761212"/>
                <a:gd name="connsiteY7" fmla="*/ 1950251 h 1950251"/>
                <a:gd name="connsiteX8" fmla="*/ 4412 w 1761212"/>
                <a:gd name="connsiteY8" fmla="*/ 1435702 h 1950251"/>
                <a:gd name="connsiteX9" fmla="*/ 4412 w 1761212"/>
                <a:gd name="connsiteY9" fmla="*/ 574214 h 1950251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808311 w 1761212"/>
                <a:gd name="connsiteY2" fmla="*/ 33089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808311 w 1761212"/>
                <a:gd name="connsiteY2" fmla="*/ 33089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728782 w 1761212"/>
                <a:gd name="connsiteY2" fmla="*/ 78089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740642 w 1761212"/>
                <a:gd name="connsiteY2" fmla="*/ 71601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10466 h 1986503"/>
                <a:gd name="connsiteX1" fmla="*/ 127878 w 1761212"/>
                <a:gd name="connsiteY1" fmla="*/ 421543 h 1986503"/>
                <a:gd name="connsiteX2" fmla="*/ 740642 w 1761212"/>
                <a:gd name="connsiteY2" fmla="*/ 74764 h 1986503"/>
                <a:gd name="connsiteX3" fmla="*/ 973353 w 1761212"/>
                <a:gd name="connsiteY3" fmla="*/ 53039 h 1986503"/>
                <a:gd name="connsiteX4" fmla="*/ 1761212 w 1761212"/>
                <a:gd name="connsiteY4" fmla="*/ 539052 h 1986503"/>
                <a:gd name="connsiteX5" fmla="*/ 1761212 w 1761212"/>
                <a:gd name="connsiteY5" fmla="*/ 1471954 h 1986503"/>
                <a:gd name="connsiteX6" fmla="*/ 1246663 w 1761212"/>
                <a:gd name="connsiteY6" fmla="*/ 1986503 h 1986503"/>
                <a:gd name="connsiteX7" fmla="*/ 518961 w 1761212"/>
                <a:gd name="connsiteY7" fmla="*/ 1986503 h 1986503"/>
                <a:gd name="connsiteX8" fmla="*/ 4412 w 1761212"/>
                <a:gd name="connsiteY8" fmla="*/ 1471954 h 1986503"/>
                <a:gd name="connsiteX9" fmla="*/ 4412 w 1761212"/>
                <a:gd name="connsiteY9" fmla="*/ 610466 h 1986503"/>
                <a:gd name="connsiteX0" fmla="*/ 4412 w 1761212"/>
                <a:gd name="connsiteY0" fmla="*/ 610466 h 1986503"/>
                <a:gd name="connsiteX1" fmla="*/ 127878 w 1761212"/>
                <a:gd name="connsiteY1" fmla="*/ 421543 h 1986503"/>
                <a:gd name="connsiteX2" fmla="*/ 740642 w 1761212"/>
                <a:gd name="connsiteY2" fmla="*/ 74764 h 1986503"/>
                <a:gd name="connsiteX3" fmla="*/ 973353 w 1761212"/>
                <a:gd name="connsiteY3" fmla="*/ 53039 h 1986503"/>
                <a:gd name="connsiteX4" fmla="*/ 1642168 w 1761212"/>
                <a:gd name="connsiteY4" fmla="*/ 436087 h 1986503"/>
                <a:gd name="connsiteX5" fmla="*/ 1761212 w 1761212"/>
                <a:gd name="connsiteY5" fmla="*/ 539052 h 1986503"/>
                <a:gd name="connsiteX6" fmla="*/ 1761212 w 1761212"/>
                <a:gd name="connsiteY6" fmla="*/ 1471954 h 1986503"/>
                <a:gd name="connsiteX7" fmla="*/ 1246663 w 1761212"/>
                <a:gd name="connsiteY7" fmla="*/ 1986503 h 1986503"/>
                <a:gd name="connsiteX8" fmla="*/ 518961 w 1761212"/>
                <a:gd name="connsiteY8" fmla="*/ 1986503 h 1986503"/>
                <a:gd name="connsiteX9" fmla="*/ 4412 w 1761212"/>
                <a:gd name="connsiteY9" fmla="*/ 1471954 h 1986503"/>
                <a:gd name="connsiteX10" fmla="*/ 4412 w 1761212"/>
                <a:gd name="connsiteY10" fmla="*/ 610466 h 1986503"/>
                <a:gd name="connsiteX0" fmla="*/ 4412 w 1761212"/>
                <a:gd name="connsiteY0" fmla="*/ 610466 h 1986503"/>
                <a:gd name="connsiteX1" fmla="*/ 127878 w 1761212"/>
                <a:gd name="connsiteY1" fmla="*/ 421543 h 1986503"/>
                <a:gd name="connsiteX2" fmla="*/ 740642 w 1761212"/>
                <a:gd name="connsiteY2" fmla="*/ 74764 h 1986503"/>
                <a:gd name="connsiteX3" fmla="*/ 973353 w 1761212"/>
                <a:gd name="connsiteY3" fmla="*/ 53039 h 1986503"/>
                <a:gd name="connsiteX4" fmla="*/ 1642168 w 1761212"/>
                <a:gd name="connsiteY4" fmla="*/ 436087 h 1986503"/>
                <a:gd name="connsiteX5" fmla="*/ 1761212 w 1761212"/>
                <a:gd name="connsiteY5" fmla="*/ 681904 h 1986503"/>
                <a:gd name="connsiteX6" fmla="*/ 1761212 w 1761212"/>
                <a:gd name="connsiteY6" fmla="*/ 1471954 h 1986503"/>
                <a:gd name="connsiteX7" fmla="*/ 1246663 w 1761212"/>
                <a:gd name="connsiteY7" fmla="*/ 1986503 h 1986503"/>
                <a:gd name="connsiteX8" fmla="*/ 518961 w 1761212"/>
                <a:gd name="connsiteY8" fmla="*/ 1986503 h 1986503"/>
                <a:gd name="connsiteX9" fmla="*/ 4412 w 1761212"/>
                <a:gd name="connsiteY9" fmla="*/ 1471954 h 1986503"/>
                <a:gd name="connsiteX10" fmla="*/ 4412 w 176121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71954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71954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00492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00492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4526"/>
                <a:gd name="connsiteY0" fmla="*/ 610466 h 1986503"/>
                <a:gd name="connsiteX1" fmla="*/ 127878 w 1784526"/>
                <a:gd name="connsiteY1" fmla="*/ 421543 h 1986503"/>
                <a:gd name="connsiteX2" fmla="*/ 740642 w 1784526"/>
                <a:gd name="connsiteY2" fmla="*/ 74764 h 1986503"/>
                <a:gd name="connsiteX3" fmla="*/ 973353 w 1784526"/>
                <a:gd name="connsiteY3" fmla="*/ 53039 h 1986503"/>
                <a:gd name="connsiteX4" fmla="*/ 1642168 w 1784526"/>
                <a:gd name="connsiteY4" fmla="*/ 436087 h 1986503"/>
                <a:gd name="connsiteX5" fmla="*/ 1761212 w 1784526"/>
                <a:gd name="connsiteY5" fmla="*/ 753318 h 1986503"/>
                <a:gd name="connsiteX6" fmla="*/ 1761212 w 1784526"/>
                <a:gd name="connsiteY6" fmla="*/ 1400492 h 1986503"/>
                <a:gd name="connsiteX7" fmla="*/ 1598942 w 1784526"/>
                <a:gd name="connsiteY7" fmla="*/ 1612279 h 1986503"/>
                <a:gd name="connsiteX8" fmla="*/ 1246663 w 1784526"/>
                <a:gd name="connsiteY8" fmla="*/ 1986503 h 1986503"/>
                <a:gd name="connsiteX9" fmla="*/ 518961 w 1784526"/>
                <a:gd name="connsiteY9" fmla="*/ 1986503 h 1986503"/>
                <a:gd name="connsiteX10" fmla="*/ 4412 w 1784526"/>
                <a:gd name="connsiteY10" fmla="*/ 1471954 h 1986503"/>
                <a:gd name="connsiteX11" fmla="*/ 4412 w 1784526"/>
                <a:gd name="connsiteY11" fmla="*/ 610466 h 1986503"/>
                <a:gd name="connsiteX0" fmla="*/ 4412 w 1784526"/>
                <a:gd name="connsiteY0" fmla="*/ 610466 h 1986503"/>
                <a:gd name="connsiteX1" fmla="*/ 127878 w 1784526"/>
                <a:gd name="connsiteY1" fmla="*/ 421543 h 1986503"/>
                <a:gd name="connsiteX2" fmla="*/ 740642 w 1784526"/>
                <a:gd name="connsiteY2" fmla="*/ 74764 h 1986503"/>
                <a:gd name="connsiteX3" fmla="*/ 973353 w 1784526"/>
                <a:gd name="connsiteY3" fmla="*/ 53039 h 1986503"/>
                <a:gd name="connsiteX4" fmla="*/ 1642168 w 1784526"/>
                <a:gd name="connsiteY4" fmla="*/ 436087 h 1986503"/>
                <a:gd name="connsiteX5" fmla="*/ 1761212 w 1784526"/>
                <a:gd name="connsiteY5" fmla="*/ 753318 h 1986503"/>
                <a:gd name="connsiteX6" fmla="*/ 1761212 w 1784526"/>
                <a:gd name="connsiteY6" fmla="*/ 1400492 h 1986503"/>
                <a:gd name="connsiteX7" fmla="*/ 1634695 w 1784526"/>
                <a:gd name="connsiteY7" fmla="*/ 1578608 h 1986503"/>
                <a:gd name="connsiteX8" fmla="*/ 1246663 w 1784526"/>
                <a:gd name="connsiteY8" fmla="*/ 1986503 h 1986503"/>
                <a:gd name="connsiteX9" fmla="*/ 518961 w 1784526"/>
                <a:gd name="connsiteY9" fmla="*/ 1986503 h 1986503"/>
                <a:gd name="connsiteX10" fmla="*/ 4412 w 1784526"/>
                <a:gd name="connsiteY10" fmla="*/ 1471954 h 1986503"/>
                <a:gd name="connsiteX11" fmla="*/ 4412 w 1784526"/>
                <a:gd name="connsiteY11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634695 w 1782492"/>
                <a:gd name="connsiteY7" fmla="*/ 1578608 h 1986503"/>
                <a:gd name="connsiteX8" fmla="*/ 1246663 w 1782492"/>
                <a:gd name="connsiteY8" fmla="*/ 1986503 h 1986503"/>
                <a:gd name="connsiteX9" fmla="*/ 518961 w 1782492"/>
                <a:gd name="connsiteY9" fmla="*/ 1986503 h 1986503"/>
                <a:gd name="connsiteX10" fmla="*/ 4412 w 1782492"/>
                <a:gd name="connsiteY10" fmla="*/ 1471954 h 1986503"/>
                <a:gd name="connsiteX11" fmla="*/ 4412 w 1782492"/>
                <a:gd name="connsiteY11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634695 w 1782492"/>
                <a:gd name="connsiteY7" fmla="*/ 1578608 h 1986503"/>
                <a:gd name="connsiteX8" fmla="*/ 1246663 w 1782492"/>
                <a:gd name="connsiteY8" fmla="*/ 1986503 h 1986503"/>
                <a:gd name="connsiteX9" fmla="*/ 518961 w 1782492"/>
                <a:gd name="connsiteY9" fmla="*/ 1986503 h 1986503"/>
                <a:gd name="connsiteX10" fmla="*/ 4412 w 1782492"/>
                <a:gd name="connsiteY10" fmla="*/ 1471954 h 1986503"/>
                <a:gd name="connsiteX11" fmla="*/ 4412 w 1782492"/>
                <a:gd name="connsiteY11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634695 w 1782492"/>
                <a:gd name="connsiteY7" fmla="*/ 1578608 h 1986503"/>
                <a:gd name="connsiteX8" fmla="*/ 1001188 w 1782492"/>
                <a:gd name="connsiteY8" fmla="*/ 1943166 h 1986503"/>
                <a:gd name="connsiteX9" fmla="*/ 518961 w 1782492"/>
                <a:gd name="connsiteY9" fmla="*/ 1986503 h 1986503"/>
                <a:gd name="connsiteX10" fmla="*/ 4412 w 1782492"/>
                <a:gd name="connsiteY10" fmla="*/ 1471954 h 1986503"/>
                <a:gd name="connsiteX11" fmla="*/ 4412 w 1782492"/>
                <a:gd name="connsiteY11" fmla="*/ 610466 h 1986503"/>
                <a:gd name="connsiteX0" fmla="*/ 4412 w 1782492"/>
                <a:gd name="connsiteY0" fmla="*/ 610466 h 1943166"/>
                <a:gd name="connsiteX1" fmla="*/ 127878 w 1782492"/>
                <a:gd name="connsiteY1" fmla="*/ 421543 h 1943166"/>
                <a:gd name="connsiteX2" fmla="*/ 740642 w 1782492"/>
                <a:gd name="connsiteY2" fmla="*/ 74764 h 1943166"/>
                <a:gd name="connsiteX3" fmla="*/ 973353 w 1782492"/>
                <a:gd name="connsiteY3" fmla="*/ 53039 h 1943166"/>
                <a:gd name="connsiteX4" fmla="*/ 1642168 w 1782492"/>
                <a:gd name="connsiteY4" fmla="*/ 436087 h 1943166"/>
                <a:gd name="connsiteX5" fmla="*/ 1761212 w 1782492"/>
                <a:gd name="connsiteY5" fmla="*/ 753318 h 1943166"/>
                <a:gd name="connsiteX6" fmla="*/ 1761212 w 1782492"/>
                <a:gd name="connsiteY6" fmla="*/ 1400492 h 1943166"/>
                <a:gd name="connsiteX7" fmla="*/ 1634695 w 1782492"/>
                <a:gd name="connsiteY7" fmla="*/ 1578608 h 1943166"/>
                <a:gd name="connsiteX8" fmla="*/ 1001188 w 1782492"/>
                <a:gd name="connsiteY8" fmla="*/ 1943166 h 1943166"/>
                <a:gd name="connsiteX9" fmla="*/ 751785 w 1782492"/>
                <a:gd name="connsiteY9" fmla="*/ 1936516 h 1943166"/>
                <a:gd name="connsiteX10" fmla="*/ 4412 w 1782492"/>
                <a:gd name="connsiteY10" fmla="*/ 1471954 h 1943166"/>
                <a:gd name="connsiteX11" fmla="*/ 4412 w 1782492"/>
                <a:gd name="connsiteY11" fmla="*/ 610466 h 1943166"/>
                <a:gd name="connsiteX0" fmla="*/ 4412 w 1782492"/>
                <a:gd name="connsiteY0" fmla="*/ 610466 h 2026686"/>
                <a:gd name="connsiteX1" fmla="*/ 127878 w 1782492"/>
                <a:gd name="connsiteY1" fmla="*/ 421543 h 2026686"/>
                <a:gd name="connsiteX2" fmla="*/ 740642 w 1782492"/>
                <a:gd name="connsiteY2" fmla="*/ 74764 h 2026686"/>
                <a:gd name="connsiteX3" fmla="*/ 973353 w 1782492"/>
                <a:gd name="connsiteY3" fmla="*/ 53039 h 2026686"/>
                <a:gd name="connsiteX4" fmla="*/ 1642168 w 1782492"/>
                <a:gd name="connsiteY4" fmla="*/ 436087 h 2026686"/>
                <a:gd name="connsiteX5" fmla="*/ 1761212 w 1782492"/>
                <a:gd name="connsiteY5" fmla="*/ 753318 h 2026686"/>
                <a:gd name="connsiteX6" fmla="*/ 1761212 w 1782492"/>
                <a:gd name="connsiteY6" fmla="*/ 1400492 h 2026686"/>
                <a:gd name="connsiteX7" fmla="*/ 1634695 w 1782492"/>
                <a:gd name="connsiteY7" fmla="*/ 1578608 h 2026686"/>
                <a:gd name="connsiteX8" fmla="*/ 1001188 w 1782492"/>
                <a:gd name="connsiteY8" fmla="*/ 1943166 h 2026686"/>
                <a:gd name="connsiteX9" fmla="*/ 751785 w 1782492"/>
                <a:gd name="connsiteY9" fmla="*/ 1936516 h 2026686"/>
                <a:gd name="connsiteX10" fmla="*/ 4412 w 1782492"/>
                <a:gd name="connsiteY10" fmla="*/ 1471954 h 2026686"/>
                <a:gd name="connsiteX11" fmla="*/ 4412 w 1782492"/>
                <a:gd name="connsiteY11" fmla="*/ 610466 h 2026686"/>
                <a:gd name="connsiteX0" fmla="*/ 4412 w 1782492"/>
                <a:gd name="connsiteY0" fmla="*/ 610466 h 2026686"/>
                <a:gd name="connsiteX1" fmla="*/ 127878 w 1782492"/>
                <a:gd name="connsiteY1" fmla="*/ 421543 h 2026686"/>
                <a:gd name="connsiteX2" fmla="*/ 740642 w 1782492"/>
                <a:gd name="connsiteY2" fmla="*/ 74764 h 2026686"/>
                <a:gd name="connsiteX3" fmla="*/ 973353 w 1782492"/>
                <a:gd name="connsiteY3" fmla="*/ 53039 h 2026686"/>
                <a:gd name="connsiteX4" fmla="*/ 1642168 w 1782492"/>
                <a:gd name="connsiteY4" fmla="*/ 436087 h 2026686"/>
                <a:gd name="connsiteX5" fmla="*/ 1761212 w 1782492"/>
                <a:gd name="connsiteY5" fmla="*/ 753318 h 2026686"/>
                <a:gd name="connsiteX6" fmla="*/ 1761212 w 1782492"/>
                <a:gd name="connsiteY6" fmla="*/ 1400492 h 2026686"/>
                <a:gd name="connsiteX7" fmla="*/ 1634695 w 1782492"/>
                <a:gd name="connsiteY7" fmla="*/ 1578608 h 2026686"/>
                <a:gd name="connsiteX8" fmla="*/ 1001188 w 1782492"/>
                <a:gd name="connsiteY8" fmla="*/ 1943166 h 2026686"/>
                <a:gd name="connsiteX9" fmla="*/ 751785 w 1782492"/>
                <a:gd name="connsiteY9" fmla="*/ 1936516 h 2026686"/>
                <a:gd name="connsiteX10" fmla="*/ 4412 w 1782492"/>
                <a:gd name="connsiteY10" fmla="*/ 1471954 h 2026686"/>
                <a:gd name="connsiteX11" fmla="*/ 4412 w 1782492"/>
                <a:gd name="connsiteY11" fmla="*/ 610466 h 2026686"/>
                <a:gd name="connsiteX0" fmla="*/ 4412 w 1782492"/>
                <a:gd name="connsiteY0" fmla="*/ 610466 h 2026686"/>
                <a:gd name="connsiteX1" fmla="*/ 127878 w 1782492"/>
                <a:gd name="connsiteY1" fmla="*/ 421543 h 2026686"/>
                <a:gd name="connsiteX2" fmla="*/ 740642 w 1782492"/>
                <a:gd name="connsiteY2" fmla="*/ 74764 h 2026686"/>
                <a:gd name="connsiteX3" fmla="*/ 973353 w 1782492"/>
                <a:gd name="connsiteY3" fmla="*/ 53039 h 2026686"/>
                <a:gd name="connsiteX4" fmla="*/ 1642168 w 1782492"/>
                <a:gd name="connsiteY4" fmla="*/ 436087 h 2026686"/>
                <a:gd name="connsiteX5" fmla="*/ 1761212 w 1782492"/>
                <a:gd name="connsiteY5" fmla="*/ 753318 h 2026686"/>
                <a:gd name="connsiteX6" fmla="*/ 1761212 w 1782492"/>
                <a:gd name="connsiteY6" fmla="*/ 1400492 h 2026686"/>
                <a:gd name="connsiteX7" fmla="*/ 1634695 w 1782492"/>
                <a:gd name="connsiteY7" fmla="*/ 1578608 h 2026686"/>
                <a:gd name="connsiteX8" fmla="*/ 1001188 w 1782492"/>
                <a:gd name="connsiteY8" fmla="*/ 1943166 h 2026686"/>
                <a:gd name="connsiteX9" fmla="*/ 751785 w 1782492"/>
                <a:gd name="connsiteY9" fmla="*/ 1936516 h 2026686"/>
                <a:gd name="connsiteX10" fmla="*/ 4412 w 1782492"/>
                <a:gd name="connsiteY10" fmla="*/ 1471954 h 2026686"/>
                <a:gd name="connsiteX11" fmla="*/ 4412 w 1782492"/>
                <a:gd name="connsiteY11" fmla="*/ 610466 h 2026686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4412 w 1782492"/>
                <a:gd name="connsiteY10" fmla="*/ 1471954 h 2013275"/>
                <a:gd name="connsiteX11" fmla="*/ 4412 w 1782492"/>
                <a:gd name="connsiteY11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71954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71954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2492" h="2013275">
                  <a:moveTo>
                    <a:pt x="4412" y="610466"/>
                  </a:moveTo>
                  <a:cubicBezTo>
                    <a:pt x="0" y="491305"/>
                    <a:pt x="76024" y="457615"/>
                    <a:pt x="127878" y="421543"/>
                  </a:cubicBezTo>
                  <a:lnTo>
                    <a:pt x="740642" y="74764"/>
                  </a:lnTo>
                  <a:cubicBezTo>
                    <a:pt x="801380" y="41675"/>
                    <a:pt x="861777" y="0"/>
                    <a:pt x="973353" y="53039"/>
                  </a:cubicBezTo>
                  <a:lnTo>
                    <a:pt x="1642168" y="436087"/>
                  </a:lnTo>
                  <a:cubicBezTo>
                    <a:pt x="1782492" y="505197"/>
                    <a:pt x="1760328" y="576893"/>
                    <a:pt x="1761212" y="753318"/>
                  </a:cubicBezTo>
                  <a:cubicBezTo>
                    <a:pt x="1762096" y="929743"/>
                    <a:pt x="1763684" y="1294657"/>
                    <a:pt x="1761212" y="1400492"/>
                  </a:cubicBezTo>
                  <a:cubicBezTo>
                    <a:pt x="1758740" y="1506327"/>
                    <a:pt x="1684408" y="1537053"/>
                    <a:pt x="1634695" y="1578608"/>
                  </a:cubicBezTo>
                  <a:lnTo>
                    <a:pt x="1001188" y="1943166"/>
                  </a:lnTo>
                  <a:cubicBezTo>
                    <a:pt x="918807" y="1982239"/>
                    <a:pt x="873756" y="2013275"/>
                    <a:pt x="751785" y="1936516"/>
                  </a:cubicBezTo>
                  <a:lnTo>
                    <a:pt x="111494" y="1573989"/>
                  </a:lnTo>
                  <a:cubicBezTo>
                    <a:pt x="64757" y="1550848"/>
                    <a:pt x="4314" y="1486785"/>
                    <a:pt x="4412" y="1400492"/>
                  </a:cubicBezTo>
                  <a:cubicBezTo>
                    <a:pt x="4738" y="1113329"/>
                    <a:pt x="1588" y="782262"/>
                    <a:pt x="4412" y="610466"/>
                  </a:cubicBezTo>
                  <a:close/>
                </a:path>
              </a:pathLst>
            </a:custGeom>
            <a:solidFill>
              <a:srgbClr val="F7BC14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3">
              <a:extLst>
                <a:ext uri="{FF2B5EF4-FFF2-40B4-BE49-F238E27FC236}">
                  <a16:creationId xmlns:a16="http://schemas.microsoft.com/office/drawing/2014/main" id="{5342333A-E59A-446E-8A8D-2E015190A7CB}"/>
                </a:ext>
              </a:extLst>
            </p:cNvPr>
            <p:cNvSpPr/>
            <p:nvPr/>
          </p:nvSpPr>
          <p:spPr>
            <a:xfrm rot="21029902">
              <a:off x="1843418" y="2423961"/>
              <a:ext cx="1782492" cy="2013275"/>
            </a:xfrm>
            <a:custGeom>
              <a:avLst/>
              <a:gdLst>
                <a:gd name="connsiteX0" fmla="*/ 0 w 1756800"/>
                <a:gd name="connsiteY0" fmla="*/ 514549 h 1962000"/>
                <a:gd name="connsiteX1" fmla="*/ 514549 w 1756800"/>
                <a:gd name="connsiteY1" fmla="*/ 0 h 1962000"/>
                <a:gd name="connsiteX2" fmla="*/ 1242251 w 1756800"/>
                <a:gd name="connsiteY2" fmla="*/ 0 h 1962000"/>
                <a:gd name="connsiteX3" fmla="*/ 1756800 w 1756800"/>
                <a:gd name="connsiteY3" fmla="*/ 514549 h 1962000"/>
                <a:gd name="connsiteX4" fmla="*/ 1756800 w 1756800"/>
                <a:gd name="connsiteY4" fmla="*/ 1447451 h 1962000"/>
                <a:gd name="connsiteX5" fmla="*/ 1242251 w 1756800"/>
                <a:gd name="connsiteY5" fmla="*/ 1962000 h 1962000"/>
                <a:gd name="connsiteX6" fmla="*/ 514549 w 1756800"/>
                <a:gd name="connsiteY6" fmla="*/ 1962000 h 1962000"/>
                <a:gd name="connsiteX7" fmla="*/ 0 w 1756800"/>
                <a:gd name="connsiteY7" fmla="*/ 1447451 h 1962000"/>
                <a:gd name="connsiteX8" fmla="*/ 0 w 1756800"/>
                <a:gd name="connsiteY8" fmla="*/ 514549 h 1962000"/>
                <a:gd name="connsiteX0" fmla="*/ 0 w 1756800"/>
                <a:gd name="connsiteY0" fmla="*/ 514549 h 1962000"/>
                <a:gd name="connsiteX1" fmla="*/ 90456 w 1756800"/>
                <a:gd name="connsiteY1" fmla="*/ 411583 h 1962000"/>
                <a:gd name="connsiteX2" fmla="*/ 514549 w 1756800"/>
                <a:gd name="connsiteY2" fmla="*/ 0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14549 h 1962000"/>
                <a:gd name="connsiteX0" fmla="*/ 0 w 1756800"/>
                <a:gd name="connsiteY0" fmla="*/ 514549 h 1962000"/>
                <a:gd name="connsiteX1" fmla="*/ 90456 w 1756800"/>
                <a:gd name="connsiteY1" fmla="*/ 411583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14549 h 1962000"/>
                <a:gd name="connsiteX0" fmla="*/ 0 w 1756800"/>
                <a:gd name="connsiteY0" fmla="*/ 514549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14549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1871 w 1758671"/>
                <a:gd name="connsiteY0" fmla="*/ 585963 h 1962000"/>
                <a:gd name="connsiteX1" fmla="*/ 125337 w 1758671"/>
                <a:gd name="connsiteY1" fmla="*/ 397040 h 1962000"/>
                <a:gd name="connsiteX2" fmla="*/ 805770 w 1758671"/>
                <a:gd name="connsiteY2" fmla="*/ 11749 h 1962000"/>
                <a:gd name="connsiteX3" fmla="*/ 1244122 w 1758671"/>
                <a:gd name="connsiteY3" fmla="*/ 0 h 1962000"/>
                <a:gd name="connsiteX4" fmla="*/ 1758671 w 1758671"/>
                <a:gd name="connsiteY4" fmla="*/ 514549 h 1962000"/>
                <a:gd name="connsiteX5" fmla="*/ 1758671 w 1758671"/>
                <a:gd name="connsiteY5" fmla="*/ 1447451 h 1962000"/>
                <a:gd name="connsiteX6" fmla="*/ 1244122 w 1758671"/>
                <a:gd name="connsiteY6" fmla="*/ 1962000 h 1962000"/>
                <a:gd name="connsiteX7" fmla="*/ 516420 w 1758671"/>
                <a:gd name="connsiteY7" fmla="*/ 1962000 h 1962000"/>
                <a:gd name="connsiteX8" fmla="*/ 1871 w 1758671"/>
                <a:gd name="connsiteY8" fmla="*/ 1447451 h 1962000"/>
                <a:gd name="connsiteX9" fmla="*/ 1871 w 1758671"/>
                <a:gd name="connsiteY9" fmla="*/ 585963 h 1962000"/>
                <a:gd name="connsiteX0" fmla="*/ 2580 w 1759380"/>
                <a:gd name="connsiteY0" fmla="*/ 585963 h 1962000"/>
                <a:gd name="connsiteX1" fmla="*/ 126046 w 1759380"/>
                <a:gd name="connsiteY1" fmla="*/ 397040 h 1962000"/>
                <a:gd name="connsiteX2" fmla="*/ 806479 w 1759380"/>
                <a:gd name="connsiteY2" fmla="*/ 11749 h 1962000"/>
                <a:gd name="connsiteX3" fmla="*/ 1244831 w 1759380"/>
                <a:gd name="connsiteY3" fmla="*/ 0 h 1962000"/>
                <a:gd name="connsiteX4" fmla="*/ 1759380 w 1759380"/>
                <a:gd name="connsiteY4" fmla="*/ 514549 h 1962000"/>
                <a:gd name="connsiteX5" fmla="*/ 1759380 w 1759380"/>
                <a:gd name="connsiteY5" fmla="*/ 1447451 h 1962000"/>
                <a:gd name="connsiteX6" fmla="*/ 1244831 w 1759380"/>
                <a:gd name="connsiteY6" fmla="*/ 1962000 h 1962000"/>
                <a:gd name="connsiteX7" fmla="*/ 517129 w 1759380"/>
                <a:gd name="connsiteY7" fmla="*/ 1962000 h 1962000"/>
                <a:gd name="connsiteX8" fmla="*/ 2580 w 1759380"/>
                <a:gd name="connsiteY8" fmla="*/ 1447451 h 1962000"/>
                <a:gd name="connsiteX9" fmla="*/ 2580 w 1759380"/>
                <a:gd name="connsiteY9" fmla="*/ 585963 h 1962000"/>
                <a:gd name="connsiteX0" fmla="*/ 10844 w 1767644"/>
                <a:gd name="connsiteY0" fmla="*/ 585963 h 1962000"/>
                <a:gd name="connsiteX1" fmla="*/ 134310 w 1767644"/>
                <a:gd name="connsiteY1" fmla="*/ 397040 h 1962000"/>
                <a:gd name="connsiteX2" fmla="*/ 814743 w 1767644"/>
                <a:gd name="connsiteY2" fmla="*/ 11749 h 1962000"/>
                <a:gd name="connsiteX3" fmla="*/ 1253095 w 1767644"/>
                <a:gd name="connsiteY3" fmla="*/ 0 h 1962000"/>
                <a:gd name="connsiteX4" fmla="*/ 1767644 w 1767644"/>
                <a:gd name="connsiteY4" fmla="*/ 514549 h 1962000"/>
                <a:gd name="connsiteX5" fmla="*/ 1767644 w 1767644"/>
                <a:gd name="connsiteY5" fmla="*/ 1447451 h 1962000"/>
                <a:gd name="connsiteX6" fmla="*/ 1253095 w 1767644"/>
                <a:gd name="connsiteY6" fmla="*/ 1962000 h 1962000"/>
                <a:gd name="connsiteX7" fmla="*/ 525393 w 1767644"/>
                <a:gd name="connsiteY7" fmla="*/ 1962000 h 1962000"/>
                <a:gd name="connsiteX8" fmla="*/ 10844 w 1767644"/>
                <a:gd name="connsiteY8" fmla="*/ 1447451 h 1962000"/>
                <a:gd name="connsiteX9" fmla="*/ 10844 w 1767644"/>
                <a:gd name="connsiteY9" fmla="*/ 585963 h 1962000"/>
                <a:gd name="connsiteX0" fmla="*/ 10844 w 1767644"/>
                <a:gd name="connsiteY0" fmla="*/ 585963 h 1962000"/>
                <a:gd name="connsiteX1" fmla="*/ 134310 w 1767644"/>
                <a:gd name="connsiteY1" fmla="*/ 397040 h 1962000"/>
                <a:gd name="connsiteX2" fmla="*/ 814743 w 1767644"/>
                <a:gd name="connsiteY2" fmla="*/ 11749 h 1962000"/>
                <a:gd name="connsiteX3" fmla="*/ 1253095 w 1767644"/>
                <a:gd name="connsiteY3" fmla="*/ 0 h 1962000"/>
                <a:gd name="connsiteX4" fmla="*/ 1767644 w 1767644"/>
                <a:gd name="connsiteY4" fmla="*/ 514549 h 1962000"/>
                <a:gd name="connsiteX5" fmla="*/ 1767644 w 1767644"/>
                <a:gd name="connsiteY5" fmla="*/ 1447451 h 1962000"/>
                <a:gd name="connsiteX6" fmla="*/ 1253095 w 1767644"/>
                <a:gd name="connsiteY6" fmla="*/ 1962000 h 1962000"/>
                <a:gd name="connsiteX7" fmla="*/ 525393 w 1767644"/>
                <a:gd name="connsiteY7" fmla="*/ 1962000 h 1962000"/>
                <a:gd name="connsiteX8" fmla="*/ 10844 w 1767644"/>
                <a:gd name="connsiteY8" fmla="*/ 1447451 h 1962000"/>
                <a:gd name="connsiteX9" fmla="*/ 10844 w 1767644"/>
                <a:gd name="connsiteY9" fmla="*/ 585963 h 1962000"/>
                <a:gd name="connsiteX0" fmla="*/ 4412 w 1761212"/>
                <a:gd name="connsiteY0" fmla="*/ 585963 h 1962000"/>
                <a:gd name="connsiteX1" fmla="*/ 127878 w 1761212"/>
                <a:gd name="connsiteY1" fmla="*/ 397040 h 1962000"/>
                <a:gd name="connsiteX2" fmla="*/ 808311 w 1761212"/>
                <a:gd name="connsiteY2" fmla="*/ 11749 h 1962000"/>
                <a:gd name="connsiteX3" fmla="*/ 1246663 w 1761212"/>
                <a:gd name="connsiteY3" fmla="*/ 0 h 1962000"/>
                <a:gd name="connsiteX4" fmla="*/ 1761212 w 1761212"/>
                <a:gd name="connsiteY4" fmla="*/ 514549 h 1962000"/>
                <a:gd name="connsiteX5" fmla="*/ 1761212 w 1761212"/>
                <a:gd name="connsiteY5" fmla="*/ 1447451 h 1962000"/>
                <a:gd name="connsiteX6" fmla="*/ 1246663 w 1761212"/>
                <a:gd name="connsiteY6" fmla="*/ 1962000 h 1962000"/>
                <a:gd name="connsiteX7" fmla="*/ 518961 w 1761212"/>
                <a:gd name="connsiteY7" fmla="*/ 1962000 h 1962000"/>
                <a:gd name="connsiteX8" fmla="*/ 4412 w 1761212"/>
                <a:gd name="connsiteY8" fmla="*/ 1447451 h 1962000"/>
                <a:gd name="connsiteX9" fmla="*/ 4412 w 1761212"/>
                <a:gd name="connsiteY9" fmla="*/ 585963 h 1962000"/>
                <a:gd name="connsiteX0" fmla="*/ 4412 w 1761212"/>
                <a:gd name="connsiteY0" fmla="*/ 574214 h 1950251"/>
                <a:gd name="connsiteX1" fmla="*/ 127878 w 1761212"/>
                <a:gd name="connsiteY1" fmla="*/ 385291 h 1950251"/>
                <a:gd name="connsiteX2" fmla="*/ 808311 w 1761212"/>
                <a:gd name="connsiteY2" fmla="*/ 0 h 1950251"/>
                <a:gd name="connsiteX3" fmla="*/ 984563 w 1761212"/>
                <a:gd name="connsiteY3" fmla="*/ 19950 h 1950251"/>
                <a:gd name="connsiteX4" fmla="*/ 1761212 w 1761212"/>
                <a:gd name="connsiteY4" fmla="*/ 502800 h 1950251"/>
                <a:gd name="connsiteX5" fmla="*/ 1761212 w 1761212"/>
                <a:gd name="connsiteY5" fmla="*/ 1435702 h 1950251"/>
                <a:gd name="connsiteX6" fmla="*/ 1246663 w 1761212"/>
                <a:gd name="connsiteY6" fmla="*/ 1950251 h 1950251"/>
                <a:gd name="connsiteX7" fmla="*/ 518961 w 1761212"/>
                <a:gd name="connsiteY7" fmla="*/ 1950251 h 1950251"/>
                <a:gd name="connsiteX8" fmla="*/ 4412 w 1761212"/>
                <a:gd name="connsiteY8" fmla="*/ 1435702 h 1950251"/>
                <a:gd name="connsiteX9" fmla="*/ 4412 w 1761212"/>
                <a:gd name="connsiteY9" fmla="*/ 574214 h 1950251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808311 w 1761212"/>
                <a:gd name="connsiteY2" fmla="*/ 33089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808311 w 1761212"/>
                <a:gd name="connsiteY2" fmla="*/ 33089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728782 w 1761212"/>
                <a:gd name="connsiteY2" fmla="*/ 78089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740642 w 1761212"/>
                <a:gd name="connsiteY2" fmla="*/ 71601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10466 h 1986503"/>
                <a:gd name="connsiteX1" fmla="*/ 127878 w 1761212"/>
                <a:gd name="connsiteY1" fmla="*/ 421543 h 1986503"/>
                <a:gd name="connsiteX2" fmla="*/ 740642 w 1761212"/>
                <a:gd name="connsiteY2" fmla="*/ 74764 h 1986503"/>
                <a:gd name="connsiteX3" fmla="*/ 973353 w 1761212"/>
                <a:gd name="connsiteY3" fmla="*/ 53039 h 1986503"/>
                <a:gd name="connsiteX4" fmla="*/ 1761212 w 1761212"/>
                <a:gd name="connsiteY4" fmla="*/ 539052 h 1986503"/>
                <a:gd name="connsiteX5" fmla="*/ 1761212 w 1761212"/>
                <a:gd name="connsiteY5" fmla="*/ 1471954 h 1986503"/>
                <a:gd name="connsiteX6" fmla="*/ 1246663 w 1761212"/>
                <a:gd name="connsiteY6" fmla="*/ 1986503 h 1986503"/>
                <a:gd name="connsiteX7" fmla="*/ 518961 w 1761212"/>
                <a:gd name="connsiteY7" fmla="*/ 1986503 h 1986503"/>
                <a:gd name="connsiteX8" fmla="*/ 4412 w 1761212"/>
                <a:gd name="connsiteY8" fmla="*/ 1471954 h 1986503"/>
                <a:gd name="connsiteX9" fmla="*/ 4412 w 1761212"/>
                <a:gd name="connsiteY9" fmla="*/ 610466 h 1986503"/>
                <a:gd name="connsiteX0" fmla="*/ 4412 w 1761212"/>
                <a:gd name="connsiteY0" fmla="*/ 610466 h 1986503"/>
                <a:gd name="connsiteX1" fmla="*/ 127878 w 1761212"/>
                <a:gd name="connsiteY1" fmla="*/ 421543 h 1986503"/>
                <a:gd name="connsiteX2" fmla="*/ 740642 w 1761212"/>
                <a:gd name="connsiteY2" fmla="*/ 74764 h 1986503"/>
                <a:gd name="connsiteX3" fmla="*/ 973353 w 1761212"/>
                <a:gd name="connsiteY3" fmla="*/ 53039 h 1986503"/>
                <a:gd name="connsiteX4" fmla="*/ 1642168 w 1761212"/>
                <a:gd name="connsiteY4" fmla="*/ 436087 h 1986503"/>
                <a:gd name="connsiteX5" fmla="*/ 1761212 w 1761212"/>
                <a:gd name="connsiteY5" fmla="*/ 539052 h 1986503"/>
                <a:gd name="connsiteX6" fmla="*/ 1761212 w 1761212"/>
                <a:gd name="connsiteY6" fmla="*/ 1471954 h 1986503"/>
                <a:gd name="connsiteX7" fmla="*/ 1246663 w 1761212"/>
                <a:gd name="connsiteY7" fmla="*/ 1986503 h 1986503"/>
                <a:gd name="connsiteX8" fmla="*/ 518961 w 1761212"/>
                <a:gd name="connsiteY8" fmla="*/ 1986503 h 1986503"/>
                <a:gd name="connsiteX9" fmla="*/ 4412 w 1761212"/>
                <a:gd name="connsiteY9" fmla="*/ 1471954 h 1986503"/>
                <a:gd name="connsiteX10" fmla="*/ 4412 w 1761212"/>
                <a:gd name="connsiteY10" fmla="*/ 610466 h 1986503"/>
                <a:gd name="connsiteX0" fmla="*/ 4412 w 1761212"/>
                <a:gd name="connsiteY0" fmla="*/ 610466 h 1986503"/>
                <a:gd name="connsiteX1" fmla="*/ 127878 w 1761212"/>
                <a:gd name="connsiteY1" fmla="*/ 421543 h 1986503"/>
                <a:gd name="connsiteX2" fmla="*/ 740642 w 1761212"/>
                <a:gd name="connsiteY2" fmla="*/ 74764 h 1986503"/>
                <a:gd name="connsiteX3" fmla="*/ 973353 w 1761212"/>
                <a:gd name="connsiteY3" fmla="*/ 53039 h 1986503"/>
                <a:gd name="connsiteX4" fmla="*/ 1642168 w 1761212"/>
                <a:gd name="connsiteY4" fmla="*/ 436087 h 1986503"/>
                <a:gd name="connsiteX5" fmla="*/ 1761212 w 1761212"/>
                <a:gd name="connsiteY5" fmla="*/ 681904 h 1986503"/>
                <a:gd name="connsiteX6" fmla="*/ 1761212 w 1761212"/>
                <a:gd name="connsiteY6" fmla="*/ 1471954 h 1986503"/>
                <a:gd name="connsiteX7" fmla="*/ 1246663 w 1761212"/>
                <a:gd name="connsiteY7" fmla="*/ 1986503 h 1986503"/>
                <a:gd name="connsiteX8" fmla="*/ 518961 w 1761212"/>
                <a:gd name="connsiteY8" fmla="*/ 1986503 h 1986503"/>
                <a:gd name="connsiteX9" fmla="*/ 4412 w 1761212"/>
                <a:gd name="connsiteY9" fmla="*/ 1471954 h 1986503"/>
                <a:gd name="connsiteX10" fmla="*/ 4412 w 176121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71954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71954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00492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00492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4526"/>
                <a:gd name="connsiteY0" fmla="*/ 610466 h 1986503"/>
                <a:gd name="connsiteX1" fmla="*/ 127878 w 1784526"/>
                <a:gd name="connsiteY1" fmla="*/ 421543 h 1986503"/>
                <a:gd name="connsiteX2" fmla="*/ 740642 w 1784526"/>
                <a:gd name="connsiteY2" fmla="*/ 74764 h 1986503"/>
                <a:gd name="connsiteX3" fmla="*/ 973353 w 1784526"/>
                <a:gd name="connsiteY3" fmla="*/ 53039 h 1986503"/>
                <a:gd name="connsiteX4" fmla="*/ 1642168 w 1784526"/>
                <a:gd name="connsiteY4" fmla="*/ 436087 h 1986503"/>
                <a:gd name="connsiteX5" fmla="*/ 1761212 w 1784526"/>
                <a:gd name="connsiteY5" fmla="*/ 753318 h 1986503"/>
                <a:gd name="connsiteX6" fmla="*/ 1761212 w 1784526"/>
                <a:gd name="connsiteY6" fmla="*/ 1400492 h 1986503"/>
                <a:gd name="connsiteX7" fmla="*/ 1598942 w 1784526"/>
                <a:gd name="connsiteY7" fmla="*/ 1612279 h 1986503"/>
                <a:gd name="connsiteX8" fmla="*/ 1246663 w 1784526"/>
                <a:gd name="connsiteY8" fmla="*/ 1986503 h 1986503"/>
                <a:gd name="connsiteX9" fmla="*/ 518961 w 1784526"/>
                <a:gd name="connsiteY9" fmla="*/ 1986503 h 1986503"/>
                <a:gd name="connsiteX10" fmla="*/ 4412 w 1784526"/>
                <a:gd name="connsiteY10" fmla="*/ 1471954 h 1986503"/>
                <a:gd name="connsiteX11" fmla="*/ 4412 w 1784526"/>
                <a:gd name="connsiteY11" fmla="*/ 610466 h 1986503"/>
                <a:gd name="connsiteX0" fmla="*/ 4412 w 1784526"/>
                <a:gd name="connsiteY0" fmla="*/ 610466 h 1986503"/>
                <a:gd name="connsiteX1" fmla="*/ 127878 w 1784526"/>
                <a:gd name="connsiteY1" fmla="*/ 421543 h 1986503"/>
                <a:gd name="connsiteX2" fmla="*/ 740642 w 1784526"/>
                <a:gd name="connsiteY2" fmla="*/ 74764 h 1986503"/>
                <a:gd name="connsiteX3" fmla="*/ 973353 w 1784526"/>
                <a:gd name="connsiteY3" fmla="*/ 53039 h 1986503"/>
                <a:gd name="connsiteX4" fmla="*/ 1642168 w 1784526"/>
                <a:gd name="connsiteY4" fmla="*/ 436087 h 1986503"/>
                <a:gd name="connsiteX5" fmla="*/ 1761212 w 1784526"/>
                <a:gd name="connsiteY5" fmla="*/ 753318 h 1986503"/>
                <a:gd name="connsiteX6" fmla="*/ 1761212 w 1784526"/>
                <a:gd name="connsiteY6" fmla="*/ 1400492 h 1986503"/>
                <a:gd name="connsiteX7" fmla="*/ 1634695 w 1784526"/>
                <a:gd name="connsiteY7" fmla="*/ 1578608 h 1986503"/>
                <a:gd name="connsiteX8" fmla="*/ 1246663 w 1784526"/>
                <a:gd name="connsiteY8" fmla="*/ 1986503 h 1986503"/>
                <a:gd name="connsiteX9" fmla="*/ 518961 w 1784526"/>
                <a:gd name="connsiteY9" fmla="*/ 1986503 h 1986503"/>
                <a:gd name="connsiteX10" fmla="*/ 4412 w 1784526"/>
                <a:gd name="connsiteY10" fmla="*/ 1471954 h 1986503"/>
                <a:gd name="connsiteX11" fmla="*/ 4412 w 1784526"/>
                <a:gd name="connsiteY11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634695 w 1782492"/>
                <a:gd name="connsiteY7" fmla="*/ 1578608 h 1986503"/>
                <a:gd name="connsiteX8" fmla="*/ 1246663 w 1782492"/>
                <a:gd name="connsiteY8" fmla="*/ 1986503 h 1986503"/>
                <a:gd name="connsiteX9" fmla="*/ 518961 w 1782492"/>
                <a:gd name="connsiteY9" fmla="*/ 1986503 h 1986503"/>
                <a:gd name="connsiteX10" fmla="*/ 4412 w 1782492"/>
                <a:gd name="connsiteY10" fmla="*/ 1471954 h 1986503"/>
                <a:gd name="connsiteX11" fmla="*/ 4412 w 1782492"/>
                <a:gd name="connsiteY11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634695 w 1782492"/>
                <a:gd name="connsiteY7" fmla="*/ 1578608 h 1986503"/>
                <a:gd name="connsiteX8" fmla="*/ 1246663 w 1782492"/>
                <a:gd name="connsiteY8" fmla="*/ 1986503 h 1986503"/>
                <a:gd name="connsiteX9" fmla="*/ 518961 w 1782492"/>
                <a:gd name="connsiteY9" fmla="*/ 1986503 h 1986503"/>
                <a:gd name="connsiteX10" fmla="*/ 4412 w 1782492"/>
                <a:gd name="connsiteY10" fmla="*/ 1471954 h 1986503"/>
                <a:gd name="connsiteX11" fmla="*/ 4412 w 1782492"/>
                <a:gd name="connsiteY11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634695 w 1782492"/>
                <a:gd name="connsiteY7" fmla="*/ 1578608 h 1986503"/>
                <a:gd name="connsiteX8" fmla="*/ 1001188 w 1782492"/>
                <a:gd name="connsiteY8" fmla="*/ 1943166 h 1986503"/>
                <a:gd name="connsiteX9" fmla="*/ 518961 w 1782492"/>
                <a:gd name="connsiteY9" fmla="*/ 1986503 h 1986503"/>
                <a:gd name="connsiteX10" fmla="*/ 4412 w 1782492"/>
                <a:gd name="connsiteY10" fmla="*/ 1471954 h 1986503"/>
                <a:gd name="connsiteX11" fmla="*/ 4412 w 1782492"/>
                <a:gd name="connsiteY11" fmla="*/ 610466 h 1986503"/>
                <a:gd name="connsiteX0" fmla="*/ 4412 w 1782492"/>
                <a:gd name="connsiteY0" fmla="*/ 610466 h 1943166"/>
                <a:gd name="connsiteX1" fmla="*/ 127878 w 1782492"/>
                <a:gd name="connsiteY1" fmla="*/ 421543 h 1943166"/>
                <a:gd name="connsiteX2" fmla="*/ 740642 w 1782492"/>
                <a:gd name="connsiteY2" fmla="*/ 74764 h 1943166"/>
                <a:gd name="connsiteX3" fmla="*/ 973353 w 1782492"/>
                <a:gd name="connsiteY3" fmla="*/ 53039 h 1943166"/>
                <a:gd name="connsiteX4" fmla="*/ 1642168 w 1782492"/>
                <a:gd name="connsiteY4" fmla="*/ 436087 h 1943166"/>
                <a:gd name="connsiteX5" fmla="*/ 1761212 w 1782492"/>
                <a:gd name="connsiteY5" fmla="*/ 753318 h 1943166"/>
                <a:gd name="connsiteX6" fmla="*/ 1761212 w 1782492"/>
                <a:gd name="connsiteY6" fmla="*/ 1400492 h 1943166"/>
                <a:gd name="connsiteX7" fmla="*/ 1634695 w 1782492"/>
                <a:gd name="connsiteY7" fmla="*/ 1578608 h 1943166"/>
                <a:gd name="connsiteX8" fmla="*/ 1001188 w 1782492"/>
                <a:gd name="connsiteY8" fmla="*/ 1943166 h 1943166"/>
                <a:gd name="connsiteX9" fmla="*/ 751785 w 1782492"/>
                <a:gd name="connsiteY9" fmla="*/ 1936516 h 1943166"/>
                <a:gd name="connsiteX10" fmla="*/ 4412 w 1782492"/>
                <a:gd name="connsiteY10" fmla="*/ 1471954 h 1943166"/>
                <a:gd name="connsiteX11" fmla="*/ 4412 w 1782492"/>
                <a:gd name="connsiteY11" fmla="*/ 610466 h 1943166"/>
                <a:gd name="connsiteX0" fmla="*/ 4412 w 1782492"/>
                <a:gd name="connsiteY0" fmla="*/ 610466 h 2026686"/>
                <a:gd name="connsiteX1" fmla="*/ 127878 w 1782492"/>
                <a:gd name="connsiteY1" fmla="*/ 421543 h 2026686"/>
                <a:gd name="connsiteX2" fmla="*/ 740642 w 1782492"/>
                <a:gd name="connsiteY2" fmla="*/ 74764 h 2026686"/>
                <a:gd name="connsiteX3" fmla="*/ 973353 w 1782492"/>
                <a:gd name="connsiteY3" fmla="*/ 53039 h 2026686"/>
                <a:gd name="connsiteX4" fmla="*/ 1642168 w 1782492"/>
                <a:gd name="connsiteY4" fmla="*/ 436087 h 2026686"/>
                <a:gd name="connsiteX5" fmla="*/ 1761212 w 1782492"/>
                <a:gd name="connsiteY5" fmla="*/ 753318 h 2026686"/>
                <a:gd name="connsiteX6" fmla="*/ 1761212 w 1782492"/>
                <a:gd name="connsiteY6" fmla="*/ 1400492 h 2026686"/>
                <a:gd name="connsiteX7" fmla="*/ 1634695 w 1782492"/>
                <a:gd name="connsiteY7" fmla="*/ 1578608 h 2026686"/>
                <a:gd name="connsiteX8" fmla="*/ 1001188 w 1782492"/>
                <a:gd name="connsiteY8" fmla="*/ 1943166 h 2026686"/>
                <a:gd name="connsiteX9" fmla="*/ 751785 w 1782492"/>
                <a:gd name="connsiteY9" fmla="*/ 1936516 h 2026686"/>
                <a:gd name="connsiteX10" fmla="*/ 4412 w 1782492"/>
                <a:gd name="connsiteY10" fmla="*/ 1471954 h 2026686"/>
                <a:gd name="connsiteX11" fmla="*/ 4412 w 1782492"/>
                <a:gd name="connsiteY11" fmla="*/ 610466 h 2026686"/>
                <a:gd name="connsiteX0" fmla="*/ 4412 w 1782492"/>
                <a:gd name="connsiteY0" fmla="*/ 610466 h 2026686"/>
                <a:gd name="connsiteX1" fmla="*/ 127878 w 1782492"/>
                <a:gd name="connsiteY1" fmla="*/ 421543 h 2026686"/>
                <a:gd name="connsiteX2" fmla="*/ 740642 w 1782492"/>
                <a:gd name="connsiteY2" fmla="*/ 74764 h 2026686"/>
                <a:gd name="connsiteX3" fmla="*/ 973353 w 1782492"/>
                <a:gd name="connsiteY3" fmla="*/ 53039 h 2026686"/>
                <a:gd name="connsiteX4" fmla="*/ 1642168 w 1782492"/>
                <a:gd name="connsiteY4" fmla="*/ 436087 h 2026686"/>
                <a:gd name="connsiteX5" fmla="*/ 1761212 w 1782492"/>
                <a:gd name="connsiteY5" fmla="*/ 753318 h 2026686"/>
                <a:gd name="connsiteX6" fmla="*/ 1761212 w 1782492"/>
                <a:gd name="connsiteY6" fmla="*/ 1400492 h 2026686"/>
                <a:gd name="connsiteX7" fmla="*/ 1634695 w 1782492"/>
                <a:gd name="connsiteY7" fmla="*/ 1578608 h 2026686"/>
                <a:gd name="connsiteX8" fmla="*/ 1001188 w 1782492"/>
                <a:gd name="connsiteY8" fmla="*/ 1943166 h 2026686"/>
                <a:gd name="connsiteX9" fmla="*/ 751785 w 1782492"/>
                <a:gd name="connsiteY9" fmla="*/ 1936516 h 2026686"/>
                <a:gd name="connsiteX10" fmla="*/ 4412 w 1782492"/>
                <a:gd name="connsiteY10" fmla="*/ 1471954 h 2026686"/>
                <a:gd name="connsiteX11" fmla="*/ 4412 w 1782492"/>
                <a:gd name="connsiteY11" fmla="*/ 610466 h 2026686"/>
                <a:gd name="connsiteX0" fmla="*/ 4412 w 1782492"/>
                <a:gd name="connsiteY0" fmla="*/ 610466 h 2026686"/>
                <a:gd name="connsiteX1" fmla="*/ 127878 w 1782492"/>
                <a:gd name="connsiteY1" fmla="*/ 421543 h 2026686"/>
                <a:gd name="connsiteX2" fmla="*/ 740642 w 1782492"/>
                <a:gd name="connsiteY2" fmla="*/ 74764 h 2026686"/>
                <a:gd name="connsiteX3" fmla="*/ 973353 w 1782492"/>
                <a:gd name="connsiteY3" fmla="*/ 53039 h 2026686"/>
                <a:gd name="connsiteX4" fmla="*/ 1642168 w 1782492"/>
                <a:gd name="connsiteY4" fmla="*/ 436087 h 2026686"/>
                <a:gd name="connsiteX5" fmla="*/ 1761212 w 1782492"/>
                <a:gd name="connsiteY5" fmla="*/ 753318 h 2026686"/>
                <a:gd name="connsiteX6" fmla="*/ 1761212 w 1782492"/>
                <a:gd name="connsiteY6" fmla="*/ 1400492 h 2026686"/>
                <a:gd name="connsiteX7" fmla="*/ 1634695 w 1782492"/>
                <a:gd name="connsiteY7" fmla="*/ 1578608 h 2026686"/>
                <a:gd name="connsiteX8" fmla="*/ 1001188 w 1782492"/>
                <a:gd name="connsiteY8" fmla="*/ 1943166 h 2026686"/>
                <a:gd name="connsiteX9" fmla="*/ 751785 w 1782492"/>
                <a:gd name="connsiteY9" fmla="*/ 1936516 h 2026686"/>
                <a:gd name="connsiteX10" fmla="*/ 4412 w 1782492"/>
                <a:gd name="connsiteY10" fmla="*/ 1471954 h 2026686"/>
                <a:gd name="connsiteX11" fmla="*/ 4412 w 1782492"/>
                <a:gd name="connsiteY11" fmla="*/ 610466 h 2026686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4412 w 1782492"/>
                <a:gd name="connsiteY10" fmla="*/ 1471954 h 2013275"/>
                <a:gd name="connsiteX11" fmla="*/ 4412 w 1782492"/>
                <a:gd name="connsiteY11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71954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71954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2492" h="2013275">
                  <a:moveTo>
                    <a:pt x="4412" y="610466"/>
                  </a:moveTo>
                  <a:cubicBezTo>
                    <a:pt x="0" y="491305"/>
                    <a:pt x="76024" y="457615"/>
                    <a:pt x="127878" y="421543"/>
                  </a:cubicBezTo>
                  <a:lnTo>
                    <a:pt x="740642" y="74764"/>
                  </a:lnTo>
                  <a:cubicBezTo>
                    <a:pt x="801380" y="41675"/>
                    <a:pt x="861777" y="0"/>
                    <a:pt x="973353" y="53039"/>
                  </a:cubicBezTo>
                  <a:lnTo>
                    <a:pt x="1642168" y="436087"/>
                  </a:lnTo>
                  <a:cubicBezTo>
                    <a:pt x="1782492" y="505197"/>
                    <a:pt x="1760328" y="576893"/>
                    <a:pt x="1761212" y="753318"/>
                  </a:cubicBezTo>
                  <a:cubicBezTo>
                    <a:pt x="1762096" y="929743"/>
                    <a:pt x="1763684" y="1294657"/>
                    <a:pt x="1761212" y="1400492"/>
                  </a:cubicBezTo>
                  <a:cubicBezTo>
                    <a:pt x="1758740" y="1506327"/>
                    <a:pt x="1684408" y="1537053"/>
                    <a:pt x="1634695" y="1578608"/>
                  </a:cubicBezTo>
                  <a:lnTo>
                    <a:pt x="1001188" y="1943166"/>
                  </a:lnTo>
                  <a:cubicBezTo>
                    <a:pt x="918807" y="1982239"/>
                    <a:pt x="873756" y="2013275"/>
                    <a:pt x="751785" y="1936516"/>
                  </a:cubicBezTo>
                  <a:lnTo>
                    <a:pt x="111494" y="1573989"/>
                  </a:lnTo>
                  <a:cubicBezTo>
                    <a:pt x="64757" y="1550848"/>
                    <a:pt x="4314" y="1486785"/>
                    <a:pt x="4412" y="1400492"/>
                  </a:cubicBezTo>
                  <a:cubicBezTo>
                    <a:pt x="4738" y="1113329"/>
                    <a:pt x="1588" y="782262"/>
                    <a:pt x="4412" y="610466"/>
                  </a:cubicBezTo>
                  <a:close/>
                </a:path>
              </a:pathLst>
            </a:custGeom>
            <a:solidFill>
              <a:srgbClr val="F7BC14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4">
              <a:extLst>
                <a:ext uri="{FF2B5EF4-FFF2-40B4-BE49-F238E27FC236}">
                  <a16:creationId xmlns:a16="http://schemas.microsoft.com/office/drawing/2014/main" id="{43D45313-C77E-4A9D-AF70-BF0F18DEBF8A}"/>
                </a:ext>
              </a:extLst>
            </p:cNvPr>
            <p:cNvSpPr/>
            <p:nvPr/>
          </p:nvSpPr>
          <p:spPr>
            <a:xfrm>
              <a:off x="1843418" y="2423961"/>
              <a:ext cx="1782492" cy="2013275"/>
            </a:xfrm>
            <a:custGeom>
              <a:avLst/>
              <a:gdLst>
                <a:gd name="connsiteX0" fmla="*/ 0 w 1756800"/>
                <a:gd name="connsiteY0" fmla="*/ 514549 h 1962000"/>
                <a:gd name="connsiteX1" fmla="*/ 514549 w 1756800"/>
                <a:gd name="connsiteY1" fmla="*/ 0 h 1962000"/>
                <a:gd name="connsiteX2" fmla="*/ 1242251 w 1756800"/>
                <a:gd name="connsiteY2" fmla="*/ 0 h 1962000"/>
                <a:gd name="connsiteX3" fmla="*/ 1756800 w 1756800"/>
                <a:gd name="connsiteY3" fmla="*/ 514549 h 1962000"/>
                <a:gd name="connsiteX4" fmla="*/ 1756800 w 1756800"/>
                <a:gd name="connsiteY4" fmla="*/ 1447451 h 1962000"/>
                <a:gd name="connsiteX5" fmla="*/ 1242251 w 1756800"/>
                <a:gd name="connsiteY5" fmla="*/ 1962000 h 1962000"/>
                <a:gd name="connsiteX6" fmla="*/ 514549 w 1756800"/>
                <a:gd name="connsiteY6" fmla="*/ 1962000 h 1962000"/>
                <a:gd name="connsiteX7" fmla="*/ 0 w 1756800"/>
                <a:gd name="connsiteY7" fmla="*/ 1447451 h 1962000"/>
                <a:gd name="connsiteX8" fmla="*/ 0 w 1756800"/>
                <a:gd name="connsiteY8" fmla="*/ 514549 h 1962000"/>
                <a:gd name="connsiteX0" fmla="*/ 0 w 1756800"/>
                <a:gd name="connsiteY0" fmla="*/ 514549 h 1962000"/>
                <a:gd name="connsiteX1" fmla="*/ 90456 w 1756800"/>
                <a:gd name="connsiteY1" fmla="*/ 411583 h 1962000"/>
                <a:gd name="connsiteX2" fmla="*/ 514549 w 1756800"/>
                <a:gd name="connsiteY2" fmla="*/ 0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14549 h 1962000"/>
                <a:gd name="connsiteX0" fmla="*/ 0 w 1756800"/>
                <a:gd name="connsiteY0" fmla="*/ 514549 h 1962000"/>
                <a:gd name="connsiteX1" fmla="*/ 90456 w 1756800"/>
                <a:gd name="connsiteY1" fmla="*/ 411583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14549 h 1962000"/>
                <a:gd name="connsiteX0" fmla="*/ 0 w 1756800"/>
                <a:gd name="connsiteY0" fmla="*/ 514549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14549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0 w 1756800"/>
                <a:gd name="connsiteY0" fmla="*/ 585963 h 1962000"/>
                <a:gd name="connsiteX1" fmla="*/ 123466 w 1756800"/>
                <a:gd name="connsiteY1" fmla="*/ 397040 h 1962000"/>
                <a:gd name="connsiteX2" fmla="*/ 803899 w 1756800"/>
                <a:gd name="connsiteY2" fmla="*/ 11749 h 1962000"/>
                <a:gd name="connsiteX3" fmla="*/ 1242251 w 1756800"/>
                <a:gd name="connsiteY3" fmla="*/ 0 h 1962000"/>
                <a:gd name="connsiteX4" fmla="*/ 1756800 w 1756800"/>
                <a:gd name="connsiteY4" fmla="*/ 514549 h 1962000"/>
                <a:gd name="connsiteX5" fmla="*/ 1756800 w 1756800"/>
                <a:gd name="connsiteY5" fmla="*/ 1447451 h 1962000"/>
                <a:gd name="connsiteX6" fmla="*/ 1242251 w 1756800"/>
                <a:gd name="connsiteY6" fmla="*/ 1962000 h 1962000"/>
                <a:gd name="connsiteX7" fmla="*/ 514549 w 1756800"/>
                <a:gd name="connsiteY7" fmla="*/ 1962000 h 1962000"/>
                <a:gd name="connsiteX8" fmla="*/ 0 w 1756800"/>
                <a:gd name="connsiteY8" fmla="*/ 1447451 h 1962000"/>
                <a:gd name="connsiteX9" fmla="*/ 0 w 1756800"/>
                <a:gd name="connsiteY9" fmla="*/ 585963 h 1962000"/>
                <a:gd name="connsiteX0" fmla="*/ 1871 w 1758671"/>
                <a:gd name="connsiteY0" fmla="*/ 585963 h 1962000"/>
                <a:gd name="connsiteX1" fmla="*/ 125337 w 1758671"/>
                <a:gd name="connsiteY1" fmla="*/ 397040 h 1962000"/>
                <a:gd name="connsiteX2" fmla="*/ 805770 w 1758671"/>
                <a:gd name="connsiteY2" fmla="*/ 11749 h 1962000"/>
                <a:gd name="connsiteX3" fmla="*/ 1244122 w 1758671"/>
                <a:gd name="connsiteY3" fmla="*/ 0 h 1962000"/>
                <a:gd name="connsiteX4" fmla="*/ 1758671 w 1758671"/>
                <a:gd name="connsiteY4" fmla="*/ 514549 h 1962000"/>
                <a:gd name="connsiteX5" fmla="*/ 1758671 w 1758671"/>
                <a:gd name="connsiteY5" fmla="*/ 1447451 h 1962000"/>
                <a:gd name="connsiteX6" fmla="*/ 1244122 w 1758671"/>
                <a:gd name="connsiteY6" fmla="*/ 1962000 h 1962000"/>
                <a:gd name="connsiteX7" fmla="*/ 516420 w 1758671"/>
                <a:gd name="connsiteY7" fmla="*/ 1962000 h 1962000"/>
                <a:gd name="connsiteX8" fmla="*/ 1871 w 1758671"/>
                <a:gd name="connsiteY8" fmla="*/ 1447451 h 1962000"/>
                <a:gd name="connsiteX9" fmla="*/ 1871 w 1758671"/>
                <a:gd name="connsiteY9" fmla="*/ 585963 h 1962000"/>
                <a:gd name="connsiteX0" fmla="*/ 2580 w 1759380"/>
                <a:gd name="connsiteY0" fmla="*/ 585963 h 1962000"/>
                <a:gd name="connsiteX1" fmla="*/ 126046 w 1759380"/>
                <a:gd name="connsiteY1" fmla="*/ 397040 h 1962000"/>
                <a:gd name="connsiteX2" fmla="*/ 806479 w 1759380"/>
                <a:gd name="connsiteY2" fmla="*/ 11749 h 1962000"/>
                <a:gd name="connsiteX3" fmla="*/ 1244831 w 1759380"/>
                <a:gd name="connsiteY3" fmla="*/ 0 h 1962000"/>
                <a:gd name="connsiteX4" fmla="*/ 1759380 w 1759380"/>
                <a:gd name="connsiteY4" fmla="*/ 514549 h 1962000"/>
                <a:gd name="connsiteX5" fmla="*/ 1759380 w 1759380"/>
                <a:gd name="connsiteY5" fmla="*/ 1447451 h 1962000"/>
                <a:gd name="connsiteX6" fmla="*/ 1244831 w 1759380"/>
                <a:gd name="connsiteY6" fmla="*/ 1962000 h 1962000"/>
                <a:gd name="connsiteX7" fmla="*/ 517129 w 1759380"/>
                <a:gd name="connsiteY7" fmla="*/ 1962000 h 1962000"/>
                <a:gd name="connsiteX8" fmla="*/ 2580 w 1759380"/>
                <a:gd name="connsiteY8" fmla="*/ 1447451 h 1962000"/>
                <a:gd name="connsiteX9" fmla="*/ 2580 w 1759380"/>
                <a:gd name="connsiteY9" fmla="*/ 585963 h 1962000"/>
                <a:gd name="connsiteX0" fmla="*/ 10844 w 1767644"/>
                <a:gd name="connsiteY0" fmla="*/ 585963 h 1962000"/>
                <a:gd name="connsiteX1" fmla="*/ 134310 w 1767644"/>
                <a:gd name="connsiteY1" fmla="*/ 397040 h 1962000"/>
                <a:gd name="connsiteX2" fmla="*/ 814743 w 1767644"/>
                <a:gd name="connsiteY2" fmla="*/ 11749 h 1962000"/>
                <a:gd name="connsiteX3" fmla="*/ 1253095 w 1767644"/>
                <a:gd name="connsiteY3" fmla="*/ 0 h 1962000"/>
                <a:gd name="connsiteX4" fmla="*/ 1767644 w 1767644"/>
                <a:gd name="connsiteY4" fmla="*/ 514549 h 1962000"/>
                <a:gd name="connsiteX5" fmla="*/ 1767644 w 1767644"/>
                <a:gd name="connsiteY5" fmla="*/ 1447451 h 1962000"/>
                <a:gd name="connsiteX6" fmla="*/ 1253095 w 1767644"/>
                <a:gd name="connsiteY6" fmla="*/ 1962000 h 1962000"/>
                <a:gd name="connsiteX7" fmla="*/ 525393 w 1767644"/>
                <a:gd name="connsiteY7" fmla="*/ 1962000 h 1962000"/>
                <a:gd name="connsiteX8" fmla="*/ 10844 w 1767644"/>
                <a:gd name="connsiteY8" fmla="*/ 1447451 h 1962000"/>
                <a:gd name="connsiteX9" fmla="*/ 10844 w 1767644"/>
                <a:gd name="connsiteY9" fmla="*/ 585963 h 1962000"/>
                <a:gd name="connsiteX0" fmla="*/ 10844 w 1767644"/>
                <a:gd name="connsiteY0" fmla="*/ 585963 h 1962000"/>
                <a:gd name="connsiteX1" fmla="*/ 134310 w 1767644"/>
                <a:gd name="connsiteY1" fmla="*/ 397040 h 1962000"/>
                <a:gd name="connsiteX2" fmla="*/ 814743 w 1767644"/>
                <a:gd name="connsiteY2" fmla="*/ 11749 h 1962000"/>
                <a:gd name="connsiteX3" fmla="*/ 1253095 w 1767644"/>
                <a:gd name="connsiteY3" fmla="*/ 0 h 1962000"/>
                <a:gd name="connsiteX4" fmla="*/ 1767644 w 1767644"/>
                <a:gd name="connsiteY4" fmla="*/ 514549 h 1962000"/>
                <a:gd name="connsiteX5" fmla="*/ 1767644 w 1767644"/>
                <a:gd name="connsiteY5" fmla="*/ 1447451 h 1962000"/>
                <a:gd name="connsiteX6" fmla="*/ 1253095 w 1767644"/>
                <a:gd name="connsiteY6" fmla="*/ 1962000 h 1962000"/>
                <a:gd name="connsiteX7" fmla="*/ 525393 w 1767644"/>
                <a:gd name="connsiteY7" fmla="*/ 1962000 h 1962000"/>
                <a:gd name="connsiteX8" fmla="*/ 10844 w 1767644"/>
                <a:gd name="connsiteY8" fmla="*/ 1447451 h 1962000"/>
                <a:gd name="connsiteX9" fmla="*/ 10844 w 1767644"/>
                <a:gd name="connsiteY9" fmla="*/ 585963 h 1962000"/>
                <a:gd name="connsiteX0" fmla="*/ 4412 w 1761212"/>
                <a:gd name="connsiteY0" fmla="*/ 585963 h 1962000"/>
                <a:gd name="connsiteX1" fmla="*/ 127878 w 1761212"/>
                <a:gd name="connsiteY1" fmla="*/ 397040 h 1962000"/>
                <a:gd name="connsiteX2" fmla="*/ 808311 w 1761212"/>
                <a:gd name="connsiteY2" fmla="*/ 11749 h 1962000"/>
                <a:gd name="connsiteX3" fmla="*/ 1246663 w 1761212"/>
                <a:gd name="connsiteY3" fmla="*/ 0 h 1962000"/>
                <a:gd name="connsiteX4" fmla="*/ 1761212 w 1761212"/>
                <a:gd name="connsiteY4" fmla="*/ 514549 h 1962000"/>
                <a:gd name="connsiteX5" fmla="*/ 1761212 w 1761212"/>
                <a:gd name="connsiteY5" fmla="*/ 1447451 h 1962000"/>
                <a:gd name="connsiteX6" fmla="*/ 1246663 w 1761212"/>
                <a:gd name="connsiteY6" fmla="*/ 1962000 h 1962000"/>
                <a:gd name="connsiteX7" fmla="*/ 518961 w 1761212"/>
                <a:gd name="connsiteY7" fmla="*/ 1962000 h 1962000"/>
                <a:gd name="connsiteX8" fmla="*/ 4412 w 1761212"/>
                <a:gd name="connsiteY8" fmla="*/ 1447451 h 1962000"/>
                <a:gd name="connsiteX9" fmla="*/ 4412 w 1761212"/>
                <a:gd name="connsiteY9" fmla="*/ 585963 h 1962000"/>
                <a:gd name="connsiteX0" fmla="*/ 4412 w 1761212"/>
                <a:gd name="connsiteY0" fmla="*/ 574214 h 1950251"/>
                <a:gd name="connsiteX1" fmla="*/ 127878 w 1761212"/>
                <a:gd name="connsiteY1" fmla="*/ 385291 h 1950251"/>
                <a:gd name="connsiteX2" fmla="*/ 808311 w 1761212"/>
                <a:gd name="connsiteY2" fmla="*/ 0 h 1950251"/>
                <a:gd name="connsiteX3" fmla="*/ 984563 w 1761212"/>
                <a:gd name="connsiteY3" fmla="*/ 19950 h 1950251"/>
                <a:gd name="connsiteX4" fmla="*/ 1761212 w 1761212"/>
                <a:gd name="connsiteY4" fmla="*/ 502800 h 1950251"/>
                <a:gd name="connsiteX5" fmla="*/ 1761212 w 1761212"/>
                <a:gd name="connsiteY5" fmla="*/ 1435702 h 1950251"/>
                <a:gd name="connsiteX6" fmla="*/ 1246663 w 1761212"/>
                <a:gd name="connsiteY6" fmla="*/ 1950251 h 1950251"/>
                <a:gd name="connsiteX7" fmla="*/ 518961 w 1761212"/>
                <a:gd name="connsiteY7" fmla="*/ 1950251 h 1950251"/>
                <a:gd name="connsiteX8" fmla="*/ 4412 w 1761212"/>
                <a:gd name="connsiteY8" fmla="*/ 1435702 h 1950251"/>
                <a:gd name="connsiteX9" fmla="*/ 4412 w 1761212"/>
                <a:gd name="connsiteY9" fmla="*/ 574214 h 1950251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808311 w 1761212"/>
                <a:gd name="connsiteY2" fmla="*/ 33089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808311 w 1761212"/>
                <a:gd name="connsiteY2" fmla="*/ 33089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728782 w 1761212"/>
                <a:gd name="connsiteY2" fmla="*/ 78089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07303 h 1983340"/>
                <a:gd name="connsiteX1" fmla="*/ 127878 w 1761212"/>
                <a:gd name="connsiteY1" fmla="*/ 418380 h 1983340"/>
                <a:gd name="connsiteX2" fmla="*/ 740642 w 1761212"/>
                <a:gd name="connsiteY2" fmla="*/ 71601 h 1983340"/>
                <a:gd name="connsiteX3" fmla="*/ 984563 w 1761212"/>
                <a:gd name="connsiteY3" fmla="*/ 53039 h 1983340"/>
                <a:gd name="connsiteX4" fmla="*/ 1761212 w 1761212"/>
                <a:gd name="connsiteY4" fmla="*/ 535889 h 1983340"/>
                <a:gd name="connsiteX5" fmla="*/ 1761212 w 1761212"/>
                <a:gd name="connsiteY5" fmla="*/ 1468791 h 1983340"/>
                <a:gd name="connsiteX6" fmla="*/ 1246663 w 1761212"/>
                <a:gd name="connsiteY6" fmla="*/ 1983340 h 1983340"/>
                <a:gd name="connsiteX7" fmla="*/ 518961 w 1761212"/>
                <a:gd name="connsiteY7" fmla="*/ 1983340 h 1983340"/>
                <a:gd name="connsiteX8" fmla="*/ 4412 w 1761212"/>
                <a:gd name="connsiteY8" fmla="*/ 1468791 h 1983340"/>
                <a:gd name="connsiteX9" fmla="*/ 4412 w 1761212"/>
                <a:gd name="connsiteY9" fmla="*/ 607303 h 1983340"/>
                <a:gd name="connsiteX0" fmla="*/ 4412 w 1761212"/>
                <a:gd name="connsiteY0" fmla="*/ 610466 h 1986503"/>
                <a:gd name="connsiteX1" fmla="*/ 127878 w 1761212"/>
                <a:gd name="connsiteY1" fmla="*/ 421543 h 1986503"/>
                <a:gd name="connsiteX2" fmla="*/ 740642 w 1761212"/>
                <a:gd name="connsiteY2" fmla="*/ 74764 h 1986503"/>
                <a:gd name="connsiteX3" fmla="*/ 973353 w 1761212"/>
                <a:gd name="connsiteY3" fmla="*/ 53039 h 1986503"/>
                <a:gd name="connsiteX4" fmla="*/ 1761212 w 1761212"/>
                <a:gd name="connsiteY4" fmla="*/ 539052 h 1986503"/>
                <a:gd name="connsiteX5" fmla="*/ 1761212 w 1761212"/>
                <a:gd name="connsiteY5" fmla="*/ 1471954 h 1986503"/>
                <a:gd name="connsiteX6" fmla="*/ 1246663 w 1761212"/>
                <a:gd name="connsiteY6" fmla="*/ 1986503 h 1986503"/>
                <a:gd name="connsiteX7" fmla="*/ 518961 w 1761212"/>
                <a:gd name="connsiteY7" fmla="*/ 1986503 h 1986503"/>
                <a:gd name="connsiteX8" fmla="*/ 4412 w 1761212"/>
                <a:gd name="connsiteY8" fmla="*/ 1471954 h 1986503"/>
                <a:gd name="connsiteX9" fmla="*/ 4412 w 1761212"/>
                <a:gd name="connsiteY9" fmla="*/ 610466 h 1986503"/>
                <a:gd name="connsiteX0" fmla="*/ 4412 w 1761212"/>
                <a:gd name="connsiteY0" fmla="*/ 610466 h 1986503"/>
                <a:gd name="connsiteX1" fmla="*/ 127878 w 1761212"/>
                <a:gd name="connsiteY1" fmla="*/ 421543 h 1986503"/>
                <a:gd name="connsiteX2" fmla="*/ 740642 w 1761212"/>
                <a:gd name="connsiteY2" fmla="*/ 74764 h 1986503"/>
                <a:gd name="connsiteX3" fmla="*/ 973353 w 1761212"/>
                <a:gd name="connsiteY3" fmla="*/ 53039 h 1986503"/>
                <a:gd name="connsiteX4" fmla="*/ 1642168 w 1761212"/>
                <a:gd name="connsiteY4" fmla="*/ 436087 h 1986503"/>
                <a:gd name="connsiteX5" fmla="*/ 1761212 w 1761212"/>
                <a:gd name="connsiteY5" fmla="*/ 539052 h 1986503"/>
                <a:gd name="connsiteX6" fmla="*/ 1761212 w 1761212"/>
                <a:gd name="connsiteY6" fmla="*/ 1471954 h 1986503"/>
                <a:gd name="connsiteX7" fmla="*/ 1246663 w 1761212"/>
                <a:gd name="connsiteY7" fmla="*/ 1986503 h 1986503"/>
                <a:gd name="connsiteX8" fmla="*/ 518961 w 1761212"/>
                <a:gd name="connsiteY8" fmla="*/ 1986503 h 1986503"/>
                <a:gd name="connsiteX9" fmla="*/ 4412 w 1761212"/>
                <a:gd name="connsiteY9" fmla="*/ 1471954 h 1986503"/>
                <a:gd name="connsiteX10" fmla="*/ 4412 w 1761212"/>
                <a:gd name="connsiteY10" fmla="*/ 610466 h 1986503"/>
                <a:gd name="connsiteX0" fmla="*/ 4412 w 1761212"/>
                <a:gd name="connsiteY0" fmla="*/ 610466 h 1986503"/>
                <a:gd name="connsiteX1" fmla="*/ 127878 w 1761212"/>
                <a:gd name="connsiteY1" fmla="*/ 421543 h 1986503"/>
                <a:gd name="connsiteX2" fmla="*/ 740642 w 1761212"/>
                <a:gd name="connsiteY2" fmla="*/ 74764 h 1986503"/>
                <a:gd name="connsiteX3" fmla="*/ 973353 w 1761212"/>
                <a:gd name="connsiteY3" fmla="*/ 53039 h 1986503"/>
                <a:gd name="connsiteX4" fmla="*/ 1642168 w 1761212"/>
                <a:gd name="connsiteY4" fmla="*/ 436087 h 1986503"/>
                <a:gd name="connsiteX5" fmla="*/ 1761212 w 1761212"/>
                <a:gd name="connsiteY5" fmla="*/ 681904 h 1986503"/>
                <a:gd name="connsiteX6" fmla="*/ 1761212 w 1761212"/>
                <a:gd name="connsiteY6" fmla="*/ 1471954 h 1986503"/>
                <a:gd name="connsiteX7" fmla="*/ 1246663 w 1761212"/>
                <a:gd name="connsiteY7" fmla="*/ 1986503 h 1986503"/>
                <a:gd name="connsiteX8" fmla="*/ 518961 w 1761212"/>
                <a:gd name="connsiteY8" fmla="*/ 1986503 h 1986503"/>
                <a:gd name="connsiteX9" fmla="*/ 4412 w 1761212"/>
                <a:gd name="connsiteY9" fmla="*/ 1471954 h 1986503"/>
                <a:gd name="connsiteX10" fmla="*/ 4412 w 176121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71954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71954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00492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681904 h 1986503"/>
                <a:gd name="connsiteX6" fmla="*/ 1761212 w 1782492"/>
                <a:gd name="connsiteY6" fmla="*/ 1400492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246663 w 1782492"/>
                <a:gd name="connsiteY7" fmla="*/ 1986503 h 1986503"/>
                <a:gd name="connsiteX8" fmla="*/ 518961 w 1782492"/>
                <a:gd name="connsiteY8" fmla="*/ 1986503 h 1986503"/>
                <a:gd name="connsiteX9" fmla="*/ 4412 w 1782492"/>
                <a:gd name="connsiteY9" fmla="*/ 1471954 h 1986503"/>
                <a:gd name="connsiteX10" fmla="*/ 4412 w 1782492"/>
                <a:gd name="connsiteY10" fmla="*/ 610466 h 1986503"/>
                <a:gd name="connsiteX0" fmla="*/ 4412 w 1784526"/>
                <a:gd name="connsiteY0" fmla="*/ 610466 h 1986503"/>
                <a:gd name="connsiteX1" fmla="*/ 127878 w 1784526"/>
                <a:gd name="connsiteY1" fmla="*/ 421543 h 1986503"/>
                <a:gd name="connsiteX2" fmla="*/ 740642 w 1784526"/>
                <a:gd name="connsiteY2" fmla="*/ 74764 h 1986503"/>
                <a:gd name="connsiteX3" fmla="*/ 973353 w 1784526"/>
                <a:gd name="connsiteY3" fmla="*/ 53039 h 1986503"/>
                <a:gd name="connsiteX4" fmla="*/ 1642168 w 1784526"/>
                <a:gd name="connsiteY4" fmla="*/ 436087 h 1986503"/>
                <a:gd name="connsiteX5" fmla="*/ 1761212 w 1784526"/>
                <a:gd name="connsiteY5" fmla="*/ 753318 h 1986503"/>
                <a:gd name="connsiteX6" fmla="*/ 1761212 w 1784526"/>
                <a:gd name="connsiteY6" fmla="*/ 1400492 h 1986503"/>
                <a:gd name="connsiteX7" fmla="*/ 1598942 w 1784526"/>
                <a:gd name="connsiteY7" fmla="*/ 1612279 h 1986503"/>
                <a:gd name="connsiteX8" fmla="*/ 1246663 w 1784526"/>
                <a:gd name="connsiteY8" fmla="*/ 1986503 h 1986503"/>
                <a:gd name="connsiteX9" fmla="*/ 518961 w 1784526"/>
                <a:gd name="connsiteY9" fmla="*/ 1986503 h 1986503"/>
                <a:gd name="connsiteX10" fmla="*/ 4412 w 1784526"/>
                <a:gd name="connsiteY10" fmla="*/ 1471954 h 1986503"/>
                <a:gd name="connsiteX11" fmla="*/ 4412 w 1784526"/>
                <a:gd name="connsiteY11" fmla="*/ 610466 h 1986503"/>
                <a:gd name="connsiteX0" fmla="*/ 4412 w 1784526"/>
                <a:gd name="connsiteY0" fmla="*/ 610466 h 1986503"/>
                <a:gd name="connsiteX1" fmla="*/ 127878 w 1784526"/>
                <a:gd name="connsiteY1" fmla="*/ 421543 h 1986503"/>
                <a:gd name="connsiteX2" fmla="*/ 740642 w 1784526"/>
                <a:gd name="connsiteY2" fmla="*/ 74764 h 1986503"/>
                <a:gd name="connsiteX3" fmla="*/ 973353 w 1784526"/>
                <a:gd name="connsiteY3" fmla="*/ 53039 h 1986503"/>
                <a:gd name="connsiteX4" fmla="*/ 1642168 w 1784526"/>
                <a:gd name="connsiteY4" fmla="*/ 436087 h 1986503"/>
                <a:gd name="connsiteX5" fmla="*/ 1761212 w 1784526"/>
                <a:gd name="connsiteY5" fmla="*/ 753318 h 1986503"/>
                <a:gd name="connsiteX6" fmla="*/ 1761212 w 1784526"/>
                <a:gd name="connsiteY6" fmla="*/ 1400492 h 1986503"/>
                <a:gd name="connsiteX7" fmla="*/ 1634695 w 1784526"/>
                <a:gd name="connsiteY7" fmla="*/ 1578608 h 1986503"/>
                <a:gd name="connsiteX8" fmla="*/ 1246663 w 1784526"/>
                <a:gd name="connsiteY8" fmla="*/ 1986503 h 1986503"/>
                <a:gd name="connsiteX9" fmla="*/ 518961 w 1784526"/>
                <a:gd name="connsiteY9" fmla="*/ 1986503 h 1986503"/>
                <a:gd name="connsiteX10" fmla="*/ 4412 w 1784526"/>
                <a:gd name="connsiteY10" fmla="*/ 1471954 h 1986503"/>
                <a:gd name="connsiteX11" fmla="*/ 4412 w 1784526"/>
                <a:gd name="connsiteY11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634695 w 1782492"/>
                <a:gd name="connsiteY7" fmla="*/ 1578608 h 1986503"/>
                <a:gd name="connsiteX8" fmla="*/ 1246663 w 1782492"/>
                <a:gd name="connsiteY8" fmla="*/ 1986503 h 1986503"/>
                <a:gd name="connsiteX9" fmla="*/ 518961 w 1782492"/>
                <a:gd name="connsiteY9" fmla="*/ 1986503 h 1986503"/>
                <a:gd name="connsiteX10" fmla="*/ 4412 w 1782492"/>
                <a:gd name="connsiteY10" fmla="*/ 1471954 h 1986503"/>
                <a:gd name="connsiteX11" fmla="*/ 4412 w 1782492"/>
                <a:gd name="connsiteY11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634695 w 1782492"/>
                <a:gd name="connsiteY7" fmla="*/ 1578608 h 1986503"/>
                <a:gd name="connsiteX8" fmla="*/ 1246663 w 1782492"/>
                <a:gd name="connsiteY8" fmla="*/ 1986503 h 1986503"/>
                <a:gd name="connsiteX9" fmla="*/ 518961 w 1782492"/>
                <a:gd name="connsiteY9" fmla="*/ 1986503 h 1986503"/>
                <a:gd name="connsiteX10" fmla="*/ 4412 w 1782492"/>
                <a:gd name="connsiteY10" fmla="*/ 1471954 h 1986503"/>
                <a:gd name="connsiteX11" fmla="*/ 4412 w 1782492"/>
                <a:gd name="connsiteY11" fmla="*/ 610466 h 1986503"/>
                <a:gd name="connsiteX0" fmla="*/ 4412 w 1782492"/>
                <a:gd name="connsiteY0" fmla="*/ 610466 h 1986503"/>
                <a:gd name="connsiteX1" fmla="*/ 127878 w 1782492"/>
                <a:gd name="connsiteY1" fmla="*/ 421543 h 1986503"/>
                <a:gd name="connsiteX2" fmla="*/ 740642 w 1782492"/>
                <a:gd name="connsiteY2" fmla="*/ 74764 h 1986503"/>
                <a:gd name="connsiteX3" fmla="*/ 973353 w 1782492"/>
                <a:gd name="connsiteY3" fmla="*/ 53039 h 1986503"/>
                <a:gd name="connsiteX4" fmla="*/ 1642168 w 1782492"/>
                <a:gd name="connsiteY4" fmla="*/ 436087 h 1986503"/>
                <a:gd name="connsiteX5" fmla="*/ 1761212 w 1782492"/>
                <a:gd name="connsiteY5" fmla="*/ 753318 h 1986503"/>
                <a:gd name="connsiteX6" fmla="*/ 1761212 w 1782492"/>
                <a:gd name="connsiteY6" fmla="*/ 1400492 h 1986503"/>
                <a:gd name="connsiteX7" fmla="*/ 1634695 w 1782492"/>
                <a:gd name="connsiteY7" fmla="*/ 1578608 h 1986503"/>
                <a:gd name="connsiteX8" fmla="*/ 1001188 w 1782492"/>
                <a:gd name="connsiteY8" fmla="*/ 1943166 h 1986503"/>
                <a:gd name="connsiteX9" fmla="*/ 518961 w 1782492"/>
                <a:gd name="connsiteY9" fmla="*/ 1986503 h 1986503"/>
                <a:gd name="connsiteX10" fmla="*/ 4412 w 1782492"/>
                <a:gd name="connsiteY10" fmla="*/ 1471954 h 1986503"/>
                <a:gd name="connsiteX11" fmla="*/ 4412 w 1782492"/>
                <a:gd name="connsiteY11" fmla="*/ 610466 h 1986503"/>
                <a:gd name="connsiteX0" fmla="*/ 4412 w 1782492"/>
                <a:gd name="connsiteY0" fmla="*/ 610466 h 1943166"/>
                <a:gd name="connsiteX1" fmla="*/ 127878 w 1782492"/>
                <a:gd name="connsiteY1" fmla="*/ 421543 h 1943166"/>
                <a:gd name="connsiteX2" fmla="*/ 740642 w 1782492"/>
                <a:gd name="connsiteY2" fmla="*/ 74764 h 1943166"/>
                <a:gd name="connsiteX3" fmla="*/ 973353 w 1782492"/>
                <a:gd name="connsiteY3" fmla="*/ 53039 h 1943166"/>
                <a:gd name="connsiteX4" fmla="*/ 1642168 w 1782492"/>
                <a:gd name="connsiteY4" fmla="*/ 436087 h 1943166"/>
                <a:gd name="connsiteX5" fmla="*/ 1761212 w 1782492"/>
                <a:gd name="connsiteY5" fmla="*/ 753318 h 1943166"/>
                <a:gd name="connsiteX6" fmla="*/ 1761212 w 1782492"/>
                <a:gd name="connsiteY6" fmla="*/ 1400492 h 1943166"/>
                <a:gd name="connsiteX7" fmla="*/ 1634695 w 1782492"/>
                <a:gd name="connsiteY7" fmla="*/ 1578608 h 1943166"/>
                <a:gd name="connsiteX8" fmla="*/ 1001188 w 1782492"/>
                <a:gd name="connsiteY8" fmla="*/ 1943166 h 1943166"/>
                <a:gd name="connsiteX9" fmla="*/ 751785 w 1782492"/>
                <a:gd name="connsiteY9" fmla="*/ 1936516 h 1943166"/>
                <a:gd name="connsiteX10" fmla="*/ 4412 w 1782492"/>
                <a:gd name="connsiteY10" fmla="*/ 1471954 h 1943166"/>
                <a:gd name="connsiteX11" fmla="*/ 4412 w 1782492"/>
                <a:gd name="connsiteY11" fmla="*/ 610466 h 1943166"/>
                <a:gd name="connsiteX0" fmla="*/ 4412 w 1782492"/>
                <a:gd name="connsiteY0" fmla="*/ 610466 h 2026686"/>
                <a:gd name="connsiteX1" fmla="*/ 127878 w 1782492"/>
                <a:gd name="connsiteY1" fmla="*/ 421543 h 2026686"/>
                <a:gd name="connsiteX2" fmla="*/ 740642 w 1782492"/>
                <a:gd name="connsiteY2" fmla="*/ 74764 h 2026686"/>
                <a:gd name="connsiteX3" fmla="*/ 973353 w 1782492"/>
                <a:gd name="connsiteY3" fmla="*/ 53039 h 2026686"/>
                <a:gd name="connsiteX4" fmla="*/ 1642168 w 1782492"/>
                <a:gd name="connsiteY4" fmla="*/ 436087 h 2026686"/>
                <a:gd name="connsiteX5" fmla="*/ 1761212 w 1782492"/>
                <a:gd name="connsiteY5" fmla="*/ 753318 h 2026686"/>
                <a:gd name="connsiteX6" fmla="*/ 1761212 w 1782492"/>
                <a:gd name="connsiteY6" fmla="*/ 1400492 h 2026686"/>
                <a:gd name="connsiteX7" fmla="*/ 1634695 w 1782492"/>
                <a:gd name="connsiteY7" fmla="*/ 1578608 h 2026686"/>
                <a:gd name="connsiteX8" fmla="*/ 1001188 w 1782492"/>
                <a:gd name="connsiteY8" fmla="*/ 1943166 h 2026686"/>
                <a:gd name="connsiteX9" fmla="*/ 751785 w 1782492"/>
                <a:gd name="connsiteY9" fmla="*/ 1936516 h 2026686"/>
                <a:gd name="connsiteX10" fmla="*/ 4412 w 1782492"/>
                <a:gd name="connsiteY10" fmla="*/ 1471954 h 2026686"/>
                <a:gd name="connsiteX11" fmla="*/ 4412 w 1782492"/>
                <a:gd name="connsiteY11" fmla="*/ 610466 h 2026686"/>
                <a:gd name="connsiteX0" fmla="*/ 4412 w 1782492"/>
                <a:gd name="connsiteY0" fmla="*/ 610466 h 2026686"/>
                <a:gd name="connsiteX1" fmla="*/ 127878 w 1782492"/>
                <a:gd name="connsiteY1" fmla="*/ 421543 h 2026686"/>
                <a:gd name="connsiteX2" fmla="*/ 740642 w 1782492"/>
                <a:gd name="connsiteY2" fmla="*/ 74764 h 2026686"/>
                <a:gd name="connsiteX3" fmla="*/ 973353 w 1782492"/>
                <a:gd name="connsiteY3" fmla="*/ 53039 h 2026686"/>
                <a:gd name="connsiteX4" fmla="*/ 1642168 w 1782492"/>
                <a:gd name="connsiteY4" fmla="*/ 436087 h 2026686"/>
                <a:gd name="connsiteX5" fmla="*/ 1761212 w 1782492"/>
                <a:gd name="connsiteY5" fmla="*/ 753318 h 2026686"/>
                <a:gd name="connsiteX6" fmla="*/ 1761212 w 1782492"/>
                <a:gd name="connsiteY6" fmla="*/ 1400492 h 2026686"/>
                <a:gd name="connsiteX7" fmla="*/ 1634695 w 1782492"/>
                <a:gd name="connsiteY7" fmla="*/ 1578608 h 2026686"/>
                <a:gd name="connsiteX8" fmla="*/ 1001188 w 1782492"/>
                <a:gd name="connsiteY8" fmla="*/ 1943166 h 2026686"/>
                <a:gd name="connsiteX9" fmla="*/ 751785 w 1782492"/>
                <a:gd name="connsiteY9" fmla="*/ 1936516 h 2026686"/>
                <a:gd name="connsiteX10" fmla="*/ 4412 w 1782492"/>
                <a:gd name="connsiteY10" fmla="*/ 1471954 h 2026686"/>
                <a:gd name="connsiteX11" fmla="*/ 4412 w 1782492"/>
                <a:gd name="connsiteY11" fmla="*/ 610466 h 2026686"/>
                <a:gd name="connsiteX0" fmla="*/ 4412 w 1782492"/>
                <a:gd name="connsiteY0" fmla="*/ 610466 h 2026686"/>
                <a:gd name="connsiteX1" fmla="*/ 127878 w 1782492"/>
                <a:gd name="connsiteY1" fmla="*/ 421543 h 2026686"/>
                <a:gd name="connsiteX2" fmla="*/ 740642 w 1782492"/>
                <a:gd name="connsiteY2" fmla="*/ 74764 h 2026686"/>
                <a:gd name="connsiteX3" fmla="*/ 973353 w 1782492"/>
                <a:gd name="connsiteY3" fmla="*/ 53039 h 2026686"/>
                <a:gd name="connsiteX4" fmla="*/ 1642168 w 1782492"/>
                <a:gd name="connsiteY4" fmla="*/ 436087 h 2026686"/>
                <a:gd name="connsiteX5" fmla="*/ 1761212 w 1782492"/>
                <a:gd name="connsiteY5" fmla="*/ 753318 h 2026686"/>
                <a:gd name="connsiteX6" fmla="*/ 1761212 w 1782492"/>
                <a:gd name="connsiteY6" fmla="*/ 1400492 h 2026686"/>
                <a:gd name="connsiteX7" fmla="*/ 1634695 w 1782492"/>
                <a:gd name="connsiteY7" fmla="*/ 1578608 h 2026686"/>
                <a:gd name="connsiteX8" fmla="*/ 1001188 w 1782492"/>
                <a:gd name="connsiteY8" fmla="*/ 1943166 h 2026686"/>
                <a:gd name="connsiteX9" fmla="*/ 751785 w 1782492"/>
                <a:gd name="connsiteY9" fmla="*/ 1936516 h 2026686"/>
                <a:gd name="connsiteX10" fmla="*/ 4412 w 1782492"/>
                <a:gd name="connsiteY10" fmla="*/ 1471954 h 2026686"/>
                <a:gd name="connsiteX11" fmla="*/ 4412 w 1782492"/>
                <a:gd name="connsiteY11" fmla="*/ 610466 h 2026686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4412 w 1782492"/>
                <a:gd name="connsiteY10" fmla="*/ 1471954 h 2013275"/>
                <a:gd name="connsiteX11" fmla="*/ 4412 w 1782492"/>
                <a:gd name="connsiteY11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71954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71954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  <a:gd name="connsiteX0" fmla="*/ 4412 w 1782492"/>
                <a:gd name="connsiteY0" fmla="*/ 610466 h 2013275"/>
                <a:gd name="connsiteX1" fmla="*/ 127878 w 1782492"/>
                <a:gd name="connsiteY1" fmla="*/ 421543 h 2013275"/>
                <a:gd name="connsiteX2" fmla="*/ 740642 w 1782492"/>
                <a:gd name="connsiteY2" fmla="*/ 74764 h 2013275"/>
                <a:gd name="connsiteX3" fmla="*/ 973353 w 1782492"/>
                <a:gd name="connsiteY3" fmla="*/ 53039 h 2013275"/>
                <a:gd name="connsiteX4" fmla="*/ 1642168 w 1782492"/>
                <a:gd name="connsiteY4" fmla="*/ 436087 h 2013275"/>
                <a:gd name="connsiteX5" fmla="*/ 1761212 w 1782492"/>
                <a:gd name="connsiteY5" fmla="*/ 753318 h 2013275"/>
                <a:gd name="connsiteX6" fmla="*/ 1761212 w 1782492"/>
                <a:gd name="connsiteY6" fmla="*/ 1400492 h 2013275"/>
                <a:gd name="connsiteX7" fmla="*/ 1634695 w 1782492"/>
                <a:gd name="connsiteY7" fmla="*/ 1578608 h 2013275"/>
                <a:gd name="connsiteX8" fmla="*/ 1001188 w 1782492"/>
                <a:gd name="connsiteY8" fmla="*/ 1943166 h 2013275"/>
                <a:gd name="connsiteX9" fmla="*/ 751785 w 1782492"/>
                <a:gd name="connsiteY9" fmla="*/ 1936516 h 2013275"/>
                <a:gd name="connsiteX10" fmla="*/ 111494 w 1782492"/>
                <a:gd name="connsiteY10" fmla="*/ 1573989 h 2013275"/>
                <a:gd name="connsiteX11" fmla="*/ 4412 w 1782492"/>
                <a:gd name="connsiteY11" fmla="*/ 1400492 h 2013275"/>
                <a:gd name="connsiteX12" fmla="*/ 4412 w 1782492"/>
                <a:gd name="connsiteY12" fmla="*/ 610466 h 201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2492" h="2013275">
                  <a:moveTo>
                    <a:pt x="4412" y="610466"/>
                  </a:moveTo>
                  <a:cubicBezTo>
                    <a:pt x="0" y="491305"/>
                    <a:pt x="76024" y="457615"/>
                    <a:pt x="127878" y="421543"/>
                  </a:cubicBezTo>
                  <a:lnTo>
                    <a:pt x="740642" y="74764"/>
                  </a:lnTo>
                  <a:cubicBezTo>
                    <a:pt x="801380" y="41675"/>
                    <a:pt x="861777" y="0"/>
                    <a:pt x="973353" y="53039"/>
                  </a:cubicBezTo>
                  <a:lnTo>
                    <a:pt x="1642168" y="436087"/>
                  </a:lnTo>
                  <a:cubicBezTo>
                    <a:pt x="1782492" y="505197"/>
                    <a:pt x="1760328" y="576893"/>
                    <a:pt x="1761212" y="753318"/>
                  </a:cubicBezTo>
                  <a:cubicBezTo>
                    <a:pt x="1762096" y="929743"/>
                    <a:pt x="1763684" y="1294657"/>
                    <a:pt x="1761212" y="1400492"/>
                  </a:cubicBezTo>
                  <a:cubicBezTo>
                    <a:pt x="1758740" y="1506327"/>
                    <a:pt x="1684408" y="1537053"/>
                    <a:pt x="1634695" y="1578608"/>
                  </a:cubicBezTo>
                  <a:lnTo>
                    <a:pt x="1001188" y="1943166"/>
                  </a:lnTo>
                  <a:cubicBezTo>
                    <a:pt x="918807" y="1982239"/>
                    <a:pt x="873756" y="2013275"/>
                    <a:pt x="751785" y="1936516"/>
                  </a:cubicBezTo>
                  <a:lnTo>
                    <a:pt x="111494" y="1573989"/>
                  </a:lnTo>
                  <a:cubicBezTo>
                    <a:pt x="64757" y="1550848"/>
                    <a:pt x="4314" y="1486785"/>
                    <a:pt x="4412" y="1400492"/>
                  </a:cubicBezTo>
                  <a:cubicBezTo>
                    <a:pt x="4738" y="1113329"/>
                    <a:pt x="1588" y="782262"/>
                    <a:pt x="4412" y="610466"/>
                  </a:cubicBezTo>
                  <a:close/>
                </a:path>
              </a:pathLst>
            </a:custGeom>
            <a:solidFill>
              <a:srgbClr val="F7B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F64D378-E0DC-4CDA-9200-D939B253652A}"/>
              </a:ext>
            </a:extLst>
          </p:cNvPr>
          <p:cNvSpPr txBox="1"/>
          <p:nvPr userDrawn="1"/>
        </p:nvSpPr>
        <p:spPr>
          <a:xfrm>
            <a:off x="2131276" y="290151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FDD1-AE5C-4784-B603-F59E6F8F5D0B}"/>
              </a:ext>
            </a:extLst>
          </p:cNvPr>
          <p:cNvSpPr txBox="1"/>
          <p:nvPr userDrawn="1"/>
        </p:nvSpPr>
        <p:spPr>
          <a:xfrm>
            <a:off x="2166854" y="3570507"/>
            <a:ext cx="12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CONCENT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4066560C-C0AD-4A5B-8B45-B46DA7E04DA5}"/>
              </a:ext>
            </a:extLst>
          </p:cNvPr>
          <p:cNvSpPr/>
          <p:nvPr userDrawn="1"/>
        </p:nvSpPr>
        <p:spPr>
          <a:xfrm flipV="1">
            <a:off x="2860972" y="0"/>
            <a:ext cx="642942" cy="978130"/>
          </a:xfrm>
          <a:custGeom>
            <a:avLst/>
            <a:gdLst>
              <a:gd name="connsiteX0" fmla="*/ 0 w 642942"/>
              <a:gd name="connsiteY0" fmla="*/ 928694 h 928694"/>
              <a:gd name="connsiteX1" fmla="*/ 0 w 642942"/>
              <a:gd name="connsiteY1" fmla="*/ 0 h 928694"/>
              <a:gd name="connsiteX2" fmla="*/ 642942 w 642942"/>
              <a:gd name="connsiteY2" fmla="*/ 928694 h 928694"/>
              <a:gd name="connsiteX3" fmla="*/ 0 w 642942"/>
              <a:gd name="connsiteY3" fmla="*/ 928694 h 928694"/>
              <a:gd name="connsiteX0" fmla="*/ 0 w 642942"/>
              <a:gd name="connsiteY0" fmla="*/ 978130 h 978130"/>
              <a:gd name="connsiteX1" fmla="*/ 0 w 642942"/>
              <a:gd name="connsiteY1" fmla="*/ 49436 h 978130"/>
              <a:gd name="connsiteX2" fmla="*/ 4093 w 642942"/>
              <a:gd name="connsiteY2" fmla="*/ 0 h 978130"/>
              <a:gd name="connsiteX3" fmla="*/ 642942 w 642942"/>
              <a:gd name="connsiteY3" fmla="*/ 978130 h 978130"/>
              <a:gd name="connsiteX4" fmla="*/ 0 w 642942"/>
              <a:gd name="connsiteY4" fmla="*/ 978130 h 9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942" h="978130">
                <a:moveTo>
                  <a:pt x="0" y="978130"/>
                </a:moveTo>
                <a:lnTo>
                  <a:pt x="0" y="49436"/>
                </a:lnTo>
                <a:lnTo>
                  <a:pt x="4093" y="0"/>
                </a:lnTo>
                <a:lnTo>
                  <a:pt x="642942" y="978130"/>
                </a:lnTo>
                <a:lnTo>
                  <a:pt x="0" y="978130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9BFD48C1-1611-45B3-8363-D2B2CB22ACD1}"/>
              </a:ext>
            </a:extLst>
          </p:cNvPr>
          <p:cNvSpPr/>
          <p:nvPr userDrawn="1"/>
        </p:nvSpPr>
        <p:spPr>
          <a:xfrm>
            <a:off x="0" y="5429216"/>
            <a:ext cx="928662" cy="1428784"/>
          </a:xfrm>
          <a:custGeom>
            <a:avLst/>
            <a:gdLst>
              <a:gd name="connsiteX0" fmla="*/ 0 w 1143008"/>
              <a:gd name="connsiteY0" fmla="*/ 1357322 h 1357322"/>
              <a:gd name="connsiteX1" fmla="*/ 0 w 1143008"/>
              <a:gd name="connsiteY1" fmla="*/ 0 h 1357322"/>
              <a:gd name="connsiteX2" fmla="*/ 1143008 w 1143008"/>
              <a:gd name="connsiteY2" fmla="*/ 1357322 h 1357322"/>
              <a:gd name="connsiteX3" fmla="*/ 0 w 1143008"/>
              <a:gd name="connsiteY3" fmla="*/ 1357322 h 1357322"/>
              <a:gd name="connsiteX0" fmla="*/ 0 w 1143008"/>
              <a:gd name="connsiteY0" fmla="*/ 1428784 h 1428784"/>
              <a:gd name="connsiteX1" fmla="*/ 0 w 1143008"/>
              <a:gd name="connsiteY1" fmla="*/ 0 h 1428784"/>
              <a:gd name="connsiteX2" fmla="*/ 1143008 w 1143008"/>
              <a:gd name="connsiteY2" fmla="*/ 1428784 h 1428784"/>
              <a:gd name="connsiteX3" fmla="*/ 0 w 1143008"/>
              <a:gd name="connsiteY3" fmla="*/ 1428784 h 1428784"/>
              <a:gd name="connsiteX0" fmla="*/ 0 w 928662"/>
              <a:gd name="connsiteY0" fmla="*/ 1428784 h 1428784"/>
              <a:gd name="connsiteX1" fmla="*/ 0 w 928662"/>
              <a:gd name="connsiteY1" fmla="*/ 0 h 1428784"/>
              <a:gd name="connsiteX2" fmla="*/ 928662 w 928662"/>
              <a:gd name="connsiteY2" fmla="*/ 1428784 h 1428784"/>
              <a:gd name="connsiteX3" fmla="*/ 0 w 928662"/>
              <a:gd name="connsiteY3" fmla="*/ 1428784 h 142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662" h="1428784">
                <a:moveTo>
                  <a:pt x="0" y="1428784"/>
                </a:moveTo>
                <a:lnTo>
                  <a:pt x="0" y="0"/>
                </a:lnTo>
                <a:lnTo>
                  <a:pt x="928662" y="1428784"/>
                </a:lnTo>
                <a:lnTo>
                  <a:pt x="0" y="1428784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C3DBA-B3B8-475A-B303-1B0B8BE78579}"/>
              </a:ext>
            </a:extLst>
          </p:cNvPr>
          <p:cNvSpPr txBox="1"/>
          <p:nvPr userDrawn="1"/>
        </p:nvSpPr>
        <p:spPr>
          <a:xfrm>
            <a:off x="10959321" y="6440708"/>
            <a:ext cx="1178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solidFill>
                  <a:srgbClr val="D2D2D2"/>
                </a:solidFill>
                <a:latin typeface="微软雅黑" pitchFamily="34" charset="-122"/>
                <a:ea typeface="微软雅黑" pitchFamily="34" charset="-122"/>
              </a:rPr>
              <a:t>©</a:t>
            </a:r>
            <a:r>
              <a:rPr lang="zh-CN" altLang="en-US" sz="1300" dirty="0">
                <a:solidFill>
                  <a:srgbClr val="D2D2D2"/>
                </a:solidFill>
                <a:latin typeface="微软雅黑" pitchFamily="34" charset="-122"/>
                <a:ea typeface="微软雅黑" pitchFamily="34" charset="-122"/>
              </a:rPr>
              <a:t>陆陆畅科技</a:t>
            </a:r>
          </a:p>
        </p:txBody>
      </p:sp>
    </p:spTree>
    <p:extLst>
      <p:ext uri="{BB962C8B-B14F-4D97-AF65-F5344CB8AC3E}">
        <p14:creationId xmlns:p14="http://schemas.microsoft.com/office/powerpoint/2010/main" val="51483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6">
            <a:extLst>
              <a:ext uri="{FF2B5EF4-FFF2-40B4-BE49-F238E27FC236}">
                <a16:creationId xmlns:a16="http://schemas.microsoft.com/office/drawing/2014/main" id="{DC5F765D-9A67-470D-B2F2-6DFEED6DAB8C}"/>
              </a:ext>
            </a:extLst>
          </p:cNvPr>
          <p:cNvSpPr/>
          <p:nvPr userDrawn="1"/>
        </p:nvSpPr>
        <p:spPr>
          <a:xfrm>
            <a:off x="621240" y="614343"/>
            <a:ext cx="418669" cy="468000"/>
          </a:xfrm>
          <a:custGeom>
            <a:avLst/>
            <a:gdLst>
              <a:gd name="connsiteX0" fmla="*/ 0 w 424800"/>
              <a:gd name="connsiteY0" fmla="*/ 0 h 468000"/>
              <a:gd name="connsiteX1" fmla="*/ 424800 w 424800"/>
              <a:gd name="connsiteY1" fmla="*/ 0 h 468000"/>
              <a:gd name="connsiteX2" fmla="*/ 424800 w 424800"/>
              <a:gd name="connsiteY2" fmla="*/ 468000 h 468000"/>
              <a:gd name="connsiteX3" fmla="*/ 0 w 424800"/>
              <a:gd name="connsiteY3" fmla="*/ 468000 h 468000"/>
              <a:gd name="connsiteX4" fmla="*/ 0 w 424800"/>
              <a:gd name="connsiteY4" fmla="*/ 0 h 468000"/>
              <a:gd name="connsiteX0" fmla="*/ 0 w 424800"/>
              <a:gd name="connsiteY0" fmla="*/ 0 h 468000"/>
              <a:gd name="connsiteX1" fmla="*/ 281892 w 424800"/>
              <a:gd name="connsiteY1" fmla="*/ 0 h 468000"/>
              <a:gd name="connsiteX2" fmla="*/ 424800 w 424800"/>
              <a:gd name="connsiteY2" fmla="*/ 468000 h 468000"/>
              <a:gd name="connsiteX3" fmla="*/ 0 w 424800"/>
              <a:gd name="connsiteY3" fmla="*/ 468000 h 468000"/>
              <a:gd name="connsiteX4" fmla="*/ 0 w 424800"/>
              <a:gd name="connsiteY4" fmla="*/ 0 h 468000"/>
              <a:gd name="connsiteX0" fmla="*/ 0 w 281892"/>
              <a:gd name="connsiteY0" fmla="*/ 0 h 468000"/>
              <a:gd name="connsiteX1" fmla="*/ 281892 w 281892"/>
              <a:gd name="connsiteY1" fmla="*/ 0 h 468000"/>
              <a:gd name="connsiteX2" fmla="*/ 281892 w 281892"/>
              <a:gd name="connsiteY2" fmla="*/ 468000 h 468000"/>
              <a:gd name="connsiteX3" fmla="*/ 0 w 281892"/>
              <a:gd name="connsiteY3" fmla="*/ 468000 h 468000"/>
              <a:gd name="connsiteX4" fmla="*/ 0 w 281892"/>
              <a:gd name="connsiteY4" fmla="*/ 0 h 468000"/>
              <a:gd name="connsiteX0" fmla="*/ 0 w 418669"/>
              <a:gd name="connsiteY0" fmla="*/ 0 h 468000"/>
              <a:gd name="connsiteX1" fmla="*/ 281892 w 418669"/>
              <a:gd name="connsiteY1" fmla="*/ 0 h 468000"/>
              <a:gd name="connsiteX2" fmla="*/ 418669 w 418669"/>
              <a:gd name="connsiteY2" fmla="*/ 232346 h 468000"/>
              <a:gd name="connsiteX3" fmla="*/ 281892 w 418669"/>
              <a:gd name="connsiteY3" fmla="*/ 468000 h 468000"/>
              <a:gd name="connsiteX4" fmla="*/ 0 w 418669"/>
              <a:gd name="connsiteY4" fmla="*/ 468000 h 468000"/>
              <a:gd name="connsiteX5" fmla="*/ 0 w 418669"/>
              <a:gd name="connsiteY5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669" h="468000">
                <a:moveTo>
                  <a:pt x="0" y="0"/>
                </a:moveTo>
                <a:lnTo>
                  <a:pt x="281892" y="0"/>
                </a:lnTo>
                <a:lnTo>
                  <a:pt x="418669" y="232346"/>
                </a:lnTo>
                <a:lnTo>
                  <a:pt x="281892" y="468000"/>
                </a:lnTo>
                <a:lnTo>
                  <a:pt x="0" y="46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B35D7-97E9-491F-BBB5-28F795481D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26040" y="582280"/>
            <a:ext cx="9943093" cy="532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59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9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E27DD4D-2511-403C-917B-B8248C4D146F}"/>
              </a:ext>
            </a:extLst>
          </p:cNvPr>
          <p:cNvSpPr/>
          <p:nvPr userDrawn="1"/>
        </p:nvSpPr>
        <p:spPr>
          <a:xfrm>
            <a:off x="-1625" y="0"/>
            <a:ext cx="121968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7">
            <a:extLst>
              <a:ext uri="{FF2B5EF4-FFF2-40B4-BE49-F238E27FC236}">
                <a16:creationId xmlns:a16="http://schemas.microsoft.com/office/drawing/2014/main" id="{3D5045A2-D606-494E-82DD-848E2B55FDC5}"/>
              </a:ext>
            </a:extLst>
          </p:cNvPr>
          <p:cNvSpPr/>
          <p:nvPr userDrawn="1"/>
        </p:nvSpPr>
        <p:spPr>
          <a:xfrm>
            <a:off x="0" y="4193660"/>
            <a:ext cx="12196800" cy="2665927"/>
          </a:xfrm>
          <a:custGeom>
            <a:avLst/>
            <a:gdLst>
              <a:gd name="connsiteX0" fmla="*/ 0 w 12196800"/>
              <a:gd name="connsiteY0" fmla="*/ 0 h 914400"/>
              <a:gd name="connsiteX1" fmla="*/ 12196800 w 12196800"/>
              <a:gd name="connsiteY1" fmla="*/ 0 h 914400"/>
              <a:gd name="connsiteX2" fmla="*/ 12196800 w 12196800"/>
              <a:gd name="connsiteY2" fmla="*/ 914400 h 914400"/>
              <a:gd name="connsiteX3" fmla="*/ 0 w 12196800"/>
              <a:gd name="connsiteY3" fmla="*/ 914400 h 914400"/>
              <a:gd name="connsiteX4" fmla="*/ 0 w 12196800"/>
              <a:gd name="connsiteY4" fmla="*/ 0 h 914400"/>
              <a:gd name="connsiteX0" fmla="*/ 0 w 12196800"/>
              <a:gd name="connsiteY0" fmla="*/ 0 h 2665927"/>
              <a:gd name="connsiteX1" fmla="*/ 12196800 w 12196800"/>
              <a:gd name="connsiteY1" fmla="*/ 1751527 h 2665927"/>
              <a:gd name="connsiteX2" fmla="*/ 12196800 w 12196800"/>
              <a:gd name="connsiteY2" fmla="*/ 2665927 h 2665927"/>
              <a:gd name="connsiteX3" fmla="*/ 0 w 12196800"/>
              <a:gd name="connsiteY3" fmla="*/ 2665927 h 2665927"/>
              <a:gd name="connsiteX4" fmla="*/ 0 w 12196800"/>
              <a:gd name="connsiteY4" fmla="*/ 0 h 2665927"/>
              <a:gd name="connsiteX0" fmla="*/ 0 w 12196800"/>
              <a:gd name="connsiteY0" fmla="*/ 0 h 2665927"/>
              <a:gd name="connsiteX1" fmla="*/ 12196800 w 12196800"/>
              <a:gd name="connsiteY1" fmla="*/ 418564 h 2665927"/>
              <a:gd name="connsiteX2" fmla="*/ 12196800 w 12196800"/>
              <a:gd name="connsiteY2" fmla="*/ 2665927 h 2665927"/>
              <a:gd name="connsiteX3" fmla="*/ 0 w 12196800"/>
              <a:gd name="connsiteY3" fmla="*/ 2665927 h 2665927"/>
              <a:gd name="connsiteX4" fmla="*/ 0 w 12196800"/>
              <a:gd name="connsiteY4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12196800 w 12196800"/>
              <a:gd name="connsiteY2" fmla="*/ 418564 h 2665927"/>
              <a:gd name="connsiteX3" fmla="*/ 12196800 w 12196800"/>
              <a:gd name="connsiteY3" fmla="*/ 2665927 h 2665927"/>
              <a:gd name="connsiteX4" fmla="*/ 0 w 12196800"/>
              <a:gd name="connsiteY4" fmla="*/ 2665927 h 2665927"/>
              <a:gd name="connsiteX5" fmla="*/ 0 w 12196800"/>
              <a:gd name="connsiteY5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12196800 w 12196800"/>
              <a:gd name="connsiteY2" fmla="*/ 418564 h 2665927"/>
              <a:gd name="connsiteX3" fmla="*/ 12196800 w 12196800"/>
              <a:gd name="connsiteY3" fmla="*/ 2665927 h 2665927"/>
              <a:gd name="connsiteX4" fmla="*/ 0 w 12196800"/>
              <a:gd name="connsiteY4" fmla="*/ 2665927 h 2665927"/>
              <a:gd name="connsiteX5" fmla="*/ 0 w 12196800"/>
              <a:gd name="connsiteY5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59865 w 12196800"/>
              <a:gd name="connsiteY2" fmla="*/ 777585 h 2665927"/>
              <a:gd name="connsiteX3" fmla="*/ 12196800 w 12196800"/>
              <a:gd name="connsiteY3" fmla="*/ 418564 h 2665927"/>
              <a:gd name="connsiteX4" fmla="*/ 12196800 w 12196800"/>
              <a:gd name="connsiteY4" fmla="*/ 2665927 h 2665927"/>
              <a:gd name="connsiteX5" fmla="*/ 0 w 12196800"/>
              <a:gd name="connsiteY5" fmla="*/ 2665927 h 2665927"/>
              <a:gd name="connsiteX6" fmla="*/ 0 w 12196800"/>
              <a:gd name="connsiteY6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59865 w 12196800"/>
              <a:gd name="connsiteY2" fmla="*/ 777585 h 2665927"/>
              <a:gd name="connsiteX3" fmla="*/ 4185634 w 12196800"/>
              <a:gd name="connsiteY3" fmla="*/ 719630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59865 w 12196800"/>
              <a:gd name="connsiteY2" fmla="*/ 777585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59865 w 12196800"/>
              <a:gd name="connsiteY2" fmla="*/ 777585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4893571 w 12196800"/>
              <a:gd name="connsiteY4" fmla="*/ 384945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261797 w 12196800"/>
              <a:gd name="connsiteY6" fmla="*/ 642357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182637 w 12196800"/>
              <a:gd name="connsiteY7" fmla="*/ 726070 h 2665927"/>
              <a:gd name="connsiteX8" fmla="*/ 12196800 w 12196800"/>
              <a:gd name="connsiteY8" fmla="*/ 418564 h 2665927"/>
              <a:gd name="connsiteX9" fmla="*/ 12196800 w 12196800"/>
              <a:gd name="connsiteY9" fmla="*/ 2665927 h 2665927"/>
              <a:gd name="connsiteX10" fmla="*/ 0 w 12196800"/>
              <a:gd name="connsiteY10" fmla="*/ 2665927 h 2665927"/>
              <a:gd name="connsiteX11" fmla="*/ 0 w 12196800"/>
              <a:gd name="connsiteY11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2196800 w 12196800"/>
              <a:gd name="connsiteY8" fmla="*/ 418564 h 2665927"/>
              <a:gd name="connsiteX9" fmla="*/ 12196800 w 12196800"/>
              <a:gd name="connsiteY9" fmla="*/ 2665927 h 2665927"/>
              <a:gd name="connsiteX10" fmla="*/ 0 w 12196800"/>
              <a:gd name="connsiteY10" fmla="*/ 2665927 h 2665927"/>
              <a:gd name="connsiteX11" fmla="*/ 0 w 12196800"/>
              <a:gd name="connsiteY11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2196800 w 12196800"/>
              <a:gd name="connsiteY8" fmla="*/ 418564 h 2665927"/>
              <a:gd name="connsiteX9" fmla="*/ 12196800 w 12196800"/>
              <a:gd name="connsiteY9" fmla="*/ 2665927 h 2665927"/>
              <a:gd name="connsiteX10" fmla="*/ 0 w 12196800"/>
              <a:gd name="connsiteY10" fmla="*/ 2665927 h 2665927"/>
              <a:gd name="connsiteX11" fmla="*/ 0 w 12196800"/>
              <a:gd name="connsiteY11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721662 w 12196800"/>
              <a:gd name="connsiteY8" fmla="*/ 610160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94337 w 12196800"/>
              <a:gd name="connsiteY7" fmla="*/ 817762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752146 w 12196800"/>
              <a:gd name="connsiteY7" fmla="*/ 817762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752146 w 12196800"/>
              <a:gd name="connsiteY7" fmla="*/ 817762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6800" h="2665927">
                <a:moveTo>
                  <a:pt x="0" y="0"/>
                </a:moveTo>
                <a:cubicBezTo>
                  <a:pt x="517301" y="207680"/>
                  <a:pt x="809223" y="389601"/>
                  <a:pt x="1551904" y="623039"/>
                </a:cubicBezTo>
                <a:cubicBezTo>
                  <a:pt x="1832757" y="689635"/>
                  <a:pt x="1830277" y="736913"/>
                  <a:pt x="2413784" y="706917"/>
                </a:cubicBezTo>
                <a:cubicBezTo>
                  <a:pt x="3054821" y="637762"/>
                  <a:pt x="3417195" y="567230"/>
                  <a:pt x="4185634" y="462053"/>
                </a:cubicBezTo>
                <a:cubicBezTo>
                  <a:pt x="4538194" y="428223"/>
                  <a:pt x="4716892" y="439467"/>
                  <a:pt x="5204680" y="457153"/>
                </a:cubicBezTo>
                <a:cubicBezTo>
                  <a:pt x="6011218" y="514596"/>
                  <a:pt x="6038583" y="501202"/>
                  <a:pt x="7276563" y="706751"/>
                </a:cubicBezTo>
                <a:cubicBezTo>
                  <a:pt x="7617853" y="764705"/>
                  <a:pt x="7727325" y="809782"/>
                  <a:pt x="8339070" y="803343"/>
                </a:cubicBezTo>
                <a:lnTo>
                  <a:pt x="9752146" y="817762"/>
                </a:lnTo>
                <a:cubicBezTo>
                  <a:pt x="10252275" y="834934"/>
                  <a:pt x="10473794" y="889188"/>
                  <a:pt x="10797930" y="868507"/>
                </a:cubicBezTo>
                <a:cubicBezTo>
                  <a:pt x="11569320" y="736756"/>
                  <a:pt x="11745870" y="568288"/>
                  <a:pt x="12196800" y="418564"/>
                </a:cubicBezTo>
                <a:lnTo>
                  <a:pt x="12196800" y="2665927"/>
                </a:lnTo>
                <a:lnTo>
                  <a:pt x="0" y="2665927"/>
                </a:lnTo>
                <a:lnTo>
                  <a:pt x="0" y="0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8F824E1-D3B1-4B40-83CD-8317FD556C6D}"/>
              </a:ext>
            </a:extLst>
          </p:cNvPr>
          <p:cNvSpPr txBox="1"/>
          <p:nvPr userDrawn="1"/>
        </p:nvSpPr>
        <p:spPr>
          <a:xfrm>
            <a:off x="4994608" y="1985955"/>
            <a:ext cx="25284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spc="6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谢谢观看！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7FE68E09-0F8C-47F3-9A03-84818914387D}"/>
              </a:ext>
            </a:extLst>
          </p:cNvPr>
          <p:cNvSpPr txBox="1"/>
          <p:nvPr userDrawn="1"/>
        </p:nvSpPr>
        <p:spPr>
          <a:xfrm>
            <a:off x="4484725" y="2719385"/>
            <a:ext cx="32260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  <a:endParaRPr lang="zh-CN" alt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404420-2B8C-43DC-B999-6B4356851779}"/>
              </a:ext>
            </a:extLst>
          </p:cNvPr>
          <p:cNvSpPr/>
          <p:nvPr userDrawn="1"/>
        </p:nvSpPr>
        <p:spPr>
          <a:xfrm>
            <a:off x="5254375" y="2644656"/>
            <a:ext cx="1684800" cy="21600"/>
          </a:xfrm>
          <a:prstGeom prst="rect">
            <a:avLst/>
          </a:prstGeom>
          <a:solidFill>
            <a:srgbClr val="F7BC1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87E69CB0-CF4F-461B-8AAE-157C42AEAA5C}"/>
              </a:ext>
            </a:extLst>
          </p:cNvPr>
          <p:cNvSpPr txBox="1"/>
          <p:nvPr userDrawn="1"/>
        </p:nvSpPr>
        <p:spPr>
          <a:xfrm>
            <a:off x="10961122" y="6440708"/>
            <a:ext cx="1178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©</a:t>
            </a: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陆陆畅科技</a:t>
            </a:r>
          </a:p>
        </p:txBody>
      </p:sp>
    </p:spTree>
    <p:extLst>
      <p:ext uri="{BB962C8B-B14F-4D97-AF65-F5344CB8AC3E}">
        <p14:creationId xmlns:p14="http://schemas.microsoft.com/office/powerpoint/2010/main" val="47746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  <p:sldLayoutId id="2147483665" r:id="rId5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C9A381-8BFB-4927-9B72-032B16C1F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0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9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35FFAF-0CFA-4D91-963C-7480CA196F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625" y="0"/>
            <a:ext cx="121968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0" y="4193660"/>
            <a:ext cx="12196800" cy="2665927"/>
          </a:xfrm>
          <a:custGeom>
            <a:avLst/>
            <a:gdLst>
              <a:gd name="connsiteX0" fmla="*/ 0 w 12196800"/>
              <a:gd name="connsiteY0" fmla="*/ 0 h 914400"/>
              <a:gd name="connsiteX1" fmla="*/ 12196800 w 12196800"/>
              <a:gd name="connsiteY1" fmla="*/ 0 h 914400"/>
              <a:gd name="connsiteX2" fmla="*/ 12196800 w 12196800"/>
              <a:gd name="connsiteY2" fmla="*/ 914400 h 914400"/>
              <a:gd name="connsiteX3" fmla="*/ 0 w 12196800"/>
              <a:gd name="connsiteY3" fmla="*/ 914400 h 914400"/>
              <a:gd name="connsiteX4" fmla="*/ 0 w 12196800"/>
              <a:gd name="connsiteY4" fmla="*/ 0 h 914400"/>
              <a:gd name="connsiteX0" fmla="*/ 0 w 12196800"/>
              <a:gd name="connsiteY0" fmla="*/ 0 h 2665927"/>
              <a:gd name="connsiteX1" fmla="*/ 12196800 w 12196800"/>
              <a:gd name="connsiteY1" fmla="*/ 1751527 h 2665927"/>
              <a:gd name="connsiteX2" fmla="*/ 12196800 w 12196800"/>
              <a:gd name="connsiteY2" fmla="*/ 2665927 h 2665927"/>
              <a:gd name="connsiteX3" fmla="*/ 0 w 12196800"/>
              <a:gd name="connsiteY3" fmla="*/ 2665927 h 2665927"/>
              <a:gd name="connsiteX4" fmla="*/ 0 w 12196800"/>
              <a:gd name="connsiteY4" fmla="*/ 0 h 2665927"/>
              <a:gd name="connsiteX0" fmla="*/ 0 w 12196800"/>
              <a:gd name="connsiteY0" fmla="*/ 0 h 2665927"/>
              <a:gd name="connsiteX1" fmla="*/ 12196800 w 12196800"/>
              <a:gd name="connsiteY1" fmla="*/ 418564 h 2665927"/>
              <a:gd name="connsiteX2" fmla="*/ 12196800 w 12196800"/>
              <a:gd name="connsiteY2" fmla="*/ 2665927 h 2665927"/>
              <a:gd name="connsiteX3" fmla="*/ 0 w 12196800"/>
              <a:gd name="connsiteY3" fmla="*/ 2665927 h 2665927"/>
              <a:gd name="connsiteX4" fmla="*/ 0 w 12196800"/>
              <a:gd name="connsiteY4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12196800 w 12196800"/>
              <a:gd name="connsiteY2" fmla="*/ 418564 h 2665927"/>
              <a:gd name="connsiteX3" fmla="*/ 12196800 w 12196800"/>
              <a:gd name="connsiteY3" fmla="*/ 2665927 h 2665927"/>
              <a:gd name="connsiteX4" fmla="*/ 0 w 12196800"/>
              <a:gd name="connsiteY4" fmla="*/ 2665927 h 2665927"/>
              <a:gd name="connsiteX5" fmla="*/ 0 w 12196800"/>
              <a:gd name="connsiteY5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12196800 w 12196800"/>
              <a:gd name="connsiteY2" fmla="*/ 418564 h 2665927"/>
              <a:gd name="connsiteX3" fmla="*/ 12196800 w 12196800"/>
              <a:gd name="connsiteY3" fmla="*/ 2665927 h 2665927"/>
              <a:gd name="connsiteX4" fmla="*/ 0 w 12196800"/>
              <a:gd name="connsiteY4" fmla="*/ 2665927 h 2665927"/>
              <a:gd name="connsiteX5" fmla="*/ 0 w 12196800"/>
              <a:gd name="connsiteY5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59865 w 12196800"/>
              <a:gd name="connsiteY2" fmla="*/ 777585 h 2665927"/>
              <a:gd name="connsiteX3" fmla="*/ 12196800 w 12196800"/>
              <a:gd name="connsiteY3" fmla="*/ 418564 h 2665927"/>
              <a:gd name="connsiteX4" fmla="*/ 12196800 w 12196800"/>
              <a:gd name="connsiteY4" fmla="*/ 2665927 h 2665927"/>
              <a:gd name="connsiteX5" fmla="*/ 0 w 12196800"/>
              <a:gd name="connsiteY5" fmla="*/ 2665927 h 2665927"/>
              <a:gd name="connsiteX6" fmla="*/ 0 w 12196800"/>
              <a:gd name="connsiteY6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59865 w 12196800"/>
              <a:gd name="connsiteY2" fmla="*/ 777585 h 2665927"/>
              <a:gd name="connsiteX3" fmla="*/ 4185634 w 12196800"/>
              <a:gd name="connsiteY3" fmla="*/ 719630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59865 w 12196800"/>
              <a:gd name="connsiteY2" fmla="*/ 777585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59865 w 12196800"/>
              <a:gd name="connsiteY2" fmla="*/ 777585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12196800 w 12196800"/>
              <a:gd name="connsiteY4" fmla="*/ 418564 h 2665927"/>
              <a:gd name="connsiteX5" fmla="*/ 12196800 w 12196800"/>
              <a:gd name="connsiteY5" fmla="*/ 2665927 h 2665927"/>
              <a:gd name="connsiteX6" fmla="*/ 0 w 12196800"/>
              <a:gd name="connsiteY6" fmla="*/ 2665927 h 2665927"/>
              <a:gd name="connsiteX7" fmla="*/ 0 w 12196800"/>
              <a:gd name="connsiteY7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4893571 w 12196800"/>
              <a:gd name="connsiteY4" fmla="*/ 384945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12196800 w 12196800"/>
              <a:gd name="connsiteY5" fmla="*/ 418564 h 2665927"/>
              <a:gd name="connsiteX6" fmla="*/ 12196800 w 12196800"/>
              <a:gd name="connsiteY6" fmla="*/ 2665927 h 2665927"/>
              <a:gd name="connsiteX7" fmla="*/ 0 w 12196800"/>
              <a:gd name="connsiteY7" fmla="*/ 2665927 h 2665927"/>
              <a:gd name="connsiteX8" fmla="*/ 0 w 12196800"/>
              <a:gd name="connsiteY8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12196800 w 12196800"/>
              <a:gd name="connsiteY6" fmla="*/ 418564 h 2665927"/>
              <a:gd name="connsiteX7" fmla="*/ 12196800 w 12196800"/>
              <a:gd name="connsiteY7" fmla="*/ 2665927 h 2665927"/>
              <a:gd name="connsiteX8" fmla="*/ 0 w 12196800"/>
              <a:gd name="connsiteY8" fmla="*/ 2665927 h 2665927"/>
              <a:gd name="connsiteX9" fmla="*/ 0 w 12196800"/>
              <a:gd name="connsiteY9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261797 w 12196800"/>
              <a:gd name="connsiteY6" fmla="*/ 642357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12196800 w 12196800"/>
              <a:gd name="connsiteY7" fmla="*/ 418564 h 2665927"/>
              <a:gd name="connsiteX8" fmla="*/ 12196800 w 12196800"/>
              <a:gd name="connsiteY8" fmla="*/ 2665927 h 2665927"/>
              <a:gd name="connsiteX9" fmla="*/ 0 w 12196800"/>
              <a:gd name="connsiteY9" fmla="*/ 2665927 h 2665927"/>
              <a:gd name="connsiteX10" fmla="*/ 0 w 12196800"/>
              <a:gd name="connsiteY10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182637 w 12196800"/>
              <a:gd name="connsiteY7" fmla="*/ 726070 h 2665927"/>
              <a:gd name="connsiteX8" fmla="*/ 12196800 w 12196800"/>
              <a:gd name="connsiteY8" fmla="*/ 418564 h 2665927"/>
              <a:gd name="connsiteX9" fmla="*/ 12196800 w 12196800"/>
              <a:gd name="connsiteY9" fmla="*/ 2665927 h 2665927"/>
              <a:gd name="connsiteX10" fmla="*/ 0 w 12196800"/>
              <a:gd name="connsiteY10" fmla="*/ 2665927 h 2665927"/>
              <a:gd name="connsiteX11" fmla="*/ 0 w 12196800"/>
              <a:gd name="connsiteY11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2196800 w 12196800"/>
              <a:gd name="connsiteY8" fmla="*/ 418564 h 2665927"/>
              <a:gd name="connsiteX9" fmla="*/ 12196800 w 12196800"/>
              <a:gd name="connsiteY9" fmla="*/ 2665927 h 2665927"/>
              <a:gd name="connsiteX10" fmla="*/ 0 w 12196800"/>
              <a:gd name="connsiteY10" fmla="*/ 2665927 h 2665927"/>
              <a:gd name="connsiteX11" fmla="*/ 0 w 12196800"/>
              <a:gd name="connsiteY11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2196800 w 12196800"/>
              <a:gd name="connsiteY8" fmla="*/ 418564 h 2665927"/>
              <a:gd name="connsiteX9" fmla="*/ 12196800 w 12196800"/>
              <a:gd name="connsiteY9" fmla="*/ 2665927 h 2665927"/>
              <a:gd name="connsiteX10" fmla="*/ 0 w 12196800"/>
              <a:gd name="connsiteY10" fmla="*/ 2665927 h 2665927"/>
              <a:gd name="connsiteX11" fmla="*/ 0 w 12196800"/>
              <a:gd name="connsiteY11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721662 w 12196800"/>
              <a:gd name="connsiteY8" fmla="*/ 610160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43623 w 12196800"/>
              <a:gd name="connsiteY7" fmla="*/ 816222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844011 w 12196800"/>
              <a:gd name="connsiteY8" fmla="*/ 86773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68980 w 12196800"/>
              <a:gd name="connsiteY7" fmla="*/ 745554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394337 w 12196800"/>
              <a:gd name="connsiteY7" fmla="*/ 817762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752146 w 12196800"/>
              <a:gd name="connsiteY7" fmla="*/ 817762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  <a:gd name="connsiteX0" fmla="*/ 0 w 12196800"/>
              <a:gd name="connsiteY0" fmla="*/ 0 h 2665927"/>
              <a:gd name="connsiteX1" fmla="*/ 1551904 w 12196800"/>
              <a:gd name="connsiteY1" fmla="*/ 623039 h 2665927"/>
              <a:gd name="connsiteX2" fmla="*/ 2413784 w 12196800"/>
              <a:gd name="connsiteY2" fmla="*/ 706917 h 2665927"/>
              <a:gd name="connsiteX3" fmla="*/ 4185634 w 12196800"/>
              <a:gd name="connsiteY3" fmla="*/ 462053 h 2665927"/>
              <a:gd name="connsiteX4" fmla="*/ 5204680 w 12196800"/>
              <a:gd name="connsiteY4" fmla="*/ 457153 h 2665927"/>
              <a:gd name="connsiteX5" fmla="*/ 7276563 w 12196800"/>
              <a:gd name="connsiteY5" fmla="*/ 706751 h 2665927"/>
              <a:gd name="connsiteX6" fmla="*/ 8339070 w 12196800"/>
              <a:gd name="connsiteY6" fmla="*/ 803343 h 2665927"/>
              <a:gd name="connsiteX7" fmla="*/ 9752146 w 12196800"/>
              <a:gd name="connsiteY7" fmla="*/ 817762 h 2665927"/>
              <a:gd name="connsiteX8" fmla="*/ 10797930 w 12196800"/>
              <a:gd name="connsiteY8" fmla="*/ 868507 h 2665927"/>
              <a:gd name="connsiteX9" fmla="*/ 12196800 w 12196800"/>
              <a:gd name="connsiteY9" fmla="*/ 418564 h 2665927"/>
              <a:gd name="connsiteX10" fmla="*/ 12196800 w 12196800"/>
              <a:gd name="connsiteY10" fmla="*/ 2665927 h 2665927"/>
              <a:gd name="connsiteX11" fmla="*/ 0 w 12196800"/>
              <a:gd name="connsiteY11" fmla="*/ 2665927 h 2665927"/>
              <a:gd name="connsiteX12" fmla="*/ 0 w 12196800"/>
              <a:gd name="connsiteY12" fmla="*/ 0 h 266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6800" h="2665927">
                <a:moveTo>
                  <a:pt x="0" y="0"/>
                </a:moveTo>
                <a:cubicBezTo>
                  <a:pt x="517301" y="207680"/>
                  <a:pt x="809223" y="389601"/>
                  <a:pt x="1551904" y="623039"/>
                </a:cubicBezTo>
                <a:cubicBezTo>
                  <a:pt x="1832757" y="689635"/>
                  <a:pt x="1830277" y="736913"/>
                  <a:pt x="2413784" y="706917"/>
                </a:cubicBezTo>
                <a:cubicBezTo>
                  <a:pt x="3054821" y="637762"/>
                  <a:pt x="3417195" y="567230"/>
                  <a:pt x="4185634" y="462053"/>
                </a:cubicBezTo>
                <a:cubicBezTo>
                  <a:pt x="4538194" y="428223"/>
                  <a:pt x="4716892" y="439467"/>
                  <a:pt x="5204680" y="457153"/>
                </a:cubicBezTo>
                <a:cubicBezTo>
                  <a:pt x="6011218" y="514596"/>
                  <a:pt x="6038583" y="501202"/>
                  <a:pt x="7276563" y="706751"/>
                </a:cubicBezTo>
                <a:cubicBezTo>
                  <a:pt x="7617853" y="764705"/>
                  <a:pt x="7727325" y="809782"/>
                  <a:pt x="8339070" y="803343"/>
                </a:cubicBezTo>
                <a:lnTo>
                  <a:pt x="9752146" y="817762"/>
                </a:lnTo>
                <a:cubicBezTo>
                  <a:pt x="10252275" y="834934"/>
                  <a:pt x="10473794" y="889188"/>
                  <a:pt x="10797930" y="868507"/>
                </a:cubicBezTo>
                <a:cubicBezTo>
                  <a:pt x="11569320" y="736756"/>
                  <a:pt x="11745870" y="568288"/>
                  <a:pt x="12196800" y="418564"/>
                </a:cubicBezTo>
                <a:lnTo>
                  <a:pt x="12196800" y="2665927"/>
                </a:lnTo>
                <a:lnTo>
                  <a:pt x="0" y="2665927"/>
                </a:lnTo>
                <a:lnTo>
                  <a:pt x="0" y="0"/>
                </a:lnTo>
                <a:close/>
              </a:path>
            </a:pathLst>
          </a:custGeom>
          <a:solidFill>
            <a:srgbClr val="F7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94608" y="1985955"/>
            <a:ext cx="25284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spc="6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谢谢观看！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4725" y="2719385"/>
            <a:ext cx="32260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  <a:endParaRPr lang="zh-CN" alt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54375" y="2644656"/>
            <a:ext cx="1684800" cy="21600"/>
          </a:xfrm>
          <a:prstGeom prst="rect">
            <a:avLst/>
          </a:prstGeom>
          <a:solidFill>
            <a:srgbClr val="F7BC1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61122" y="6440708"/>
            <a:ext cx="1178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©</a:t>
            </a: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陆陆畅科技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11</Words>
  <Application>Microsoft Office PowerPoint</Application>
  <PresentationFormat>自定义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nixiaobing</cp:lastModifiedBy>
  <cp:revision>34</cp:revision>
  <dcterms:created xsi:type="dcterms:W3CDTF">2015-05-05T08:02:14Z</dcterms:created>
  <dcterms:modified xsi:type="dcterms:W3CDTF">2018-01-17T07:33:35Z</dcterms:modified>
</cp:coreProperties>
</file>