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A3A3A3"/>
    <a:srgbClr val="4F81BD"/>
    <a:srgbClr val="D2D2D2"/>
    <a:srgbClr val="FCE7AC"/>
    <a:srgbClr val="F7BC14"/>
    <a:srgbClr val="F5F5F5"/>
    <a:srgbClr val="FEFEFE"/>
    <a:srgbClr val="FDFDFD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18" autoAdjust="0"/>
  </p:normalViewPr>
  <p:slideViewPr>
    <p:cSldViewPr>
      <p:cViewPr>
        <p:scale>
          <a:sx n="100" d="100"/>
          <a:sy n="100" d="100"/>
        </p:scale>
        <p:origin x="-184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3B2D-1E60-4880-A819-809B065E5A69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4EA1-BC1F-423A-8CB2-54DB4DF674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4EA1-BC1F-423A-8CB2-54DB4DF674C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4EA1-BC1F-423A-8CB2-54DB4DF674C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0"/>
            <a:ext cx="9144000" cy="6715107"/>
          </a:xfrm>
          <a:custGeom>
            <a:avLst/>
            <a:gdLst>
              <a:gd name="connsiteX0" fmla="*/ 0 w 9144000"/>
              <a:gd name="connsiteY0" fmla="*/ 0 h 914400"/>
              <a:gd name="connsiteX1" fmla="*/ 9144000 w 9144000"/>
              <a:gd name="connsiteY1" fmla="*/ 0 h 914400"/>
              <a:gd name="connsiteX2" fmla="*/ 9144000 w 9144000"/>
              <a:gd name="connsiteY2" fmla="*/ 914400 h 914400"/>
              <a:gd name="connsiteX3" fmla="*/ 0 w 9144000"/>
              <a:gd name="connsiteY3" fmla="*/ 914400 h 914400"/>
              <a:gd name="connsiteX4" fmla="*/ 0 w 9144000"/>
              <a:gd name="connsiteY4" fmla="*/ 0 h 914400"/>
              <a:gd name="connsiteX0" fmla="*/ 0 w 9144000"/>
              <a:gd name="connsiteY0" fmla="*/ 0 h 3771896"/>
              <a:gd name="connsiteX1" fmla="*/ 9144000 w 9144000"/>
              <a:gd name="connsiteY1" fmla="*/ 0 h 3771896"/>
              <a:gd name="connsiteX2" fmla="*/ 9144000 w 9144000"/>
              <a:gd name="connsiteY2" fmla="*/ 3771896 h 3771896"/>
              <a:gd name="connsiteX3" fmla="*/ 0 w 9144000"/>
              <a:gd name="connsiteY3" fmla="*/ 914400 h 3771896"/>
              <a:gd name="connsiteX4" fmla="*/ 0 w 9144000"/>
              <a:gd name="connsiteY4" fmla="*/ 0 h 3771896"/>
              <a:gd name="connsiteX0" fmla="*/ 0 w 9144000"/>
              <a:gd name="connsiteY0" fmla="*/ 0 h 3771896"/>
              <a:gd name="connsiteX1" fmla="*/ 9144000 w 9144000"/>
              <a:gd name="connsiteY1" fmla="*/ 0 h 3771896"/>
              <a:gd name="connsiteX2" fmla="*/ 9144000 w 9144000"/>
              <a:gd name="connsiteY2" fmla="*/ 3771896 h 3771896"/>
              <a:gd name="connsiteX3" fmla="*/ 0 w 9144000"/>
              <a:gd name="connsiteY3" fmla="*/ 914400 h 3771896"/>
              <a:gd name="connsiteX4" fmla="*/ 0 w 9144000"/>
              <a:gd name="connsiteY4" fmla="*/ 0 h 3771896"/>
              <a:gd name="connsiteX0" fmla="*/ 0 w 9144000"/>
              <a:gd name="connsiteY0" fmla="*/ 0 h 3771896"/>
              <a:gd name="connsiteX1" fmla="*/ 9144000 w 9144000"/>
              <a:gd name="connsiteY1" fmla="*/ 0 h 3771896"/>
              <a:gd name="connsiteX2" fmla="*/ 9144000 w 9144000"/>
              <a:gd name="connsiteY2" fmla="*/ 3771896 h 3771896"/>
              <a:gd name="connsiteX3" fmla="*/ 0 w 9144000"/>
              <a:gd name="connsiteY3" fmla="*/ 914400 h 3771896"/>
              <a:gd name="connsiteX4" fmla="*/ 0 w 9144000"/>
              <a:gd name="connsiteY4" fmla="*/ 0 h 3771896"/>
              <a:gd name="connsiteX0" fmla="*/ 0 w 9144000"/>
              <a:gd name="connsiteY0" fmla="*/ 0 h 3809994"/>
              <a:gd name="connsiteX1" fmla="*/ 9144000 w 9144000"/>
              <a:gd name="connsiteY1" fmla="*/ 0 h 3809994"/>
              <a:gd name="connsiteX2" fmla="*/ 9144000 w 9144000"/>
              <a:gd name="connsiteY2" fmla="*/ 3809994 h 3809994"/>
              <a:gd name="connsiteX3" fmla="*/ 0 w 9144000"/>
              <a:gd name="connsiteY3" fmla="*/ 914400 h 3809994"/>
              <a:gd name="connsiteX4" fmla="*/ 0 w 9144000"/>
              <a:gd name="connsiteY4" fmla="*/ 0 h 3809994"/>
              <a:gd name="connsiteX0" fmla="*/ 0 w 9144000"/>
              <a:gd name="connsiteY0" fmla="*/ 0 h 3809994"/>
              <a:gd name="connsiteX1" fmla="*/ 9144000 w 9144000"/>
              <a:gd name="connsiteY1" fmla="*/ 0 h 3809994"/>
              <a:gd name="connsiteX2" fmla="*/ 9144000 w 9144000"/>
              <a:gd name="connsiteY2" fmla="*/ 3809994 h 3809994"/>
              <a:gd name="connsiteX3" fmla="*/ 5448269 w 9144000"/>
              <a:gd name="connsiteY3" fmla="*/ 3671871 h 3809994"/>
              <a:gd name="connsiteX4" fmla="*/ 0 w 9144000"/>
              <a:gd name="connsiteY4" fmla="*/ 914400 h 3809994"/>
              <a:gd name="connsiteX5" fmla="*/ 0 w 9144000"/>
              <a:gd name="connsiteY5" fmla="*/ 0 h 3809994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914400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771500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6715107">
                <a:moveTo>
                  <a:pt x="0" y="0"/>
                </a:moveTo>
                <a:lnTo>
                  <a:pt x="9144000" y="0"/>
                </a:lnTo>
                <a:lnTo>
                  <a:pt x="9144000" y="3809994"/>
                </a:lnTo>
                <a:lnTo>
                  <a:pt x="6248363" y="6715107"/>
                </a:lnTo>
                <a:lnTo>
                  <a:pt x="0" y="557162"/>
                </a:lnTo>
                <a:lnTo>
                  <a:pt x="0" y="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81473" y="2814633"/>
            <a:ext cx="4166525" cy="6001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300" b="1" spc="17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陆陆畅科技有限公司</a:t>
            </a:r>
            <a:endParaRPr lang="zh-CN" altLang="en-US" sz="3300" b="1" spc="17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7476" y="3490913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专注石油行业解决方案</a:t>
            </a:r>
            <a:endParaRPr lang="zh-CN" altLang="en-US" sz="1600" spc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04" y="1428734"/>
            <a:ext cx="1098263" cy="1084868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0" y="1"/>
            <a:ext cx="3659241" cy="4566828"/>
          </a:xfrm>
          <a:custGeom>
            <a:avLst/>
            <a:gdLst>
              <a:gd name="connsiteX0" fmla="*/ 0 w 1278000"/>
              <a:gd name="connsiteY0" fmla="*/ 0 h 709200"/>
              <a:gd name="connsiteX1" fmla="*/ 1278000 w 1278000"/>
              <a:gd name="connsiteY1" fmla="*/ 0 h 709200"/>
              <a:gd name="connsiteX2" fmla="*/ 1278000 w 1278000"/>
              <a:gd name="connsiteY2" fmla="*/ 709200 h 709200"/>
              <a:gd name="connsiteX3" fmla="*/ 0 w 1278000"/>
              <a:gd name="connsiteY3" fmla="*/ 709200 h 709200"/>
              <a:gd name="connsiteX4" fmla="*/ 0 w 1278000"/>
              <a:gd name="connsiteY4" fmla="*/ 0 h 709200"/>
              <a:gd name="connsiteX0" fmla="*/ 0 w 2062136"/>
              <a:gd name="connsiteY0" fmla="*/ 0 h 3990974"/>
              <a:gd name="connsiteX1" fmla="*/ 1278000 w 2062136"/>
              <a:gd name="connsiteY1" fmla="*/ 0 h 3990974"/>
              <a:gd name="connsiteX2" fmla="*/ 1278000 w 2062136"/>
              <a:gd name="connsiteY2" fmla="*/ 709200 h 3990974"/>
              <a:gd name="connsiteX3" fmla="*/ 2062136 w 2062136"/>
              <a:gd name="connsiteY3" fmla="*/ 3990974 h 3990974"/>
              <a:gd name="connsiteX4" fmla="*/ 0 w 2062136"/>
              <a:gd name="connsiteY4" fmla="*/ 709200 h 3990974"/>
              <a:gd name="connsiteX5" fmla="*/ 0 w 2062136"/>
              <a:gd name="connsiteY5" fmla="*/ 0 h 3990974"/>
              <a:gd name="connsiteX0" fmla="*/ 0 w 3635422"/>
              <a:gd name="connsiteY0" fmla="*/ 0 h 3990974"/>
              <a:gd name="connsiteX1" fmla="*/ 1278000 w 3635422"/>
              <a:gd name="connsiteY1" fmla="*/ 0 h 3990974"/>
              <a:gd name="connsiteX2" fmla="*/ 3635422 w 3635422"/>
              <a:gd name="connsiteY2" fmla="*/ 2423688 h 3990974"/>
              <a:gd name="connsiteX3" fmla="*/ 2062136 w 3635422"/>
              <a:gd name="connsiteY3" fmla="*/ 3990974 h 3990974"/>
              <a:gd name="connsiteX4" fmla="*/ 0 w 3635422"/>
              <a:gd name="connsiteY4" fmla="*/ 709200 h 3990974"/>
              <a:gd name="connsiteX5" fmla="*/ 0 w 3635422"/>
              <a:gd name="connsiteY5" fmla="*/ 0 h 3990974"/>
              <a:gd name="connsiteX0" fmla="*/ 0 w 3659241"/>
              <a:gd name="connsiteY0" fmla="*/ 0 h 3990974"/>
              <a:gd name="connsiteX1" fmla="*/ 1278000 w 3659241"/>
              <a:gd name="connsiteY1" fmla="*/ 0 h 3990974"/>
              <a:gd name="connsiteX2" fmla="*/ 3659241 w 3659241"/>
              <a:gd name="connsiteY2" fmla="*/ 2404645 h 3990974"/>
              <a:gd name="connsiteX3" fmla="*/ 2062136 w 3659241"/>
              <a:gd name="connsiteY3" fmla="*/ 3990974 h 3990974"/>
              <a:gd name="connsiteX4" fmla="*/ 0 w 3659241"/>
              <a:gd name="connsiteY4" fmla="*/ 709200 h 3990974"/>
              <a:gd name="connsiteX5" fmla="*/ 0 w 3659241"/>
              <a:gd name="connsiteY5" fmla="*/ 0 h 3990974"/>
              <a:gd name="connsiteX0" fmla="*/ 0 w 3659241"/>
              <a:gd name="connsiteY0" fmla="*/ 0 h 3990974"/>
              <a:gd name="connsiteX1" fmla="*/ 1278000 w 3659241"/>
              <a:gd name="connsiteY1" fmla="*/ 0 h 3990974"/>
              <a:gd name="connsiteX2" fmla="*/ 3659241 w 3659241"/>
              <a:gd name="connsiteY2" fmla="*/ 2404645 h 3990974"/>
              <a:gd name="connsiteX3" fmla="*/ 2062136 w 3659241"/>
              <a:gd name="connsiteY3" fmla="*/ 3990974 h 3990974"/>
              <a:gd name="connsiteX4" fmla="*/ 1295372 w 3659241"/>
              <a:gd name="connsiteY4" fmla="*/ 3262298 h 3990974"/>
              <a:gd name="connsiteX5" fmla="*/ 0 w 3659241"/>
              <a:gd name="connsiteY5" fmla="*/ 709200 h 3990974"/>
              <a:gd name="connsiteX6" fmla="*/ 0 w 3659241"/>
              <a:gd name="connsiteY6" fmla="*/ 0 h 3990974"/>
              <a:gd name="connsiteX0" fmla="*/ 0 w 3659241"/>
              <a:gd name="connsiteY0" fmla="*/ 0 h 4010020"/>
              <a:gd name="connsiteX1" fmla="*/ 1278000 w 3659241"/>
              <a:gd name="connsiteY1" fmla="*/ 0 h 4010020"/>
              <a:gd name="connsiteX2" fmla="*/ 3659241 w 3659241"/>
              <a:gd name="connsiteY2" fmla="*/ 2404645 h 4010020"/>
              <a:gd name="connsiteX3" fmla="*/ 2047866 w 3659241"/>
              <a:gd name="connsiteY3" fmla="*/ 4010020 h 4010020"/>
              <a:gd name="connsiteX4" fmla="*/ 1295372 w 3659241"/>
              <a:gd name="connsiteY4" fmla="*/ 3262298 h 4010020"/>
              <a:gd name="connsiteX5" fmla="*/ 0 w 3659241"/>
              <a:gd name="connsiteY5" fmla="*/ 709200 h 4010020"/>
              <a:gd name="connsiteX6" fmla="*/ 0 w 3659241"/>
              <a:gd name="connsiteY6" fmla="*/ 0 h 4010020"/>
              <a:gd name="connsiteX0" fmla="*/ 0 w 3659241"/>
              <a:gd name="connsiteY0" fmla="*/ 0 h 4019545"/>
              <a:gd name="connsiteX1" fmla="*/ 1278000 w 3659241"/>
              <a:gd name="connsiteY1" fmla="*/ 0 h 4019545"/>
              <a:gd name="connsiteX2" fmla="*/ 3659241 w 3659241"/>
              <a:gd name="connsiteY2" fmla="*/ 2404645 h 4019545"/>
              <a:gd name="connsiteX3" fmla="*/ 2076441 w 3659241"/>
              <a:gd name="connsiteY3" fmla="*/ 4019545 h 4019545"/>
              <a:gd name="connsiteX4" fmla="*/ 1295372 w 3659241"/>
              <a:gd name="connsiteY4" fmla="*/ 3262298 h 4019545"/>
              <a:gd name="connsiteX5" fmla="*/ 0 w 3659241"/>
              <a:gd name="connsiteY5" fmla="*/ 709200 h 4019545"/>
              <a:gd name="connsiteX6" fmla="*/ 0 w 3659241"/>
              <a:gd name="connsiteY6" fmla="*/ 0 h 4019545"/>
              <a:gd name="connsiteX0" fmla="*/ 0 w 3659241"/>
              <a:gd name="connsiteY0" fmla="*/ 0 h 4566828"/>
              <a:gd name="connsiteX1" fmla="*/ 1278000 w 3659241"/>
              <a:gd name="connsiteY1" fmla="*/ 0 h 4566828"/>
              <a:gd name="connsiteX2" fmla="*/ 3659241 w 3659241"/>
              <a:gd name="connsiteY2" fmla="*/ 2404645 h 4566828"/>
              <a:gd name="connsiteX3" fmla="*/ 2076441 w 3659241"/>
              <a:gd name="connsiteY3" fmla="*/ 4019545 h 4566828"/>
              <a:gd name="connsiteX4" fmla="*/ 1295372 w 3659241"/>
              <a:gd name="connsiteY4" fmla="*/ 3262298 h 4566828"/>
              <a:gd name="connsiteX5" fmla="*/ 0 w 3659241"/>
              <a:gd name="connsiteY5" fmla="*/ 4566828 h 4566828"/>
              <a:gd name="connsiteX6" fmla="*/ 0 w 3659241"/>
              <a:gd name="connsiteY6" fmla="*/ 0 h 456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9241" h="4566828">
                <a:moveTo>
                  <a:pt x="0" y="0"/>
                </a:moveTo>
                <a:lnTo>
                  <a:pt x="1278000" y="0"/>
                </a:lnTo>
                <a:lnTo>
                  <a:pt x="3659241" y="2404645"/>
                </a:lnTo>
                <a:lnTo>
                  <a:pt x="2076441" y="4019545"/>
                </a:lnTo>
                <a:lnTo>
                  <a:pt x="1295372" y="3262298"/>
                </a:lnTo>
                <a:lnTo>
                  <a:pt x="0" y="4566828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0" y="0"/>
            <a:ext cx="3562343" cy="4504843"/>
            <a:chOff x="0" y="0"/>
            <a:chExt cx="3562343" cy="4504843"/>
          </a:xfrm>
          <a:blipFill dpi="0" rotWithShape="1">
            <a:blip r:embed="rId4"/>
            <a:srcRect/>
            <a:stretch>
              <a:fillRect r="-72000"/>
            </a:stretch>
          </a:blipFill>
        </p:grpSpPr>
        <p:sp>
          <p:nvSpPr>
            <p:cNvPr id="9" name="任意多边形 8"/>
            <p:cNvSpPr/>
            <p:nvPr/>
          </p:nvSpPr>
          <p:spPr>
            <a:xfrm>
              <a:off x="0" y="0"/>
              <a:ext cx="1278000" cy="733439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8000" h="733439">
                  <a:moveTo>
                    <a:pt x="0" y="0"/>
                  </a:moveTo>
                  <a:lnTo>
                    <a:pt x="1278000" y="0"/>
                  </a:lnTo>
                  <a:lnTo>
                    <a:pt x="561994" y="733439"/>
                  </a:lnTo>
                  <a:lnTo>
                    <a:pt x="0" y="1995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" y="314304"/>
              <a:ext cx="496998" cy="985355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998" h="985355">
                  <a:moveTo>
                    <a:pt x="0" y="0"/>
                  </a:moveTo>
                  <a:lnTo>
                    <a:pt x="496998" y="485810"/>
                  </a:lnTo>
                  <a:lnTo>
                    <a:pt x="0" y="9853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0" y="1972154"/>
              <a:ext cx="496998" cy="985355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998" h="985355">
                  <a:moveTo>
                    <a:pt x="0" y="0"/>
                  </a:moveTo>
                  <a:lnTo>
                    <a:pt x="496998" y="485810"/>
                  </a:lnTo>
                  <a:lnTo>
                    <a:pt x="0" y="9853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0" y="3519488"/>
              <a:ext cx="496998" cy="985355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998" h="985355">
                  <a:moveTo>
                    <a:pt x="0" y="0"/>
                  </a:moveTo>
                  <a:lnTo>
                    <a:pt x="496998" y="485810"/>
                  </a:lnTo>
                  <a:lnTo>
                    <a:pt x="0" y="9853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0" y="904907"/>
              <a:ext cx="1211348" cy="144777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1348" h="1447778">
                  <a:moveTo>
                    <a:pt x="0" y="504780"/>
                  </a:moveTo>
                  <a:lnTo>
                    <a:pt x="509644" y="0"/>
                  </a:lnTo>
                  <a:lnTo>
                    <a:pt x="1211348" y="728632"/>
                  </a:lnTo>
                  <a:lnTo>
                    <a:pt x="495347" y="1447778"/>
                  </a:lnTo>
                  <a:lnTo>
                    <a:pt x="0" y="990069"/>
                  </a:lnTo>
                  <a:lnTo>
                    <a:pt x="0" y="5047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47714" y="104752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323952" y="89057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108144" y="167642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47659" y="168115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338240" y="2462206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0" y="2495582"/>
              <a:ext cx="1263759" cy="1462052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47636 h 1490634"/>
                <a:gd name="connsiteX1" fmla="*/ 552535 w 1211348"/>
                <a:gd name="connsiteY1" fmla="*/ 0 h 1490634"/>
                <a:gd name="connsiteX2" fmla="*/ 1211348 w 1211348"/>
                <a:gd name="connsiteY2" fmla="*/ 771488 h 1490634"/>
                <a:gd name="connsiteX3" fmla="*/ 495347 w 1211348"/>
                <a:gd name="connsiteY3" fmla="*/ 1490634 h 1490634"/>
                <a:gd name="connsiteX4" fmla="*/ 0 w 1211348"/>
                <a:gd name="connsiteY4" fmla="*/ 1032925 h 1490634"/>
                <a:gd name="connsiteX5" fmla="*/ 0 w 1211348"/>
                <a:gd name="connsiteY5" fmla="*/ 547636 h 1490634"/>
                <a:gd name="connsiteX0" fmla="*/ 0 w 1263759"/>
                <a:gd name="connsiteY0" fmla="*/ 547636 h 1490634"/>
                <a:gd name="connsiteX1" fmla="*/ 552535 w 1263759"/>
                <a:gd name="connsiteY1" fmla="*/ 0 h 1490634"/>
                <a:gd name="connsiteX2" fmla="*/ 1263759 w 1263759"/>
                <a:gd name="connsiteY2" fmla="*/ 728627 h 1490634"/>
                <a:gd name="connsiteX3" fmla="*/ 495347 w 1263759"/>
                <a:gd name="connsiteY3" fmla="*/ 1490634 h 1490634"/>
                <a:gd name="connsiteX4" fmla="*/ 0 w 1263759"/>
                <a:gd name="connsiteY4" fmla="*/ 1032925 h 1490634"/>
                <a:gd name="connsiteX5" fmla="*/ 0 w 1263759"/>
                <a:gd name="connsiteY5" fmla="*/ 547636 h 1490634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1032925 h 1457293"/>
                <a:gd name="connsiteX5" fmla="*/ 0 w 1263759"/>
                <a:gd name="connsiteY5" fmla="*/ 547636 h 1457293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890025 h 1457293"/>
                <a:gd name="connsiteX5" fmla="*/ 0 w 1263759"/>
                <a:gd name="connsiteY5" fmla="*/ 547636 h 1457293"/>
                <a:gd name="connsiteX0" fmla="*/ 0 w 1263759"/>
                <a:gd name="connsiteY0" fmla="*/ 547636 h 1462052"/>
                <a:gd name="connsiteX1" fmla="*/ 552535 w 1263759"/>
                <a:gd name="connsiteY1" fmla="*/ 0 h 1462052"/>
                <a:gd name="connsiteX2" fmla="*/ 1263759 w 1263759"/>
                <a:gd name="connsiteY2" fmla="*/ 728627 h 1462052"/>
                <a:gd name="connsiteX3" fmla="*/ 528741 w 1263759"/>
                <a:gd name="connsiteY3" fmla="*/ 1462052 h 1462052"/>
                <a:gd name="connsiteX4" fmla="*/ 0 w 1263759"/>
                <a:gd name="connsiteY4" fmla="*/ 890025 h 1462052"/>
                <a:gd name="connsiteX5" fmla="*/ 0 w 1263759"/>
                <a:gd name="connsiteY5" fmla="*/ 547636 h 146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759" h="1462052">
                  <a:moveTo>
                    <a:pt x="0" y="547636"/>
                  </a:moveTo>
                  <a:lnTo>
                    <a:pt x="552535" y="0"/>
                  </a:lnTo>
                  <a:lnTo>
                    <a:pt x="1263759" y="728627"/>
                  </a:lnTo>
                  <a:lnTo>
                    <a:pt x="528741" y="1462052"/>
                  </a:lnTo>
                  <a:lnTo>
                    <a:pt x="0" y="890025"/>
                  </a:lnTo>
                  <a:lnTo>
                    <a:pt x="0" y="5476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1029902">
            <a:off x="1843418" y="2423961"/>
            <a:ext cx="1782492" cy="2013275"/>
          </a:xfrm>
          <a:custGeom>
            <a:avLst/>
            <a:gdLst>
              <a:gd name="connsiteX0" fmla="*/ 0 w 1756800"/>
              <a:gd name="connsiteY0" fmla="*/ 514549 h 1962000"/>
              <a:gd name="connsiteX1" fmla="*/ 514549 w 1756800"/>
              <a:gd name="connsiteY1" fmla="*/ 0 h 1962000"/>
              <a:gd name="connsiteX2" fmla="*/ 1242251 w 1756800"/>
              <a:gd name="connsiteY2" fmla="*/ 0 h 1962000"/>
              <a:gd name="connsiteX3" fmla="*/ 1756800 w 1756800"/>
              <a:gd name="connsiteY3" fmla="*/ 514549 h 1962000"/>
              <a:gd name="connsiteX4" fmla="*/ 1756800 w 1756800"/>
              <a:gd name="connsiteY4" fmla="*/ 1447451 h 1962000"/>
              <a:gd name="connsiteX5" fmla="*/ 1242251 w 1756800"/>
              <a:gd name="connsiteY5" fmla="*/ 1962000 h 1962000"/>
              <a:gd name="connsiteX6" fmla="*/ 514549 w 1756800"/>
              <a:gd name="connsiteY6" fmla="*/ 1962000 h 1962000"/>
              <a:gd name="connsiteX7" fmla="*/ 0 w 1756800"/>
              <a:gd name="connsiteY7" fmla="*/ 1447451 h 1962000"/>
              <a:gd name="connsiteX8" fmla="*/ 0 w 1756800"/>
              <a:gd name="connsiteY8" fmla="*/ 514549 h 1962000"/>
              <a:gd name="connsiteX0" fmla="*/ 0 w 1756800"/>
              <a:gd name="connsiteY0" fmla="*/ 514549 h 1962000"/>
              <a:gd name="connsiteX1" fmla="*/ 90456 w 1756800"/>
              <a:gd name="connsiteY1" fmla="*/ 411583 h 1962000"/>
              <a:gd name="connsiteX2" fmla="*/ 514549 w 1756800"/>
              <a:gd name="connsiteY2" fmla="*/ 0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14549 h 1962000"/>
              <a:gd name="connsiteX1" fmla="*/ 90456 w 1756800"/>
              <a:gd name="connsiteY1" fmla="*/ 411583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14549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1871 w 1758671"/>
              <a:gd name="connsiteY0" fmla="*/ 585963 h 1962000"/>
              <a:gd name="connsiteX1" fmla="*/ 125337 w 1758671"/>
              <a:gd name="connsiteY1" fmla="*/ 397040 h 1962000"/>
              <a:gd name="connsiteX2" fmla="*/ 805770 w 1758671"/>
              <a:gd name="connsiteY2" fmla="*/ 11749 h 1962000"/>
              <a:gd name="connsiteX3" fmla="*/ 1244122 w 1758671"/>
              <a:gd name="connsiteY3" fmla="*/ 0 h 1962000"/>
              <a:gd name="connsiteX4" fmla="*/ 1758671 w 1758671"/>
              <a:gd name="connsiteY4" fmla="*/ 514549 h 1962000"/>
              <a:gd name="connsiteX5" fmla="*/ 1758671 w 1758671"/>
              <a:gd name="connsiteY5" fmla="*/ 1447451 h 1962000"/>
              <a:gd name="connsiteX6" fmla="*/ 1244122 w 1758671"/>
              <a:gd name="connsiteY6" fmla="*/ 1962000 h 1962000"/>
              <a:gd name="connsiteX7" fmla="*/ 516420 w 1758671"/>
              <a:gd name="connsiteY7" fmla="*/ 1962000 h 1962000"/>
              <a:gd name="connsiteX8" fmla="*/ 1871 w 1758671"/>
              <a:gd name="connsiteY8" fmla="*/ 1447451 h 1962000"/>
              <a:gd name="connsiteX9" fmla="*/ 1871 w 1758671"/>
              <a:gd name="connsiteY9" fmla="*/ 585963 h 1962000"/>
              <a:gd name="connsiteX0" fmla="*/ 2580 w 1759380"/>
              <a:gd name="connsiteY0" fmla="*/ 585963 h 1962000"/>
              <a:gd name="connsiteX1" fmla="*/ 126046 w 1759380"/>
              <a:gd name="connsiteY1" fmla="*/ 397040 h 1962000"/>
              <a:gd name="connsiteX2" fmla="*/ 806479 w 1759380"/>
              <a:gd name="connsiteY2" fmla="*/ 11749 h 1962000"/>
              <a:gd name="connsiteX3" fmla="*/ 1244831 w 1759380"/>
              <a:gd name="connsiteY3" fmla="*/ 0 h 1962000"/>
              <a:gd name="connsiteX4" fmla="*/ 1759380 w 1759380"/>
              <a:gd name="connsiteY4" fmla="*/ 514549 h 1962000"/>
              <a:gd name="connsiteX5" fmla="*/ 1759380 w 1759380"/>
              <a:gd name="connsiteY5" fmla="*/ 1447451 h 1962000"/>
              <a:gd name="connsiteX6" fmla="*/ 1244831 w 1759380"/>
              <a:gd name="connsiteY6" fmla="*/ 1962000 h 1962000"/>
              <a:gd name="connsiteX7" fmla="*/ 517129 w 1759380"/>
              <a:gd name="connsiteY7" fmla="*/ 1962000 h 1962000"/>
              <a:gd name="connsiteX8" fmla="*/ 2580 w 1759380"/>
              <a:gd name="connsiteY8" fmla="*/ 1447451 h 1962000"/>
              <a:gd name="connsiteX9" fmla="*/ 2580 w 1759380"/>
              <a:gd name="connsiteY9" fmla="*/ 585963 h 1962000"/>
              <a:gd name="connsiteX0" fmla="*/ 10844 w 1767644"/>
              <a:gd name="connsiteY0" fmla="*/ 585963 h 1962000"/>
              <a:gd name="connsiteX1" fmla="*/ 134310 w 1767644"/>
              <a:gd name="connsiteY1" fmla="*/ 397040 h 1962000"/>
              <a:gd name="connsiteX2" fmla="*/ 814743 w 1767644"/>
              <a:gd name="connsiteY2" fmla="*/ 11749 h 1962000"/>
              <a:gd name="connsiteX3" fmla="*/ 1253095 w 1767644"/>
              <a:gd name="connsiteY3" fmla="*/ 0 h 1962000"/>
              <a:gd name="connsiteX4" fmla="*/ 1767644 w 1767644"/>
              <a:gd name="connsiteY4" fmla="*/ 514549 h 1962000"/>
              <a:gd name="connsiteX5" fmla="*/ 1767644 w 1767644"/>
              <a:gd name="connsiteY5" fmla="*/ 1447451 h 1962000"/>
              <a:gd name="connsiteX6" fmla="*/ 1253095 w 1767644"/>
              <a:gd name="connsiteY6" fmla="*/ 1962000 h 1962000"/>
              <a:gd name="connsiteX7" fmla="*/ 525393 w 1767644"/>
              <a:gd name="connsiteY7" fmla="*/ 1962000 h 1962000"/>
              <a:gd name="connsiteX8" fmla="*/ 10844 w 1767644"/>
              <a:gd name="connsiteY8" fmla="*/ 1447451 h 1962000"/>
              <a:gd name="connsiteX9" fmla="*/ 10844 w 1767644"/>
              <a:gd name="connsiteY9" fmla="*/ 585963 h 1962000"/>
              <a:gd name="connsiteX0" fmla="*/ 10844 w 1767644"/>
              <a:gd name="connsiteY0" fmla="*/ 585963 h 1962000"/>
              <a:gd name="connsiteX1" fmla="*/ 134310 w 1767644"/>
              <a:gd name="connsiteY1" fmla="*/ 397040 h 1962000"/>
              <a:gd name="connsiteX2" fmla="*/ 814743 w 1767644"/>
              <a:gd name="connsiteY2" fmla="*/ 11749 h 1962000"/>
              <a:gd name="connsiteX3" fmla="*/ 1253095 w 1767644"/>
              <a:gd name="connsiteY3" fmla="*/ 0 h 1962000"/>
              <a:gd name="connsiteX4" fmla="*/ 1767644 w 1767644"/>
              <a:gd name="connsiteY4" fmla="*/ 514549 h 1962000"/>
              <a:gd name="connsiteX5" fmla="*/ 1767644 w 1767644"/>
              <a:gd name="connsiteY5" fmla="*/ 1447451 h 1962000"/>
              <a:gd name="connsiteX6" fmla="*/ 1253095 w 1767644"/>
              <a:gd name="connsiteY6" fmla="*/ 1962000 h 1962000"/>
              <a:gd name="connsiteX7" fmla="*/ 525393 w 1767644"/>
              <a:gd name="connsiteY7" fmla="*/ 1962000 h 1962000"/>
              <a:gd name="connsiteX8" fmla="*/ 10844 w 1767644"/>
              <a:gd name="connsiteY8" fmla="*/ 1447451 h 1962000"/>
              <a:gd name="connsiteX9" fmla="*/ 10844 w 1767644"/>
              <a:gd name="connsiteY9" fmla="*/ 585963 h 1962000"/>
              <a:gd name="connsiteX0" fmla="*/ 4412 w 1761212"/>
              <a:gd name="connsiteY0" fmla="*/ 585963 h 1962000"/>
              <a:gd name="connsiteX1" fmla="*/ 127878 w 1761212"/>
              <a:gd name="connsiteY1" fmla="*/ 397040 h 1962000"/>
              <a:gd name="connsiteX2" fmla="*/ 808311 w 1761212"/>
              <a:gd name="connsiteY2" fmla="*/ 11749 h 1962000"/>
              <a:gd name="connsiteX3" fmla="*/ 1246663 w 1761212"/>
              <a:gd name="connsiteY3" fmla="*/ 0 h 1962000"/>
              <a:gd name="connsiteX4" fmla="*/ 1761212 w 1761212"/>
              <a:gd name="connsiteY4" fmla="*/ 514549 h 1962000"/>
              <a:gd name="connsiteX5" fmla="*/ 1761212 w 1761212"/>
              <a:gd name="connsiteY5" fmla="*/ 1447451 h 1962000"/>
              <a:gd name="connsiteX6" fmla="*/ 1246663 w 1761212"/>
              <a:gd name="connsiteY6" fmla="*/ 1962000 h 1962000"/>
              <a:gd name="connsiteX7" fmla="*/ 518961 w 1761212"/>
              <a:gd name="connsiteY7" fmla="*/ 1962000 h 1962000"/>
              <a:gd name="connsiteX8" fmla="*/ 4412 w 1761212"/>
              <a:gd name="connsiteY8" fmla="*/ 1447451 h 1962000"/>
              <a:gd name="connsiteX9" fmla="*/ 4412 w 1761212"/>
              <a:gd name="connsiteY9" fmla="*/ 585963 h 1962000"/>
              <a:gd name="connsiteX0" fmla="*/ 4412 w 1761212"/>
              <a:gd name="connsiteY0" fmla="*/ 574214 h 1950251"/>
              <a:gd name="connsiteX1" fmla="*/ 127878 w 1761212"/>
              <a:gd name="connsiteY1" fmla="*/ 385291 h 1950251"/>
              <a:gd name="connsiteX2" fmla="*/ 808311 w 1761212"/>
              <a:gd name="connsiteY2" fmla="*/ 0 h 1950251"/>
              <a:gd name="connsiteX3" fmla="*/ 984563 w 1761212"/>
              <a:gd name="connsiteY3" fmla="*/ 19950 h 1950251"/>
              <a:gd name="connsiteX4" fmla="*/ 1761212 w 1761212"/>
              <a:gd name="connsiteY4" fmla="*/ 502800 h 1950251"/>
              <a:gd name="connsiteX5" fmla="*/ 1761212 w 1761212"/>
              <a:gd name="connsiteY5" fmla="*/ 1435702 h 1950251"/>
              <a:gd name="connsiteX6" fmla="*/ 1246663 w 1761212"/>
              <a:gd name="connsiteY6" fmla="*/ 1950251 h 1950251"/>
              <a:gd name="connsiteX7" fmla="*/ 518961 w 1761212"/>
              <a:gd name="connsiteY7" fmla="*/ 1950251 h 1950251"/>
              <a:gd name="connsiteX8" fmla="*/ 4412 w 1761212"/>
              <a:gd name="connsiteY8" fmla="*/ 1435702 h 1950251"/>
              <a:gd name="connsiteX9" fmla="*/ 4412 w 1761212"/>
              <a:gd name="connsiteY9" fmla="*/ 574214 h 1950251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808311 w 1761212"/>
              <a:gd name="connsiteY2" fmla="*/ 33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808311 w 1761212"/>
              <a:gd name="connsiteY2" fmla="*/ 33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728782 w 1761212"/>
              <a:gd name="connsiteY2" fmla="*/ 78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740642 w 1761212"/>
              <a:gd name="connsiteY2" fmla="*/ 71601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761212 w 1761212"/>
              <a:gd name="connsiteY4" fmla="*/ 539052 h 1986503"/>
              <a:gd name="connsiteX5" fmla="*/ 1761212 w 1761212"/>
              <a:gd name="connsiteY5" fmla="*/ 1471954 h 1986503"/>
              <a:gd name="connsiteX6" fmla="*/ 1246663 w 1761212"/>
              <a:gd name="connsiteY6" fmla="*/ 1986503 h 1986503"/>
              <a:gd name="connsiteX7" fmla="*/ 518961 w 1761212"/>
              <a:gd name="connsiteY7" fmla="*/ 1986503 h 1986503"/>
              <a:gd name="connsiteX8" fmla="*/ 4412 w 1761212"/>
              <a:gd name="connsiteY8" fmla="*/ 1471954 h 1986503"/>
              <a:gd name="connsiteX9" fmla="*/ 4412 w 1761212"/>
              <a:gd name="connsiteY9" fmla="*/ 610466 h 1986503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642168 w 1761212"/>
              <a:gd name="connsiteY4" fmla="*/ 436087 h 1986503"/>
              <a:gd name="connsiteX5" fmla="*/ 1761212 w 1761212"/>
              <a:gd name="connsiteY5" fmla="*/ 539052 h 1986503"/>
              <a:gd name="connsiteX6" fmla="*/ 1761212 w 1761212"/>
              <a:gd name="connsiteY6" fmla="*/ 1471954 h 1986503"/>
              <a:gd name="connsiteX7" fmla="*/ 1246663 w 1761212"/>
              <a:gd name="connsiteY7" fmla="*/ 1986503 h 1986503"/>
              <a:gd name="connsiteX8" fmla="*/ 518961 w 1761212"/>
              <a:gd name="connsiteY8" fmla="*/ 1986503 h 1986503"/>
              <a:gd name="connsiteX9" fmla="*/ 4412 w 1761212"/>
              <a:gd name="connsiteY9" fmla="*/ 1471954 h 1986503"/>
              <a:gd name="connsiteX10" fmla="*/ 4412 w 1761212"/>
              <a:gd name="connsiteY10" fmla="*/ 610466 h 1986503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642168 w 1761212"/>
              <a:gd name="connsiteY4" fmla="*/ 436087 h 1986503"/>
              <a:gd name="connsiteX5" fmla="*/ 1761212 w 1761212"/>
              <a:gd name="connsiteY5" fmla="*/ 681904 h 1986503"/>
              <a:gd name="connsiteX6" fmla="*/ 1761212 w 1761212"/>
              <a:gd name="connsiteY6" fmla="*/ 1471954 h 1986503"/>
              <a:gd name="connsiteX7" fmla="*/ 1246663 w 1761212"/>
              <a:gd name="connsiteY7" fmla="*/ 1986503 h 1986503"/>
              <a:gd name="connsiteX8" fmla="*/ 518961 w 1761212"/>
              <a:gd name="connsiteY8" fmla="*/ 1986503 h 1986503"/>
              <a:gd name="connsiteX9" fmla="*/ 4412 w 1761212"/>
              <a:gd name="connsiteY9" fmla="*/ 1471954 h 1986503"/>
              <a:gd name="connsiteX10" fmla="*/ 4412 w 176121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71954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71954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4526"/>
              <a:gd name="connsiteY0" fmla="*/ 610466 h 1986503"/>
              <a:gd name="connsiteX1" fmla="*/ 127878 w 1784526"/>
              <a:gd name="connsiteY1" fmla="*/ 421543 h 1986503"/>
              <a:gd name="connsiteX2" fmla="*/ 740642 w 1784526"/>
              <a:gd name="connsiteY2" fmla="*/ 74764 h 1986503"/>
              <a:gd name="connsiteX3" fmla="*/ 973353 w 1784526"/>
              <a:gd name="connsiteY3" fmla="*/ 53039 h 1986503"/>
              <a:gd name="connsiteX4" fmla="*/ 1642168 w 1784526"/>
              <a:gd name="connsiteY4" fmla="*/ 436087 h 1986503"/>
              <a:gd name="connsiteX5" fmla="*/ 1761212 w 1784526"/>
              <a:gd name="connsiteY5" fmla="*/ 753318 h 1986503"/>
              <a:gd name="connsiteX6" fmla="*/ 1761212 w 1784526"/>
              <a:gd name="connsiteY6" fmla="*/ 1400492 h 1986503"/>
              <a:gd name="connsiteX7" fmla="*/ 1598942 w 1784526"/>
              <a:gd name="connsiteY7" fmla="*/ 1612279 h 1986503"/>
              <a:gd name="connsiteX8" fmla="*/ 1246663 w 1784526"/>
              <a:gd name="connsiteY8" fmla="*/ 1986503 h 1986503"/>
              <a:gd name="connsiteX9" fmla="*/ 518961 w 1784526"/>
              <a:gd name="connsiteY9" fmla="*/ 1986503 h 1986503"/>
              <a:gd name="connsiteX10" fmla="*/ 4412 w 1784526"/>
              <a:gd name="connsiteY10" fmla="*/ 1471954 h 1986503"/>
              <a:gd name="connsiteX11" fmla="*/ 4412 w 1784526"/>
              <a:gd name="connsiteY11" fmla="*/ 610466 h 1986503"/>
              <a:gd name="connsiteX0" fmla="*/ 4412 w 1784526"/>
              <a:gd name="connsiteY0" fmla="*/ 610466 h 1986503"/>
              <a:gd name="connsiteX1" fmla="*/ 127878 w 1784526"/>
              <a:gd name="connsiteY1" fmla="*/ 421543 h 1986503"/>
              <a:gd name="connsiteX2" fmla="*/ 740642 w 1784526"/>
              <a:gd name="connsiteY2" fmla="*/ 74764 h 1986503"/>
              <a:gd name="connsiteX3" fmla="*/ 973353 w 1784526"/>
              <a:gd name="connsiteY3" fmla="*/ 53039 h 1986503"/>
              <a:gd name="connsiteX4" fmla="*/ 1642168 w 1784526"/>
              <a:gd name="connsiteY4" fmla="*/ 436087 h 1986503"/>
              <a:gd name="connsiteX5" fmla="*/ 1761212 w 1784526"/>
              <a:gd name="connsiteY5" fmla="*/ 753318 h 1986503"/>
              <a:gd name="connsiteX6" fmla="*/ 1761212 w 1784526"/>
              <a:gd name="connsiteY6" fmla="*/ 1400492 h 1986503"/>
              <a:gd name="connsiteX7" fmla="*/ 1634695 w 1784526"/>
              <a:gd name="connsiteY7" fmla="*/ 1578608 h 1986503"/>
              <a:gd name="connsiteX8" fmla="*/ 1246663 w 1784526"/>
              <a:gd name="connsiteY8" fmla="*/ 1986503 h 1986503"/>
              <a:gd name="connsiteX9" fmla="*/ 518961 w 1784526"/>
              <a:gd name="connsiteY9" fmla="*/ 1986503 h 1986503"/>
              <a:gd name="connsiteX10" fmla="*/ 4412 w 1784526"/>
              <a:gd name="connsiteY10" fmla="*/ 1471954 h 1986503"/>
              <a:gd name="connsiteX11" fmla="*/ 4412 w 1784526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246663 w 1782492"/>
              <a:gd name="connsiteY8" fmla="*/ 1986503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246663 w 1782492"/>
              <a:gd name="connsiteY8" fmla="*/ 1986503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001188 w 1782492"/>
              <a:gd name="connsiteY8" fmla="*/ 1943166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43166"/>
              <a:gd name="connsiteX1" fmla="*/ 127878 w 1782492"/>
              <a:gd name="connsiteY1" fmla="*/ 421543 h 1943166"/>
              <a:gd name="connsiteX2" fmla="*/ 740642 w 1782492"/>
              <a:gd name="connsiteY2" fmla="*/ 74764 h 1943166"/>
              <a:gd name="connsiteX3" fmla="*/ 973353 w 1782492"/>
              <a:gd name="connsiteY3" fmla="*/ 53039 h 1943166"/>
              <a:gd name="connsiteX4" fmla="*/ 1642168 w 1782492"/>
              <a:gd name="connsiteY4" fmla="*/ 436087 h 1943166"/>
              <a:gd name="connsiteX5" fmla="*/ 1761212 w 1782492"/>
              <a:gd name="connsiteY5" fmla="*/ 753318 h 1943166"/>
              <a:gd name="connsiteX6" fmla="*/ 1761212 w 1782492"/>
              <a:gd name="connsiteY6" fmla="*/ 1400492 h 1943166"/>
              <a:gd name="connsiteX7" fmla="*/ 1634695 w 1782492"/>
              <a:gd name="connsiteY7" fmla="*/ 1578608 h 1943166"/>
              <a:gd name="connsiteX8" fmla="*/ 1001188 w 1782492"/>
              <a:gd name="connsiteY8" fmla="*/ 1943166 h 1943166"/>
              <a:gd name="connsiteX9" fmla="*/ 751785 w 1782492"/>
              <a:gd name="connsiteY9" fmla="*/ 1936516 h 1943166"/>
              <a:gd name="connsiteX10" fmla="*/ 4412 w 1782492"/>
              <a:gd name="connsiteY10" fmla="*/ 1471954 h 1943166"/>
              <a:gd name="connsiteX11" fmla="*/ 4412 w 1782492"/>
              <a:gd name="connsiteY11" fmla="*/ 610466 h 194316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4412 w 1782492"/>
              <a:gd name="connsiteY10" fmla="*/ 1471954 h 2013275"/>
              <a:gd name="connsiteX11" fmla="*/ 4412 w 1782492"/>
              <a:gd name="connsiteY11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71954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71954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492" h="2013275">
                <a:moveTo>
                  <a:pt x="4412" y="610466"/>
                </a:moveTo>
                <a:cubicBezTo>
                  <a:pt x="0" y="491305"/>
                  <a:pt x="76024" y="457615"/>
                  <a:pt x="127878" y="421543"/>
                </a:cubicBezTo>
                <a:lnTo>
                  <a:pt x="740642" y="74764"/>
                </a:lnTo>
                <a:cubicBezTo>
                  <a:pt x="801380" y="41675"/>
                  <a:pt x="861777" y="0"/>
                  <a:pt x="973353" y="53039"/>
                </a:cubicBezTo>
                <a:lnTo>
                  <a:pt x="1642168" y="436087"/>
                </a:lnTo>
                <a:cubicBezTo>
                  <a:pt x="1782492" y="505197"/>
                  <a:pt x="1760328" y="576893"/>
                  <a:pt x="1761212" y="753318"/>
                </a:cubicBezTo>
                <a:cubicBezTo>
                  <a:pt x="1762096" y="929743"/>
                  <a:pt x="1763684" y="1294657"/>
                  <a:pt x="1761212" y="1400492"/>
                </a:cubicBezTo>
                <a:cubicBezTo>
                  <a:pt x="1758740" y="1506327"/>
                  <a:pt x="1684408" y="1537053"/>
                  <a:pt x="1634695" y="1578608"/>
                </a:cubicBezTo>
                <a:lnTo>
                  <a:pt x="1001188" y="1943166"/>
                </a:lnTo>
                <a:cubicBezTo>
                  <a:pt x="918807" y="1982239"/>
                  <a:pt x="873756" y="2013275"/>
                  <a:pt x="751785" y="1936516"/>
                </a:cubicBezTo>
                <a:lnTo>
                  <a:pt x="111494" y="1573989"/>
                </a:lnTo>
                <a:cubicBezTo>
                  <a:pt x="64757" y="1550848"/>
                  <a:pt x="4314" y="1486785"/>
                  <a:pt x="4412" y="1400492"/>
                </a:cubicBezTo>
                <a:cubicBezTo>
                  <a:pt x="4738" y="1113329"/>
                  <a:pt x="1588" y="782262"/>
                  <a:pt x="4412" y="610466"/>
                </a:cubicBezTo>
                <a:close/>
              </a:path>
            </a:pathLst>
          </a:custGeom>
          <a:solidFill>
            <a:srgbClr val="F7BC14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508279">
            <a:off x="1843418" y="2423961"/>
            <a:ext cx="1782492" cy="2013275"/>
          </a:xfrm>
          <a:custGeom>
            <a:avLst/>
            <a:gdLst>
              <a:gd name="connsiteX0" fmla="*/ 0 w 1756800"/>
              <a:gd name="connsiteY0" fmla="*/ 514549 h 1962000"/>
              <a:gd name="connsiteX1" fmla="*/ 514549 w 1756800"/>
              <a:gd name="connsiteY1" fmla="*/ 0 h 1962000"/>
              <a:gd name="connsiteX2" fmla="*/ 1242251 w 1756800"/>
              <a:gd name="connsiteY2" fmla="*/ 0 h 1962000"/>
              <a:gd name="connsiteX3" fmla="*/ 1756800 w 1756800"/>
              <a:gd name="connsiteY3" fmla="*/ 514549 h 1962000"/>
              <a:gd name="connsiteX4" fmla="*/ 1756800 w 1756800"/>
              <a:gd name="connsiteY4" fmla="*/ 1447451 h 1962000"/>
              <a:gd name="connsiteX5" fmla="*/ 1242251 w 1756800"/>
              <a:gd name="connsiteY5" fmla="*/ 1962000 h 1962000"/>
              <a:gd name="connsiteX6" fmla="*/ 514549 w 1756800"/>
              <a:gd name="connsiteY6" fmla="*/ 1962000 h 1962000"/>
              <a:gd name="connsiteX7" fmla="*/ 0 w 1756800"/>
              <a:gd name="connsiteY7" fmla="*/ 1447451 h 1962000"/>
              <a:gd name="connsiteX8" fmla="*/ 0 w 1756800"/>
              <a:gd name="connsiteY8" fmla="*/ 514549 h 1962000"/>
              <a:gd name="connsiteX0" fmla="*/ 0 w 1756800"/>
              <a:gd name="connsiteY0" fmla="*/ 514549 h 1962000"/>
              <a:gd name="connsiteX1" fmla="*/ 90456 w 1756800"/>
              <a:gd name="connsiteY1" fmla="*/ 411583 h 1962000"/>
              <a:gd name="connsiteX2" fmla="*/ 514549 w 1756800"/>
              <a:gd name="connsiteY2" fmla="*/ 0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14549 h 1962000"/>
              <a:gd name="connsiteX1" fmla="*/ 90456 w 1756800"/>
              <a:gd name="connsiteY1" fmla="*/ 411583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14549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1871 w 1758671"/>
              <a:gd name="connsiteY0" fmla="*/ 585963 h 1962000"/>
              <a:gd name="connsiteX1" fmla="*/ 125337 w 1758671"/>
              <a:gd name="connsiteY1" fmla="*/ 397040 h 1962000"/>
              <a:gd name="connsiteX2" fmla="*/ 805770 w 1758671"/>
              <a:gd name="connsiteY2" fmla="*/ 11749 h 1962000"/>
              <a:gd name="connsiteX3" fmla="*/ 1244122 w 1758671"/>
              <a:gd name="connsiteY3" fmla="*/ 0 h 1962000"/>
              <a:gd name="connsiteX4" fmla="*/ 1758671 w 1758671"/>
              <a:gd name="connsiteY4" fmla="*/ 514549 h 1962000"/>
              <a:gd name="connsiteX5" fmla="*/ 1758671 w 1758671"/>
              <a:gd name="connsiteY5" fmla="*/ 1447451 h 1962000"/>
              <a:gd name="connsiteX6" fmla="*/ 1244122 w 1758671"/>
              <a:gd name="connsiteY6" fmla="*/ 1962000 h 1962000"/>
              <a:gd name="connsiteX7" fmla="*/ 516420 w 1758671"/>
              <a:gd name="connsiteY7" fmla="*/ 1962000 h 1962000"/>
              <a:gd name="connsiteX8" fmla="*/ 1871 w 1758671"/>
              <a:gd name="connsiteY8" fmla="*/ 1447451 h 1962000"/>
              <a:gd name="connsiteX9" fmla="*/ 1871 w 1758671"/>
              <a:gd name="connsiteY9" fmla="*/ 585963 h 1962000"/>
              <a:gd name="connsiteX0" fmla="*/ 2580 w 1759380"/>
              <a:gd name="connsiteY0" fmla="*/ 585963 h 1962000"/>
              <a:gd name="connsiteX1" fmla="*/ 126046 w 1759380"/>
              <a:gd name="connsiteY1" fmla="*/ 397040 h 1962000"/>
              <a:gd name="connsiteX2" fmla="*/ 806479 w 1759380"/>
              <a:gd name="connsiteY2" fmla="*/ 11749 h 1962000"/>
              <a:gd name="connsiteX3" fmla="*/ 1244831 w 1759380"/>
              <a:gd name="connsiteY3" fmla="*/ 0 h 1962000"/>
              <a:gd name="connsiteX4" fmla="*/ 1759380 w 1759380"/>
              <a:gd name="connsiteY4" fmla="*/ 514549 h 1962000"/>
              <a:gd name="connsiteX5" fmla="*/ 1759380 w 1759380"/>
              <a:gd name="connsiteY5" fmla="*/ 1447451 h 1962000"/>
              <a:gd name="connsiteX6" fmla="*/ 1244831 w 1759380"/>
              <a:gd name="connsiteY6" fmla="*/ 1962000 h 1962000"/>
              <a:gd name="connsiteX7" fmla="*/ 517129 w 1759380"/>
              <a:gd name="connsiteY7" fmla="*/ 1962000 h 1962000"/>
              <a:gd name="connsiteX8" fmla="*/ 2580 w 1759380"/>
              <a:gd name="connsiteY8" fmla="*/ 1447451 h 1962000"/>
              <a:gd name="connsiteX9" fmla="*/ 2580 w 1759380"/>
              <a:gd name="connsiteY9" fmla="*/ 585963 h 1962000"/>
              <a:gd name="connsiteX0" fmla="*/ 10844 w 1767644"/>
              <a:gd name="connsiteY0" fmla="*/ 585963 h 1962000"/>
              <a:gd name="connsiteX1" fmla="*/ 134310 w 1767644"/>
              <a:gd name="connsiteY1" fmla="*/ 397040 h 1962000"/>
              <a:gd name="connsiteX2" fmla="*/ 814743 w 1767644"/>
              <a:gd name="connsiteY2" fmla="*/ 11749 h 1962000"/>
              <a:gd name="connsiteX3" fmla="*/ 1253095 w 1767644"/>
              <a:gd name="connsiteY3" fmla="*/ 0 h 1962000"/>
              <a:gd name="connsiteX4" fmla="*/ 1767644 w 1767644"/>
              <a:gd name="connsiteY4" fmla="*/ 514549 h 1962000"/>
              <a:gd name="connsiteX5" fmla="*/ 1767644 w 1767644"/>
              <a:gd name="connsiteY5" fmla="*/ 1447451 h 1962000"/>
              <a:gd name="connsiteX6" fmla="*/ 1253095 w 1767644"/>
              <a:gd name="connsiteY6" fmla="*/ 1962000 h 1962000"/>
              <a:gd name="connsiteX7" fmla="*/ 525393 w 1767644"/>
              <a:gd name="connsiteY7" fmla="*/ 1962000 h 1962000"/>
              <a:gd name="connsiteX8" fmla="*/ 10844 w 1767644"/>
              <a:gd name="connsiteY8" fmla="*/ 1447451 h 1962000"/>
              <a:gd name="connsiteX9" fmla="*/ 10844 w 1767644"/>
              <a:gd name="connsiteY9" fmla="*/ 585963 h 1962000"/>
              <a:gd name="connsiteX0" fmla="*/ 10844 w 1767644"/>
              <a:gd name="connsiteY0" fmla="*/ 585963 h 1962000"/>
              <a:gd name="connsiteX1" fmla="*/ 134310 w 1767644"/>
              <a:gd name="connsiteY1" fmla="*/ 397040 h 1962000"/>
              <a:gd name="connsiteX2" fmla="*/ 814743 w 1767644"/>
              <a:gd name="connsiteY2" fmla="*/ 11749 h 1962000"/>
              <a:gd name="connsiteX3" fmla="*/ 1253095 w 1767644"/>
              <a:gd name="connsiteY3" fmla="*/ 0 h 1962000"/>
              <a:gd name="connsiteX4" fmla="*/ 1767644 w 1767644"/>
              <a:gd name="connsiteY4" fmla="*/ 514549 h 1962000"/>
              <a:gd name="connsiteX5" fmla="*/ 1767644 w 1767644"/>
              <a:gd name="connsiteY5" fmla="*/ 1447451 h 1962000"/>
              <a:gd name="connsiteX6" fmla="*/ 1253095 w 1767644"/>
              <a:gd name="connsiteY6" fmla="*/ 1962000 h 1962000"/>
              <a:gd name="connsiteX7" fmla="*/ 525393 w 1767644"/>
              <a:gd name="connsiteY7" fmla="*/ 1962000 h 1962000"/>
              <a:gd name="connsiteX8" fmla="*/ 10844 w 1767644"/>
              <a:gd name="connsiteY8" fmla="*/ 1447451 h 1962000"/>
              <a:gd name="connsiteX9" fmla="*/ 10844 w 1767644"/>
              <a:gd name="connsiteY9" fmla="*/ 585963 h 1962000"/>
              <a:gd name="connsiteX0" fmla="*/ 4412 w 1761212"/>
              <a:gd name="connsiteY0" fmla="*/ 585963 h 1962000"/>
              <a:gd name="connsiteX1" fmla="*/ 127878 w 1761212"/>
              <a:gd name="connsiteY1" fmla="*/ 397040 h 1962000"/>
              <a:gd name="connsiteX2" fmla="*/ 808311 w 1761212"/>
              <a:gd name="connsiteY2" fmla="*/ 11749 h 1962000"/>
              <a:gd name="connsiteX3" fmla="*/ 1246663 w 1761212"/>
              <a:gd name="connsiteY3" fmla="*/ 0 h 1962000"/>
              <a:gd name="connsiteX4" fmla="*/ 1761212 w 1761212"/>
              <a:gd name="connsiteY4" fmla="*/ 514549 h 1962000"/>
              <a:gd name="connsiteX5" fmla="*/ 1761212 w 1761212"/>
              <a:gd name="connsiteY5" fmla="*/ 1447451 h 1962000"/>
              <a:gd name="connsiteX6" fmla="*/ 1246663 w 1761212"/>
              <a:gd name="connsiteY6" fmla="*/ 1962000 h 1962000"/>
              <a:gd name="connsiteX7" fmla="*/ 518961 w 1761212"/>
              <a:gd name="connsiteY7" fmla="*/ 1962000 h 1962000"/>
              <a:gd name="connsiteX8" fmla="*/ 4412 w 1761212"/>
              <a:gd name="connsiteY8" fmla="*/ 1447451 h 1962000"/>
              <a:gd name="connsiteX9" fmla="*/ 4412 w 1761212"/>
              <a:gd name="connsiteY9" fmla="*/ 585963 h 1962000"/>
              <a:gd name="connsiteX0" fmla="*/ 4412 w 1761212"/>
              <a:gd name="connsiteY0" fmla="*/ 574214 h 1950251"/>
              <a:gd name="connsiteX1" fmla="*/ 127878 w 1761212"/>
              <a:gd name="connsiteY1" fmla="*/ 385291 h 1950251"/>
              <a:gd name="connsiteX2" fmla="*/ 808311 w 1761212"/>
              <a:gd name="connsiteY2" fmla="*/ 0 h 1950251"/>
              <a:gd name="connsiteX3" fmla="*/ 984563 w 1761212"/>
              <a:gd name="connsiteY3" fmla="*/ 19950 h 1950251"/>
              <a:gd name="connsiteX4" fmla="*/ 1761212 w 1761212"/>
              <a:gd name="connsiteY4" fmla="*/ 502800 h 1950251"/>
              <a:gd name="connsiteX5" fmla="*/ 1761212 w 1761212"/>
              <a:gd name="connsiteY5" fmla="*/ 1435702 h 1950251"/>
              <a:gd name="connsiteX6" fmla="*/ 1246663 w 1761212"/>
              <a:gd name="connsiteY6" fmla="*/ 1950251 h 1950251"/>
              <a:gd name="connsiteX7" fmla="*/ 518961 w 1761212"/>
              <a:gd name="connsiteY7" fmla="*/ 1950251 h 1950251"/>
              <a:gd name="connsiteX8" fmla="*/ 4412 w 1761212"/>
              <a:gd name="connsiteY8" fmla="*/ 1435702 h 1950251"/>
              <a:gd name="connsiteX9" fmla="*/ 4412 w 1761212"/>
              <a:gd name="connsiteY9" fmla="*/ 574214 h 1950251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808311 w 1761212"/>
              <a:gd name="connsiteY2" fmla="*/ 33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808311 w 1761212"/>
              <a:gd name="connsiteY2" fmla="*/ 33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728782 w 1761212"/>
              <a:gd name="connsiteY2" fmla="*/ 78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740642 w 1761212"/>
              <a:gd name="connsiteY2" fmla="*/ 71601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761212 w 1761212"/>
              <a:gd name="connsiteY4" fmla="*/ 539052 h 1986503"/>
              <a:gd name="connsiteX5" fmla="*/ 1761212 w 1761212"/>
              <a:gd name="connsiteY5" fmla="*/ 1471954 h 1986503"/>
              <a:gd name="connsiteX6" fmla="*/ 1246663 w 1761212"/>
              <a:gd name="connsiteY6" fmla="*/ 1986503 h 1986503"/>
              <a:gd name="connsiteX7" fmla="*/ 518961 w 1761212"/>
              <a:gd name="connsiteY7" fmla="*/ 1986503 h 1986503"/>
              <a:gd name="connsiteX8" fmla="*/ 4412 w 1761212"/>
              <a:gd name="connsiteY8" fmla="*/ 1471954 h 1986503"/>
              <a:gd name="connsiteX9" fmla="*/ 4412 w 1761212"/>
              <a:gd name="connsiteY9" fmla="*/ 610466 h 1986503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642168 w 1761212"/>
              <a:gd name="connsiteY4" fmla="*/ 436087 h 1986503"/>
              <a:gd name="connsiteX5" fmla="*/ 1761212 w 1761212"/>
              <a:gd name="connsiteY5" fmla="*/ 539052 h 1986503"/>
              <a:gd name="connsiteX6" fmla="*/ 1761212 w 1761212"/>
              <a:gd name="connsiteY6" fmla="*/ 1471954 h 1986503"/>
              <a:gd name="connsiteX7" fmla="*/ 1246663 w 1761212"/>
              <a:gd name="connsiteY7" fmla="*/ 1986503 h 1986503"/>
              <a:gd name="connsiteX8" fmla="*/ 518961 w 1761212"/>
              <a:gd name="connsiteY8" fmla="*/ 1986503 h 1986503"/>
              <a:gd name="connsiteX9" fmla="*/ 4412 w 1761212"/>
              <a:gd name="connsiteY9" fmla="*/ 1471954 h 1986503"/>
              <a:gd name="connsiteX10" fmla="*/ 4412 w 1761212"/>
              <a:gd name="connsiteY10" fmla="*/ 610466 h 1986503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642168 w 1761212"/>
              <a:gd name="connsiteY4" fmla="*/ 436087 h 1986503"/>
              <a:gd name="connsiteX5" fmla="*/ 1761212 w 1761212"/>
              <a:gd name="connsiteY5" fmla="*/ 681904 h 1986503"/>
              <a:gd name="connsiteX6" fmla="*/ 1761212 w 1761212"/>
              <a:gd name="connsiteY6" fmla="*/ 1471954 h 1986503"/>
              <a:gd name="connsiteX7" fmla="*/ 1246663 w 1761212"/>
              <a:gd name="connsiteY7" fmla="*/ 1986503 h 1986503"/>
              <a:gd name="connsiteX8" fmla="*/ 518961 w 1761212"/>
              <a:gd name="connsiteY8" fmla="*/ 1986503 h 1986503"/>
              <a:gd name="connsiteX9" fmla="*/ 4412 w 1761212"/>
              <a:gd name="connsiteY9" fmla="*/ 1471954 h 1986503"/>
              <a:gd name="connsiteX10" fmla="*/ 4412 w 176121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71954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71954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4526"/>
              <a:gd name="connsiteY0" fmla="*/ 610466 h 1986503"/>
              <a:gd name="connsiteX1" fmla="*/ 127878 w 1784526"/>
              <a:gd name="connsiteY1" fmla="*/ 421543 h 1986503"/>
              <a:gd name="connsiteX2" fmla="*/ 740642 w 1784526"/>
              <a:gd name="connsiteY2" fmla="*/ 74764 h 1986503"/>
              <a:gd name="connsiteX3" fmla="*/ 973353 w 1784526"/>
              <a:gd name="connsiteY3" fmla="*/ 53039 h 1986503"/>
              <a:gd name="connsiteX4" fmla="*/ 1642168 w 1784526"/>
              <a:gd name="connsiteY4" fmla="*/ 436087 h 1986503"/>
              <a:gd name="connsiteX5" fmla="*/ 1761212 w 1784526"/>
              <a:gd name="connsiteY5" fmla="*/ 753318 h 1986503"/>
              <a:gd name="connsiteX6" fmla="*/ 1761212 w 1784526"/>
              <a:gd name="connsiteY6" fmla="*/ 1400492 h 1986503"/>
              <a:gd name="connsiteX7" fmla="*/ 1598942 w 1784526"/>
              <a:gd name="connsiteY7" fmla="*/ 1612279 h 1986503"/>
              <a:gd name="connsiteX8" fmla="*/ 1246663 w 1784526"/>
              <a:gd name="connsiteY8" fmla="*/ 1986503 h 1986503"/>
              <a:gd name="connsiteX9" fmla="*/ 518961 w 1784526"/>
              <a:gd name="connsiteY9" fmla="*/ 1986503 h 1986503"/>
              <a:gd name="connsiteX10" fmla="*/ 4412 w 1784526"/>
              <a:gd name="connsiteY10" fmla="*/ 1471954 h 1986503"/>
              <a:gd name="connsiteX11" fmla="*/ 4412 w 1784526"/>
              <a:gd name="connsiteY11" fmla="*/ 610466 h 1986503"/>
              <a:gd name="connsiteX0" fmla="*/ 4412 w 1784526"/>
              <a:gd name="connsiteY0" fmla="*/ 610466 h 1986503"/>
              <a:gd name="connsiteX1" fmla="*/ 127878 w 1784526"/>
              <a:gd name="connsiteY1" fmla="*/ 421543 h 1986503"/>
              <a:gd name="connsiteX2" fmla="*/ 740642 w 1784526"/>
              <a:gd name="connsiteY2" fmla="*/ 74764 h 1986503"/>
              <a:gd name="connsiteX3" fmla="*/ 973353 w 1784526"/>
              <a:gd name="connsiteY3" fmla="*/ 53039 h 1986503"/>
              <a:gd name="connsiteX4" fmla="*/ 1642168 w 1784526"/>
              <a:gd name="connsiteY4" fmla="*/ 436087 h 1986503"/>
              <a:gd name="connsiteX5" fmla="*/ 1761212 w 1784526"/>
              <a:gd name="connsiteY5" fmla="*/ 753318 h 1986503"/>
              <a:gd name="connsiteX6" fmla="*/ 1761212 w 1784526"/>
              <a:gd name="connsiteY6" fmla="*/ 1400492 h 1986503"/>
              <a:gd name="connsiteX7" fmla="*/ 1634695 w 1784526"/>
              <a:gd name="connsiteY7" fmla="*/ 1578608 h 1986503"/>
              <a:gd name="connsiteX8" fmla="*/ 1246663 w 1784526"/>
              <a:gd name="connsiteY8" fmla="*/ 1986503 h 1986503"/>
              <a:gd name="connsiteX9" fmla="*/ 518961 w 1784526"/>
              <a:gd name="connsiteY9" fmla="*/ 1986503 h 1986503"/>
              <a:gd name="connsiteX10" fmla="*/ 4412 w 1784526"/>
              <a:gd name="connsiteY10" fmla="*/ 1471954 h 1986503"/>
              <a:gd name="connsiteX11" fmla="*/ 4412 w 1784526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246663 w 1782492"/>
              <a:gd name="connsiteY8" fmla="*/ 1986503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246663 w 1782492"/>
              <a:gd name="connsiteY8" fmla="*/ 1986503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001188 w 1782492"/>
              <a:gd name="connsiteY8" fmla="*/ 1943166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43166"/>
              <a:gd name="connsiteX1" fmla="*/ 127878 w 1782492"/>
              <a:gd name="connsiteY1" fmla="*/ 421543 h 1943166"/>
              <a:gd name="connsiteX2" fmla="*/ 740642 w 1782492"/>
              <a:gd name="connsiteY2" fmla="*/ 74764 h 1943166"/>
              <a:gd name="connsiteX3" fmla="*/ 973353 w 1782492"/>
              <a:gd name="connsiteY3" fmla="*/ 53039 h 1943166"/>
              <a:gd name="connsiteX4" fmla="*/ 1642168 w 1782492"/>
              <a:gd name="connsiteY4" fmla="*/ 436087 h 1943166"/>
              <a:gd name="connsiteX5" fmla="*/ 1761212 w 1782492"/>
              <a:gd name="connsiteY5" fmla="*/ 753318 h 1943166"/>
              <a:gd name="connsiteX6" fmla="*/ 1761212 w 1782492"/>
              <a:gd name="connsiteY6" fmla="*/ 1400492 h 1943166"/>
              <a:gd name="connsiteX7" fmla="*/ 1634695 w 1782492"/>
              <a:gd name="connsiteY7" fmla="*/ 1578608 h 1943166"/>
              <a:gd name="connsiteX8" fmla="*/ 1001188 w 1782492"/>
              <a:gd name="connsiteY8" fmla="*/ 1943166 h 1943166"/>
              <a:gd name="connsiteX9" fmla="*/ 751785 w 1782492"/>
              <a:gd name="connsiteY9" fmla="*/ 1936516 h 1943166"/>
              <a:gd name="connsiteX10" fmla="*/ 4412 w 1782492"/>
              <a:gd name="connsiteY10" fmla="*/ 1471954 h 1943166"/>
              <a:gd name="connsiteX11" fmla="*/ 4412 w 1782492"/>
              <a:gd name="connsiteY11" fmla="*/ 610466 h 194316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4412 w 1782492"/>
              <a:gd name="connsiteY10" fmla="*/ 1471954 h 2013275"/>
              <a:gd name="connsiteX11" fmla="*/ 4412 w 1782492"/>
              <a:gd name="connsiteY11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71954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71954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492" h="2013275">
                <a:moveTo>
                  <a:pt x="4412" y="610466"/>
                </a:moveTo>
                <a:cubicBezTo>
                  <a:pt x="0" y="491305"/>
                  <a:pt x="76024" y="457615"/>
                  <a:pt x="127878" y="421543"/>
                </a:cubicBezTo>
                <a:lnTo>
                  <a:pt x="740642" y="74764"/>
                </a:lnTo>
                <a:cubicBezTo>
                  <a:pt x="801380" y="41675"/>
                  <a:pt x="861777" y="0"/>
                  <a:pt x="973353" y="53039"/>
                </a:cubicBezTo>
                <a:lnTo>
                  <a:pt x="1642168" y="436087"/>
                </a:lnTo>
                <a:cubicBezTo>
                  <a:pt x="1782492" y="505197"/>
                  <a:pt x="1760328" y="576893"/>
                  <a:pt x="1761212" y="753318"/>
                </a:cubicBezTo>
                <a:cubicBezTo>
                  <a:pt x="1762096" y="929743"/>
                  <a:pt x="1763684" y="1294657"/>
                  <a:pt x="1761212" y="1400492"/>
                </a:cubicBezTo>
                <a:cubicBezTo>
                  <a:pt x="1758740" y="1506327"/>
                  <a:pt x="1684408" y="1537053"/>
                  <a:pt x="1634695" y="1578608"/>
                </a:cubicBezTo>
                <a:lnTo>
                  <a:pt x="1001188" y="1943166"/>
                </a:lnTo>
                <a:cubicBezTo>
                  <a:pt x="918807" y="1982239"/>
                  <a:pt x="873756" y="2013275"/>
                  <a:pt x="751785" y="1936516"/>
                </a:cubicBezTo>
                <a:lnTo>
                  <a:pt x="111494" y="1573989"/>
                </a:lnTo>
                <a:cubicBezTo>
                  <a:pt x="64757" y="1550848"/>
                  <a:pt x="4314" y="1486785"/>
                  <a:pt x="4412" y="1400492"/>
                </a:cubicBezTo>
                <a:cubicBezTo>
                  <a:pt x="4738" y="1113329"/>
                  <a:pt x="1588" y="782262"/>
                  <a:pt x="4412" y="610466"/>
                </a:cubicBezTo>
                <a:close/>
              </a:path>
            </a:pathLst>
          </a:custGeom>
          <a:solidFill>
            <a:srgbClr val="F7BC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843418" y="2423961"/>
            <a:ext cx="1782492" cy="2013275"/>
          </a:xfrm>
          <a:custGeom>
            <a:avLst/>
            <a:gdLst>
              <a:gd name="connsiteX0" fmla="*/ 0 w 1756800"/>
              <a:gd name="connsiteY0" fmla="*/ 514549 h 1962000"/>
              <a:gd name="connsiteX1" fmla="*/ 514549 w 1756800"/>
              <a:gd name="connsiteY1" fmla="*/ 0 h 1962000"/>
              <a:gd name="connsiteX2" fmla="*/ 1242251 w 1756800"/>
              <a:gd name="connsiteY2" fmla="*/ 0 h 1962000"/>
              <a:gd name="connsiteX3" fmla="*/ 1756800 w 1756800"/>
              <a:gd name="connsiteY3" fmla="*/ 514549 h 1962000"/>
              <a:gd name="connsiteX4" fmla="*/ 1756800 w 1756800"/>
              <a:gd name="connsiteY4" fmla="*/ 1447451 h 1962000"/>
              <a:gd name="connsiteX5" fmla="*/ 1242251 w 1756800"/>
              <a:gd name="connsiteY5" fmla="*/ 1962000 h 1962000"/>
              <a:gd name="connsiteX6" fmla="*/ 514549 w 1756800"/>
              <a:gd name="connsiteY6" fmla="*/ 1962000 h 1962000"/>
              <a:gd name="connsiteX7" fmla="*/ 0 w 1756800"/>
              <a:gd name="connsiteY7" fmla="*/ 1447451 h 1962000"/>
              <a:gd name="connsiteX8" fmla="*/ 0 w 1756800"/>
              <a:gd name="connsiteY8" fmla="*/ 514549 h 1962000"/>
              <a:gd name="connsiteX0" fmla="*/ 0 w 1756800"/>
              <a:gd name="connsiteY0" fmla="*/ 514549 h 1962000"/>
              <a:gd name="connsiteX1" fmla="*/ 90456 w 1756800"/>
              <a:gd name="connsiteY1" fmla="*/ 411583 h 1962000"/>
              <a:gd name="connsiteX2" fmla="*/ 514549 w 1756800"/>
              <a:gd name="connsiteY2" fmla="*/ 0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14549 h 1962000"/>
              <a:gd name="connsiteX1" fmla="*/ 90456 w 1756800"/>
              <a:gd name="connsiteY1" fmla="*/ 411583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14549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14549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0 w 1756800"/>
              <a:gd name="connsiteY0" fmla="*/ 585963 h 1962000"/>
              <a:gd name="connsiteX1" fmla="*/ 123466 w 1756800"/>
              <a:gd name="connsiteY1" fmla="*/ 397040 h 1962000"/>
              <a:gd name="connsiteX2" fmla="*/ 803899 w 1756800"/>
              <a:gd name="connsiteY2" fmla="*/ 11749 h 1962000"/>
              <a:gd name="connsiteX3" fmla="*/ 1242251 w 1756800"/>
              <a:gd name="connsiteY3" fmla="*/ 0 h 1962000"/>
              <a:gd name="connsiteX4" fmla="*/ 1756800 w 1756800"/>
              <a:gd name="connsiteY4" fmla="*/ 514549 h 1962000"/>
              <a:gd name="connsiteX5" fmla="*/ 1756800 w 1756800"/>
              <a:gd name="connsiteY5" fmla="*/ 1447451 h 1962000"/>
              <a:gd name="connsiteX6" fmla="*/ 1242251 w 1756800"/>
              <a:gd name="connsiteY6" fmla="*/ 1962000 h 1962000"/>
              <a:gd name="connsiteX7" fmla="*/ 514549 w 1756800"/>
              <a:gd name="connsiteY7" fmla="*/ 1962000 h 1962000"/>
              <a:gd name="connsiteX8" fmla="*/ 0 w 1756800"/>
              <a:gd name="connsiteY8" fmla="*/ 1447451 h 1962000"/>
              <a:gd name="connsiteX9" fmla="*/ 0 w 1756800"/>
              <a:gd name="connsiteY9" fmla="*/ 585963 h 1962000"/>
              <a:gd name="connsiteX0" fmla="*/ 1871 w 1758671"/>
              <a:gd name="connsiteY0" fmla="*/ 585963 h 1962000"/>
              <a:gd name="connsiteX1" fmla="*/ 125337 w 1758671"/>
              <a:gd name="connsiteY1" fmla="*/ 397040 h 1962000"/>
              <a:gd name="connsiteX2" fmla="*/ 805770 w 1758671"/>
              <a:gd name="connsiteY2" fmla="*/ 11749 h 1962000"/>
              <a:gd name="connsiteX3" fmla="*/ 1244122 w 1758671"/>
              <a:gd name="connsiteY3" fmla="*/ 0 h 1962000"/>
              <a:gd name="connsiteX4" fmla="*/ 1758671 w 1758671"/>
              <a:gd name="connsiteY4" fmla="*/ 514549 h 1962000"/>
              <a:gd name="connsiteX5" fmla="*/ 1758671 w 1758671"/>
              <a:gd name="connsiteY5" fmla="*/ 1447451 h 1962000"/>
              <a:gd name="connsiteX6" fmla="*/ 1244122 w 1758671"/>
              <a:gd name="connsiteY6" fmla="*/ 1962000 h 1962000"/>
              <a:gd name="connsiteX7" fmla="*/ 516420 w 1758671"/>
              <a:gd name="connsiteY7" fmla="*/ 1962000 h 1962000"/>
              <a:gd name="connsiteX8" fmla="*/ 1871 w 1758671"/>
              <a:gd name="connsiteY8" fmla="*/ 1447451 h 1962000"/>
              <a:gd name="connsiteX9" fmla="*/ 1871 w 1758671"/>
              <a:gd name="connsiteY9" fmla="*/ 585963 h 1962000"/>
              <a:gd name="connsiteX0" fmla="*/ 2580 w 1759380"/>
              <a:gd name="connsiteY0" fmla="*/ 585963 h 1962000"/>
              <a:gd name="connsiteX1" fmla="*/ 126046 w 1759380"/>
              <a:gd name="connsiteY1" fmla="*/ 397040 h 1962000"/>
              <a:gd name="connsiteX2" fmla="*/ 806479 w 1759380"/>
              <a:gd name="connsiteY2" fmla="*/ 11749 h 1962000"/>
              <a:gd name="connsiteX3" fmla="*/ 1244831 w 1759380"/>
              <a:gd name="connsiteY3" fmla="*/ 0 h 1962000"/>
              <a:gd name="connsiteX4" fmla="*/ 1759380 w 1759380"/>
              <a:gd name="connsiteY4" fmla="*/ 514549 h 1962000"/>
              <a:gd name="connsiteX5" fmla="*/ 1759380 w 1759380"/>
              <a:gd name="connsiteY5" fmla="*/ 1447451 h 1962000"/>
              <a:gd name="connsiteX6" fmla="*/ 1244831 w 1759380"/>
              <a:gd name="connsiteY6" fmla="*/ 1962000 h 1962000"/>
              <a:gd name="connsiteX7" fmla="*/ 517129 w 1759380"/>
              <a:gd name="connsiteY7" fmla="*/ 1962000 h 1962000"/>
              <a:gd name="connsiteX8" fmla="*/ 2580 w 1759380"/>
              <a:gd name="connsiteY8" fmla="*/ 1447451 h 1962000"/>
              <a:gd name="connsiteX9" fmla="*/ 2580 w 1759380"/>
              <a:gd name="connsiteY9" fmla="*/ 585963 h 1962000"/>
              <a:gd name="connsiteX0" fmla="*/ 10844 w 1767644"/>
              <a:gd name="connsiteY0" fmla="*/ 585963 h 1962000"/>
              <a:gd name="connsiteX1" fmla="*/ 134310 w 1767644"/>
              <a:gd name="connsiteY1" fmla="*/ 397040 h 1962000"/>
              <a:gd name="connsiteX2" fmla="*/ 814743 w 1767644"/>
              <a:gd name="connsiteY2" fmla="*/ 11749 h 1962000"/>
              <a:gd name="connsiteX3" fmla="*/ 1253095 w 1767644"/>
              <a:gd name="connsiteY3" fmla="*/ 0 h 1962000"/>
              <a:gd name="connsiteX4" fmla="*/ 1767644 w 1767644"/>
              <a:gd name="connsiteY4" fmla="*/ 514549 h 1962000"/>
              <a:gd name="connsiteX5" fmla="*/ 1767644 w 1767644"/>
              <a:gd name="connsiteY5" fmla="*/ 1447451 h 1962000"/>
              <a:gd name="connsiteX6" fmla="*/ 1253095 w 1767644"/>
              <a:gd name="connsiteY6" fmla="*/ 1962000 h 1962000"/>
              <a:gd name="connsiteX7" fmla="*/ 525393 w 1767644"/>
              <a:gd name="connsiteY7" fmla="*/ 1962000 h 1962000"/>
              <a:gd name="connsiteX8" fmla="*/ 10844 w 1767644"/>
              <a:gd name="connsiteY8" fmla="*/ 1447451 h 1962000"/>
              <a:gd name="connsiteX9" fmla="*/ 10844 w 1767644"/>
              <a:gd name="connsiteY9" fmla="*/ 585963 h 1962000"/>
              <a:gd name="connsiteX0" fmla="*/ 10844 w 1767644"/>
              <a:gd name="connsiteY0" fmla="*/ 585963 h 1962000"/>
              <a:gd name="connsiteX1" fmla="*/ 134310 w 1767644"/>
              <a:gd name="connsiteY1" fmla="*/ 397040 h 1962000"/>
              <a:gd name="connsiteX2" fmla="*/ 814743 w 1767644"/>
              <a:gd name="connsiteY2" fmla="*/ 11749 h 1962000"/>
              <a:gd name="connsiteX3" fmla="*/ 1253095 w 1767644"/>
              <a:gd name="connsiteY3" fmla="*/ 0 h 1962000"/>
              <a:gd name="connsiteX4" fmla="*/ 1767644 w 1767644"/>
              <a:gd name="connsiteY4" fmla="*/ 514549 h 1962000"/>
              <a:gd name="connsiteX5" fmla="*/ 1767644 w 1767644"/>
              <a:gd name="connsiteY5" fmla="*/ 1447451 h 1962000"/>
              <a:gd name="connsiteX6" fmla="*/ 1253095 w 1767644"/>
              <a:gd name="connsiteY6" fmla="*/ 1962000 h 1962000"/>
              <a:gd name="connsiteX7" fmla="*/ 525393 w 1767644"/>
              <a:gd name="connsiteY7" fmla="*/ 1962000 h 1962000"/>
              <a:gd name="connsiteX8" fmla="*/ 10844 w 1767644"/>
              <a:gd name="connsiteY8" fmla="*/ 1447451 h 1962000"/>
              <a:gd name="connsiteX9" fmla="*/ 10844 w 1767644"/>
              <a:gd name="connsiteY9" fmla="*/ 585963 h 1962000"/>
              <a:gd name="connsiteX0" fmla="*/ 4412 w 1761212"/>
              <a:gd name="connsiteY0" fmla="*/ 585963 h 1962000"/>
              <a:gd name="connsiteX1" fmla="*/ 127878 w 1761212"/>
              <a:gd name="connsiteY1" fmla="*/ 397040 h 1962000"/>
              <a:gd name="connsiteX2" fmla="*/ 808311 w 1761212"/>
              <a:gd name="connsiteY2" fmla="*/ 11749 h 1962000"/>
              <a:gd name="connsiteX3" fmla="*/ 1246663 w 1761212"/>
              <a:gd name="connsiteY3" fmla="*/ 0 h 1962000"/>
              <a:gd name="connsiteX4" fmla="*/ 1761212 w 1761212"/>
              <a:gd name="connsiteY4" fmla="*/ 514549 h 1962000"/>
              <a:gd name="connsiteX5" fmla="*/ 1761212 w 1761212"/>
              <a:gd name="connsiteY5" fmla="*/ 1447451 h 1962000"/>
              <a:gd name="connsiteX6" fmla="*/ 1246663 w 1761212"/>
              <a:gd name="connsiteY6" fmla="*/ 1962000 h 1962000"/>
              <a:gd name="connsiteX7" fmla="*/ 518961 w 1761212"/>
              <a:gd name="connsiteY7" fmla="*/ 1962000 h 1962000"/>
              <a:gd name="connsiteX8" fmla="*/ 4412 w 1761212"/>
              <a:gd name="connsiteY8" fmla="*/ 1447451 h 1962000"/>
              <a:gd name="connsiteX9" fmla="*/ 4412 w 1761212"/>
              <a:gd name="connsiteY9" fmla="*/ 585963 h 1962000"/>
              <a:gd name="connsiteX0" fmla="*/ 4412 w 1761212"/>
              <a:gd name="connsiteY0" fmla="*/ 574214 h 1950251"/>
              <a:gd name="connsiteX1" fmla="*/ 127878 w 1761212"/>
              <a:gd name="connsiteY1" fmla="*/ 385291 h 1950251"/>
              <a:gd name="connsiteX2" fmla="*/ 808311 w 1761212"/>
              <a:gd name="connsiteY2" fmla="*/ 0 h 1950251"/>
              <a:gd name="connsiteX3" fmla="*/ 984563 w 1761212"/>
              <a:gd name="connsiteY3" fmla="*/ 19950 h 1950251"/>
              <a:gd name="connsiteX4" fmla="*/ 1761212 w 1761212"/>
              <a:gd name="connsiteY4" fmla="*/ 502800 h 1950251"/>
              <a:gd name="connsiteX5" fmla="*/ 1761212 w 1761212"/>
              <a:gd name="connsiteY5" fmla="*/ 1435702 h 1950251"/>
              <a:gd name="connsiteX6" fmla="*/ 1246663 w 1761212"/>
              <a:gd name="connsiteY6" fmla="*/ 1950251 h 1950251"/>
              <a:gd name="connsiteX7" fmla="*/ 518961 w 1761212"/>
              <a:gd name="connsiteY7" fmla="*/ 1950251 h 1950251"/>
              <a:gd name="connsiteX8" fmla="*/ 4412 w 1761212"/>
              <a:gd name="connsiteY8" fmla="*/ 1435702 h 1950251"/>
              <a:gd name="connsiteX9" fmla="*/ 4412 w 1761212"/>
              <a:gd name="connsiteY9" fmla="*/ 574214 h 1950251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808311 w 1761212"/>
              <a:gd name="connsiteY2" fmla="*/ 33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808311 w 1761212"/>
              <a:gd name="connsiteY2" fmla="*/ 33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728782 w 1761212"/>
              <a:gd name="connsiteY2" fmla="*/ 78089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07303 h 1983340"/>
              <a:gd name="connsiteX1" fmla="*/ 127878 w 1761212"/>
              <a:gd name="connsiteY1" fmla="*/ 418380 h 1983340"/>
              <a:gd name="connsiteX2" fmla="*/ 740642 w 1761212"/>
              <a:gd name="connsiteY2" fmla="*/ 71601 h 1983340"/>
              <a:gd name="connsiteX3" fmla="*/ 984563 w 1761212"/>
              <a:gd name="connsiteY3" fmla="*/ 53039 h 1983340"/>
              <a:gd name="connsiteX4" fmla="*/ 1761212 w 1761212"/>
              <a:gd name="connsiteY4" fmla="*/ 535889 h 1983340"/>
              <a:gd name="connsiteX5" fmla="*/ 1761212 w 1761212"/>
              <a:gd name="connsiteY5" fmla="*/ 1468791 h 1983340"/>
              <a:gd name="connsiteX6" fmla="*/ 1246663 w 1761212"/>
              <a:gd name="connsiteY6" fmla="*/ 1983340 h 1983340"/>
              <a:gd name="connsiteX7" fmla="*/ 518961 w 1761212"/>
              <a:gd name="connsiteY7" fmla="*/ 1983340 h 1983340"/>
              <a:gd name="connsiteX8" fmla="*/ 4412 w 1761212"/>
              <a:gd name="connsiteY8" fmla="*/ 1468791 h 1983340"/>
              <a:gd name="connsiteX9" fmla="*/ 4412 w 1761212"/>
              <a:gd name="connsiteY9" fmla="*/ 607303 h 1983340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761212 w 1761212"/>
              <a:gd name="connsiteY4" fmla="*/ 539052 h 1986503"/>
              <a:gd name="connsiteX5" fmla="*/ 1761212 w 1761212"/>
              <a:gd name="connsiteY5" fmla="*/ 1471954 h 1986503"/>
              <a:gd name="connsiteX6" fmla="*/ 1246663 w 1761212"/>
              <a:gd name="connsiteY6" fmla="*/ 1986503 h 1986503"/>
              <a:gd name="connsiteX7" fmla="*/ 518961 w 1761212"/>
              <a:gd name="connsiteY7" fmla="*/ 1986503 h 1986503"/>
              <a:gd name="connsiteX8" fmla="*/ 4412 w 1761212"/>
              <a:gd name="connsiteY8" fmla="*/ 1471954 h 1986503"/>
              <a:gd name="connsiteX9" fmla="*/ 4412 w 1761212"/>
              <a:gd name="connsiteY9" fmla="*/ 610466 h 1986503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642168 w 1761212"/>
              <a:gd name="connsiteY4" fmla="*/ 436087 h 1986503"/>
              <a:gd name="connsiteX5" fmla="*/ 1761212 w 1761212"/>
              <a:gd name="connsiteY5" fmla="*/ 539052 h 1986503"/>
              <a:gd name="connsiteX6" fmla="*/ 1761212 w 1761212"/>
              <a:gd name="connsiteY6" fmla="*/ 1471954 h 1986503"/>
              <a:gd name="connsiteX7" fmla="*/ 1246663 w 1761212"/>
              <a:gd name="connsiteY7" fmla="*/ 1986503 h 1986503"/>
              <a:gd name="connsiteX8" fmla="*/ 518961 w 1761212"/>
              <a:gd name="connsiteY8" fmla="*/ 1986503 h 1986503"/>
              <a:gd name="connsiteX9" fmla="*/ 4412 w 1761212"/>
              <a:gd name="connsiteY9" fmla="*/ 1471954 h 1986503"/>
              <a:gd name="connsiteX10" fmla="*/ 4412 w 1761212"/>
              <a:gd name="connsiteY10" fmla="*/ 610466 h 1986503"/>
              <a:gd name="connsiteX0" fmla="*/ 4412 w 1761212"/>
              <a:gd name="connsiteY0" fmla="*/ 610466 h 1986503"/>
              <a:gd name="connsiteX1" fmla="*/ 127878 w 1761212"/>
              <a:gd name="connsiteY1" fmla="*/ 421543 h 1986503"/>
              <a:gd name="connsiteX2" fmla="*/ 740642 w 1761212"/>
              <a:gd name="connsiteY2" fmla="*/ 74764 h 1986503"/>
              <a:gd name="connsiteX3" fmla="*/ 973353 w 1761212"/>
              <a:gd name="connsiteY3" fmla="*/ 53039 h 1986503"/>
              <a:gd name="connsiteX4" fmla="*/ 1642168 w 1761212"/>
              <a:gd name="connsiteY4" fmla="*/ 436087 h 1986503"/>
              <a:gd name="connsiteX5" fmla="*/ 1761212 w 1761212"/>
              <a:gd name="connsiteY5" fmla="*/ 681904 h 1986503"/>
              <a:gd name="connsiteX6" fmla="*/ 1761212 w 1761212"/>
              <a:gd name="connsiteY6" fmla="*/ 1471954 h 1986503"/>
              <a:gd name="connsiteX7" fmla="*/ 1246663 w 1761212"/>
              <a:gd name="connsiteY7" fmla="*/ 1986503 h 1986503"/>
              <a:gd name="connsiteX8" fmla="*/ 518961 w 1761212"/>
              <a:gd name="connsiteY8" fmla="*/ 1986503 h 1986503"/>
              <a:gd name="connsiteX9" fmla="*/ 4412 w 1761212"/>
              <a:gd name="connsiteY9" fmla="*/ 1471954 h 1986503"/>
              <a:gd name="connsiteX10" fmla="*/ 4412 w 176121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71954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71954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681904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246663 w 1782492"/>
              <a:gd name="connsiteY7" fmla="*/ 1986503 h 1986503"/>
              <a:gd name="connsiteX8" fmla="*/ 518961 w 1782492"/>
              <a:gd name="connsiteY8" fmla="*/ 1986503 h 1986503"/>
              <a:gd name="connsiteX9" fmla="*/ 4412 w 1782492"/>
              <a:gd name="connsiteY9" fmla="*/ 1471954 h 1986503"/>
              <a:gd name="connsiteX10" fmla="*/ 4412 w 1782492"/>
              <a:gd name="connsiteY10" fmla="*/ 610466 h 1986503"/>
              <a:gd name="connsiteX0" fmla="*/ 4412 w 1784526"/>
              <a:gd name="connsiteY0" fmla="*/ 610466 h 1986503"/>
              <a:gd name="connsiteX1" fmla="*/ 127878 w 1784526"/>
              <a:gd name="connsiteY1" fmla="*/ 421543 h 1986503"/>
              <a:gd name="connsiteX2" fmla="*/ 740642 w 1784526"/>
              <a:gd name="connsiteY2" fmla="*/ 74764 h 1986503"/>
              <a:gd name="connsiteX3" fmla="*/ 973353 w 1784526"/>
              <a:gd name="connsiteY3" fmla="*/ 53039 h 1986503"/>
              <a:gd name="connsiteX4" fmla="*/ 1642168 w 1784526"/>
              <a:gd name="connsiteY4" fmla="*/ 436087 h 1986503"/>
              <a:gd name="connsiteX5" fmla="*/ 1761212 w 1784526"/>
              <a:gd name="connsiteY5" fmla="*/ 753318 h 1986503"/>
              <a:gd name="connsiteX6" fmla="*/ 1761212 w 1784526"/>
              <a:gd name="connsiteY6" fmla="*/ 1400492 h 1986503"/>
              <a:gd name="connsiteX7" fmla="*/ 1598942 w 1784526"/>
              <a:gd name="connsiteY7" fmla="*/ 1612279 h 1986503"/>
              <a:gd name="connsiteX8" fmla="*/ 1246663 w 1784526"/>
              <a:gd name="connsiteY8" fmla="*/ 1986503 h 1986503"/>
              <a:gd name="connsiteX9" fmla="*/ 518961 w 1784526"/>
              <a:gd name="connsiteY9" fmla="*/ 1986503 h 1986503"/>
              <a:gd name="connsiteX10" fmla="*/ 4412 w 1784526"/>
              <a:gd name="connsiteY10" fmla="*/ 1471954 h 1986503"/>
              <a:gd name="connsiteX11" fmla="*/ 4412 w 1784526"/>
              <a:gd name="connsiteY11" fmla="*/ 610466 h 1986503"/>
              <a:gd name="connsiteX0" fmla="*/ 4412 w 1784526"/>
              <a:gd name="connsiteY0" fmla="*/ 610466 h 1986503"/>
              <a:gd name="connsiteX1" fmla="*/ 127878 w 1784526"/>
              <a:gd name="connsiteY1" fmla="*/ 421543 h 1986503"/>
              <a:gd name="connsiteX2" fmla="*/ 740642 w 1784526"/>
              <a:gd name="connsiteY2" fmla="*/ 74764 h 1986503"/>
              <a:gd name="connsiteX3" fmla="*/ 973353 w 1784526"/>
              <a:gd name="connsiteY3" fmla="*/ 53039 h 1986503"/>
              <a:gd name="connsiteX4" fmla="*/ 1642168 w 1784526"/>
              <a:gd name="connsiteY4" fmla="*/ 436087 h 1986503"/>
              <a:gd name="connsiteX5" fmla="*/ 1761212 w 1784526"/>
              <a:gd name="connsiteY5" fmla="*/ 753318 h 1986503"/>
              <a:gd name="connsiteX6" fmla="*/ 1761212 w 1784526"/>
              <a:gd name="connsiteY6" fmla="*/ 1400492 h 1986503"/>
              <a:gd name="connsiteX7" fmla="*/ 1634695 w 1784526"/>
              <a:gd name="connsiteY7" fmla="*/ 1578608 h 1986503"/>
              <a:gd name="connsiteX8" fmla="*/ 1246663 w 1784526"/>
              <a:gd name="connsiteY8" fmla="*/ 1986503 h 1986503"/>
              <a:gd name="connsiteX9" fmla="*/ 518961 w 1784526"/>
              <a:gd name="connsiteY9" fmla="*/ 1986503 h 1986503"/>
              <a:gd name="connsiteX10" fmla="*/ 4412 w 1784526"/>
              <a:gd name="connsiteY10" fmla="*/ 1471954 h 1986503"/>
              <a:gd name="connsiteX11" fmla="*/ 4412 w 1784526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246663 w 1782492"/>
              <a:gd name="connsiteY8" fmla="*/ 1986503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246663 w 1782492"/>
              <a:gd name="connsiteY8" fmla="*/ 1986503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86503"/>
              <a:gd name="connsiteX1" fmla="*/ 127878 w 1782492"/>
              <a:gd name="connsiteY1" fmla="*/ 421543 h 1986503"/>
              <a:gd name="connsiteX2" fmla="*/ 740642 w 1782492"/>
              <a:gd name="connsiteY2" fmla="*/ 74764 h 1986503"/>
              <a:gd name="connsiteX3" fmla="*/ 973353 w 1782492"/>
              <a:gd name="connsiteY3" fmla="*/ 53039 h 1986503"/>
              <a:gd name="connsiteX4" fmla="*/ 1642168 w 1782492"/>
              <a:gd name="connsiteY4" fmla="*/ 436087 h 1986503"/>
              <a:gd name="connsiteX5" fmla="*/ 1761212 w 1782492"/>
              <a:gd name="connsiteY5" fmla="*/ 753318 h 1986503"/>
              <a:gd name="connsiteX6" fmla="*/ 1761212 w 1782492"/>
              <a:gd name="connsiteY6" fmla="*/ 1400492 h 1986503"/>
              <a:gd name="connsiteX7" fmla="*/ 1634695 w 1782492"/>
              <a:gd name="connsiteY7" fmla="*/ 1578608 h 1986503"/>
              <a:gd name="connsiteX8" fmla="*/ 1001188 w 1782492"/>
              <a:gd name="connsiteY8" fmla="*/ 1943166 h 1986503"/>
              <a:gd name="connsiteX9" fmla="*/ 518961 w 1782492"/>
              <a:gd name="connsiteY9" fmla="*/ 1986503 h 1986503"/>
              <a:gd name="connsiteX10" fmla="*/ 4412 w 1782492"/>
              <a:gd name="connsiteY10" fmla="*/ 1471954 h 1986503"/>
              <a:gd name="connsiteX11" fmla="*/ 4412 w 1782492"/>
              <a:gd name="connsiteY11" fmla="*/ 610466 h 1986503"/>
              <a:gd name="connsiteX0" fmla="*/ 4412 w 1782492"/>
              <a:gd name="connsiteY0" fmla="*/ 610466 h 1943166"/>
              <a:gd name="connsiteX1" fmla="*/ 127878 w 1782492"/>
              <a:gd name="connsiteY1" fmla="*/ 421543 h 1943166"/>
              <a:gd name="connsiteX2" fmla="*/ 740642 w 1782492"/>
              <a:gd name="connsiteY2" fmla="*/ 74764 h 1943166"/>
              <a:gd name="connsiteX3" fmla="*/ 973353 w 1782492"/>
              <a:gd name="connsiteY3" fmla="*/ 53039 h 1943166"/>
              <a:gd name="connsiteX4" fmla="*/ 1642168 w 1782492"/>
              <a:gd name="connsiteY4" fmla="*/ 436087 h 1943166"/>
              <a:gd name="connsiteX5" fmla="*/ 1761212 w 1782492"/>
              <a:gd name="connsiteY5" fmla="*/ 753318 h 1943166"/>
              <a:gd name="connsiteX6" fmla="*/ 1761212 w 1782492"/>
              <a:gd name="connsiteY6" fmla="*/ 1400492 h 1943166"/>
              <a:gd name="connsiteX7" fmla="*/ 1634695 w 1782492"/>
              <a:gd name="connsiteY7" fmla="*/ 1578608 h 1943166"/>
              <a:gd name="connsiteX8" fmla="*/ 1001188 w 1782492"/>
              <a:gd name="connsiteY8" fmla="*/ 1943166 h 1943166"/>
              <a:gd name="connsiteX9" fmla="*/ 751785 w 1782492"/>
              <a:gd name="connsiteY9" fmla="*/ 1936516 h 1943166"/>
              <a:gd name="connsiteX10" fmla="*/ 4412 w 1782492"/>
              <a:gd name="connsiteY10" fmla="*/ 1471954 h 1943166"/>
              <a:gd name="connsiteX11" fmla="*/ 4412 w 1782492"/>
              <a:gd name="connsiteY11" fmla="*/ 610466 h 194316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26686"/>
              <a:gd name="connsiteX1" fmla="*/ 127878 w 1782492"/>
              <a:gd name="connsiteY1" fmla="*/ 421543 h 2026686"/>
              <a:gd name="connsiteX2" fmla="*/ 740642 w 1782492"/>
              <a:gd name="connsiteY2" fmla="*/ 74764 h 2026686"/>
              <a:gd name="connsiteX3" fmla="*/ 973353 w 1782492"/>
              <a:gd name="connsiteY3" fmla="*/ 53039 h 2026686"/>
              <a:gd name="connsiteX4" fmla="*/ 1642168 w 1782492"/>
              <a:gd name="connsiteY4" fmla="*/ 436087 h 2026686"/>
              <a:gd name="connsiteX5" fmla="*/ 1761212 w 1782492"/>
              <a:gd name="connsiteY5" fmla="*/ 753318 h 2026686"/>
              <a:gd name="connsiteX6" fmla="*/ 1761212 w 1782492"/>
              <a:gd name="connsiteY6" fmla="*/ 1400492 h 2026686"/>
              <a:gd name="connsiteX7" fmla="*/ 1634695 w 1782492"/>
              <a:gd name="connsiteY7" fmla="*/ 1578608 h 2026686"/>
              <a:gd name="connsiteX8" fmla="*/ 1001188 w 1782492"/>
              <a:gd name="connsiteY8" fmla="*/ 1943166 h 2026686"/>
              <a:gd name="connsiteX9" fmla="*/ 751785 w 1782492"/>
              <a:gd name="connsiteY9" fmla="*/ 1936516 h 2026686"/>
              <a:gd name="connsiteX10" fmla="*/ 4412 w 1782492"/>
              <a:gd name="connsiteY10" fmla="*/ 1471954 h 2026686"/>
              <a:gd name="connsiteX11" fmla="*/ 4412 w 1782492"/>
              <a:gd name="connsiteY11" fmla="*/ 610466 h 2026686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4412 w 1782492"/>
              <a:gd name="connsiteY10" fmla="*/ 1471954 h 2013275"/>
              <a:gd name="connsiteX11" fmla="*/ 4412 w 1782492"/>
              <a:gd name="connsiteY11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71954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71954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  <a:gd name="connsiteX0" fmla="*/ 4412 w 1782492"/>
              <a:gd name="connsiteY0" fmla="*/ 610466 h 2013275"/>
              <a:gd name="connsiteX1" fmla="*/ 127878 w 1782492"/>
              <a:gd name="connsiteY1" fmla="*/ 421543 h 2013275"/>
              <a:gd name="connsiteX2" fmla="*/ 740642 w 1782492"/>
              <a:gd name="connsiteY2" fmla="*/ 74764 h 2013275"/>
              <a:gd name="connsiteX3" fmla="*/ 973353 w 1782492"/>
              <a:gd name="connsiteY3" fmla="*/ 53039 h 2013275"/>
              <a:gd name="connsiteX4" fmla="*/ 1642168 w 1782492"/>
              <a:gd name="connsiteY4" fmla="*/ 436087 h 2013275"/>
              <a:gd name="connsiteX5" fmla="*/ 1761212 w 1782492"/>
              <a:gd name="connsiteY5" fmla="*/ 753318 h 2013275"/>
              <a:gd name="connsiteX6" fmla="*/ 1761212 w 1782492"/>
              <a:gd name="connsiteY6" fmla="*/ 1400492 h 2013275"/>
              <a:gd name="connsiteX7" fmla="*/ 1634695 w 1782492"/>
              <a:gd name="connsiteY7" fmla="*/ 1578608 h 2013275"/>
              <a:gd name="connsiteX8" fmla="*/ 1001188 w 1782492"/>
              <a:gd name="connsiteY8" fmla="*/ 1943166 h 2013275"/>
              <a:gd name="connsiteX9" fmla="*/ 751785 w 1782492"/>
              <a:gd name="connsiteY9" fmla="*/ 1936516 h 2013275"/>
              <a:gd name="connsiteX10" fmla="*/ 111494 w 1782492"/>
              <a:gd name="connsiteY10" fmla="*/ 1573989 h 2013275"/>
              <a:gd name="connsiteX11" fmla="*/ 4412 w 1782492"/>
              <a:gd name="connsiteY11" fmla="*/ 1400492 h 2013275"/>
              <a:gd name="connsiteX12" fmla="*/ 4412 w 1782492"/>
              <a:gd name="connsiteY12" fmla="*/ 610466 h 201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492" h="2013275">
                <a:moveTo>
                  <a:pt x="4412" y="610466"/>
                </a:moveTo>
                <a:cubicBezTo>
                  <a:pt x="0" y="491305"/>
                  <a:pt x="76024" y="457615"/>
                  <a:pt x="127878" y="421543"/>
                </a:cubicBezTo>
                <a:lnTo>
                  <a:pt x="740642" y="74764"/>
                </a:lnTo>
                <a:cubicBezTo>
                  <a:pt x="801380" y="41675"/>
                  <a:pt x="861777" y="0"/>
                  <a:pt x="973353" y="53039"/>
                </a:cubicBezTo>
                <a:lnTo>
                  <a:pt x="1642168" y="436087"/>
                </a:lnTo>
                <a:cubicBezTo>
                  <a:pt x="1782492" y="505197"/>
                  <a:pt x="1760328" y="576893"/>
                  <a:pt x="1761212" y="753318"/>
                </a:cubicBezTo>
                <a:cubicBezTo>
                  <a:pt x="1762096" y="929743"/>
                  <a:pt x="1763684" y="1294657"/>
                  <a:pt x="1761212" y="1400492"/>
                </a:cubicBezTo>
                <a:cubicBezTo>
                  <a:pt x="1758740" y="1506327"/>
                  <a:pt x="1684408" y="1537053"/>
                  <a:pt x="1634695" y="1578608"/>
                </a:cubicBezTo>
                <a:lnTo>
                  <a:pt x="1001188" y="1943166"/>
                </a:lnTo>
                <a:cubicBezTo>
                  <a:pt x="918807" y="1982239"/>
                  <a:pt x="873756" y="2013275"/>
                  <a:pt x="751785" y="1936516"/>
                </a:cubicBezTo>
                <a:lnTo>
                  <a:pt x="111494" y="1573989"/>
                </a:lnTo>
                <a:cubicBezTo>
                  <a:pt x="64757" y="1550848"/>
                  <a:pt x="4314" y="1486785"/>
                  <a:pt x="4412" y="1400492"/>
                </a:cubicBezTo>
                <a:cubicBezTo>
                  <a:pt x="4738" y="1113329"/>
                  <a:pt x="1588" y="782262"/>
                  <a:pt x="4412" y="610466"/>
                </a:cubicBez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98565" y="290232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4143" y="3571312"/>
            <a:ext cx="12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CONCENT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5429216"/>
            <a:ext cx="928662" cy="1428784"/>
          </a:xfrm>
          <a:custGeom>
            <a:avLst/>
            <a:gdLst>
              <a:gd name="connsiteX0" fmla="*/ 0 w 1143008"/>
              <a:gd name="connsiteY0" fmla="*/ 1357322 h 1357322"/>
              <a:gd name="connsiteX1" fmla="*/ 0 w 1143008"/>
              <a:gd name="connsiteY1" fmla="*/ 0 h 1357322"/>
              <a:gd name="connsiteX2" fmla="*/ 1143008 w 1143008"/>
              <a:gd name="connsiteY2" fmla="*/ 1357322 h 1357322"/>
              <a:gd name="connsiteX3" fmla="*/ 0 w 1143008"/>
              <a:gd name="connsiteY3" fmla="*/ 1357322 h 1357322"/>
              <a:gd name="connsiteX0" fmla="*/ 0 w 1143008"/>
              <a:gd name="connsiteY0" fmla="*/ 1428784 h 1428784"/>
              <a:gd name="connsiteX1" fmla="*/ 0 w 1143008"/>
              <a:gd name="connsiteY1" fmla="*/ 0 h 1428784"/>
              <a:gd name="connsiteX2" fmla="*/ 1143008 w 1143008"/>
              <a:gd name="connsiteY2" fmla="*/ 1428784 h 1428784"/>
              <a:gd name="connsiteX3" fmla="*/ 0 w 1143008"/>
              <a:gd name="connsiteY3" fmla="*/ 1428784 h 1428784"/>
              <a:gd name="connsiteX0" fmla="*/ 0 w 928662"/>
              <a:gd name="connsiteY0" fmla="*/ 1428784 h 1428784"/>
              <a:gd name="connsiteX1" fmla="*/ 0 w 928662"/>
              <a:gd name="connsiteY1" fmla="*/ 0 h 1428784"/>
              <a:gd name="connsiteX2" fmla="*/ 928662 w 928662"/>
              <a:gd name="connsiteY2" fmla="*/ 1428784 h 1428784"/>
              <a:gd name="connsiteX3" fmla="*/ 0 w 928662"/>
              <a:gd name="connsiteY3" fmla="*/ 1428784 h 142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662" h="1428784">
                <a:moveTo>
                  <a:pt x="0" y="1428784"/>
                </a:moveTo>
                <a:lnTo>
                  <a:pt x="0" y="0"/>
                </a:lnTo>
                <a:lnTo>
                  <a:pt x="928662" y="1428784"/>
                </a:lnTo>
                <a:lnTo>
                  <a:pt x="0" y="1428784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V="1">
            <a:off x="3031100" y="0"/>
            <a:ext cx="642942" cy="978130"/>
          </a:xfrm>
          <a:custGeom>
            <a:avLst/>
            <a:gdLst>
              <a:gd name="connsiteX0" fmla="*/ 0 w 642942"/>
              <a:gd name="connsiteY0" fmla="*/ 928694 h 928694"/>
              <a:gd name="connsiteX1" fmla="*/ 0 w 642942"/>
              <a:gd name="connsiteY1" fmla="*/ 0 h 928694"/>
              <a:gd name="connsiteX2" fmla="*/ 642942 w 642942"/>
              <a:gd name="connsiteY2" fmla="*/ 928694 h 928694"/>
              <a:gd name="connsiteX3" fmla="*/ 0 w 642942"/>
              <a:gd name="connsiteY3" fmla="*/ 928694 h 928694"/>
              <a:gd name="connsiteX0" fmla="*/ 0 w 642942"/>
              <a:gd name="connsiteY0" fmla="*/ 978130 h 978130"/>
              <a:gd name="connsiteX1" fmla="*/ 0 w 642942"/>
              <a:gd name="connsiteY1" fmla="*/ 49436 h 978130"/>
              <a:gd name="connsiteX2" fmla="*/ 4093 w 642942"/>
              <a:gd name="connsiteY2" fmla="*/ 0 h 978130"/>
              <a:gd name="connsiteX3" fmla="*/ 642942 w 642942"/>
              <a:gd name="connsiteY3" fmla="*/ 978130 h 978130"/>
              <a:gd name="connsiteX4" fmla="*/ 0 w 642942"/>
              <a:gd name="connsiteY4" fmla="*/ 978130 h 9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942" h="978130">
                <a:moveTo>
                  <a:pt x="0" y="978130"/>
                </a:moveTo>
                <a:lnTo>
                  <a:pt x="0" y="49436"/>
                </a:lnTo>
                <a:lnTo>
                  <a:pt x="4093" y="0"/>
                </a:lnTo>
                <a:lnTo>
                  <a:pt x="642942" y="978130"/>
                </a:lnTo>
                <a:lnTo>
                  <a:pt x="0" y="97813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274009" y="1791705"/>
            <a:ext cx="1981006" cy="677108"/>
            <a:chOff x="4274009" y="1791705"/>
            <a:chExt cx="1981006" cy="677108"/>
          </a:xfrm>
        </p:grpSpPr>
        <p:sp>
          <p:nvSpPr>
            <p:cNvPr id="13" name="TextBox 12"/>
            <p:cNvSpPr txBox="1"/>
            <p:nvPr/>
          </p:nvSpPr>
          <p:spPr>
            <a:xfrm>
              <a:off x="4671505" y="182837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项目简介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1505" y="2118890"/>
              <a:ext cx="1583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B4B4B4"/>
                  </a:solidFill>
                  <a:latin typeface="微软雅黑" pitchFamily="34" charset="-122"/>
                  <a:ea typeface="微软雅黑" pitchFamily="34" charset="-122"/>
                </a:rPr>
                <a:t>Project Description</a:t>
              </a:r>
              <a:endParaRPr lang="zh-CN" altLang="en-US" sz="1200" dirty="0">
                <a:solidFill>
                  <a:srgbClr val="B4B4B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4009" y="1791705"/>
              <a:ext cx="45557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dirty="0" smtClean="0">
                  <a:solidFill>
                    <a:srgbClr val="F7BC14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3800" dirty="0">
                <a:solidFill>
                  <a:srgbClr val="F7BC1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74009" y="2441330"/>
            <a:ext cx="2977818" cy="677108"/>
            <a:chOff x="4274009" y="1791705"/>
            <a:chExt cx="2977818" cy="677108"/>
          </a:xfrm>
        </p:grpSpPr>
        <p:sp>
          <p:nvSpPr>
            <p:cNvPr id="18" name="TextBox 17"/>
            <p:cNvSpPr txBox="1"/>
            <p:nvPr/>
          </p:nvSpPr>
          <p:spPr>
            <a:xfrm>
              <a:off x="4671505" y="1828375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公司及团队介绍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1505" y="2118890"/>
              <a:ext cx="2580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B4B4B4"/>
                  </a:solidFill>
                  <a:latin typeface="微软雅黑" pitchFamily="34" charset="-122"/>
                  <a:ea typeface="微软雅黑" pitchFamily="34" charset="-122"/>
                </a:rPr>
                <a:t>Company and team introduction</a:t>
              </a:r>
              <a:endParaRPr lang="zh-CN" altLang="en-US" sz="1200" dirty="0">
                <a:solidFill>
                  <a:srgbClr val="B4B4B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4009" y="1791705"/>
              <a:ext cx="45557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dirty="0" smtClean="0">
                  <a:solidFill>
                    <a:srgbClr val="F7BC14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3800" dirty="0">
                <a:solidFill>
                  <a:srgbClr val="F7BC1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74009" y="3090954"/>
            <a:ext cx="1716960" cy="677108"/>
            <a:chOff x="4274009" y="1791705"/>
            <a:chExt cx="1716960" cy="677108"/>
          </a:xfrm>
        </p:grpSpPr>
        <p:sp>
          <p:nvSpPr>
            <p:cNvPr id="22" name="TextBox 21"/>
            <p:cNvSpPr txBox="1"/>
            <p:nvPr/>
          </p:nvSpPr>
          <p:spPr>
            <a:xfrm>
              <a:off x="4671505" y="182837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市场分析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1505" y="2118890"/>
              <a:ext cx="1319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B4B4B4"/>
                  </a:solidFill>
                  <a:latin typeface="微软雅黑" pitchFamily="34" charset="-122"/>
                  <a:ea typeface="微软雅黑" pitchFamily="34" charset="-122"/>
                </a:rPr>
                <a:t>Market analysis</a:t>
              </a:r>
              <a:endParaRPr lang="zh-CN" altLang="en-US" sz="1200" dirty="0">
                <a:solidFill>
                  <a:srgbClr val="B4B4B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4009" y="1791705"/>
              <a:ext cx="45557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dirty="0" smtClean="0">
                  <a:solidFill>
                    <a:srgbClr val="F7BC14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3800" dirty="0">
                <a:solidFill>
                  <a:srgbClr val="F7BC1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74009" y="3740579"/>
            <a:ext cx="2668887" cy="677108"/>
            <a:chOff x="4274009" y="1791705"/>
            <a:chExt cx="2668887" cy="677108"/>
          </a:xfrm>
        </p:grpSpPr>
        <p:sp>
          <p:nvSpPr>
            <p:cNvPr id="26" name="TextBox 25"/>
            <p:cNvSpPr txBox="1"/>
            <p:nvPr/>
          </p:nvSpPr>
          <p:spPr>
            <a:xfrm>
              <a:off x="4671505" y="1828375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项目优势及风险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1505" y="2118890"/>
              <a:ext cx="2271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B4B4B4"/>
                  </a:solidFill>
                  <a:latin typeface="微软雅黑" pitchFamily="34" charset="-122"/>
                  <a:ea typeface="微软雅黑" pitchFamily="34" charset="-122"/>
                </a:rPr>
                <a:t>Project advantages and risks</a:t>
              </a:r>
              <a:endParaRPr lang="zh-CN" altLang="en-US" sz="1200" dirty="0">
                <a:solidFill>
                  <a:srgbClr val="B4B4B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74009" y="1791705"/>
              <a:ext cx="45557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dirty="0" smtClean="0">
                  <a:solidFill>
                    <a:srgbClr val="F7BC14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3800" dirty="0">
                <a:solidFill>
                  <a:srgbClr val="F7BC1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74009" y="4390203"/>
            <a:ext cx="1654571" cy="677108"/>
            <a:chOff x="4274009" y="1791705"/>
            <a:chExt cx="1654571" cy="677108"/>
          </a:xfrm>
        </p:grpSpPr>
        <p:sp>
          <p:nvSpPr>
            <p:cNvPr id="30" name="TextBox 29"/>
            <p:cNvSpPr txBox="1"/>
            <p:nvPr/>
          </p:nvSpPr>
          <p:spPr>
            <a:xfrm>
              <a:off x="4671505" y="182837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融资计划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71505" y="2118890"/>
              <a:ext cx="1257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B4B4B4"/>
                  </a:solidFill>
                  <a:latin typeface="微软雅黑" pitchFamily="34" charset="-122"/>
                  <a:ea typeface="微软雅黑" pitchFamily="34" charset="-122"/>
                </a:rPr>
                <a:t>Financing plan</a:t>
              </a:r>
              <a:endParaRPr lang="zh-CN" altLang="en-US" sz="1200" dirty="0">
                <a:solidFill>
                  <a:srgbClr val="B4B4B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4009" y="1791705"/>
              <a:ext cx="45557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dirty="0" smtClean="0">
                  <a:solidFill>
                    <a:srgbClr val="F7BC14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endParaRPr lang="zh-CN" altLang="en-US" sz="3800" dirty="0">
                <a:solidFill>
                  <a:srgbClr val="F7BC14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899687" y="6440708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300" dirty="0" smtClean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陆陆畅科技</a:t>
            </a:r>
            <a:endParaRPr lang="zh-CN" altLang="en-US" sz="1300" dirty="0">
              <a:solidFill>
                <a:srgbClr val="D2D2D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9687" y="6440708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300" dirty="0" smtClean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陆陆畅科技</a:t>
            </a:r>
            <a:endParaRPr lang="zh-CN" altLang="en-US" sz="1300" dirty="0">
              <a:solidFill>
                <a:srgbClr val="D2D2D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-1" y="1753558"/>
            <a:ext cx="615027" cy="2786058"/>
          </a:xfrm>
          <a:custGeom>
            <a:avLst/>
            <a:gdLst>
              <a:gd name="connsiteX0" fmla="*/ 0 w 1143008"/>
              <a:gd name="connsiteY0" fmla="*/ 0 h 1500198"/>
              <a:gd name="connsiteX1" fmla="*/ 1143008 w 1143008"/>
              <a:gd name="connsiteY1" fmla="*/ 0 h 1500198"/>
              <a:gd name="connsiteX2" fmla="*/ 1143008 w 1143008"/>
              <a:gd name="connsiteY2" fmla="*/ 1500198 h 1500198"/>
              <a:gd name="connsiteX3" fmla="*/ 0 w 1143008"/>
              <a:gd name="connsiteY3" fmla="*/ 1500198 h 1500198"/>
              <a:gd name="connsiteX4" fmla="*/ 0 w 1143008"/>
              <a:gd name="connsiteY4" fmla="*/ 0 h 1500198"/>
              <a:gd name="connsiteX0" fmla="*/ 0 w 1143008"/>
              <a:gd name="connsiteY0" fmla="*/ 0 h 2786058"/>
              <a:gd name="connsiteX1" fmla="*/ 1143008 w 1143008"/>
              <a:gd name="connsiteY1" fmla="*/ 0 h 2786058"/>
              <a:gd name="connsiteX2" fmla="*/ 1143008 w 1143008"/>
              <a:gd name="connsiteY2" fmla="*/ 1500198 h 2786058"/>
              <a:gd name="connsiteX3" fmla="*/ 0 w 1143008"/>
              <a:gd name="connsiteY3" fmla="*/ 2786058 h 2786058"/>
              <a:gd name="connsiteX4" fmla="*/ 0 w 1143008"/>
              <a:gd name="connsiteY4" fmla="*/ 0 h 2786058"/>
              <a:gd name="connsiteX0" fmla="*/ 0 w 1143008"/>
              <a:gd name="connsiteY0" fmla="*/ 0 h 2786058"/>
              <a:gd name="connsiteX1" fmla="*/ 1143008 w 1143008"/>
              <a:gd name="connsiteY1" fmla="*/ 1500198 h 2786058"/>
              <a:gd name="connsiteX2" fmla="*/ 0 w 1143008"/>
              <a:gd name="connsiteY2" fmla="*/ 2786058 h 2786058"/>
              <a:gd name="connsiteX3" fmla="*/ 0 w 1143008"/>
              <a:gd name="connsiteY3" fmla="*/ 0 h 2786058"/>
              <a:gd name="connsiteX0" fmla="*/ 0 w 615027"/>
              <a:gd name="connsiteY0" fmla="*/ 0 h 2786058"/>
              <a:gd name="connsiteX1" fmla="*/ 615027 w 615027"/>
              <a:gd name="connsiteY1" fmla="*/ 1364906 h 2786058"/>
              <a:gd name="connsiteX2" fmla="*/ 0 w 615027"/>
              <a:gd name="connsiteY2" fmla="*/ 2786058 h 2786058"/>
              <a:gd name="connsiteX3" fmla="*/ 0 w 615027"/>
              <a:gd name="connsiteY3" fmla="*/ 0 h 278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7" h="2786058">
                <a:moveTo>
                  <a:pt x="0" y="0"/>
                </a:moveTo>
                <a:lnTo>
                  <a:pt x="615027" y="1364906"/>
                </a:lnTo>
                <a:lnTo>
                  <a:pt x="0" y="2786058"/>
                </a:lnTo>
                <a:lnTo>
                  <a:pt x="0" y="0"/>
                </a:lnTo>
                <a:close/>
              </a:path>
            </a:pathLst>
          </a:custGeom>
          <a:solidFill>
            <a:srgbClr val="FCE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1" y="2357430"/>
            <a:ext cx="615027" cy="2786058"/>
          </a:xfrm>
          <a:custGeom>
            <a:avLst/>
            <a:gdLst>
              <a:gd name="connsiteX0" fmla="*/ 0 w 1143008"/>
              <a:gd name="connsiteY0" fmla="*/ 0 h 1500198"/>
              <a:gd name="connsiteX1" fmla="*/ 1143008 w 1143008"/>
              <a:gd name="connsiteY1" fmla="*/ 0 h 1500198"/>
              <a:gd name="connsiteX2" fmla="*/ 1143008 w 1143008"/>
              <a:gd name="connsiteY2" fmla="*/ 1500198 h 1500198"/>
              <a:gd name="connsiteX3" fmla="*/ 0 w 1143008"/>
              <a:gd name="connsiteY3" fmla="*/ 1500198 h 1500198"/>
              <a:gd name="connsiteX4" fmla="*/ 0 w 1143008"/>
              <a:gd name="connsiteY4" fmla="*/ 0 h 1500198"/>
              <a:gd name="connsiteX0" fmla="*/ 0 w 1143008"/>
              <a:gd name="connsiteY0" fmla="*/ 0 h 2786058"/>
              <a:gd name="connsiteX1" fmla="*/ 1143008 w 1143008"/>
              <a:gd name="connsiteY1" fmla="*/ 0 h 2786058"/>
              <a:gd name="connsiteX2" fmla="*/ 1143008 w 1143008"/>
              <a:gd name="connsiteY2" fmla="*/ 1500198 h 2786058"/>
              <a:gd name="connsiteX3" fmla="*/ 0 w 1143008"/>
              <a:gd name="connsiteY3" fmla="*/ 2786058 h 2786058"/>
              <a:gd name="connsiteX4" fmla="*/ 0 w 1143008"/>
              <a:gd name="connsiteY4" fmla="*/ 0 h 2786058"/>
              <a:gd name="connsiteX0" fmla="*/ 0 w 1143008"/>
              <a:gd name="connsiteY0" fmla="*/ 0 h 2786058"/>
              <a:gd name="connsiteX1" fmla="*/ 1143008 w 1143008"/>
              <a:gd name="connsiteY1" fmla="*/ 1500198 h 2786058"/>
              <a:gd name="connsiteX2" fmla="*/ 0 w 1143008"/>
              <a:gd name="connsiteY2" fmla="*/ 2786058 h 2786058"/>
              <a:gd name="connsiteX3" fmla="*/ 0 w 1143008"/>
              <a:gd name="connsiteY3" fmla="*/ 0 h 2786058"/>
              <a:gd name="connsiteX0" fmla="*/ 0 w 615027"/>
              <a:gd name="connsiteY0" fmla="*/ 0 h 2786058"/>
              <a:gd name="connsiteX1" fmla="*/ 615027 w 615027"/>
              <a:gd name="connsiteY1" fmla="*/ 1364906 h 2786058"/>
              <a:gd name="connsiteX2" fmla="*/ 0 w 615027"/>
              <a:gd name="connsiteY2" fmla="*/ 2786058 h 2786058"/>
              <a:gd name="connsiteX3" fmla="*/ 0 w 615027"/>
              <a:gd name="connsiteY3" fmla="*/ 0 h 278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7" h="2786058">
                <a:moveTo>
                  <a:pt x="0" y="0"/>
                </a:moveTo>
                <a:lnTo>
                  <a:pt x="615027" y="1364906"/>
                </a:lnTo>
                <a:lnTo>
                  <a:pt x="0" y="2786058"/>
                </a:lnTo>
                <a:lnTo>
                  <a:pt x="0" y="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674630" y="2969394"/>
            <a:ext cx="469370" cy="928670"/>
          </a:xfrm>
          <a:custGeom>
            <a:avLst/>
            <a:gdLst>
              <a:gd name="connsiteX0" fmla="*/ 0 w 785818"/>
              <a:gd name="connsiteY0" fmla="*/ 0 h 857256"/>
              <a:gd name="connsiteX1" fmla="*/ 785818 w 785818"/>
              <a:gd name="connsiteY1" fmla="*/ 0 h 857256"/>
              <a:gd name="connsiteX2" fmla="*/ 785818 w 785818"/>
              <a:gd name="connsiteY2" fmla="*/ 857256 h 857256"/>
              <a:gd name="connsiteX3" fmla="*/ 0 w 785818"/>
              <a:gd name="connsiteY3" fmla="*/ 857256 h 857256"/>
              <a:gd name="connsiteX4" fmla="*/ 0 w 785818"/>
              <a:gd name="connsiteY4" fmla="*/ 0 h 857256"/>
              <a:gd name="connsiteX0" fmla="*/ 0 w 785818"/>
              <a:gd name="connsiteY0" fmla="*/ 0 h 928670"/>
              <a:gd name="connsiteX1" fmla="*/ 785818 w 785818"/>
              <a:gd name="connsiteY1" fmla="*/ 0 h 928670"/>
              <a:gd name="connsiteX2" fmla="*/ 785818 w 785818"/>
              <a:gd name="connsiteY2" fmla="*/ 928670 h 928670"/>
              <a:gd name="connsiteX3" fmla="*/ 0 w 785818"/>
              <a:gd name="connsiteY3" fmla="*/ 857256 h 928670"/>
              <a:gd name="connsiteX4" fmla="*/ 0 w 785818"/>
              <a:gd name="connsiteY4" fmla="*/ 0 h 928670"/>
              <a:gd name="connsiteX0" fmla="*/ 0 w 785818"/>
              <a:gd name="connsiteY0" fmla="*/ 857256 h 928670"/>
              <a:gd name="connsiteX1" fmla="*/ 785818 w 785818"/>
              <a:gd name="connsiteY1" fmla="*/ 0 h 928670"/>
              <a:gd name="connsiteX2" fmla="*/ 785818 w 785818"/>
              <a:gd name="connsiteY2" fmla="*/ 928670 h 928670"/>
              <a:gd name="connsiteX3" fmla="*/ 0 w 785818"/>
              <a:gd name="connsiteY3" fmla="*/ 857256 h 928670"/>
              <a:gd name="connsiteX0" fmla="*/ 0 w 469370"/>
              <a:gd name="connsiteY0" fmla="*/ 461629 h 928670"/>
              <a:gd name="connsiteX1" fmla="*/ 469370 w 469370"/>
              <a:gd name="connsiteY1" fmla="*/ 0 h 928670"/>
              <a:gd name="connsiteX2" fmla="*/ 469370 w 469370"/>
              <a:gd name="connsiteY2" fmla="*/ 928670 h 928670"/>
              <a:gd name="connsiteX3" fmla="*/ 0 w 469370"/>
              <a:gd name="connsiteY3" fmla="*/ 461629 h 92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70" h="928670">
                <a:moveTo>
                  <a:pt x="0" y="461629"/>
                </a:moveTo>
                <a:lnTo>
                  <a:pt x="469370" y="0"/>
                </a:lnTo>
                <a:lnTo>
                  <a:pt x="469370" y="928670"/>
                </a:lnTo>
                <a:lnTo>
                  <a:pt x="0" y="461629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60136" y="1649752"/>
            <a:ext cx="3397084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 smtClean="0">
                <a:solidFill>
                  <a:srgbClr val="F5F5F5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2500" b="1" dirty="0">
              <a:solidFill>
                <a:srgbClr val="F5F5F5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0336" y="2962692"/>
            <a:ext cx="982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5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1858" y="27597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项目简介</a:t>
            </a:r>
            <a:endParaRPr lang="zh-CN" altLang="en-US" sz="1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1858" y="3149950"/>
            <a:ext cx="4083169" cy="96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项目是指一系列独特的、复杂的并相互关联的活动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，这些活动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有着一个明确的目标或目的，必须在特定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的时间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、预算、资源限定内，依据规范完成。叶圣陶 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《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倪焕之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》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二五：“教育这个项目当然是不容轻易忽略的。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6662" y="2841312"/>
            <a:ext cx="21600" cy="1224000"/>
          </a:xfrm>
          <a:prstGeom prst="rect">
            <a:avLst/>
          </a:pr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99687" y="6440708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300" dirty="0" smtClean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陆陆畅科技</a:t>
            </a:r>
            <a:endParaRPr lang="zh-CN" altLang="en-US" sz="1300" dirty="0">
              <a:solidFill>
                <a:srgbClr val="D2D2D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21240" y="614343"/>
            <a:ext cx="418669" cy="468000"/>
          </a:xfrm>
          <a:custGeom>
            <a:avLst/>
            <a:gdLst>
              <a:gd name="connsiteX0" fmla="*/ 0 w 424800"/>
              <a:gd name="connsiteY0" fmla="*/ 0 h 468000"/>
              <a:gd name="connsiteX1" fmla="*/ 424800 w 424800"/>
              <a:gd name="connsiteY1" fmla="*/ 0 h 468000"/>
              <a:gd name="connsiteX2" fmla="*/ 424800 w 424800"/>
              <a:gd name="connsiteY2" fmla="*/ 468000 h 468000"/>
              <a:gd name="connsiteX3" fmla="*/ 0 w 424800"/>
              <a:gd name="connsiteY3" fmla="*/ 468000 h 468000"/>
              <a:gd name="connsiteX4" fmla="*/ 0 w 424800"/>
              <a:gd name="connsiteY4" fmla="*/ 0 h 468000"/>
              <a:gd name="connsiteX0" fmla="*/ 0 w 424800"/>
              <a:gd name="connsiteY0" fmla="*/ 0 h 468000"/>
              <a:gd name="connsiteX1" fmla="*/ 281892 w 424800"/>
              <a:gd name="connsiteY1" fmla="*/ 0 h 468000"/>
              <a:gd name="connsiteX2" fmla="*/ 424800 w 424800"/>
              <a:gd name="connsiteY2" fmla="*/ 468000 h 468000"/>
              <a:gd name="connsiteX3" fmla="*/ 0 w 424800"/>
              <a:gd name="connsiteY3" fmla="*/ 468000 h 468000"/>
              <a:gd name="connsiteX4" fmla="*/ 0 w 424800"/>
              <a:gd name="connsiteY4" fmla="*/ 0 h 468000"/>
              <a:gd name="connsiteX0" fmla="*/ 0 w 281892"/>
              <a:gd name="connsiteY0" fmla="*/ 0 h 468000"/>
              <a:gd name="connsiteX1" fmla="*/ 281892 w 281892"/>
              <a:gd name="connsiteY1" fmla="*/ 0 h 468000"/>
              <a:gd name="connsiteX2" fmla="*/ 281892 w 281892"/>
              <a:gd name="connsiteY2" fmla="*/ 468000 h 468000"/>
              <a:gd name="connsiteX3" fmla="*/ 0 w 281892"/>
              <a:gd name="connsiteY3" fmla="*/ 468000 h 468000"/>
              <a:gd name="connsiteX4" fmla="*/ 0 w 281892"/>
              <a:gd name="connsiteY4" fmla="*/ 0 h 468000"/>
              <a:gd name="connsiteX0" fmla="*/ 0 w 418669"/>
              <a:gd name="connsiteY0" fmla="*/ 0 h 468000"/>
              <a:gd name="connsiteX1" fmla="*/ 281892 w 418669"/>
              <a:gd name="connsiteY1" fmla="*/ 0 h 468000"/>
              <a:gd name="connsiteX2" fmla="*/ 418669 w 418669"/>
              <a:gd name="connsiteY2" fmla="*/ 232346 h 468000"/>
              <a:gd name="connsiteX3" fmla="*/ 281892 w 418669"/>
              <a:gd name="connsiteY3" fmla="*/ 468000 h 468000"/>
              <a:gd name="connsiteX4" fmla="*/ 0 w 418669"/>
              <a:gd name="connsiteY4" fmla="*/ 468000 h 468000"/>
              <a:gd name="connsiteX5" fmla="*/ 0 w 418669"/>
              <a:gd name="connsiteY5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669" h="468000">
                <a:moveTo>
                  <a:pt x="0" y="0"/>
                </a:moveTo>
                <a:lnTo>
                  <a:pt x="281892" y="0"/>
                </a:lnTo>
                <a:lnTo>
                  <a:pt x="418669" y="232346"/>
                </a:lnTo>
                <a:lnTo>
                  <a:pt x="281892" y="468000"/>
                </a:lnTo>
                <a:lnTo>
                  <a:pt x="0" y="46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402" y="662728"/>
            <a:ext cx="21339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这是一个什么项目</a:t>
            </a:r>
            <a:endParaRPr lang="zh-CN" altLang="en-US" sz="19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559" y="1601561"/>
            <a:ext cx="3587842" cy="658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朝阳区四元桥东北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公里花家地望京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区改造工程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752" y="1714488"/>
            <a:ext cx="4286248" cy="35719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8134" y="2390768"/>
            <a:ext cx="3890990" cy="83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望京新城由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区、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区、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区组成，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区为住宅用地，其中望京新城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A5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区作为开发总在望京描绘的宏伟蓝图的第一笔，以十几座高层塔楼的宏伟气势的标志。</a:t>
            </a:r>
            <a:endParaRPr lang="zh-CN" altLang="en-US" sz="1200" dirty="0">
              <a:solidFill>
                <a:srgbClr val="A3A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860" y="3429000"/>
            <a:ext cx="1440000" cy="1000132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0298" y="3429000"/>
            <a:ext cx="1440000" cy="1000132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3847" y="4519620"/>
            <a:ext cx="1261884" cy="29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朝阳区四元桥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847" y="4791085"/>
            <a:ext cx="1620957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望京新城由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区、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endParaRPr lang="en-US" altLang="zh-CN" sz="1200" dirty="0" smtClean="0">
              <a:solidFill>
                <a:srgbClr val="A3A3A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rPr>
              <a:t>区组成。</a:t>
            </a:r>
            <a:endParaRPr lang="zh-CN" altLang="en-US" sz="1200" dirty="0">
              <a:solidFill>
                <a:srgbClr val="A3A3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50977" y="4519620"/>
            <a:ext cx="1620957" cy="820526"/>
            <a:chOff x="2450977" y="4672020"/>
            <a:chExt cx="1620957" cy="820526"/>
          </a:xfrm>
        </p:grpSpPr>
        <p:sp>
          <p:nvSpPr>
            <p:cNvPr id="16" name="TextBox 15"/>
            <p:cNvSpPr txBox="1"/>
            <p:nvPr/>
          </p:nvSpPr>
          <p:spPr>
            <a:xfrm>
              <a:off x="2450977" y="4672020"/>
              <a:ext cx="1261884" cy="29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朝阳区四元桥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50977" y="4943485"/>
              <a:ext cx="1620957" cy="549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望京新城由</a:t>
              </a:r>
              <a:r>
                <a:rPr lang="en-US" altLang="zh-CN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区、</a:t>
              </a:r>
              <a:r>
                <a:rPr lang="en-US" altLang="zh-CN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区</a:t>
              </a:r>
              <a:endParaRPr lang="en-US" altLang="zh-CN" sz="1200" dirty="0" smtClean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1200" dirty="0" smtClean="0">
                  <a:solidFill>
                    <a:srgbClr val="A3A3A3"/>
                  </a:solidFill>
                  <a:latin typeface="微软雅黑" pitchFamily="34" charset="-122"/>
                  <a:ea typeface="微软雅黑" pitchFamily="34" charset="-122"/>
                </a:rPr>
                <a:t>区组成。</a:t>
              </a:r>
              <a:endParaRPr lang="zh-CN" altLang="en-US" sz="1200" dirty="0">
                <a:solidFill>
                  <a:srgbClr val="A3A3A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599" y="2366955"/>
            <a:ext cx="2396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spc="6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谢谢观看！</a:t>
            </a:r>
            <a:endParaRPr lang="zh-CN" altLang="en-US" sz="3400" b="1" spc="6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0839" y="3100385"/>
            <a:ext cx="32260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  <a:endParaRPr lang="zh-CN" alt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7386" y="3025656"/>
            <a:ext cx="1684800" cy="21600"/>
          </a:xfrm>
          <a:prstGeom prst="rect">
            <a:avLst/>
          </a:prstGeom>
          <a:solidFill>
            <a:srgbClr val="F7BC1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4533899"/>
            <a:ext cx="9144000" cy="2324101"/>
          </a:xfrm>
          <a:custGeom>
            <a:avLst/>
            <a:gdLst>
              <a:gd name="connsiteX0" fmla="*/ 0 w 9144000"/>
              <a:gd name="connsiteY0" fmla="*/ 0 h 914400"/>
              <a:gd name="connsiteX1" fmla="*/ 9144000 w 9144000"/>
              <a:gd name="connsiteY1" fmla="*/ 0 h 914400"/>
              <a:gd name="connsiteX2" fmla="*/ 9144000 w 9144000"/>
              <a:gd name="connsiteY2" fmla="*/ 914400 h 914400"/>
              <a:gd name="connsiteX3" fmla="*/ 0 w 9144000"/>
              <a:gd name="connsiteY3" fmla="*/ 914400 h 914400"/>
              <a:gd name="connsiteX4" fmla="*/ 0 w 9144000"/>
              <a:gd name="connsiteY4" fmla="*/ 0 h 914400"/>
              <a:gd name="connsiteX0" fmla="*/ 0 w 9144000"/>
              <a:gd name="connsiteY0" fmla="*/ 0 h 914400"/>
              <a:gd name="connsiteX1" fmla="*/ 1528732 w 9144000"/>
              <a:gd name="connsiteY1" fmla="*/ 224845 h 914400"/>
              <a:gd name="connsiteX2" fmla="*/ 9144000 w 9144000"/>
              <a:gd name="connsiteY2" fmla="*/ 0 h 914400"/>
              <a:gd name="connsiteX3" fmla="*/ 9144000 w 9144000"/>
              <a:gd name="connsiteY3" fmla="*/ 914400 h 914400"/>
              <a:gd name="connsiteX4" fmla="*/ 0 w 9144000"/>
              <a:gd name="connsiteY4" fmla="*/ 914400 h 914400"/>
              <a:gd name="connsiteX5" fmla="*/ 0 w 9144000"/>
              <a:gd name="connsiteY5" fmla="*/ 0 h 914400"/>
              <a:gd name="connsiteX0" fmla="*/ 0 w 9144000"/>
              <a:gd name="connsiteY0" fmla="*/ 0 h 914400"/>
              <a:gd name="connsiteX1" fmla="*/ 1528732 w 9144000"/>
              <a:gd name="connsiteY1" fmla="*/ 224845 h 914400"/>
              <a:gd name="connsiteX2" fmla="*/ 9144000 w 9144000"/>
              <a:gd name="connsiteY2" fmla="*/ 0 h 914400"/>
              <a:gd name="connsiteX3" fmla="*/ 9144000 w 9144000"/>
              <a:gd name="connsiteY3" fmla="*/ 914400 h 914400"/>
              <a:gd name="connsiteX4" fmla="*/ 0 w 9144000"/>
              <a:gd name="connsiteY4" fmla="*/ 914400 h 914400"/>
              <a:gd name="connsiteX5" fmla="*/ 0 w 9144000"/>
              <a:gd name="connsiteY5" fmla="*/ 0 h 914400"/>
              <a:gd name="connsiteX0" fmla="*/ 0 w 9144000"/>
              <a:gd name="connsiteY0" fmla="*/ 0 h 914400"/>
              <a:gd name="connsiteX1" fmla="*/ 1528732 w 9144000"/>
              <a:gd name="connsiteY1" fmla="*/ 224845 h 914400"/>
              <a:gd name="connsiteX2" fmla="*/ 9144000 w 9144000"/>
              <a:gd name="connsiteY2" fmla="*/ 0 h 914400"/>
              <a:gd name="connsiteX3" fmla="*/ 9144000 w 9144000"/>
              <a:gd name="connsiteY3" fmla="*/ 914400 h 914400"/>
              <a:gd name="connsiteX4" fmla="*/ 0 w 9144000"/>
              <a:gd name="connsiteY4" fmla="*/ 914400 h 914400"/>
              <a:gd name="connsiteX5" fmla="*/ 0 w 9144000"/>
              <a:gd name="connsiteY5" fmla="*/ 0 h 914400"/>
              <a:gd name="connsiteX0" fmla="*/ 0 w 9144000"/>
              <a:gd name="connsiteY0" fmla="*/ 0 h 914400"/>
              <a:gd name="connsiteX1" fmla="*/ 1528732 w 9144000"/>
              <a:gd name="connsiteY1" fmla="*/ 224845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28732 w 9144000"/>
              <a:gd name="connsiteY1" fmla="*/ 224845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28732 w 9144000"/>
              <a:gd name="connsiteY1" fmla="*/ 16862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28732 w 9144000"/>
              <a:gd name="connsiteY1" fmla="*/ 16862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28732 w 9144000"/>
              <a:gd name="connsiteY1" fmla="*/ 16862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28732 w 9144000"/>
              <a:gd name="connsiteY1" fmla="*/ 16862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28732 w 9144000"/>
              <a:gd name="connsiteY1" fmla="*/ 16862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242948 w 9144000"/>
              <a:gd name="connsiteY1" fmla="*/ 309146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600106 w 9144000"/>
              <a:gd name="connsiteY1" fmla="*/ 224816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600106 w 9144000"/>
              <a:gd name="connsiteY1" fmla="*/ 224816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600106 w 9144000"/>
              <a:gd name="connsiteY1" fmla="*/ 224816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600106 w 9144000"/>
              <a:gd name="connsiteY1" fmla="*/ 224816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600106 w 9144000"/>
              <a:gd name="connsiteY1" fmla="*/ 84273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600106 w 9144000"/>
              <a:gd name="connsiteY1" fmla="*/ 84273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600106 w 9144000"/>
              <a:gd name="connsiteY1" fmla="*/ 224797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9144000 w 9144000"/>
              <a:gd name="connsiteY3" fmla="*/ 0 h 914400"/>
              <a:gd name="connsiteX4" fmla="*/ 9144000 w 9144000"/>
              <a:gd name="connsiteY4" fmla="*/ 914400 h 914400"/>
              <a:gd name="connsiteX5" fmla="*/ 0 w 9144000"/>
              <a:gd name="connsiteY5" fmla="*/ 914400 h 914400"/>
              <a:gd name="connsiteX6" fmla="*/ 0 w 9144000"/>
              <a:gd name="connsiteY6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9144000 w 9144000"/>
              <a:gd name="connsiteY4" fmla="*/ 0 h 914400"/>
              <a:gd name="connsiteX5" fmla="*/ 9144000 w 9144000"/>
              <a:gd name="connsiteY5" fmla="*/ 914400 h 914400"/>
              <a:gd name="connsiteX6" fmla="*/ 0 w 9144000"/>
              <a:gd name="connsiteY6" fmla="*/ 914400 h 914400"/>
              <a:gd name="connsiteX7" fmla="*/ 0 w 9144000"/>
              <a:gd name="connsiteY7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9144000 w 9144000"/>
              <a:gd name="connsiteY4" fmla="*/ 0 h 914400"/>
              <a:gd name="connsiteX5" fmla="*/ 9144000 w 9144000"/>
              <a:gd name="connsiteY5" fmla="*/ 914400 h 914400"/>
              <a:gd name="connsiteX6" fmla="*/ 0 w 9144000"/>
              <a:gd name="connsiteY6" fmla="*/ 914400 h 914400"/>
              <a:gd name="connsiteX7" fmla="*/ 0 w 9144000"/>
              <a:gd name="connsiteY7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9144000 w 9144000"/>
              <a:gd name="connsiteY4" fmla="*/ 0 h 914400"/>
              <a:gd name="connsiteX5" fmla="*/ 9144000 w 9144000"/>
              <a:gd name="connsiteY5" fmla="*/ 914400 h 914400"/>
              <a:gd name="connsiteX6" fmla="*/ 0 w 9144000"/>
              <a:gd name="connsiteY6" fmla="*/ 914400 h 914400"/>
              <a:gd name="connsiteX7" fmla="*/ 0 w 9144000"/>
              <a:gd name="connsiteY7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9144000 w 9144000"/>
              <a:gd name="connsiteY4" fmla="*/ 0 h 914400"/>
              <a:gd name="connsiteX5" fmla="*/ 9144000 w 9144000"/>
              <a:gd name="connsiteY5" fmla="*/ 914400 h 914400"/>
              <a:gd name="connsiteX6" fmla="*/ 0 w 9144000"/>
              <a:gd name="connsiteY6" fmla="*/ 914400 h 914400"/>
              <a:gd name="connsiteX7" fmla="*/ 0 w 9144000"/>
              <a:gd name="connsiteY7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9144000 w 9144000"/>
              <a:gd name="connsiteY4" fmla="*/ 0 h 914400"/>
              <a:gd name="connsiteX5" fmla="*/ 9144000 w 9144000"/>
              <a:gd name="connsiteY5" fmla="*/ 914400 h 914400"/>
              <a:gd name="connsiteX6" fmla="*/ 0 w 9144000"/>
              <a:gd name="connsiteY6" fmla="*/ 914400 h 914400"/>
              <a:gd name="connsiteX7" fmla="*/ 0 w 9144000"/>
              <a:gd name="connsiteY7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9144000 w 9144000"/>
              <a:gd name="connsiteY5" fmla="*/ 0 h 914400"/>
              <a:gd name="connsiteX6" fmla="*/ 9144000 w 9144000"/>
              <a:gd name="connsiteY6" fmla="*/ 914400 h 914400"/>
              <a:gd name="connsiteX7" fmla="*/ 0 w 9144000"/>
              <a:gd name="connsiteY7" fmla="*/ 914400 h 914400"/>
              <a:gd name="connsiteX8" fmla="*/ 0 w 9144000"/>
              <a:gd name="connsiteY8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9144000 w 9144000"/>
              <a:gd name="connsiteY6" fmla="*/ 0 h 914400"/>
              <a:gd name="connsiteX7" fmla="*/ 9144000 w 9144000"/>
              <a:gd name="connsiteY7" fmla="*/ 914400 h 914400"/>
              <a:gd name="connsiteX8" fmla="*/ 0 w 9144000"/>
              <a:gd name="connsiteY8" fmla="*/ 914400 h 914400"/>
              <a:gd name="connsiteX9" fmla="*/ 0 w 9144000"/>
              <a:gd name="connsiteY9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9144000 w 9144000"/>
              <a:gd name="connsiteY6" fmla="*/ 0 h 914400"/>
              <a:gd name="connsiteX7" fmla="*/ 9144000 w 9144000"/>
              <a:gd name="connsiteY7" fmla="*/ 914400 h 914400"/>
              <a:gd name="connsiteX8" fmla="*/ 0 w 9144000"/>
              <a:gd name="connsiteY8" fmla="*/ 914400 h 914400"/>
              <a:gd name="connsiteX9" fmla="*/ 0 w 9144000"/>
              <a:gd name="connsiteY9" fmla="*/ 0 h 914400"/>
              <a:gd name="connsiteX0" fmla="*/ 0 w 9144000"/>
              <a:gd name="connsiteY0" fmla="*/ 128665 h 1043065"/>
              <a:gd name="connsiteX1" fmla="*/ 1590581 w 9144000"/>
              <a:gd name="connsiteY1" fmla="*/ 345967 h 1043065"/>
              <a:gd name="connsiteX2" fmla="*/ 3086070 w 9144000"/>
              <a:gd name="connsiteY2" fmla="*/ 263567 h 1043065"/>
              <a:gd name="connsiteX3" fmla="*/ 4681507 w 9144000"/>
              <a:gd name="connsiteY3" fmla="*/ 286053 h 1043065"/>
              <a:gd name="connsiteX4" fmla="*/ 5867400 w 9144000"/>
              <a:gd name="connsiteY4" fmla="*/ 364760 h 1043065"/>
              <a:gd name="connsiteX5" fmla="*/ 7238982 w 9144000"/>
              <a:gd name="connsiteY5" fmla="*/ 364756 h 1043065"/>
              <a:gd name="connsiteX6" fmla="*/ 8258150 w 9144000"/>
              <a:gd name="connsiteY6" fmla="*/ 359135 h 1043065"/>
              <a:gd name="connsiteX7" fmla="*/ 9144000 w 9144000"/>
              <a:gd name="connsiteY7" fmla="*/ 128665 h 1043065"/>
              <a:gd name="connsiteX8" fmla="*/ 9144000 w 9144000"/>
              <a:gd name="connsiteY8" fmla="*/ 1043065 h 1043065"/>
              <a:gd name="connsiteX9" fmla="*/ 0 w 9144000"/>
              <a:gd name="connsiteY9" fmla="*/ 1043065 h 1043065"/>
              <a:gd name="connsiteX10" fmla="*/ 0 w 9144000"/>
              <a:gd name="connsiteY10" fmla="*/ 128665 h 1043065"/>
              <a:gd name="connsiteX0" fmla="*/ 0 w 9144000"/>
              <a:gd name="connsiteY0" fmla="*/ 16247 h 930647"/>
              <a:gd name="connsiteX1" fmla="*/ 1590581 w 9144000"/>
              <a:gd name="connsiteY1" fmla="*/ 233549 h 930647"/>
              <a:gd name="connsiteX2" fmla="*/ 3086070 w 9144000"/>
              <a:gd name="connsiteY2" fmla="*/ 151149 h 930647"/>
              <a:gd name="connsiteX3" fmla="*/ 4681507 w 9144000"/>
              <a:gd name="connsiteY3" fmla="*/ 173635 h 930647"/>
              <a:gd name="connsiteX4" fmla="*/ 5867400 w 9144000"/>
              <a:gd name="connsiteY4" fmla="*/ 252342 h 930647"/>
              <a:gd name="connsiteX5" fmla="*/ 7238982 w 9144000"/>
              <a:gd name="connsiteY5" fmla="*/ 252338 h 930647"/>
              <a:gd name="connsiteX6" fmla="*/ 8258150 w 9144000"/>
              <a:gd name="connsiteY6" fmla="*/ 246717 h 930647"/>
              <a:gd name="connsiteX7" fmla="*/ 9144000 w 9144000"/>
              <a:gd name="connsiteY7" fmla="*/ 128665 h 930647"/>
              <a:gd name="connsiteX8" fmla="*/ 9144000 w 9144000"/>
              <a:gd name="connsiteY8" fmla="*/ 930647 h 930647"/>
              <a:gd name="connsiteX9" fmla="*/ 0 w 9144000"/>
              <a:gd name="connsiteY9" fmla="*/ 930647 h 930647"/>
              <a:gd name="connsiteX10" fmla="*/ 0 w 9144000"/>
              <a:gd name="connsiteY10" fmla="*/ 16247 h 930647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8258150 w 9144000"/>
              <a:gd name="connsiteY6" fmla="*/ 230470 h 914400"/>
              <a:gd name="connsiteX7" fmla="*/ 9144000 w 9144000"/>
              <a:gd name="connsiteY7" fmla="*/ 112418 h 914400"/>
              <a:gd name="connsiteX8" fmla="*/ 9144000 w 9144000"/>
              <a:gd name="connsiteY8" fmla="*/ 914400 h 914400"/>
              <a:gd name="connsiteX9" fmla="*/ 0 w 9144000"/>
              <a:gd name="connsiteY9" fmla="*/ 914400 h 914400"/>
              <a:gd name="connsiteX10" fmla="*/ 0 w 9144000"/>
              <a:gd name="connsiteY10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8258150 w 9144000"/>
              <a:gd name="connsiteY6" fmla="*/ 230470 h 914400"/>
              <a:gd name="connsiteX7" fmla="*/ 9144000 w 9144000"/>
              <a:gd name="connsiteY7" fmla="*/ 112418 h 914400"/>
              <a:gd name="connsiteX8" fmla="*/ 9144000 w 9144000"/>
              <a:gd name="connsiteY8" fmla="*/ 914400 h 914400"/>
              <a:gd name="connsiteX9" fmla="*/ 0 w 9144000"/>
              <a:gd name="connsiteY9" fmla="*/ 914400 h 914400"/>
              <a:gd name="connsiteX10" fmla="*/ 0 w 9144000"/>
              <a:gd name="connsiteY10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8253362 w 9144000"/>
              <a:gd name="connsiteY6" fmla="*/ 241708 h 914400"/>
              <a:gd name="connsiteX7" fmla="*/ 9144000 w 9144000"/>
              <a:gd name="connsiteY7" fmla="*/ 112418 h 914400"/>
              <a:gd name="connsiteX8" fmla="*/ 9144000 w 9144000"/>
              <a:gd name="connsiteY8" fmla="*/ 914400 h 914400"/>
              <a:gd name="connsiteX9" fmla="*/ 0 w 9144000"/>
              <a:gd name="connsiteY9" fmla="*/ 914400 h 914400"/>
              <a:gd name="connsiteX10" fmla="*/ 0 w 9144000"/>
              <a:gd name="connsiteY10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8253362 w 9144000"/>
              <a:gd name="connsiteY6" fmla="*/ 241708 h 914400"/>
              <a:gd name="connsiteX7" fmla="*/ 9144000 w 9144000"/>
              <a:gd name="connsiteY7" fmla="*/ 112418 h 914400"/>
              <a:gd name="connsiteX8" fmla="*/ 9144000 w 9144000"/>
              <a:gd name="connsiteY8" fmla="*/ 914400 h 914400"/>
              <a:gd name="connsiteX9" fmla="*/ 0 w 9144000"/>
              <a:gd name="connsiteY9" fmla="*/ 914400 h 914400"/>
              <a:gd name="connsiteX10" fmla="*/ 0 w 9144000"/>
              <a:gd name="connsiteY10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8253362 w 9144000"/>
              <a:gd name="connsiteY6" fmla="*/ 241708 h 914400"/>
              <a:gd name="connsiteX7" fmla="*/ 9144000 w 9144000"/>
              <a:gd name="connsiteY7" fmla="*/ 112418 h 914400"/>
              <a:gd name="connsiteX8" fmla="*/ 9144000 w 9144000"/>
              <a:gd name="connsiteY8" fmla="*/ 914400 h 914400"/>
              <a:gd name="connsiteX9" fmla="*/ 0 w 9144000"/>
              <a:gd name="connsiteY9" fmla="*/ 914400 h 914400"/>
              <a:gd name="connsiteX10" fmla="*/ 0 w 9144000"/>
              <a:gd name="connsiteY10" fmla="*/ 0 h 914400"/>
              <a:gd name="connsiteX0" fmla="*/ 0 w 9144000"/>
              <a:gd name="connsiteY0" fmla="*/ 0 h 914400"/>
              <a:gd name="connsiteX1" fmla="*/ 1590581 w 9144000"/>
              <a:gd name="connsiteY1" fmla="*/ 217302 h 914400"/>
              <a:gd name="connsiteX2" fmla="*/ 3086070 w 9144000"/>
              <a:gd name="connsiteY2" fmla="*/ 134902 h 914400"/>
              <a:gd name="connsiteX3" fmla="*/ 4681507 w 9144000"/>
              <a:gd name="connsiteY3" fmla="*/ 157388 h 914400"/>
              <a:gd name="connsiteX4" fmla="*/ 5867400 w 9144000"/>
              <a:gd name="connsiteY4" fmla="*/ 236095 h 914400"/>
              <a:gd name="connsiteX5" fmla="*/ 7238982 w 9144000"/>
              <a:gd name="connsiteY5" fmla="*/ 236091 h 914400"/>
              <a:gd name="connsiteX6" fmla="*/ 8253362 w 9144000"/>
              <a:gd name="connsiteY6" fmla="*/ 241708 h 914400"/>
              <a:gd name="connsiteX7" fmla="*/ 9144000 w 9144000"/>
              <a:gd name="connsiteY7" fmla="*/ 112418 h 914400"/>
              <a:gd name="connsiteX8" fmla="*/ 9144000 w 9144000"/>
              <a:gd name="connsiteY8" fmla="*/ 914400 h 914400"/>
              <a:gd name="connsiteX9" fmla="*/ 0 w 9144000"/>
              <a:gd name="connsiteY9" fmla="*/ 914400 h 914400"/>
              <a:gd name="connsiteX10" fmla="*/ 0 w 9144000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914400">
                <a:moveTo>
                  <a:pt x="0" y="0"/>
                </a:moveTo>
                <a:cubicBezTo>
                  <a:pt x="509577" y="74948"/>
                  <a:pt x="1152677" y="207901"/>
                  <a:pt x="1590581" y="217302"/>
                </a:cubicBezTo>
                <a:cubicBezTo>
                  <a:pt x="2271667" y="213544"/>
                  <a:pt x="2566957" y="146142"/>
                  <a:pt x="3086070" y="134902"/>
                </a:cubicBezTo>
                <a:cubicBezTo>
                  <a:pt x="3708376" y="119908"/>
                  <a:pt x="3892523" y="121782"/>
                  <a:pt x="4681507" y="157388"/>
                </a:cubicBezTo>
                <a:cubicBezTo>
                  <a:pt x="5076805" y="183624"/>
                  <a:pt x="5067272" y="187358"/>
                  <a:pt x="5867400" y="236095"/>
                </a:cubicBezTo>
                <a:cubicBezTo>
                  <a:pt x="6405544" y="243585"/>
                  <a:pt x="6781788" y="236092"/>
                  <a:pt x="7238982" y="236091"/>
                </a:cubicBezTo>
                <a:cubicBezTo>
                  <a:pt x="7675523" y="248578"/>
                  <a:pt x="7935859" y="262320"/>
                  <a:pt x="8253362" y="241708"/>
                </a:cubicBezTo>
                <a:cubicBezTo>
                  <a:pt x="8570865" y="221096"/>
                  <a:pt x="8977282" y="150516"/>
                  <a:pt x="9144000" y="112418"/>
                </a:cubicBezTo>
                <a:lnTo>
                  <a:pt x="9144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99687" y="6440708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陆陆畅科技</a:t>
            </a:r>
            <a:endParaRPr lang="zh-CN" alt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252</Words>
  <PresentationFormat>全屏显示(4:3)</PresentationFormat>
  <Paragraphs>41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USER-</cp:lastModifiedBy>
  <cp:revision>122</cp:revision>
  <dcterms:created xsi:type="dcterms:W3CDTF">2016-11-11T01:33:17Z</dcterms:created>
  <dcterms:modified xsi:type="dcterms:W3CDTF">2016-11-14T10:22:11Z</dcterms:modified>
</cp:coreProperties>
</file>