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F95A02DD-0C90-4F76-AB07-9F49740783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71919" y="617538"/>
            <a:ext cx="5677175" cy="600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12" name="标题占位符 3">
            <a:extLst>
              <a:ext uri="{FF2B5EF4-FFF2-40B4-BE49-F238E27FC236}">
                <a16:creationId xmlns:a16="http://schemas.microsoft.com/office/drawing/2014/main" id="{AACB4A85-BF88-4FF9-A399-240B9CF7E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34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0418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31D2D06-D6E5-4EC1-8A1A-2AA4C55AD6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8" y="65784"/>
            <a:ext cx="3267517" cy="67165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3239A63-29BC-4D9A-B5A4-9EB85CDAEAB2}"/>
              </a:ext>
            </a:extLst>
          </p:cNvPr>
          <p:cNvSpPr/>
          <p:nvPr userDrawn="1"/>
        </p:nvSpPr>
        <p:spPr>
          <a:xfrm>
            <a:off x="881807" y="696293"/>
            <a:ext cx="3267517" cy="570119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DDF248-873D-483A-92F1-6C118161F84E}"/>
              </a:ext>
            </a:extLst>
          </p:cNvPr>
          <p:cNvSpPr/>
          <p:nvPr userDrawn="1"/>
        </p:nvSpPr>
        <p:spPr>
          <a:xfrm>
            <a:off x="881507" y="283335"/>
            <a:ext cx="1668462" cy="321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标题占位符 3">
            <a:extLst>
              <a:ext uri="{FF2B5EF4-FFF2-40B4-BE49-F238E27FC236}">
                <a16:creationId xmlns:a16="http://schemas.microsoft.com/office/drawing/2014/main" id="{33B2E97E-26EB-413D-B26E-4BD624349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34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277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8B793F2-608E-47CE-97EB-FFF30CA0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" action="ppaction://noaction"/>
              </a:rPr>
              <a:t>&lt;</a:t>
            </a:r>
            <a:r>
              <a:rPr lang="zh-CN" altLang="en-US" dirty="0">
                <a:hlinkClick r:id="" action="ppaction://noaction"/>
              </a:rPr>
              <a:t>配送信息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375F38A-EEA8-438F-9A61-5A1AB8F231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59" b="16086"/>
          <a:stretch/>
        </p:blipFill>
        <p:spPr>
          <a:xfrm>
            <a:off x="893924" y="1380583"/>
            <a:ext cx="3235925" cy="4920826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11094E02-0135-47B6-BE54-F022397D1FFC}"/>
              </a:ext>
            </a:extLst>
          </p:cNvPr>
          <p:cNvGrpSpPr/>
          <p:nvPr/>
        </p:nvGrpSpPr>
        <p:grpSpPr>
          <a:xfrm>
            <a:off x="946934" y="821799"/>
            <a:ext cx="3131743" cy="485374"/>
            <a:chOff x="109797" y="943855"/>
            <a:chExt cx="3131743" cy="48537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5EDC7B7-7440-4A57-A761-9631859C12C1}"/>
                </a:ext>
              </a:extLst>
            </p:cNvPr>
            <p:cNvSpPr/>
            <p:nvPr/>
          </p:nvSpPr>
          <p:spPr>
            <a:xfrm>
              <a:off x="109797" y="943855"/>
              <a:ext cx="3131743" cy="48537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994CCC3-C81D-4D25-B698-03C87FABA628}"/>
                </a:ext>
              </a:extLst>
            </p:cNvPr>
            <p:cNvSpPr txBox="1"/>
            <p:nvPr/>
          </p:nvSpPr>
          <p:spPr>
            <a:xfrm>
              <a:off x="190886" y="1017265"/>
              <a:ext cx="2967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物流公司：申通快递</a:t>
              </a:r>
              <a:endPara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物流单号：</a:t>
              </a: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1111111111</a:t>
              </a:r>
              <a:endPara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595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8B793F2-608E-47CE-97EB-FFF30CA0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" action="ppaction://noaction"/>
              </a:rPr>
              <a:t>&lt;</a:t>
            </a:r>
            <a:r>
              <a:rPr lang="zh-CN" altLang="en-US" dirty="0">
                <a:hlinkClick r:id="" action="ppaction://noaction"/>
              </a:rPr>
              <a:t>常见问题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33DCE6B-CFF9-403F-9A82-17851BC8754C}"/>
              </a:ext>
            </a:extLst>
          </p:cNvPr>
          <p:cNvGrpSpPr/>
          <p:nvPr/>
        </p:nvGrpSpPr>
        <p:grpSpPr>
          <a:xfrm>
            <a:off x="946934" y="751029"/>
            <a:ext cx="3131743" cy="802477"/>
            <a:chOff x="109797" y="743260"/>
            <a:chExt cx="3131743" cy="80247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44C2A4D-464A-407F-ADEB-EE4CDF027384}"/>
                </a:ext>
              </a:extLst>
            </p:cNvPr>
            <p:cNvSpPr/>
            <p:nvPr/>
          </p:nvSpPr>
          <p:spPr>
            <a:xfrm>
              <a:off x="109797" y="743260"/>
              <a:ext cx="3131743" cy="8024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517978E-BCE3-4DDC-B76D-542E72CDB0C9}"/>
                </a:ext>
              </a:extLst>
            </p:cNvPr>
            <p:cNvSpPr txBox="1"/>
            <p:nvPr/>
          </p:nvSpPr>
          <p:spPr>
            <a:xfrm>
              <a:off x="193351" y="815410"/>
              <a:ext cx="296772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、在线体验生成码和寄出的码是不是同一个？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DB28C39-A379-44F9-BBCE-4280AEEE910C}"/>
                </a:ext>
              </a:extLst>
            </p:cNvPr>
            <p:cNvSpPr txBox="1"/>
            <p:nvPr/>
          </p:nvSpPr>
          <p:spPr>
            <a:xfrm>
              <a:off x="193351" y="1090674"/>
              <a:ext cx="2967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不是，在线体验生成的码仅限于线上体验和打印使用。寄出的码是全新空码，到手之后需要使用支付宝扫码绑定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1BCAD90D-D698-4F39-A2F2-390DA2E15EE3}"/>
              </a:ext>
            </a:extLst>
          </p:cNvPr>
          <p:cNvGrpSpPr/>
          <p:nvPr/>
        </p:nvGrpSpPr>
        <p:grpSpPr>
          <a:xfrm>
            <a:off x="946934" y="1550257"/>
            <a:ext cx="3131743" cy="802477"/>
            <a:chOff x="109797" y="743260"/>
            <a:chExt cx="3131743" cy="80247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685AB30-6BF7-40CC-B092-B1CABA97A287}"/>
                </a:ext>
              </a:extLst>
            </p:cNvPr>
            <p:cNvSpPr/>
            <p:nvPr/>
          </p:nvSpPr>
          <p:spPr>
            <a:xfrm>
              <a:off x="109797" y="743260"/>
              <a:ext cx="3131743" cy="8024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58D7BE7-7CE6-4535-9EB6-036220A69BDE}"/>
                </a:ext>
              </a:extLst>
            </p:cNvPr>
            <p:cNvSpPr txBox="1"/>
            <p:nvPr/>
          </p:nvSpPr>
          <p:spPr>
            <a:xfrm>
              <a:off x="193351" y="815410"/>
              <a:ext cx="29186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、购买之后多久发货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460A485-3A37-4B48-963A-E9F7084D968E}"/>
                </a:ext>
              </a:extLst>
            </p:cNvPr>
            <p:cNvSpPr txBox="1"/>
            <p:nvPr/>
          </p:nvSpPr>
          <p:spPr>
            <a:xfrm>
              <a:off x="193351" y="1090674"/>
              <a:ext cx="2967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工作日购买之后第二天发货，周末及节假日购买后在下一个工作日发出</a:t>
              </a:r>
            </a:p>
          </p:txBody>
        </p:sp>
      </p:grp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CEF014FB-A24C-457A-A1BD-9A664482DA0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132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8B793F2-608E-47CE-97EB-FFF30CA0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" action="ppaction://noaction"/>
              </a:rPr>
              <a:t>&lt;</a:t>
            </a:r>
            <a:r>
              <a:rPr lang="zh-CN" altLang="en-US" dirty="0">
                <a:hlinkClick r:id="" action="ppaction://noaction"/>
              </a:rPr>
              <a:t>使用帮助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33DCE6B-CFF9-403F-9A82-17851BC8754C}"/>
              </a:ext>
            </a:extLst>
          </p:cNvPr>
          <p:cNvGrpSpPr/>
          <p:nvPr/>
        </p:nvGrpSpPr>
        <p:grpSpPr>
          <a:xfrm>
            <a:off x="946935" y="989568"/>
            <a:ext cx="3131743" cy="802478"/>
            <a:chOff x="109797" y="743261"/>
            <a:chExt cx="3131743" cy="80247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44C2A4D-464A-407F-ADEB-EE4CDF027384}"/>
                </a:ext>
              </a:extLst>
            </p:cNvPr>
            <p:cNvSpPr/>
            <p:nvPr/>
          </p:nvSpPr>
          <p:spPr>
            <a:xfrm>
              <a:off x="109797" y="743261"/>
              <a:ext cx="3131743" cy="80247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517978E-BCE3-4DDC-B76D-542E72CDB0C9}"/>
                </a:ext>
              </a:extLst>
            </p:cNvPr>
            <p:cNvSpPr txBox="1"/>
            <p:nvPr/>
          </p:nvSpPr>
          <p:spPr>
            <a:xfrm>
              <a:off x="193351" y="815410"/>
              <a:ext cx="296772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一、如何绑定车辆信息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DB28C39-A379-44F9-BBCE-4280AEEE910C}"/>
                </a:ext>
              </a:extLst>
            </p:cNvPr>
            <p:cNvSpPr txBox="1"/>
            <p:nvPr/>
          </p:nvSpPr>
          <p:spPr>
            <a:xfrm>
              <a:off x="193351" y="1090674"/>
              <a:ext cx="2967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、请打开支付宝，扫描挪车卡上的二维码</a:t>
              </a:r>
              <a:endPara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、进入车辆绑定页面，输出车牌号与手机号即可完成绑定</a:t>
              </a:r>
              <a:endPara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1BCAD90D-D698-4F39-A2F2-390DA2E15EE3}"/>
              </a:ext>
            </a:extLst>
          </p:cNvPr>
          <p:cNvGrpSpPr/>
          <p:nvPr/>
        </p:nvGrpSpPr>
        <p:grpSpPr>
          <a:xfrm>
            <a:off x="946935" y="1864195"/>
            <a:ext cx="3131743" cy="809079"/>
            <a:chOff x="109797" y="743260"/>
            <a:chExt cx="3131743" cy="809079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685AB30-6BF7-40CC-B092-B1CABA97A287}"/>
                </a:ext>
              </a:extLst>
            </p:cNvPr>
            <p:cNvSpPr/>
            <p:nvPr/>
          </p:nvSpPr>
          <p:spPr>
            <a:xfrm>
              <a:off x="109797" y="743260"/>
              <a:ext cx="3131743" cy="8024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58D7BE7-7CE6-4535-9EB6-036220A69BDE}"/>
                </a:ext>
              </a:extLst>
            </p:cNvPr>
            <p:cNvSpPr txBox="1"/>
            <p:nvPr/>
          </p:nvSpPr>
          <p:spPr>
            <a:xfrm>
              <a:off x="193351" y="815410"/>
              <a:ext cx="29186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二、如何通知您挪车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460A485-3A37-4B48-963A-E9F7084D968E}"/>
                </a:ext>
              </a:extLst>
            </p:cNvPr>
            <p:cNvSpPr txBox="1"/>
            <p:nvPr/>
          </p:nvSpPr>
          <p:spPr>
            <a:xfrm>
              <a:off x="193351" y="1090674"/>
              <a:ext cx="2967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、他人打开支付宝，扫描挪车卡上的二维码</a:t>
              </a:r>
              <a:endPara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、系统通过虚拟电话的方式隐号通知您挪车，双方号码互不可见，保障隐私安全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5989D6F-BE3E-42C3-AE0E-EED25491AEA1}"/>
              </a:ext>
            </a:extLst>
          </p:cNvPr>
          <p:cNvGrpSpPr/>
          <p:nvPr/>
        </p:nvGrpSpPr>
        <p:grpSpPr>
          <a:xfrm>
            <a:off x="946934" y="2739631"/>
            <a:ext cx="3131743" cy="809079"/>
            <a:chOff x="109797" y="743260"/>
            <a:chExt cx="3131743" cy="809079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D8023FD-3302-4B09-826B-C077C60ED2D7}"/>
                </a:ext>
              </a:extLst>
            </p:cNvPr>
            <p:cNvSpPr/>
            <p:nvPr/>
          </p:nvSpPr>
          <p:spPr>
            <a:xfrm>
              <a:off x="109797" y="743260"/>
              <a:ext cx="3131743" cy="8024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2F31A77-EDB8-491A-80EB-30267CF1BF81}"/>
                </a:ext>
              </a:extLst>
            </p:cNvPr>
            <p:cNvSpPr txBox="1"/>
            <p:nvPr/>
          </p:nvSpPr>
          <p:spPr>
            <a:xfrm>
              <a:off x="193351" y="815410"/>
              <a:ext cx="29186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三、如何解绑车辆信息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0C6AFF6-6242-4C8F-84B4-799DC77CDFB2}"/>
                </a:ext>
              </a:extLst>
            </p:cNvPr>
            <p:cNvSpPr txBox="1"/>
            <p:nvPr/>
          </p:nvSpPr>
          <p:spPr>
            <a:xfrm>
              <a:off x="193351" y="1090674"/>
              <a:ext cx="2967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、请打开支付宝，扫描挪车卡上的二维码</a:t>
              </a:r>
              <a:endPara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、打开挪车码管理页面，通过“解绑”功能接触绑定</a:t>
              </a:r>
              <a:endPara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、解除绑定后的挪车码，可随时再次被绑定</a:t>
              </a:r>
            </a:p>
          </p:txBody>
        </p:sp>
      </p:grpSp>
      <p:sp>
        <p:nvSpPr>
          <p:cNvPr id="16" name="内容占位符 13">
            <a:extLst>
              <a:ext uri="{FF2B5EF4-FFF2-40B4-BE49-F238E27FC236}">
                <a16:creationId xmlns:a16="http://schemas.microsoft.com/office/drawing/2014/main" id="{05815C2F-D145-4B3A-A97C-8E124294FBA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71919" y="617538"/>
            <a:ext cx="5677175" cy="6000350"/>
          </a:xfrm>
        </p:spPr>
        <p:txBody>
          <a:bodyPr/>
          <a:lstStyle/>
          <a:p>
            <a:r>
              <a:rPr lang="zh-CN" altLang="en-US" dirty="0"/>
              <a:t>参照齐车大圣</a:t>
            </a:r>
            <a:endParaRPr lang="en-US" altLang="zh-CN" dirty="0"/>
          </a:p>
          <a:p>
            <a:r>
              <a:rPr lang="zh-CN" altLang="en-US" dirty="0"/>
              <a:t>扫码示意图、绑定页面图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扫码示意图、挪车页面图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扫码示意图、解绑页面图</a:t>
            </a:r>
          </a:p>
        </p:txBody>
      </p:sp>
    </p:spTree>
    <p:extLst>
      <p:ext uri="{BB962C8B-B14F-4D97-AF65-F5344CB8AC3E}">
        <p14:creationId xmlns:p14="http://schemas.microsoft.com/office/powerpoint/2010/main" val="15578222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256</Words>
  <Application>Microsoft Office PowerPoint</Application>
  <PresentationFormat>宽屏</PresentationFormat>
  <Paragraphs>27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微软雅黑</vt:lpstr>
      <vt:lpstr>Arial</vt:lpstr>
      <vt:lpstr>1_Office 主题​​</vt:lpstr>
      <vt:lpstr>&lt;配送信息</vt:lpstr>
      <vt:lpstr>&lt;常见问题</vt:lpstr>
      <vt:lpstr>&lt;使用帮助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&lt;配送信息</dc:title>
  <dc:creator>vkthe</dc:creator>
  <cp:lastModifiedBy>vkthe</cp:lastModifiedBy>
  <cp:revision>3</cp:revision>
  <dcterms:created xsi:type="dcterms:W3CDTF">2018-03-13T06:03:21Z</dcterms:created>
  <dcterms:modified xsi:type="dcterms:W3CDTF">2018-03-13T06:09:31Z</dcterms:modified>
</cp:coreProperties>
</file>