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  <p:sldId id="27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BB0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3">
            <a:extLst>
              <a:ext uri="{FF2B5EF4-FFF2-40B4-BE49-F238E27FC236}">
                <a16:creationId xmlns:a16="http://schemas.microsoft.com/office/drawing/2014/main" id="{F3F1F16E-2C72-4DE6-A217-D8BBD9BE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67" y="110663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170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EC6E001-FC79-4753-994F-67A34922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业务说明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CF0182-B450-4A14-905B-20B9C492CFE7}"/>
              </a:ext>
            </a:extLst>
          </p:cNvPr>
          <p:cNvSpPr txBox="1"/>
          <p:nvPr/>
        </p:nvSpPr>
        <p:spPr>
          <a:xfrm>
            <a:off x="682487" y="732450"/>
            <a:ext cx="9753600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本文描述，在管理后台需要展现的信息。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所有的信息均可通过关键字查询。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具体实体设计，本文并不涉及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可供实体设计参考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54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C0F3E-D257-459D-AF1A-AC21999A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用户信息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698A09B-50CC-4411-AACA-346B9B20A291}"/>
              </a:ext>
            </a:extLst>
          </p:cNvPr>
          <p:cNvSpPr txBox="1"/>
          <p:nvPr/>
        </p:nvSpPr>
        <p:spPr>
          <a:xfrm>
            <a:off x="144367" y="456006"/>
            <a:ext cx="956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记录和展示用户的的基本，不能修改，不可删除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E51FF6E-4CEA-4B64-8C6E-67B7943481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8423"/>
              </p:ext>
            </p:extLst>
          </p:nvPr>
        </p:nvGraphicFramePr>
        <p:xfrm>
          <a:off x="2133600" y="1528349"/>
          <a:ext cx="7924800" cy="210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Worksheet" r:id="rId3" imgW="7924620" imgH="2103300" progId="Excel.Sheet.12">
                  <p:embed/>
                </p:oleObj>
              </mc:Choice>
              <mc:Fallback>
                <p:oleObj name="Worksheet" r:id="rId3" imgW="7924620" imgH="2103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1528349"/>
                        <a:ext cx="7924800" cy="210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355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7033-D78E-475B-BC4E-8D1F7688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挪车码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F56EEA4-8E6B-45C5-9CA2-A6376CCBEC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575811"/>
              </p:ext>
            </p:extLst>
          </p:nvPr>
        </p:nvGraphicFramePr>
        <p:xfrm>
          <a:off x="1624219" y="1580530"/>
          <a:ext cx="7962900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Worksheet" r:id="rId3" imgW="7962621" imgH="1150873" progId="Excel.Sheet.12">
                  <p:embed/>
                </p:oleObj>
              </mc:Choice>
              <mc:Fallback>
                <p:oleObj name="Worksheet" r:id="rId3" imgW="7962621" imgH="115087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4219" y="1580530"/>
                        <a:ext cx="7962900" cy="115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96030E50-A0FF-454E-ADB7-143A0B501755}"/>
              </a:ext>
            </a:extLst>
          </p:cNvPr>
          <p:cNvSpPr txBox="1"/>
          <p:nvPr/>
        </p:nvSpPr>
        <p:spPr>
          <a:xfrm>
            <a:off x="144367" y="456006"/>
            <a:ext cx="9568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只有绑定了车牌、手机的，才叫做挪车码</a:t>
            </a:r>
          </a:p>
        </p:txBody>
      </p:sp>
    </p:spTree>
    <p:extLst>
      <p:ext uri="{BB962C8B-B14F-4D97-AF65-F5344CB8AC3E}">
        <p14:creationId xmlns:p14="http://schemas.microsoft.com/office/powerpoint/2010/main" val="256151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18FA3-B402-4E71-ACE2-3161B7FC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挪车信息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308F5F-8FF3-445D-8F19-349269484CD8}"/>
              </a:ext>
            </a:extLst>
          </p:cNvPr>
          <p:cNvSpPr txBox="1"/>
          <p:nvPr/>
        </p:nvSpPr>
        <p:spPr>
          <a:xfrm>
            <a:off x="144367" y="456006"/>
            <a:ext cx="9568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挪车记录，不可修改，不可删除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1BCF34E-D635-4B23-ACBF-57D9D63ED9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215036"/>
              </p:ext>
            </p:extLst>
          </p:nvPr>
        </p:nvGraphicFramePr>
        <p:xfrm>
          <a:off x="1842052" y="1698142"/>
          <a:ext cx="792480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Worksheet" r:id="rId3" imgW="7924620" imgH="769662" progId="Excel.Sheet.12">
                  <p:embed/>
                </p:oleObj>
              </mc:Choice>
              <mc:Fallback>
                <p:oleObj name="Worksheet" r:id="rId3" imgW="7924620" imgH="76966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2052" y="1698142"/>
                        <a:ext cx="7924800" cy="769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733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C1B55-747D-40D2-A24C-227D2D24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订单信息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F73CBD-3315-4D9B-9E14-04850DD94C86}"/>
              </a:ext>
            </a:extLst>
          </p:cNvPr>
          <p:cNvSpPr txBox="1"/>
          <p:nvPr/>
        </p:nvSpPr>
        <p:spPr>
          <a:xfrm>
            <a:off x="144367" y="456006"/>
            <a:ext cx="9568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订单与物流信息一并展示，方便操作与查询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对于每一个订单，需要人工操作“发货”。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未来发货记录绑定实体码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与物流企业、单号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本期只记录快递单号即可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C7AA23-5649-4800-B1B6-7A46488F01CB}"/>
              </a:ext>
            </a:extLst>
          </p:cNvPr>
          <p:cNvSpPr txBox="1"/>
          <p:nvPr/>
        </p:nvSpPr>
        <p:spPr>
          <a:xfrm>
            <a:off x="222250" y="3524458"/>
            <a:ext cx="8895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引入快递套打组件与设备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每次发货前，需要记录实体物料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以及物流单号，需要支持扫码枪扫码录入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9160567-D2A2-4E72-9E20-C418E24BD5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102387"/>
              </p:ext>
            </p:extLst>
          </p:nvPr>
        </p:nvGraphicFramePr>
        <p:xfrm>
          <a:off x="222250" y="2368343"/>
          <a:ext cx="11747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Worksheet" r:id="rId3" imgW="14089152" imgH="1150873" progId="Excel.Sheet.12">
                  <p:embed/>
                </p:oleObj>
              </mc:Choice>
              <mc:Fallback>
                <p:oleObj name="Worksheet" r:id="rId3" imgW="14089152" imgH="115087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250" y="2368343"/>
                        <a:ext cx="117475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211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3830C-A7ED-4333-80F9-AA3622A0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实体物料管理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82E357D-AD75-4C39-BF25-C44BFEAAD6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003065"/>
              </p:ext>
            </p:extLst>
          </p:nvPr>
        </p:nvGraphicFramePr>
        <p:xfrm>
          <a:off x="4290218" y="2468563"/>
          <a:ext cx="3611563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Worksheet" r:id="rId3" imgW="3611861" imgH="960268" progId="Excel.Sheet.12">
                  <p:embed/>
                </p:oleObj>
              </mc:Choice>
              <mc:Fallback>
                <p:oleObj name="Worksheet" r:id="rId3" imgW="3611861" imgH="96026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0218" y="2468563"/>
                        <a:ext cx="3611563" cy="960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672A23F-A8DA-43A9-89D1-13AC41530B2D}"/>
              </a:ext>
            </a:extLst>
          </p:cNvPr>
          <p:cNvSpPr txBox="1"/>
          <p:nvPr/>
        </p:nvSpPr>
        <p:spPr>
          <a:xfrm>
            <a:off x="144367" y="456006"/>
            <a:ext cx="9568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实体物料，可批量生成，可以过滤并导出，用于印刷</a:t>
            </a:r>
          </a:p>
        </p:txBody>
      </p:sp>
    </p:spTree>
    <p:extLst>
      <p:ext uri="{BB962C8B-B14F-4D97-AF65-F5344CB8AC3E}">
        <p14:creationId xmlns:p14="http://schemas.microsoft.com/office/powerpoint/2010/main" val="95203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165</Words>
  <Application>Microsoft Office PowerPoint</Application>
  <PresentationFormat>宽屏</PresentationFormat>
  <Paragraphs>21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微软雅黑</vt:lpstr>
      <vt:lpstr>Arial</vt:lpstr>
      <vt:lpstr>Office 主题​​</vt:lpstr>
      <vt:lpstr>Worksheet</vt:lpstr>
      <vt:lpstr>业务说明</vt:lpstr>
      <vt:lpstr>用户信息</vt:lpstr>
      <vt:lpstr>挪车码</vt:lpstr>
      <vt:lpstr>挪车信息</vt:lpstr>
      <vt:lpstr>订单信息</vt:lpstr>
      <vt:lpstr>实体物料管理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vkthe</dc:creator>
  <cp:lastModifiedBy>vkthe</cp:lastModifiedBy>
  <cp:revision>444</cp:revision>
  <dcterms:created xsi:type="dcterms:W3CDTF">2018-02-07T03:59:24Z</dcterms:created>
  <dcterms:modified xsi:type="dcterms:W3CDTF">2018-02-23T08:50:18Z</dcterms:modified>
</cp:coreProperties>
</file>