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2ADF-E43C-4D60-BBCE-3B4872084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Elimination</a:t>
            </a:r>
            <a:r>
              <a:rPr lang="fr-CA" dirty="0"/>
              <a:t> of Ticket Stubs in </a:t>
            </a:r>
            <a:r>
              <a:rPr lang="fr-CA" dirty="0" err="1"/>
              <a:t>Cineplex</a:t>
            </a:r>
            <a:r>
              <a:rPr lang="fr-CA" dirty="0"/>
              <a:t> </a:t>
            </a:r>
            <a:r>
              <a:rPr lang="fr-CA" dirty="0" err="1"/>
              <a:t>Theatres</a:t>
            </a:r>
            <a:r>
              <a:rPr lang="fr-CA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80FC-F8D9-4900-9B2B-9B1DED6F2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Philip </a:t>
            </a:r>
            <a:r>
              <a:rPr lang="fr-CA" dirty="0" err="1"/>
              <a:t>Dumaresq</a:t>
            </a:r>
            <a:endParaRPr lang="fr-CA" dirty="0"/>
          </a:p>
          <a:p>
            <a:r>
              <a:rPr lang="fr-CA" dirty="0"/>
              <a:t>ENCS 282</a:t>
            </a:r>
          </a:p>
        </p:txBody>
      </p:sp>
    </p:spTree>
    <p:extLst>
      <p:ext uri="{BB962C8B-B14F-4D97-AF65-F5344CB8AC3E}">
        <p14:creationId xmlns:p14="http://schemas.microsoft.com/office/powerpoint/2010/main" val="22601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FF46-24EF-4000-AA96-DC65A52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1C00-A72F-4A85-8F70-656BF262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movie theatre industry in the US alone produces nearly 30,000 tones of waste in paper stubs alone, annually.</a:t>
            </a:r>
          </a:p>
          <a:p>
            <a:r>
              <a:rPr lang="en-CA" dirty="0"/>
              <a:t>Cineplex is the 4</a:t>
            </a:r>
            <a:r>
              <a:rPr lang="en-CA" baseline="30000" dirty="0"/>
              <a:t>th</a:t>
            </a:r>
            <a:r>
              <a:rPr lang="en-CA" dirty="0"/>
              <a:t> largest theatre company in North American and the largest in Canada with almost 10% market share.</a:t>
            </a:r>
          </a:p>
          <a:p>
            <a:r>
              <a:rPr lang="en-CA" dirty="0"/>
              <a:t>10% means that they generate approximately 3,000 tonnes of paper stubs annually, and it all gets thrown in the garbage. </a:t>
            </a:r>
          </a:p>
          <a:p>
            <a:r>
              <a:rPr lang="en-CA" dirty="0"/>
              <a:t>My proposal is a 4 year plan to completely phase out physical paper stubs in Cineplex theatres in North America. 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364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E7DC-8F69-49DA-A59E-78013F76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6B22-8FCA-43EC-9EB9-A7E03ACF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to find a better solution than admitting people to theatres by ripping a paper stub. </a:t>
            </a:r>
          </a:p>
          <a:p>
            <a:r>
              <a:rPr lang="en-CA" dirty="0"/>
              <a:t>Cineplex already has a lot of infrastructure in place to support phasing out physical tickets already. Primarily:</a:t>
            </a:r>
          </a:p>
          <a:p>
            <a:pPr lvl="1"/>
            <a:r>
              <a:rPr lang="en-CA" dirty="0"/>
              <a:t>The Cineplex app</a:t>
            </a:r>
          </a:p>
          <a:p>
            <a:pPr lvl="1"/>
            <a:r>
              <a:rPr lang="en-CA" dirty="0"/>
              <a:t>Scene cards </a:t>
            </a:r>
          </a:p>
          <a:p>
            <a:r>
              <a:rPr lang="en-CA" dirty="0"/>
              <a:t>Using these two things, we can allow people to get into the theatres quickly an efficiently without generating waste, while promoting customer loyalty. </a:t>
            </a:r>
          </a:p>
          <a:p>
            <a:r>
              <a:rPr lang="en-CA" dirty="0"/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21735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C3BC-7A5A-4645-87E4-A215B0E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1A11-B854-4F2D-92CD-60344B26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Connect cineplex app and Scene cards to allow using the two interchangeably for ticket purchasing </a:t>
            </a:r>
          </a:p>
          <a:p>
            <a:pPr lvl="1"/>
            <a:r>
              <a:rPr lang="en-CA" dirty="0"/>
              <a:t>Buy a ticket on the Cineplex app, and use your scene card to gain entrance to the theatre. </a:t>
            </a:r>
          </a:p>
          <a:p>
            <a:pPr lvl="1"/>
            <a:r>
              <a:rPr lang="en-CA" dirty="0"/>
              <a:t>Load a movie onto your Scene card at kiosks, then scan a QR code on your phone to get into the theatre. </a:t>
            </a:r>
          </a:p>
          <a:p>
            <a:r>
              <a:rPr lang="en-CA" dirty="0"/>
              <a:t>Whenever people use their Scene cards, they gain points. Connecting your Scene card and the Cineplex app encourages customer loyalty by rewarding people for using Cineplex theatres. </a:t>
            </a:r>
          </a:p>
        </p:txBody>
      </p:sp>
    </p:spTree>
    <p:extLst>
      <p:ext uri="{BB962C8B-B14F-4D97-AF65-F5344CB8AC3E}">
        <p14:creationId xmlns:p14="http://schemas.microsoft.com/office/powerpoint/2010/main" val="123589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74A5-F68F-4F67-BAD9-F1920EEA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A458-94AF-4FAD-B251-AC411495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Expand the current system to allow QR codes scanned in </a:t>
            </a:r>
            <a:r>
              <a:rPr lang="en-CA" i="1" dirty="0"/>
              <a:t>every </a:t>
            </a:r>
            <a:r>
              <a:rPr lang="en-CA" dirty="0"/>
              <a:t>Cineplex theatre.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systems allowing customers to scan into the theatre using their Scene cards. Also allow customers to get a new Scene card on the spot if they don’t have one.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Link Scene cards and Cineplex app to work together seamlessly. Which method you use to purchase a ticket doesn’t matter, you can get in with your phone or your Scene card.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Finish phasing out existing system. </a:t>
            </a:r>
          </a:p>
        </p:txBody>
      </p:sp>
    </p:spTree>
    <p:extLst>
      <p:ext uri="{BB962C8B-B14F-4D97-AF65-F5344CB8AC3E}">
        <p14:creationId xmlns:p14="http://schemas.microsoft.com/office/powerpoint/2010/main" val="31417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97D-FAF0-4A40-AA47-BF387281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4BC7-1434-4501-A378-C3A1D2E5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69557"/>
            <a:ext cx="7315200" cy="30974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Expansion of existing system: 6 months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Expansion of Scene card infrastructure: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 Entry using Scene cards: 6 months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CA" dirty="0"/>
              <a:t>On the spot Scene card distribution: 3 months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Linking of Scene card and Cineplex app: 4 months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Finish phasing out existing system: 2 years 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91A75-17B7-4563-899A-6ABC4886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36" y="3129483"/>
            <a:ext cx="5944115" cy="35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6CA2-D6C4-4076-A64C-E65A7D8A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32B6E-5A2A-4F65-B767-A38E5C1961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424428"/>
            <a:ext cx="5664200" cy="30099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858017-8849-4BAC-8EA9-3AF643F0F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49853"/>
              </p:ext>
            </p:extLst>
          </p:nvPr>
        </p:nvGraphicFramePr>
        <p:xfrm>
          <a:off x="3869268" y="864108"/>
          <a:ext cx="56642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6764">
                  <a:extLst>
                    <a:ext uri="{9D8B030D-6E8A-4147-A177-3AD203B41FA5}">
                      <a16:colId xmlns:a16="http://schemas.microsoft.com/office/drawing/2014/main" val="2727207646"/>
                    </a:ext>
                  </a:extLst>
                </a:gridCol>
                <a:gridCol w="1427436">
                  <a:extLst>
                    <a:ext uri="{9D8B030D-6E8A-4147-A177-3AD203B41FA5}">
                      <a16:colId xmlns:a16="http://schemas.microsoft.com/office/drawing/2014/main" val="1146150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Management: ………………………………….....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$300,000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5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Labour: ………………………………………………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$1,275,000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46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Materials: …………………………………………..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$155,000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95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Services: …………………………………………….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$1,900,000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0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Total: …………………………………………………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$3,63o,000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44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9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E014-5D34-4656-A0AF-82B11BFB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14EF-0030-41A7-8D8F-6F0DF616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Reduces up to 3,000 tonnes of waste annually after the full 4 year transition.</a:t>
            </a:r>
          </a:p>
          <a:p>
            <a:r>
              <a:rPr lang="en-CA" dirty="0"/>
              <a:t>Makes a more convenient system for customers to use. </a:t>
            </a:r>
          </a:p>
          <a:p>
            <a:r>
              <a:rPr lang="en-CA" dirty="0"/>
              <a:t>Reduces amount of on-site personnel for each theatre. </a:t>
            </a:r>
          </a:p>
          <a:p>
            <a:r>
              <a:rPr lang="en-CA" dirty="0"/>
              <a:t>Makes profit from first-time distribution of Scene cards. </a:t>
            </a:r>
          </a:p>
        </p:txBody>
      </p:sp>
    </p:spTree>
    <p:extLst>
      <p:ext uri="{BB962C8B-B14F-4D97-AF65-F5344CB8AC3E}">
        <p14:creationId xmlns:p14="http://schemas.microsoft.com/office/powerpoint/2010/main" val="3544685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1374</TotalTime>
  <Words>470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Elimination of Ticket Stubs in Cineplex Theatres </vt:lpstr>
      <vt:lpstr>Purpose</vt:lpstr>
      <vt:lpstr>Approach</vt:lpstr>
      <vt:lpstr>Result</vt:lpstr>
      <vt:lpstr>Plan of Action</vt:lpstr>
      <vt:lpstr>Schedule </vt:lpstr>
      <vt:lpstr>Budget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Elimination of Ticket Stubs in Cineplex Theatres</dc:title>
  <dc:creator>Philip Dumaresq</dc:creator>
  <cp:lastModifiedBy>Philip Dumaresq</cp:lastModifiedBy>
  <cp:revision>7</cp:revision>
  <dcterms:created xsi:type="dcterms:W3CDTF">2019-04-04T19:56:54Z</dcterms:created>
  <dcterms:modified xsi:type="dcterms:W3CDTF">2019-04-05T18:51:07Z</dcterms:modified>
</cp:coreProperties>
</file>