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4100" r:id="rId1"/>
  </p:sldMasterIdLst>
  <p:notesMasterIdLst>
    <p:notesMasterId r:id="rId11"/>
  </p:notesMasterIdLst>
  <p:sldIdLst>
    <p:sldId id="282" r:id="rId2"/>
    <p:sldId id="283" r:id="rId3"/>
    <p:sldId id="265" r:id="rId4"/>
    <p:sldId id="289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2214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79C9B7-0A3D-4A36-8865-B54E044B70D7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8CED48-B8D9-4901-8FD4-E3E7C3AB75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06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CED48-B8D9-4901-8FD4-E3E7C3AB75E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53B54-9700-42CF-A8C5-CD3FE1AA6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019B-2F2E-4AAA-AC31-2274A4E5C4B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0BAF7-B9D2-42A1-BEB3-16F69520B5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339-8612-4F5E-9CCC-8D7B48F7D8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5F207-A142-4459-BC7E-21E3E4257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DB3DA-83B5-4A08-A7A6-323677E4E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581D4-F92F-414F-90FF-C2A29EA5BA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7AF8-9158-46E2-8393-DD655C2CD2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B4D47-BCC5-43C1-AAD2-E2C4C3638E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73D32DB-0F8D-4317-BD58-0EE2A99E62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0DA7AA-CCDA-4797-A7BF-5186D4BCE3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Cover Letters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2400" dirty="0" smtClean="0"/>
              <a:t>Business Information Systems– 420-E01</a:t>
            </a:r>
          </a:p>
          <a:p>
            <a:endParaRPr lang="en-CA" sz="2400" dirty="0"/>
          </a:p>
          <a:p>
            <a:r>
              <a:rPr lang="en-CA" sz="2400" dirty="0" smtClean="0"/>
              <a:t>References:</a:t>
            </a:r>
          </a:p>
          <a:p>
            <a:r>
              <a:rPr lang="en-CA" sz="2400" dirty="0" smtClean="0"/>
              <a:t>Business Communication Essentials, </a:t>
            </a:r>
            <a:r>
              <a:rPr lang="en-CA" sz="2400" dirty="0" err="1" smtClean="0"/>
              <a:t>Ch</a:t>
            </a:r>
            <a:r>
              <a:rPr lang="en-CA" sz="2400" dirty="0" smtClean="0"/>
              <a:t> 13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Cover Letters?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cover letter is your opportunity to introduce yourself and sell yourself for the job </a:t>
            </a:r>
          </a:p>
          <a:p>
            <a:r>
              <a:rPr lang="en-CA" dirty="0" smtClean="0"/>
              <a:t>A cover letter should be customized to the job posting</a:t>
            </a:r>
          </a:p>
          <a:p>
            <a:pPr lvl="1"/>
            <a:r>
              <a:rPr lang="en-CA" dirty="0" smtClean="0"/>
              <a:t>Yes, this is a lot of work, but if you don’t write  a custom cover letter for each job posting, you are unlikely to get a job!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Understand the Reader’s Needs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They </a:t>
            </a:r>
            <a:r>
              <a:rPr lang="en-CA" dirty="0"/>
              <a:t>read </a:t>
            </a:r>
            <a:r>
              <a:rPr lang="en-CA" dirty="0" smtClean="0"/>
              <a:t>cover letters </a:t>
            </a:r>
            <a:r>
              <a:rPr lang="en-CA" dirty="0"/>
              <a:t>in stacks</a:t>
            </a:r>
            <a:endParaRPr lang="en-US" dirty="0"/>
          </a:p>
          <a:p>
            <a:pPr lvl="0"/>
            <a:r>
              <a:rPr lang="en-CA" dirty="0"/>
              <a:t>They are tired</a:t>
            </a:r>
            <a:endParaRPr lang="en-US" dirty="0"/>
          </a:p>
          <a:p>
            <a:pPr lvl="0"/>
            <a:r>
              <a:rPr lang="en-CA" dirty="0"/>
              <a:t>They are impatient</a:t>
            </a:r>
            <a:endParaRPr lang="en-US" dirty="0"/>
          </a:p>
          <a:p>
            <a:pPr lvl="0"/>
            <a:r>
              <a:rPr lang="en-CA" dirty="0"/>
              <a:t>They are picky about grammar </a:t>
            </a:r>
            <a:endParaRPr lang="en-US" dirty="0"/>
          </a:p>
          <a:p>
            <a:pPr lvl="0"/>
            <a:r>
              <a:rPr lang="en-CA" dirty="0"/>
              <a:t>They want attention grabbers but not </a:t>
            </a:r>
            <a:r>
              <a:rPr lang="en-CA" dirty="0" smtClean="0"/>
              <a:t>slickness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Formal Letter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Your complete address (top left)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Name, position, address of recipient of letter</a:t>
            </a:r>
            <a:endParaRPr lang="en-US" dirty="0" smtClean="0"/>
          </a:p>
          <a:p>
            <a:r>
              <a:rPr lang="en-CA" dirty="0" smtClean="0"/>
              <a:t>Salutation (Dear Ms. </a:t>
            </a:r>
            <a:r>
              <a:rPr lang="en-CA" dirty="0" err="1" smtClean="0"/>
              <a:t>Downings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If name not known, use either Dear Hiring Manager or To whom it may concern</a:t>
            </a:r>
          </a:p>
          <a:p>
            <a:pPr lvl="1"/>
            <a:r>
              <a:rPr lang="en-CA" smtClean="0"/>
              <a:t>If </a:t>
            </a:r>
            <a:r>
              <a:rPr lang="en-CA" dirty="0" smtClean="0"/>
              <a:t>recipient is a woman, use Ms. Never use Mrs.</a:t>
            </a:r>
          </a:p>
        </p:txBody>
      </p:sp>
    </p:spTree>
    <p:extLst>
      <p:ext uri="{BB962C8B-B14F-4D97-AF65-F5344CB8AC3E}">
        <p14:creationId xmlns:p14="http://schemas.microsoft.com/office/powerpoint/2010/main" val="245067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ABC Format to write a cover letter:</a:t>
            </a:r>
          </a:p>
          <a:p>
            <a:pPr lvl="1"/>
            <a:r>
              <a:rPr lang="en-CA" dirty="0" smtClean="0"/>
              <a:t>Abstract</a:t>
            </a:r>
          </a:p>
          <a:p>
            <a:pPr lvl="1"/>
            <a:r>
              <a:rPr lang="en-CA" dirty="0" smtClean="0"/>
              <a:t>Body</a:t>
            </a:r>
          </a:p>
          <a:p>
            <a:pPr lvl="1"/>
            <a:r>
              <a:rPr lang="en-CA" dirty="0" smtClean="0"/>
              <a:t>Conclusion</a:t>
            </a:r>
          </a:p>
          <a:p>
            <a:pPr lvl="1"/>
            <a:endParaRPr lang="en-CA" dirty="0"/>
          </a:p>
          <a:p>
            <a:r>
              <a:rPr lang="en-CA" dirty="0" smtClean="0"/>
              <a:t>Use the same font and size as your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 A: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Abstract</a:t>
            </a:r>
            <a:endParaRPr lang="en-US" sz="4000" dirty="0" smtClean="0"/>
          </a:p>
          <a:p>
            <a:pPr lvl="1"/>
            <a:r>
              <a:rPr lang="en-CA" dirty="0" smtClean="0"/>
              <a:t>State the specific job that you are applying for</a:t>
            </a:r>
            <a:endParaRPr lang="en-US" sz="3600" dirty="0" smtClean="0"/>
          </a:p>
          <a:p>
            <a:pPr lvl="1"/>
            <a:r>
              <a:rPr lang="en-CA" dirty="0" smtClean="0"/>
              <a:t>Explain how you found out about the position and what interests you about it</a:t>
            </a:r>
            <a:endParaRPr lang="en-US" sz="3600" dirty="0" smtClean="0"/>
          </a:p>
          <a:p>
            <a:pPr lvl="1"/>
            <a:r>
              <a:rPr lang="en-CA" dirty="0" smtClean="0"/>
              <a:t>State how you can meet the main need of the potential employer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384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 B: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 smtClean="0"/>
              <a:t>Body</a:t>
            </a:r>
            <a:endParaRPr lang="en-US" sz="4000" dirty="0"/>
          </a:p>
          <a:p>
            <a:pPr lvl="1"/>
            <a:r>
              <a:rPr lang="en-CA" dirty="0"/>
              <a:t>Specify understanding of reader’s needs</a:t>
            </a:r>
            <a:endParaRPr lang="en-US" sz="3600" dirty="0"/>
          </a:p>
          <a:p>
            <a:pPr lvl="1"/>
            <a:r>
              <a:rPr lang="en-CA" dirty="0"/>
              <a:t>Highlight how you meet those </a:t>
            </a:r>
            <a:r>
              <a:rPr lang="en-CA" dirty="0" smtClean="0"/>
              <a:t>needs</a:t>
            </a:r>
          </a:p>
          <a:p>
            <a:pPr lvl="2"/>
            <a:r>
              <a:rPr lang="en-CA" dirty="0" smtClean="0"/>
              <a:t>Try to comment on each of the skills mentioned in the job posting</a:t>
            </a:r>
            <a:endParaRPr lang="en-US" dirty="0"/>
          </a:p>
          <a:p>
            <a:pPr lvl="1"/>
            <a:r>
              <a:rPr lang="en-CA" dirty="0"/>
              <a:t>Avoid mentioning weak points</a:t>
            </a:r>
            <a:endParaRPr lang="en-US" sz="3600" dirty="0"/>
          </a:p>
          <a:p>
            <a:pPr lvl="1"/>
            <a:r>
              <a:rPr lang="en-CA" dirty="0"/>
              <a:t>Keep body paragraphs short</a:t>
            </a:r>
            <a:endParaRPr lang="en-US" sz="3600" dirty="0"/>
          </a:p>
          <a:p>
            <a:pPr lvl="1"/>
            <a:r>
              <a:rPr lang="en-CA" dirty="0"/>
              <a:t>Use bulleted or numbered lists to draw attention to main points</a:t>
            </a:r>
            <a:endParaRPr lang="en-US" sz="3600" dirty="0"/>
          </a:p>
          <a:p>
            <a:pPr lvl="1"/>
            <a:r>
              <a:rPr lang="en-CA" dirty="0"/>
              <a:t>Maintain “you” attitude </a:t>
            </a:r>
            <a:r>
              <a:rPr lang="en-CA" dirty="0" smtClean="0"/>
              <a:t>throughout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19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 C: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Conclusion</a:t>
            </a:r>
            <a:endParaRPr lang="en-US" sz="4000" dirty="0"/>
          </a:p>
          <a:p>
            <a:pPr lvl="1"/>
            <a:r>
              <a:rPr lang="en-CA" dirty="0"/>
              <a:t>Tie letter to the one main selling point like it is a sales letter</a:t>
            </a:r>
            <a:endParaRPr lang="en-US" sz="3600" dirty="0"/>
          </a:p>
          <a:p>
            <a:pPr lvl="1"/>
            <a:r>
              <a:rPr lang="en-CA" dirty="0"/>
              <a:t>Reference your résumé</a:t>
            </a:r>
            <a:endParaRPr lang="en-US" sz="3600" dirty="0"/>
          </a:p>
          <a:p>
            <a:pPr lvl="1"/>
            <a:r>
              <a:rPr lang="en-CA" dirty="0"/>
              <a:t>End with a positive statement regarding future </a:t>
            </a:r>
            <a:r>
              <a:rPr lang="en-CA" dirty="0" smtClean="0"/>
              <a:t>contact</a:t>
            </a:r>
          </a:p>
          <a:p>
            <a:pPr lvl="1"/>
            <a:r>
              <a:rPr lang="en-CA" dirty="0" smtClean="0"/>
              <a:t>Detail how the employer can get in touch with you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Must be one page only</a:t>
            </a:r>
          </a:p>
          <a:p>
            <a:r>
              <a:rPr lang="en-CA" dirty="0" smtClean="0"/>
              <a:t>Use active voice</a:t>
            </a:r>
          </a:p>
          <a:p>
            <a:r>
              <a:rPr lang="en-CA" dirty="0" smtClean="0"/>
              <a:t>Short, simple words; short sentences; short paragraphs.</a:t>
            </a:r>
          </a:p>
          <a:p>
            <a:r>
              <a:rPr lang="en-CA" dirty="0" smtClean="0"/>
              <a:t>Limit the use of “I” to start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1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's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Systems</Template>
  <TotalTime>1324</TotalTime>
  <Words>349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Franklin Gothic Book</vt:lpstr>
      <vt:lpstr>Wingdings 2</vt:lpstr>
      <vt:lpstr>Sandra'sBlueTheme</vt:lpstr>
      <vt:lpstr>Writing Cover Letters</vt:lpstr>
      <vt:lpstr>Why Cover Letters?</vt:lpstr>
      <vt:lpstr>Understand the Reader’s Needs</vt:lpstr>
      <vt:lpstr>Formal Letter Format</vt:lpstr>
      <vt:lpstr>ABC Format</vt:lpstr>
      <vt:lpstr>Part A: Abstract</vt:lpstr>
      <vt:lpstr>Part B: Body</vt:lpstr>
      <vt:lpstr>Part C: Conclusion</vt:lpstr>
      <vt:lpstr>Guidelines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Package Diagrams</dc:title>
  <dc:creator>Stark Sandra</dc:creator>
  <cp:lastModifiedBy>Philip Dumaresq</cp:lastModifiedBy>
  <cp:revision>41</cp:revision>
  <dcterms:created xsi:type="dcterms:W3CDTF">2009-03-30T01:42:08Z</dcterms:created>
  <dcterms:modified xsi:type="dcterms:W3CDTF">2016-04-10T14:07:30Z</dcterms:modified>
</cp:coreProperties>
</file>