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17"/>
  </p:notesMasterIdLst>
  <p:sldIdLst>
    <p:sldId id="285" r:id="rId2"/>
    <p:sldId id="271" r:id="rId3"/>
    <p:sldId id="272" r:id="rId4"/>
    <p:sldId id="273" r:id="rId5"/>
    <p:sldId id="274" r:id="rId6"/>
    <p:sldId id="275" r:id="rId7"/>
    <p:sldId id="28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1743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686" y="-90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379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r">
              <a:defRPr sz="1200"/>
            </a:lvl1pPr>
          </a:lstStyle>
          <a:p>
            <a:pPr>
              <a:defRPr/>
            </a:pPr>
            <a:fld id="{F2B5218A-82F4-4777-883A-6805660EEE83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6509" y="690563"/>
            <a:ext cx="3485091" cy="26138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3" tIns="45856" rIns="91713" bIns="45856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10" y="3456782"/>
            <a:ext cx="5485783" cy="5052190"/>
          </a:xfrm>
          <a:prstGeom prst="rect">
            <a:avLst/>
          </a:prstGeom>
        </p:spPr>
        <p:txBody>
          <a:bodyPr vert="horz" lIns="91713" tIns="45856" rIns="91713" bIns="45856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379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r">
              <a:defRPr sz="1200"/>
            </a:lvl1pPr>
          </a:lstStyle>
          <a:p>
            <a:pPr>
              <a:defRPr/>
            </a:pPr>
            <a:fld id="{600DABC2-260F-4302-910E-567AAD0AA8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869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697038" y="690563"/>
            <a:ext cx="3484562" cy="2613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dirty="0" smtClean="0"/>
              <a:t>Pfeiffer</a:t>
            </a:r>
            <a:r>
              <a:rPr lang="en-CA" baseline="0" dirty="0" smtClean="0"/>
              <a:t> book</a:t>
            </a:r>
            <a:r>
              <a:rPr lang="en-CA" baseline="0" smtClean="0"/>
              <a:t>, Chapter 3-5</a:t>
            </a:r>
            <a:endParaRPr lang="en-CA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293F43-96DA-4BC8-B069-9D7F4ED59C6E}" type="slidenum">
              <a:rPr lang="en-CA" smtClean="0"/>
              <a:pPr/>
              <a:t>1</a:t>
            </a:fld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7038" y="690563"/>
            <a:ext cx="3484562" cy="2613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7038" y="690563"/>
            <a:ext cx="3484562" cy="2613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7038" y="690563"/>
            <a:ext cx="3484562" cy="2613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7038" y="690563"/>
            <a:ext cx="3484562" cy="2613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10-3 on page 257</a:t>
            </a:r>
          </a:p>
          <a:p>
            <a:r>
              <a:rPr lang="en-CA" dirty="0" smtClean="0"/>
              <a:t>Focuses on specific problems,</a:t>
            </a:r>
            <a:r>
              <a:rPr lang="en-CA" baseline="0" dirty="0" smtClean="0"/>
              <a:t> pragmatic not emotional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7038" y="690563"/>
            <a:ext cx="3484562" cy="2613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10-1 on page 253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7038" y="690563"/>
            <a:ext cx="3484562" cy="2613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10-2, page 255 – evaluates</a:t>
            </a:r>
            <a:r>
              <a:rPr lang="en-CA" baseline="0" dirty="0" smtClean="0"/>
              <a:t> word processing package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7038" y="690563"/>
            <a:ext cx="3484562" cy="2613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10-4 on page 259-260 – progress</a:t>
            </a:r>
            <a:r>
              <a:rPr lang="en-CA" baseline="0" dirty="0" smtClean="0"/>
              <a:t> report</a:t>
            </a:r>
          </a:p>
          <a:p>
            <a:r>
              <a:rPr lang="en-CA" baseline="0" dirty="0" smtClean="0"/>
              <a:t>Model 10-5 on page 261 – periodic report – challenge is to divide work so that can make it give info readers’ need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7038" y="690563"/>
            <a:ext cx="3484562" cy="2613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Model 10-6, pages 262-263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70268-E77B-41BA-B48E-0A77BF0F69A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E8C8AA-CFD0-4FF7-948C-5C76137B0B5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692B48-2303-4100-9B76-06378F243C0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2CC99D-BB0A-4576-BA4E-59A4CEECD07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F60C15-F0EB-4A3F-9AA6-89BB1FE35C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1D0A7D-16E2-4D44-A9C5-45714B8C9B9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70CEE1-8158-40D3-B079-ECBD086504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C60175-B3AB-4947-93BF-EA282CDD9C1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2286000"/>
            <a:ext cx="7924800" cy="1066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800" dirty="0" smtClean="0"/>
              <a:t>Informal Reports</a:t>
            </a:r>
            <a:endParaRPr lang="en-US" sz="6600" dirty="0"/>
          </a:p>
        </p:txBody>
      </p:sp>
      <p:sp>
        <p:nvSpPr>
          <p:cNvPr id="14338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4191000"/>
            <a:ext cx="7315200" cy="16764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Business Information Systems – 420-E01</a:t>
            </a:r>
            <a:endParaRPr lang="en-CA" sz="2000" dirty="0" smtClean="0"/>
          </a:p>
          <a:p>
            <a:r>
              <a:rPr lang="en-CA" sz="2000" dirty="0" smtClean="0"/>
              <a:t>Reference: Technical Communication, A Practical Approach, 7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Ed</a:t>
            </a:r>
            <a:endParaRPr lang="en-CA" sz="28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754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General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Edit Carefully</a:t>
            </a:r>
          </a:p>
          <a:p>
            <a:pPr lvl="1"/>
            <a:r>
              <a:rPr lang="en-CA" dirty="0" smtClean="0"/>
              <a:t>Keep Sentences Short &amp; Simple</a:t>
            </a:r>
          </a:p>
          <a:p>
            <a:pPr lvl="1"/>
            <a:r>
              <a:rPr lang="en-CA" dirty="0" smtClean="0"/>
              <a:t>Proofread several times</a:t>
            </a:r>
          </a:p>
          <a:p>
            <a:pPr lvl="1"/>
            <a:r>
              <a:rPr lang="en-CA" dirty="0" smtClean="0"/>
              <a:t>Triple-check all cost figures</a:t>
            </a:r>
          </a:p>
          <a:p>
            <a:pPr lvl="1"/>
            <a:r>
              <a:rPr lang="en-CA" dirty="0" smtClean="0"/>
              <a:t>Make sure all attachments are included </a:t>
            </a:r>
          </a:p>
          <a:p>
            <a:pPr lvl="1"/>
            <a:r>
              <a:rPr lang="en-CA" dirty="0" smtClean="0"/>
              <a:t>Check the format and wording of headings and sub-headings</a:t>
            </a:r>
          </a:p>
          <a:p>
            <a:pPr lvl="1"/>
            <a:r>
              <a:rPr lang="en-CA" dirty="0" smtClean="0"/>
              <a:t>Ask colleagues to check over the report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Guidelines for Problem Analyses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Detailed description of problems providing objective information </a:t>
            </a:r>
          </a:p>
          <a:p>
            <a:r>
              <a:rPr lang="en-CA" sz="2800" dirty="0" smtClean="0"/>
              <a:t>Abstract – purpose and capsule summary of problems</a:t>
            </a:r>
          </a:p>
          <a:p>
            <a:r>
              <a:rPr lang="en-CA" sz="2800" dirty="0" smtClean="0"/>
              <a:t>Body – source of problem, description of problems, support, consequences</a:t>
            </a:r>
          </a:p>
          <a:p>
            <a:r>
              <a:rPr lang="en-CA" sz="2800" dirty="0" smtClean="0"/>
              <a:t>Conclusion – Restate problems, degree of urgency, next steps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Guidelines for Recommendations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28800"/>
            <a:ext cx="8371656" cy="468052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Specific suggestions for things</a:t>
            </a:r>
          </a:p>
          <a:p>
            <a:r>
              <a:rPr lang="en-CA" sz="2800" dirty="0" smtClean="0"/>
              <a:t>Abstract – purpose, problem that the recommendation is for, what the recommendation is</a:t>
            </a:r>
          </a:p>
          <a:p>
            <a:r>
              <a:rPr lang="en-CA" sz="2800" dirty="0" smtClean="0"/>
              <a:t>Body – details of problem, description of recommendations, benefits of recommendation, drawbacks (if any)</a:t>
            </a:r>
          </a:p>
          <a:p>
            <a:r>
              <a:rPr lang="en-CA" sz="2800" dirty="0" smtClean="0"/>
              <a:t>Conclusion – Re-state recommendations, main benefit, offer to help with next step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Guidelines for Evaluations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Objective data about something</a:t>
            </a:r>
          </a:p>
          <a:p>
            <a:r>
              <a:rPr lang="en-CA" sz="2800" dirty="0" smtClean="0"/>
              <a:t>Abstract – Purpose, capsule summary</a:t>
            </a:r>
          </a:p>
          <a:p>
            <a:r>
              <a:rPr lang="en-CA" sz="2800" dirty="0" smtClean="0"/>
              <a:t>Body – Thorough description of equipment , critique, supporting data</a:t>
            </a:r>
          </a:p>
          <a:p>
            <a:r>
              <a:rPr lang="en-CA" sz="2800" dirty="0" smtClean="0"/>
              <a:t>Conclusion – Re-state major findings conclusions or recommendations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Guidelines for Periodic Report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Summarizes work on tasks</a:t>
            </a:r>
          </a:p>
          <a:p>
            <a:r>
              <a:rPr lang="en-CA" sz="2800" dirty="0" smtClean="0"/>
              <a:t>Mostly objective data, but persuasive</a:t>
            </a:r>
          </a:p>
          <a:p>
            <a:r>
              <a:rPr lang="en-CA" sz="2800" dirty="0" smtClean="0"/>
              <a:t>Abstract – Purpose, Summary, Main progress since last report</a:t>
            </a:r>
          </a:p>
          <a:p>
            <a:r>
              <a:rPr lang="en-CA" sz="2800" dirty="0" smtClean="0"/>
              <a:t>Body – Description of work completed, reference to dead ends, explain delays, describe work remaining</a:t>
            </a:r>
          </a:p>
          <a:p>
            <a:r>
              <a:rPr lang="en-CA" sz="2800" dirty="0" smtClean="0"/>
              <a:t>Conclusion – restate work since last period, likelihood of completing rest, willingness to make adjustments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Guidelines for Lab Reports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Describes work done in lab with emphasis on work done &amp; info found</a:t>
            </a:r>
          </a:p>
          <a:p>
            <a:r>
              <a:rPr lang="en-CA" sz="2800" dirty="0" smtClean="0"/>
              <a:t>Abstract – Purpose and summary of results</a:t>
            </a:r>
          </a:p>
          <a:p>
            <a:r>
              <a:rPr lang="en-CA" sz="2800" dirty="0" smtClean="0"/>
              <a:t>Body – Purpose of work, equipment, procedures, unusual problems, results</a:t>
            </a:r>
          </a:p>
          <a:p>
            <a:r>
              <a:rPr lang="en-CA" sz="2800" dirty="0" smtClean="0"/>
              <a:t>Conclusions – State main results, implications for further work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Informal Report Definition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2 to 5 pages of text not including attachments</a:t>
            </a:r>
          </a:p>
          <a:p>
            <a:r>
              <a:rPr lang="en-CA" sz="2800" dirty="0" smtClean="0"/>
              <a:t>More substance than a simple letter or memo but not as much as a formal report</a:t>
            </a:r>
          </a:p>
          <a:p>
            <a:r>
              <a:rPr lang="en-CA" sz="2800" dirty="0" smtClean="0"/>
              <a:t>To outside – letter report</a:t>
            </a:r>
          </a:p>
          <a:p>
            <a:r>
              <a:rPr lang="en-CA" sz="2800" dirty="0" smtClean="0"/>
              <a:t>To inside – memo report</a:t>
            </a:r>
          </a:p>
          <a:p>
            <a:r>
              <a:rPr lang="en-CA" sz="2800" dirty="0" smtClean="0"/>
              <a:t>Informative (to explain), persuasive (to convince) or both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When to Use Informal Reports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Business Recommendation</a:t>
            </a:r>
          </a:p>
          <a:p>
            <a:r>
              <a:rPr lang="en-CA" sz="2800" dirty="0" smtClean="0"/>
              <a:t>Preliminary Study</a:t>
            </a:r>
          </a:p>
          <a:p>
            <a:r>
              <a:rPr lang="en-CA" sz="2800" dirty="0" smtClean="0"/>
              <a:t>Marketing Report</a:t>
            </a:r>
          </a:p>
          <a:p>
            <a:r>
              <a:rPr lang="en-CA" sz="2800" dirty="0" smtClean="0"/>
              <a:t>Status Report</a:t>
            </a:r>
          </a:p>
          <a:p>
            <a:r>
              <a:rPr lang="en-CA" sz="2800" dirty="0" smtClean="0"/>
              <a:t>Request with Justification</a:t>
            </a:r>
          </a:p>
          <a:p>
            <a:r>
              <a:rPr lang="en-CA" sz="2800" dirty="0" smtClean="0"/>
              <a:t>Personnel Issue</a:t>
            </a:r>
          </a:p>
          <a:p>
            <a:r>
              <a:rPr lang="en-CA" sz="2800" dirty="0" smtClean="0"/>
              <a:t>Report on Company Visit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General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Plan Before you Write</a:t>
            </a:r>
          </a:p>
          <a:p>
            <a:pPr lvl="1"/>
            <a:r>
              <a:rPr lang="en-CA" sz="2400" dirty="0" smtClean="0"/>
              <a:t>Purpose, readers, needs &amp; expectations, outline of main points</a:t>
            </a:r>
          </a:p>
          <a:p>
            <a:r>
              <a:rPr lang="en-CA" sz="2800" dirty="0" smtClean="0"/>
              <a:t>Use Letter or Memo Format</a:t>
            </a:r>
          </a:p>
          <a:p>
            <a:pPr lvl="1"/>
            <a:r>
              <a:rPr lang="en-CA" sz="2400" dirty="0" smtClean="0"/>
              <a:t>Greeting sometimes replaced by Attention Line or left out altogether</a:t>
            </a:r>
          </a:p>
          <a:p>
            <a:pPr lvl="1"/>
            <a:r>
              <a:rPr lang="en-CA" sz="2400" dirty="0" smtClean="0"/>
              <a:t>Report Title immediately after inside address</a:t>
            </a:r>
          </a:p>
          <a:p>
            <a:pPr lvl="1"/>
            <a:r>
              <a:rPr lang="en-CA" sz="2400" dirty="0" smtClean="0"/>
              <a:t>Single or 1½ line spacing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General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Make Text Visually Appealing</a:t>
            </a:r>
          </a:p>
          <a:p>
            <a:pPr lvl="1"/>
            <a:r>
              <a:rPr lang="en-CA" sz="2400" dirty="0" smtClean="0"/>
              <a:t>Bulleted reports for short lists</a:t>
            </a:r>
          </a:p>
          <a:p>
            <a:pPr lvl="1"/>
            <a:r>
              <a:rPr lang="en-CA" sz="2400" dirty="0" smtClean="0"/>
              <a:t>Numbered reports for longer lists</a:t>
            </a:r>
          </a:p>
          <a:p>
            <a:pPr lvl="1"/>
            <a:r>
              <a:rPr lang="en-CA" sz="2400" dirty="0" smtClean="0"/>
              <a:t>Frequent headings and sub-headings</a:t>
            </a:r>
          </a:p>
          <a:p>
            <a:r>
              <a:rPr lang="en-CA" sz="2800" dirty="0" smtClean="0"/>
              <a:t>Use ABC Format</a:t>
            </a:r>
          </a:p>
          <a:p>
            <a:pPr lvl="1"/>
            <a:r>
              <a:rPr lang="en-CA" sz="2400" dirty="0" smtClean="0"/>
              <a:t>Abstract – capsule version of information</a:t>
            </a:r>
          </a:p>
          <a:p>
            <a:pPr lvl="1"/>
            <a:r>
              <a:rPr lang="en-CA" sz="2400" dirty="0" smtClean="0"/>
              <a:t>Body – give details and supporting evidence</a:t>
            </a:r>
          </a:p>
          <a:p>
            <a:pPr lvl="1"/>
            <a:r>
              <a:rPr lang="en-CA" sz="2400" dirty="0" smtClean="0"/>
              <a:t>Conclusion – conclusions &amp; recommendations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General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Call “Abstract” an “Introductory Summary”</a:t>
            </a:r>
          </a:p>
          <a:p>
            <a:pPr lvl="1"/>
            <a:r>
              <a:rPr lang="en-CA" sz="2400" dirty="0" smtClean="0"/>
              <a:t>After the Title or Subject Line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Purpose</a:t>
            </a:r>
            <a:r>
              <a:rPr lang="en-CA" sz="2400" dirty="0" smtClean="0"/>
              <a:t> – why are you writing it?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Scope</a:t>
            </a:r>
            <a:r>
              <a:rPr lang="en-CA" sz="2400" dirty="0" smtClean="0"/>
              <a:t> – what range of info does report contain?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Summary</a:t>
            </a:r>
            <a:r>
              <a:rPr lang="en-CA" sz="2400" dirty="0" smtClean="0"/>
              <a:t> – What main info does reader need to know?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General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Put Important Details in Body</a:t>
            </a:r>
          </a:p>
          <a:p>
            <a:pPr lvl="1"/>
            <a:r>
              <a:rPr lang="en-CA" dirty="0" smtClean="0"/>
              <a:t>Use headings generously</a:t>
            </a:r>
          </a:p>
          <a:p>
            <a:pPr lvl="1"/>
            <a:r>
              <a:rPr lang="en-CA" dirty="0" smtClean="0"/>
              <a:t>Each time you change a major or minor point, consider a heading change</a:t>
            </a:r>
          </a:p>
          <a:p>
            <a:pPr lvl="1"/>
            <a:r>
              <a:rPr lang="en-CA" dirty="0" smtClean="0"/>
              <a:t>Precede subheadings with a lead-in passage</a:t>
            </a:r>
          </a:p>
          <a:p>
            <a:pPr lvl="2"/>
            <a:r>
              <a:rPr lang="en-CA" dirty="0" smtClean="0"/>
              <a:t>“This section covers three phases of the field study: clearing the site, collecting samples and classifying samples”</a:t>
            </a:r>
          </a:p>
          <a:p>
            <a:pPr lvl="1"/>
            <a:r>
              <a:rPr lang="en-CA" dirty="0" smtClean="0"/>
              <a:t>Move from general to specific in paragraphs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General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Separate Fact from Opinion</a:t>
            </a:r>
          </a:p>
          <a:p>
            <a:pPr lvl="1"/>
            <a:r>
              <a:rPr lang="en-CA" dirty="0" smtClean="0"/>
              <a:t>Findings to conclusions to recommendations</a:t>
            </a:r>
          </a:p>
          <a:p>
            <a:pPr lvl="1"/>
            <a:r>
              <a:rPr lang="en-CA" dirty="0" smtClean="0"/>
              <a:t>Findings – facts you uncover</a:t>
            </a:r>
          </a:p>
          <a:p>
            <a:pPr lvl="1"/>
            <a:r>
              <a:rPr lang="en-CA" dirty="0" smtClean="0"/>
              <a:t>Conclusions – ideas you develop based on your findings</a:t>
            </a:r>
          </a:p>
          <a:p>
            <a:pPr lvl="1"/>
            <a:r>
              <a:rPr lang="en-CA" dirty="0" smtClean="0"/>
              <a:t>Recommendations – actions items based on your conclusions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General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Focus Attention in Your Conclusion</a:t>
            </a:r>
          </a:p>
          <a:p>
            <a:pPr lvl="1"/>
            <a:r>
              <a:rPr lang="en-CA" dirty="0" smtClean="0"/>
              <a:t>Titled: </a:t>
            </a:r>
            <a:r>
              <a:rPr lang="en-CA" i="1" dirty="0" smtClean="0"/>
              <a:t>Conclusion</a:t>
            </a:r>
            <a:r>
              <a:rPr lang="en-CA" dirty="0" smtClean="0"/>
              <a:t>, </a:t>
            </a:r>
            <a:r>
              <a:rPr lang="en-CA" i="1" dirty="0" smtClean="0"/>
              <a:t>Closing</a:t>
            </a:r>
            <a:r>
              <a:rPr lang="en-CA" dirty="0" smtClean="0"/>
              <a:t>, </a:t>
            </a:r>
            <a:r>
              <a:rPr lang="en-CA" i="1" dirty="0" smtClean="0"/>
              <a:t>Conclusions &amp; Recommendations</a:t>
            </a:r>
            <a:endParaRPr lang="en-CA" dirty="0" smtClean="0"/>
          </a:p>
          <a:p>
            <a:pPr lvl="1"/>
            <a:r>
              <a:rPr lang="en-CA" dirty="0" smtClean="0"/>
              <a:t>Re-state conclusions briefly</a:t>
            </a:r>
          </a:p>
          <a:p>
            <a:pPr lvl="1"/>
            <a:r>
              <a:rPr lang="en-CA" dirty="0" smtClean="0"/>
              <a:t>Make conclusions if just gave facts in body</a:t>
            </a:r>
          </a:p>
          <a:p>
            <a:r>
              <a:rPr lang="en-CA" dirty="0" smtClean="0"/>
              <a:t>Use Attachments for Details</a:t>
            </a:r>
          </a:p>
          <a:p>
            <a:pPr lvl="1"/>
            <a:r>
              <a:rPr lang="en-CA" dirty="0" smtClean="0"/>
              <a:t>Tables &amp; Figures</a:t>
            </a:r>
          </a:p>
          <a:p>
            <a:pPr lvl="1"/>
            <a:r>
              <a:rPr lang="en-CA" dirty="0" smtClean="0"/>
              <a:t>Costs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SandraBlueTheme</Template>
  <TotalTime>7324</TotalTime>
  <Words>703</Words>
  <Application>Microsoft Office PowerPoint</Application>
  <PresentationFormat>On-screen Show (4:3)</PresentationFormat>
  <Paragraphs>111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Constantia</vt:lpstr>
      <vt:lpstr>Franklin Gothic Book</vt:lpstr>
      <vt:lpstr>Wingdings 2</vt:lpstr>
      <vt:lpstr>SandraBlueTheme</vt:lpstr>
      <vt:lpstr>Informal Reports</vt:lpstr>
      <vt:lpstr>Informal Report Definition</vt:lpstr>
      <vt:lpstr>When to Use Informal Reports</vt:lpstr>
      <vt:lpstr>General Guidelines</vt:lpstr>
      <vt:lpstr>General Guidelines</vt:lpstr>
      <vt:lpstr>General Guidelines</vt:lpstr>
      <vt:lpstr>General Guidelines</vt:lpstr>
      <vt:lpstr>General Guidelines</vt:lpstr>
      <vt:lpstr>General Guidelines</vt:lpstr>
      <vt:lpstr>General Guidelines</vt:lpstr>
      <vt:lpstr>Guidelines for Problem Analyses</vt:lpstr>
      <vt:lpstr>Guidelines for Recommendations</vt:lpstr>
      <vt:lpstr>Guidelines for Evaluations</vt:lpstr>
      <vt:lpstr>Guidelines for Periodic Report</vt:lpstr>
      <vt:lpstr>Guidelines for Lab Reports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Allan McDonald</dc:creator>
  <cp:lastModifiedBy>Philip Dumaresq</cp:lastModifiedBy>
  <cp:revision>89</cp:revision>
  <dcterms:created xsi:type="dcterms:W3CDTF">2007-08-16T02:01:34Z</dcterms:created>
  <dcterms:modified xsi:type="dcterms:W3CDTF">2016-04-10T14:12:05Z</dcterms:modified>
</cp:coreProperties>
</file>