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  <p:sldId id="265" r:id="rId14"/>
    <p:sldId id="270" r:id="rId15"/>
    <p:sldId id="27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78682" autoAdjust="0"/>
  </p:normalViewPr>
  <p:slideViewPr>
    <p:cSldViewPr snapToGrid="0">
      <p:cViewPr varScale="1">
        <p:scale>
          <a:sx n="63" d="100"/>
          <a:sy n="63" d="100"/>
        </p:scale>
        <p:origin x="12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09AEC-D782-450F-AA98-16886747E02F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20211-85D2-4418-B575-267E94D9D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r>
              <a:rPr lang="en-US" baseline="0" dirty="0"/>
              <a:t> – </a:t>
            </a:r>
            <a:r>
              <a:rPr lang="en-US" baseline="0" dirty="0" err="1"/>
              <a:t>Joyent</a:t>
            </a:r>
            <a:r>
              <a:rPr lang="en-US" baseline="0" dirty="0"/>
              <a:t> 2009. Support was difficult</a:t>
            </a:r>
          </a:p>
          <a:p>
            <a:r>
              <a:rPr lang="en-US" baseline="0" dirty="0"/>
              <a:t>Open source so you could have forks – one branch was io.js – it had better support than node.</a:t>
            </a:r>
          </a:p>
          <a:p>
            <a:r>
              <a:rPr lang="en-US" baseline="0" dirty="0"/>
              <a:t>People were using node and the paths were diverging io.js actually got to v3 and node is still not at 1.0</a:t>
            </a:r>
          </a:p>
          <a:p>
            <a:r>
              <a:rPr lang="en-US" baseline="0" dirty="0"/>
              <a:t>Less than a month ago they announced a merge and the Node Foundation formation</a:t>
            </a:r>
          </a:p>
          <a:p>
            <a:r>
              <a:rPr lang="en-US" baseline="0" dirty="0"/>
              <a:t>Now node.js 4 is out and is the happy marriage of the two (finally)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in second example that cannot do something immediately</a:t>
            </a:r>
            <a:r>
              <a:rPr lang="en-US" baseline="0" dirty="0"/>
              <a:t> with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example01a</a:t>
            </a:r>
            <a:r>
              <a:rPr lang="en-US" baseline="0" dirty="0"/>
              <a:t> and 01b and explain the differences</a:t>
            </a:r>
          </a:p>
          <a:p>
            <a:endParaRPr lang="en-US" baseline="0" dirty="0"/>
          </a:p>
          <a:p>
            <a:r>
              <a:rPr lang="en-US" baseline="0" dirty="0"/>
              <a:t>Change 01b to be a function instead of an anonymous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5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example02a and 02b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2b and add code for error handling;</a:t>
            </a:r>
            <a:r>
              <a:rPr lang="en-US" baseline="0" dirty="0"/>
              <a:t> change filename to show that it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demo first of</a:t>
            </a:r>
            <a:r>
              <a:rPr lang="en-US" baseline="0" dirty="0"/>
              <a:t> Example03 with module a</a:t>
            </a:r>
          </a:p>
          <a:p>
            <a:endParaRPr lang="en-CA" baseline="0" dirty="0"/>
          </a:p>
          <a:p>
            <a:r>
              <a:rPr lang="en-CA" baseline="0" dirty="0"/>
              <a:t>Then do module b with functions. Show with first and why it doesn’t work. Then add brackets and </a:t>
            </a:r>
            <a:r>
              <a:rPr lang="en-CA" baseline="0"/>
              <a:t>it will.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example4b – note that throwing error okay</a:t>
            </a:r>
            <a:r>
              <a:rPr lang="en-CA" baseline="0" dirty="0"/>
              <a:t> in simple example but would not want to do this in </a:t>
            </a:r>
            <a:r>
              <a:rPr lang="en-CA" baseline="0"/>
              <a:t>real example.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20211-85D2-4418-B575-267E94D9D5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8" y="1363460"/>
            <a:ext cx="7987393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8" y="3907124"/>
            <a:ext cx="7473043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56" y="5241876"/>
            <a:ext cx="814047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5949" y="5198901"/>
            <a:ext cx="878512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6407" y="5129673"/>
            <a:ext cx="98235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0704" y="5160516"/>
            <a:ext cx="936087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8738" y="5211260"/>
            <a:ext cx="859973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657" y="5124239"/>
            <a:ext cx="990505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3106" y="5097133"/>
            <a:ext cx="103116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9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5790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29384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29384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5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2407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3661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7479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3661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77479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95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568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28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16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8" y="666878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2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71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93726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7320"/>
            <a:ext cx="38862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7320"/>
            <a:ext cx="38862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872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259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2513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65998"/>
            <a:ext cx="3868340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513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65998"/>
            <a:ext cx="3887391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01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76072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2515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53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831470"/>
            <a:ext cx="78867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7"/>
            <a:ext cx="78867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92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23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29" y="859536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379" y="1389762"/>
            <a:ext cx="462915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829" y="2459736"/>
            <a:ext cx="2949178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525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961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426338"/>
            <a:ext cx="462915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96312"/>
            <a:ext cx="2949178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927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7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/>
          <a:lstStyle/>
          <a:p>
            <a:fld id="{7E105B13-BA54-4EC2-91FD-3721AB711404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/>
          <a:lstStyle/>
          <a:p>
            <a:fld id="{4BDFD487-3954-4935-81FF-2B2885060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48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3182"/>
            <a:ext cx="78867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6776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6776"/>
            <a:ext cx="38862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758"/>
            <a:ext cx="78867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229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403159"/>
            <a:ext cx="3868340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6229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03159"/>
            <a:ext cx="3887391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503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7240"/>
            <a:ext cx="78867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56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8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088136"/>
            <a:ext cx="78867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920241"/>
            <a:ext cx="78867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31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3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04038"/>
            <a:ext cx="78867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3624"/>
            <a:ext cx="78867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6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4" r:id="rId4"/>
    <p:sldLayoutId id="2147483707" r:id="rId5"/>
    <p:sldLayoutId id="2147483710" r:id="rId6"/>
    <p:sldLayoutId id="2147483713" r:id="rId7"/>
    <p:sldLayoutId id="2147483699" r:id="rId8"/>
    <p:sldLayoutId id="2147483702" r:id="rId9"/>
    <p:sldLayoutId id="2147483705" r:id="rId10"/>
    <p:sldLayoutId id="2147483708" r:id="rId11"/>
    <p:sldLayoutId id="2147483711" r:id="rId12"/>
    <p:sldLayoutId id="2147483714" r:id="rId13"/>
    <p:sldLayoutId id="2147483700" r:id="rId14"/>
    <p:sldLayoutId id="2147483703" r:id="rId15"/>
    <p:sldLayoutId id="2147483706" r:id="rId16"/>
    <p:sldLayoutId id="2147483709" r:id="rId17"/>
    <p:sldLayoutId id="2147483712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5090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Asynchronous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and validate parameters</a:t>
            </a:r>
          </a:p>
          <a:p>
            <a:r>
              <a:rPr lang="en-US" dirty="0"/>
              <a:t>Tell node.js to queue up a call to a function and notify (call) the callback function when there is a result</a:t>
            </a:r>
          </a:p>
          <a:p>
            <a:r>
              <a:rPr lang="en-US" dirty="0"/>
              <a:t>Return to the caller</a:t>
            </a:r>
          </a:p>
          <a:p>
            <a:endParaRPr lang="en-US" dirty="0"/>
          </a:p>
          <a:p>
            <a:r>
              <a:rPr lang="en-US" dirty="0"/>
              <a:t>Node operates with event queue</a:t>
            </a:r>
          </a:p>
          <a:p>
            <a:pPr lvl="1"/>
            <a:r>
              <a:rPr lang="en-US" dirty="0"/>
              <a:t>If there are pending events waiting for a response it will not exit</a:t>
            </a:r>
          </a:p>
          <a:p>
            <a:pPr lvl="1"/>
            <a:r>
              <a:rPr lang="en-US" dirty="0"/>
              <a:t>Waits until code finishes AND there are no more events in queue</a:t>
            </a:r>
          </a:p>
        </p:txBody>
      </p:sp>
    </p:spTree>
    <p:extLst>
      <p:ext uri="{BB962C8B-B14F-4D97-AF65-F5344CB8AC3E}">
        <p14:creationId xmlns:p14="http://schemas.microsoft.com/office/powerpoint/2010/main" val="197602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callback functions have at least one parameter</a:t>
            </a:r>
          </a:p>
          <a:p>
            <a:pPr lvl="1"/>
            <a:r>
              <a:rPr lang="en-US" dirty="0"/>
              <a:t>The success or failure of the last operation</a:t>
            </a:r>
          </a:p>
          <a:p>
            <a:r>
              <a:rPr lang="en-US" dirty="0"/>
              <a:t>Usually also a second parameter</a:t>
            </a:r>
          </a:p>
          <a:p>
            <a:pPr lvl="1"/>
            <a:r>
              <a:rPr lang="en-US" dirty="0"/>
              <a:t>The data from the previous operation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(p1,p2,p3,…,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results) {...}</a:t>
            </a:r>
          </a:p>
          <a:p>
            <a:r>
              <a:rPr lang="en-US" dirty="0"/>
              <a:t>err parameter</a:t>
            </a:r>
          </a:p>
          <a:p>
            <a:pPr lvl="1"/>
            <a:r>
              <a:rPr lang="en-US" dirty="0"/>
              <a:t>null if operation was a success</a:t>
            </a:r>
          </a:p>
          <a:p>
            <a:pPr lvl="1"/>
            <a:r>
              <a:rPr lang="en-US" dirty="0"/>
              <a:t>An instance of the Error object class</a:t>
            </a:r>
          </a:p>
        </p:txBody>
      </p:sp>
    </p:spTree>
    <p:extLst>
      <p:ext uri="{BB962C8B-B14F-4D97-AF65-F5344CB8AC3E}">
        <p14:creationId xmlns:p14="http://schemas.microsoft.com/office/powerpoint/2010/main" val="47164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Up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runs in a single thread with a single event loop</a:t>
            </a:r>
          </a:p>
          <a:p>
            <a:r>
              <a:rPr lang="en-US" dirty="0"/>
              <a:t>Loop makes calls to external functions and services to do the work</a:t>
            </a:r>
          </a:p>
          <a:p>
            <a:r>
              <a:rPr lang="en-US" dirty="0"/>
              <a:t>Callback functions are in the event queue to wait for responses</a:t>
            </a:r>
          </a:p>
        </p:txBody>
      </p:sp>
    </p:spTree>
    <p:extLst>
      <p:ext uri="{BB962C8B-B14F-4D97-AF65-F5344CB8AC3E}">
        <p14:creationId xmlns:p14="http://schemas.microsoft.com/office/powerpoint/2010/main" val="228992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920241"/>
            <a:ext cx="7886700" cy="4537709"/>
          </a:xfrm>
        </p:spPr>
        <p:txBody>
          <a:bodyPr/>
          <a:lstStyle/>
          <a:p>
            <a:r>
              <a:rPr lang="en-US" dirty="0"/>
              <a:t>Node architecture is based around small modules with plenty of re-use</a:t>
            </a:r>
          </a:p>
          <a:p>
            <a:r>
              <a:rPr lang="en-US" dirty="0"/>
              <a:t>Many that come with node and many more that can be downloaded and added</a:t>
            </a:r>
          </a:p>
          <a:p>
            <a:r>
              <a:rPr lang="en-US" dirty="0"/>
              <a:t>Can easily write your own</a:t>
            </a:r>
          </a:p>
          <a:p>
            <a:pPr lvl="1"/>
            <a:r>
              <a:rPr lang="en-US" dirty="0"/>
              <a:t>Remember the idea is to make things small</a:t>
            </a:r>
          </a:p>
          <a:p>
            <a:endParaRPr lang="en-CA" dirty="0"/>
          </a:p>
          <a:p>
            <a:r>
              <a:rPr lang="en-CA" dirty="0"/>
              <a:t>To use a module, must ‘require‘ it</a:t>
            </a:r>
          </a:p>
          <a:p>
            <a:pPr lvl="1"/>
            <a:r>
              <a:rPr lang="en-CA" dirty="0"/>
              <a:t>This links the module with the current node </a:t>
            </a:r>
            <a:r>
              <a:rPr lang="en-CA" dirty="0" err="1"/>
              <a:t>js</a:t>
            </a:r>
            <a:r>
              <a:rPr lang="en-CA" dirty="0"/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257816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Modules expose functions (API) </a:t>
            </a:r>
            <a:r>
              <a:rPr lang="en-CA"/>
              <a:t>through exports</a:t>
            </a:r>
            <a:endParaRPr lang="en-CA" dirty="0"/>
          </a:p>
          <a:p>
            <a:r>
              <a:rPr lang="en-CA" dirty="0"/>
              <a:t>Can export individual pieces using exports </a:t>
            </a:r>
          </a:p>
          <a:p>
            <a:r>
              <a:rPr lang="en-CA" dirty="0"/>
              <a:t>Can export entire module using </a:t>
            </a:r>
            <a:r>
              <a:rPr lang="en-CA" dirty="0" err="1"/>
              <a:t>module.exports</a:t>
            </a:r>
            <a:r>
              <a:rPr lang="en-CA" dirty="0"/>
              <a:t> (more like a class or object)</a:t>
            </a:r>
          </a:p>
          <a:p>
            <a:endParaRPr lang="en-CA" dirty="0"/>
          </a:p>
          <a:p>
            <a:r>
              <a:rPr lang="en-CA" dirty="0"/>
              <a:t>Try to adhere to asynchronous nature of node</a:t>
            </a:r>
          </a:p>
          <a:p>
            <a:pPr lvl="1"/>
            <a:r>
              <a:rPr lang="en-CA" dirty="0"/>
              <a:t>Use </a:t>
            </a:r>
            <a:r>
              <a:rPr lang="en-CA" dirty="0" err="1"/>
              <a:t>process.nextTick</a:t>
            </a:r>
            <a:r>
              <a:rPr lang="en-CA" dirty="0"/>
              <a:t> to be non-blocking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01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process.nextTick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Turns synchronous call asynchronous</a:t>
            </a:r>
          </a:p>
          <a:p>
            <a:pPr lvl="1"/>
            <a:r>
              <a:rPr lang="en-CA" dirty="0"/>
              <a:t>Puts the function on the event queue for the next time the event loop comes around and the function is complete</a:t>
            </a:r>
          </a:p>
          <a:p>
            <a:r>
              <a:rPr lang="en-CA" dirty="0"/>
              <a:t>ALWAYS pass the result as the second parameter of the callback function</a:t>
            </a:r>
          </a:p>
          <a:p>
            <a:r>
              <a:rPr lang="en-CA" dirty="0"/>
              <a:t>First parameter is reserved for errors</a:t>
            </a:r>
          </a:p>
        </p:txBody>
      </p:sp>
    </p:spTree>
    <p:extLst>
      <p:ext uri="{BB962C8B-B14F-4D97-AF65-F5344CB8AC3E}">
        <p14:creationId xmlns:p14="http://schemas.microsoft.com/office/powerpoint/2010/main" val="94993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73937"/>
            <a:ext cx="8092440" cy="4283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open-source cross platform runtime environment for server-side and networking applications</a:t>
            </a:r>
          </a:p>
          <a:p>
            <a:r>
              <a:rPr lang="en-US" sz="2400" dirty="0"/>
              <a:t>An asynchronous event-driven framework using callbacks</a:t>
            </a:r>
          </a:p>
          <a:p>
            <a:r>
              <a:rPr lang="en-US" dirty="0"/>
              <a:t>Uses a non-blocking I/O model to be lightweight and efficient</a:t>
            </a:r>
            <a:endParaRPr lang="en-US" sz="2400" dirty="0"/>
          </a:p>
          <a:p>
            <a:r>
              <a:rPr lang="en-US" sz="2400" dirty="0"/>
              <a:t>Applications for node are written in JavaScript</a:t>
            </a:r>
          </a:p>
          <a:p>
            <a:pPr lvl="1"/>
            <a:r>
              <a:rPr lang="en-US" sz="2000" dirty="0"/>
              <a:t>Built on top of Chrome's JavaScript runtime, the V8 engine</a:t>
            </a:r>
          </a:p>
          <a:p>
            <a:r>
              <a:rPr lang="en-US" sz="2400" dirty="0"/>
              <a:t>Lightweight and Scalable</a:t>
            </a:r>
          </a:p>
          <a:p>
            <a:r>
              <a:rPr lang="en-US" sz="2400" dirty="0"/>
              <a:t>Write your front-end and back-end in the same language</a:t>
            </a:r>
          </a:p>
          <a:p>
            <a:r>
              <a:rPr lang="en-US" dirty="0"/>
              <a:t>Started in 2009 but not really supported and split in </a:t>
            </a:r>
            <a:r>
              <a:rPr lang="en-US" dirty="0" err="1"/>
              <a:t>github</a:t>
            </a:r>
            <a:endParaRPr lang="en-US" sz="2400" dirty="0"/>
          </a:p>
          <a:p>
            <a:r>
              <a:rPr lang="en-US" dirty="0"/>
              <a:t>Merger happened in 2015 and moved to V4</a:t>
            </a:r>
          </a:p>
          <a:p>
            <a:pPr lvl="1"/>
            <a:r>
              <a:rPr lang="en-US" sz="2000" dirty="0"/>
              <a:t>Currentl</a:t>
            </a:r>
            <a:r>
              <a:rPr lang="en-US" dirty="0"/>
              <a:t>y a version 6 in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28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218" y="1609344"/>
            <a:ext cx="7886700" cy="4974336"/>
          </a:xfrm>
        </p:spPr>
        <p:txBody>
          <a:bodyPr/>
          <a:lstStyle/>
          <a:p>
            <a:r>
              <a:rPr lang="en-US" dirty="0"/>
              <a:t>Download from nodejs.org – download LTS version</a:t>
            </a:r>
          </a:p>
          <a:p>
            <a:r>
              <a:rPr lang="en-US" dirty="0"/>
              <a:t>Multiple ways to run</a:t>
            </a:r>
          </a:p>
          <a:p>
            <a:pPr lvl="1"/>
            <a:r>
              <a:rPr lang="en-US" dirty="0"/>
              <a:t>Console – enter commands directly</a:t>
            </a:r>
          </a:p>
          <a:p>
            <a:pPr lvl="1"/>
            <a:r>
              <a:rPr lang="en-US" dirty="0"/>
              <a:t>Command line – read in files, install modules/packages,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13" y="3509963"/>
            <a:ext cx="6646282" cy="2789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01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Event-driven, non-blocking programming model</a:t>
            </a:r>
          </a:p>
          <a:p>
            <a:r>
              <a:rPr lang="en-CA" sz="2400" dirty="0"/>
              <a:t>Can be somewhat confusing to start</a:t>
            </a:r>
          </a:p>
          <a:p>
            <a:pPr lvl="1"/>
            <a:r>
              <a:rPr lang="en-CA" dirty="0"/>
              <a:t>Need to really understand how web servers work</a:t>
            </a:r>
          </a:p>
          <a:p>
            <a:r>
              <a:rPr lang="en-CA" dirty="0"/>
              <a:t>Centred around applications that do lots of different things with lots of different things </a:t>
            </a:r>
          </a:p>
          <a:p>
            <a:r>
              <a:rPr lang="en-CA" dirty="0"/>
              <a:t>Developing applications and web servers to process requests from the user/browser or other input</a:t>
            </a:r>
          </a:p>
        </p:txBody>
      </p:sp>
    </p:spTree>
    <p:extLst>
      <p:ext uri="{BB962C8B-B14F-4D97-AF65-F5344CB8AC3E}">
        <p14:creationId xmlns:p14="http://schemas.microsoft.com/office/powerpoint/2010/main" val="143895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</a:t>
            </a:r>
            <a:r>
              <a:rPr lang="en-CA" dirty="0" err="1"/>
              <a:t>js</a:t>
            </a:r>
            <a:r>
              <a:rPr lang="en-CA" dirty="0"/>
              <a:t> Execution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a single-threaded event loop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4" y="2363787"/>
            <a:ext cx="7841046" cy="30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Event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Node </a:t>
            </a:r>
            <a:r>
              <a:rPr lang="en-CA" dirty="0" err="1"/>
              <a:t>js</a:t>
            </a:r>
            <a:r>
              <a:rPr lang="en-CA" dirty="0"/>
              <a:t> is event driven – sits and waits</a:t>
            </a:r>
          </a:p>
          <a:p>
            <a:r>
              <a:rPr lang="en-CA" dirty="0"/>
              <a:t>Event loop controls how things are sent to and received from node.js operations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3" y="2874962"/>
            <a:ext cx="7702030" cy="37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1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Non-blocking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1792" y="1920241"/>
            <a:ext cx="8026908" cy="4791456"/>
          </a:xfrm>
        </p:spPr>
        <p:txBody>
          <a:bodyPr/>
          <a:lstStyle/>
          <a:p>
            <a:r>
              <a:rPr lang="en-CA" dirty="0"/>
              <a:t>Blocking is when the execution of an application must wait until another operation completes</a:t>
            </a:r>
          </a:p>
          <a:p>
            <a:pPr lvl="1"/>
            <a:r>
              <a:rPr lang="en-CA" dirty="0"/>
              <a:t>The operation that must complete is said to be blocking the execution</a:t>
            </a:r>
          </a:p>
          <a:p>
            <a:r>
              <a:rPr lang="en-CA" dirty="0"/>
              <a:t>In node, all methods that are “CPU intensive” (like I/O) have two versions – blocking and unblocking</a:t>
            </a:r>
          </a:p>
          <a:p>
            <a:pPr lvl="1"/>
            <a:r>
              <a:rPr lang="en-CA" dirty="0"/>
              <a:t>Blocking methods are synchronous</a:t>
            </a:r>
          </a:p>
          <a:p>
            <a:pPr lvl="1"/>
            <a:r>
              <a:rPr lang="en-CA" dirty="0"/>
              <a:t>Non-blocking are asynchronous</a:t>
            </a:r>
          </a:p>
          <a:p>
            <a:r>
              <a:rPr lang="en-CA" dirty="0"/>
              <a:t>Non-blocking methods use a callback function which will be executed once the method completes</a:t>
            </a:r>
          </a:p>
        </p:txBody>
      </p:sp>
    </p:spTree>
    <p:extLst>
      <p:ext uri="{BB962C8B-B14F-4D97-AF65-F5344CB8AC3E}">
        <p14:creationId xmlns:p14="http://schemas.microsoft.com/office/powerpoint/2010/main" val="52413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042" y="1041591"/>
            <a:ext cx="7739458" cy="823912"/>
          </a:xfrm>
        </p:spPr>
        <p:txBody>
          <a:bodyPr>
            <a:normAutofit/>
          </a:bodyPr>
          <a:lstStyle/>
          <a:p>
            <a:r>
              <a:rPr lang="en-CA" sz="3600" b="0" dirty="0"/>
              <a:t>Blocking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042" y="1882460"/>
            <a:ext cx="7739458" cy="1455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require(‘fs’);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data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fs.readsync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(‘/file.txt’);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//do something after data read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41" y="3667826"/>
            <a:ext cx="7739459" cy="823912"/>
          </a:xfrm>
        </p:spPr>
        <p:txBody>
          <a:bodyPr/>
          <a:lstStyle/>
          <a:p>
            <a:r>
              <a:rPr lang="en-CA" sz="3600" b="0" dirty="0"/>
              <a:t>Non-Blocking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041" y="4508693"/>
            <a:ext cx="7739459" cy="181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fs = require(‘fs’);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fs.readFile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(‘file.txt’, (err, data) =&gt; {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(err) throw err;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b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//do something immediately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485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tasks continue while waiting for a task to complete</a:t>
            </a:r>
          </a:p>
          <a:p>
            <a:pPr lvl="1"/>
            <a:r>
              <a:rPr lang="en-US" dirty="0"/>
              <a:t>Use callback functions to know when a task is complete</a:t>
            </a:r>
          </a:p>
          <a:p>
            <a:pPr lvl="1"/>
            <a:r>
              <a:rPr lang="en-US" dirty="0"/>
              <a:t>Just like function when AJAX returns with </a:t>
            </a:r>
            <a:r>
              <a:rPr lang="en-US" dirty="0" err="1"/>
              <a:t>readystate</a:t>
            </a:r>
            <a:r>
              <a:rPr lang="en-US" dirty="0"/>
              <a:t> changes</a:t>
            </a:r>
          </a:p>
          <a:p>
            <a:r>
              <a:rPr lang="en-US" dirty="0"/>
              <a:t>Callbacks</a:t>
            </a:r>
          </a:p>
          <a:p>
            <a:pPr lvl="1"/>
            <a:r>
              <a:rPr lang="en-US" dirty="0"/>
              <a:t>A place to go when things are complete</a:t>
            </a:r>
          </a:p>
        </p:txBody>
      </p:sp>
    </p:spTree>
    <p:extLst>
      <p:ext uri="{BB962C8B-B14F-4D97-AF65-F5344CB8AC3E}">
        <p14:creationId xmlns:p14="http://schemas.microsoft.com/office/powerpoint/2010/main" val="2278818761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4E206DAC-E1A8-4D42-B134-8EC40029BB07}" vid="{47E84003-13C6-4855-976F-5DD9B5399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Browser</Template>
  <TotalTime>2056</TotalTime>
  <Words>740</Words>
  <Application>Microsoft Office PowerPoint</Application>
  <PresentationFormat>On-screen Show (4:3)</PresentationFormat>
  <Paragraphs>110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Verdana</vt:lpstr>
      <vt:lpstr>Browser</vt:lpstr>
      <vt:lpstr>Node.js</vt:lpstr>
      <vt:lpstr>What is node.js</vt:lpstr>
      <vt:lpstr>Running node</vt:lpstr>
      <vt:lpstr>New paradigm</vt:lpstr>
      <vt:lpstr>Node js Execution</vt:lpstr>
      <vt:lpstr>The Event Loop</vt:lpstr>
      <vt:lpstr>Non-blocking</vt:lpstr>
      <vt:lpstr>PowerPoint Presentation</vt:lpstr>
      <vt:lpstr>Asynchronous Tasks</vt:lpstr>
      <vt:lpstr>Making Asynchronous Work</vt:lpstr>
      <vt:lpstr>Error Handling</vt:lpstr>
      <vt:lpstr>Giving Up Control </vt:lpstr>
      <vt:lpstr>Modules </vt:lpstr>
      <vt:lpstr>Modules</vt:lpstr>
      <vt:lpstr>process.nextTick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Allan McDonald</dc:creator>
  <cp:lastModifiedBy>Philip Dumaresq</cp:lastModifiedBy>
  <cp:revision>43</cp:revision>
  <dcterms:created xsi:type="dcterms:W3CDTF">2015-09-21T06:01:54Z</dcterms:created>
  <dcterms:modified xsi:type="dcterms:W3CDTF">2016-09-28T01:34:00Z</dcterms:modified>
</cp:coreProperties>
</file>