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11"/>
  </p:notesMasterIdLst>
  <p:sldIdLst>
    <p:sldId id="309" r:id="rId5"/>
    <p:sldId id="433" r:id="rId6"/>
    <p:sldId id="486" r:id="rId7"/>
    <p:sldId id="487" r:id="rId8"/>
    <p:sldId id="488" r:id="rId9"/>
    <p:sldId id="489" r:id="rId10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 autoAdjust="0"/>
    <p:restoredTop sz="41209" autoAdjust="0"/>
  </p:normalViewPr>
  <p:slideViewPr>
    <p:cSldViewPr>
      <p:cViewPr varScale="1">
        <p:scale>
          <a:sx n="33" d="100"/>
          <a:sy n="33" d="100"/>
        </p:scale>
        <p:origin x="213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6FF0-D6F2-41E6-B440-0D26B7D6A57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36217F8-C98A-4038-9604-30F4BCE4CF1A}">
      <dgm:prSet phldrT="[Text]"/>
      <dgm:spPr/>
      <dgm:t>
        <a:bodyPr/>
        <a:lstStyle/>
        <a:p>
          <a:r>
            <a:rPr lang="en-US" dirty="0"/>
            <a:t>Database Modelling</a:t>
          </a:r>
        </a:p>
      </dgm:t>
    </dgm:pt>
    <dgm:pt modelId="{91606F8A-EB98-44E8-AD31-9FA938DC65A8}" type="parTrans" cxnId="{6DE369A5-023A-48A0-8ADA-7C9B334A1C3D}">
      <dgm:prSet/>
      <dgm:spPr/>
      <dgm:t>
        <a:bodyPr/>
        <a:lstStyle/>
        <a:p>
          <a:endParaRPr lang="en-US"/>
        </a:p>
      </dgm:t>
    </dgm:pt>
    <dgm:pt modelId="{B14B5F27-20E0-4637-8E4C-40ECDA871CFF}" type="sibTrans" cxnId="{6DE369A5-023A-48A0-8ADA-7C9B334A1C3D}">
      <dgm:prSet/>
      <dgm:spPr/>
      <dgm:t>
        <a:bodyPr/>
        <a:lstStyle/>
        <a:p>
          <a:endParaRPr lang="en-US"/>
        </a:p>
      </dgm:t>
    </dgm:pt>
    <dgm:pt modelId="{7D243D7E-7326-45AE-A6F5-9FB3E4BEBB18}">
      <dgm:prSet phldrT="[Text]"/>
      <dgm:spPr/>
      <dgm:t>
        <a:bodyPr/>
        <a:lstStyle/>
        <a:p>
          <a:r>
            <a:rPr lang="en-US" dirty="0"/>
            <a:t>Database Design</a:t>
          </a:r>
        </a:p>
      </dgm:t>
    </dgm:pt>
    <dgm:pt modelId="{1334A404-59A8-496B-9895-AD5C3D112252}" type="parTrans" cxnId="{1267B2E3-D520-400B-A8A3-81DA82D465C1}">
      <dgm:prSet/>
      <dgm:spPr/>
      <dgm:t>
        <a:bodyPr/>
        <a:lstStyle/>
        <a:p>
          <a:endParaRPr lang="en-US"/>
        </a:p>
      </dgm:t>
    </dgm:pt>
    <dgm:pt modelId="{DE9E99EA-E82B-425E-9CF6-DF678FD4D0EF}" type="sibTrans" cxnId="{1267B2E3-D520-400B-A8A3-81DA82D465C1}">
      <dgm:prSet/>
      <dgm:spPr/>
      <dgm:t>
        <a:bodyPr/>
        <a:lstStyle/>
        <a:p>
          <a:endParaRPr lang="en-US"/>
        </a:p>
      </dgm:t>
    </dgm:pt>
    <dgm:pt modelId="{EBBC562D-505D-46CB-AF53-FC4A7B63E1F1}" type="pres">
      <dgm:prSet presAssocID="{B56C6FF0-D6F2-41E6-B440-0D26B7D6A579}" presName="Name0" presStyleCnt="0">
        <dgm:presLayoutVars>
          <dgm:dir/>
          <dgm:animLvl val="lvl"/>
          <dgm:resizeHandles val="exact"/>
        </dgm:presLayoutVars>
      </dgm:prSet>
      <dgm:spPr/>
    </dgm:pt>
    <dgm:pt modelId="{824C659E-0061-4BB3-AAD4-A58A4DEBA5A3}" type="pres">
      <dgm:prSet presAssocID="{B56C6FF0-D6F2-41E6-B440-0D26B7D6A579}" presName="dummy" presStyleCnt="0"/>
      <dgm:spPr/>
    </dgm:pt>
    <dgm:pt modelId="{99571F1E-4CC1-42C0-BE27-BAFC082189E4}" type="pres">
      <dgm:prSet presAssocID="{B56C6FF0-D6F2-41E6-B440-0D26B7D6A579}" presName="linH" presStyleCnt="0"/>
      <dgm:spPr/>
    </dgm:pt>
    <dgm:pt modelId="{9DCBE810-8F7E-44F6-9E38-AF48EBB5B671}" type="pres">
      <dgm:prSet presAssocID="{B56C6FF0-D6F2-41E6-B440-0D26B7D6A579}" presName="padding1" presStyleCnt="0"/>
      <dgm:spPr/>
    </dgm:pt>
    <dgm:pt modelId="{7DA1FFDF-E24A-40CF-ACC4-D0CEE8E769EE}" type="pres">
      <dgm:prSet presAssocID="{236217F8-C98A-4038-9604-30F4BCE4CF1A}" presName="linV" presStyleCnt="0"/>
      <dgm:spPr/>
    </dgm:pt>
    <dgm:pt modelId="{AB8A0FD9-9190-4CC3-8C04-BA49B0DAE1E0}" type="pres">
      <dgm:prSet presAssocID="{236217F8-C98A-4038-9604-30F4BCE4CF1A}" presName="spVertical1" presStyleCnt="0"/>
      <dgm:spPr/>
    </dgm:pt>
    <dgm:pt modelId="{CC0B8DAC-425E-4467-9859-0C43996A21A4}" type="pres">
      <dgm:prSet presAssocID="{236217F8-C98A-4038-9604-30F4BCE4CF1A}" presName="parTx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093CA49-A28D-4266-82B3-5262EE4609FA}" type="pres">
      <dgm:prSet presAssocID="{236217F8-C98A-4038-9604-30F4BCE4CF1A}" presName="spVertical2" presStyleCnt="0"/>
      <dgm:spPr/>
    </dgm:pt>
    <dgm:pt modelId="{653FF8D9-972C-413C-B80B-551CEE4BE21C}" type="pres">
      <dgm:prSet presAssocID="{236217F8-C98A-4038-9604-30F4BCE4CF1A}" presName="spVertical3" presStyleCnt="0"/>
      <dgm:spPr/>
    </dgm:pt>
    <dgm:pt modelId="{0DD2238F-04E6-4D8D-872F-6A6C8FEF37DA}" type="pres">
      <dgm:prSet presAssocID="{B14B5F27-20E0-4637-8E4C-40ECDA871CFF}" presName="space" presStyleCnt="0"/>
      <dgm:spPr/>
    </dgm:pt>
    <dgm:pt modelId="{A402217F-2C5D-4DA8-B51C-AE0379A68D55}" type="pres">
      <dgm:prSet presAssocID="{7D243D7E-7326-45AE-A6F5-9FB3E4BEBB18}" presName="linV" presStyleCnt="0"/>
      <dgm:spPr/>
    </dgm:pt>
    <dgm:pt modelId="{64A1BBB4-049B-4C1F-AFDC-425CB2839762}" type="pres">
      <dgm:prSet presAssocID="{7D243D7E-7326-45AE-A6F5-9FB3E4BEBB18}" presName="spVertical1" presStyleCnt="0"/>
      <dgm:spPr/>
    </dgm:pt>
    <dgm:pt modelId="{608B020D-A561-4CCB-9A2D-8F8769A4381B}" type="pres">
      <dgm:prSet presAssocID="{7D243D7E-7326-45AE-A6F5-9FB3E4BEBB18}" presName="parTx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86C042-CCD5-4DC9-80B2-D0975177C97E}" type="pres">
      <dgm:prSet presAssocID="{7D243D7E-7326-45AE-A6F5-9FB3E4BEBB18}" presName="spVertical2" presStyleCnt="0"/>
      <dgm:spPr/>
    </dgm:pt>
    <dgm:pt modelId="{F8191147-628A-47AB-B292-AE30459EDDC7}" type="pres">
      <dgm:prSet presAssocID="{7D243D7E-7326-45AE-A6F5-9FB3E4BEBB18}" presName="spVertical3" presStyleCnt="0"/>
      <dgm:spPr/>
    </dgm:pt>
    <dgm:pt modelId="{81983CE7-D140-4C5A-B107-8B86492F54A7}" type="pres">
      <dgm:prSet presAssocID="{B56C6FF0-D6F2-41E6-B440-0D26B7D6A579}" presName="padding2" presStyleCnt="0"/>
      <dgm:spPr/>
    </dgm:pt>
    <dgm:pt modelId="{2F496353-672F-47AD-AF00-4EDDB708DB69}" type="pres">
      <dgm:prSet presAssocID="{B56C6FF0-D6F2-41E6-B440-0D26B7D6A579}" presName="negArrow" presStyleCnt="0"/>
      <dgm:spPr/>
    </dgm:pt>
    <dgm:pt modelId="{4AB93102-F6C9-46B6-B31B-29E2BEB3AD18}" type="pres">
      <dgm:prSet presAssocID="{B56C6FF0-D6F2-41E6-B440-0D26B7D6A579}" presName="backgroundArrow" presStyleLbl="node1" presStyleIdx="0" presStyleCnt="1"/>
      <dgm:spPr/>
    </dgm:pt>
  </dgm:ptLst>
  <dgm:cxnLst>
    <dgm:cxn modelId="{1267B2E3-D520-400B-A8A3-81DA82D465C1}" srcId="{B56C6FF0-D6F2-41E6-B440-0D26B7D6A579}" destId="{7D243D7E-7326-45AE-A6F5-9FB3E4BEBB18}" srcOrd="1" destOrd="0" parTransId="{1334A404-59A8-496B-9895-AD5C3D112252}" sibTransId="{DE9E99EA-E82B-425E-9CF6-DF678FD4D0EF}"/>
    <dgm:cxn modelId="{298C15D0-2500-4F04-9FE3-E88C07039EFF}" type="presOf" srcId="{236217F8-C98A-4038-9604-30F4BCE4CF1A}" destId="{CC0B8DAC-425E-4467-9859-0C43996A21A4}" srcOrd="0" destOrd="0" presId="urn:microsoft.com/office/officeart/2005/8/layout/hProcess3"/>
    <dgm:cxn modelId="{D53A74B5-704B-454E-BCAB-CA6B623514E6}" type="presOf" srcId="{B56C6FF0-D6F2-41E6-B440-0D26B7D6A579}" destId="{EBBC562D-505D-46CB-AF53-FC4A7B63E1F1}" srcOrd="0" destOrd="0" presId="urn:microsoft.com/office/officeart/2005/8/layout/hProcess3"/>
    <dgm:cxn modelId="{DB18A1F5-EC76-4EE1-A1FE-97E5EB153E44}" type="presOf" srcId="{7D243D7E-7326-45AE-A6F5-9FB3E4BEBB18}" destId="{608B020D-A561-4CCB-9A2D-8F8769A4381B}" srcOrd="0" destOrd="0" presId="urn:microsoft.com/office/officeart/2005/8/layout/hProcess3"/>
    <dgm:cxn modelId="{6DE369A5-023A-48A0-8ADA-7C9B334A1C3D}" srcId="{B56C6FF0-D6F2-41E6-B440-0D26B7D6A579}" destId="{236217F8-C98A-4038-9604-30F4BCE4CF1A}" srcOrd="0" destOrd="0" parTransId="{91606F8A-EB98-44E8-AD31-9FA938DC65A8}" sibTransId="{B14B5F27-20E0-4637-8E4C-40ECDA871CFF}"/>
    <dgm:cxn modelId="{1C958F11-3649-458F-A001-F99F11FA84E8}" type="presParOf" srcId="{EBBC562D-505D-46CB-AF53-FC4A7B63E1F1}" destId="{824C659E-0061-4BB3-AAD4-A58A4DEBA5A3}" srcOrd="0" destOrd="0" presId="urn:microsoft.com/office/officeart/2005/8/layout/hProcess3"/>
    <dgm:cxn modelId="{6519707D-296F-4A4D-91FE-88DE375C9457}" type="presParOf" srcId="{EBBC562D-505D-46CB-AF53-FC4A7B63E1F1}" destId="{99571F1E-4CC1-42C0-BE27-BAFC082189E4}" srcOrd="1" destOrd="0" presId="urn:microsoft.com/office/officeart/2005/8/layout/hProcess3"/>
    <dgm:cxn modelId="{D3C07375-7B15-4070-97D1-13550D395CE9}" type="presParOf" srcId="{99571F1E-4CC1-42C0-BE27-BAFC082189E4}" destId="{9DCBE810-8F7E-44F6-9E38-AF48EBB5B671}" srcOrd="0" destOrd="0" presId="urn:microsoft.com/office/officeart/2005/8/layout/hProcess3"/>
    <dgm:cxn modelId="{2A0549E7-8190-4057-96CD-2FE0F56C4BE8}" type="presParOf" srcId="{99571F1E-4CC1-42C0-BE27-BAFC082189E4}" destId="{7DA1FFDF-E24A-40CF-ACC4-D0CEE8E769EE}" srcOrd="1" destOrd="0" presId="urn:microsoft.com/office/officeart/2005/8/layout/hProcess3"/>
    <dgm:cxn modelId="{ADAC9C0C-6B3C-41B1-8F6B-B99E33394779}" type="presParOf" srcId="{7DA1FFDF-E24A-40CF-ACC4-D0CEE8E769EE}" destId="{AB8A0FD9-9190-4CC3-8C04-BA49B0DAE1E0}" srcOrd="0" destOrd="0" presId="urn:microsoft.com/office/officeart/2005/8/layout/hProcess3"/>
    <dgm:cxn modelId="{D7FF2B82-0D22-466B-BD51-34E18F9CA1E1}" type="presParOf" srcId="{7DA1FFDF-E24A-40CF-ACC4-D0CEE8E769EE}" destId="{CC0B8DAC-425E-4467-9859-0C43996A21A4}" srcOrd="1" destOrd="0" presId="urn:microsoft.com/office/officeart/2005/8/layout/hProcess3"/>
    <dgm:cxn modelId="{83D73228-EFF5-4164-A933-7A8FCF831387}" type="presParOf" srcId="{7DA1FFDF-E24A-40CF-ACC4-D0CEE8E769EE}" destId="{F093CA49-A28D-4266-82B3-5262EE4609FA}" srcOrd="2" destOrd="0" presId="urn:microsoft.com/office/officeart/2005/8/layout/hProcess3"/>
    <dgm:cxn modelId="{105E00AF-C7B7-4C25-A4DA-B1FF5920AC12}" type="presParOf" srcId="{7DA1FFDF-E24A-40CF-ACC4-D0CEE8E769EE}" destId="{653FF8D9-972C-413C-B80B-551CEE4BE21C}" srcOrd="3" destOrd="0" presId="urn:microsoft.com/office/officeart/2005/8/layout/hProcess3"/>
    <dgm:cxn modelId="{30D6D1A5-00E1-42EE-9CD3-D0EC50228FB6}" type="presParOf" srcId="{99571F1E-4CC1-42C0-BE27-BAFC082189E4}" destId="{0DD2238F-04E6-4D8D-872F-6A6C8FEF37DA}" srcOrd="2" destOrd="0" presId="urn:microsoft.com/office/officeart/2005/8/layout/hProcess3"/>
    <dgm:cxn modelId="{F93AA2A8-E0A2-439B-A8F0-3BC23E66C453}" type="presParOf" srcId="{99571F1E-4CC1-42C0-BE27-BAFC082189E4}" destId="{A402217F-2C5D-4DA8-B51C-AE0379A68D55}" srcOrd="3" destOrd="0" presId="urn:microsoft.com/office/officeart/2005/8/layout/hProcess3"/>
    <dgm:cxn modelId="{1F703A62-514F-4391-A66F-97BCFFAB36B3}" type="presParOf" srcId="{A402217F-2C5D-4DA8-B51C-AE0379A68D55}" destId="{64A1BBB4-049B-4C1F-AFDC-425CB2839762}" srcOrd="0" destOrd="0" presId="urn:microsoft.com/office/officeart/2005/8/layout/hProcess3"/>
    <dgm:cxn modelId="{C109C4AF-BBF4-4217-920C-3676CF7DC2ED}" type="presParOf" srcId="{A402217F-2C5D-4DA8-B51C-AE0379A68D55}" destId="{608B020D-A561-4CCB-9A2D-8F8769A4381B}" srcOrd="1" destOrd="0" presId="urn:microsoft.com/office/officeart/2005/8/layout/hProcess3"/>
    <dgm:cxn modelId="{4F279219-C6DD-44FB-B2A2-131D4DD6C7CD}" type="presParOf" srcId="{A402217F-2C5D-4DA8-B51C-AE0379A68D55}" destId="{4386C042-CCD5-4DC9-80B2-D0975177C97E}" srcOrd="2" destOrd="0" presId="urn:microsoft.com/office/officeart/2005/8/layout/hProcess3"/>
    <dgm:cxn modelId="{509E01AD-E4E9-4F1E-BE88-493ACDE81684}" type="presParOf" srcId="{A402217F-2C5D-4DA8-B51C-AE0379A68D55}" destId="{F8191147-628A-47AB-B292-AE30459EDDC7}" srcOrd="3" destOrd="0" presId="urn:microsoft.com/office/officeart/2005/8/layout/hProcess3"/>
    <dgm:cxn modelId="{DAAA345B-FB6A-466D-908D-A79F0FE280E7}" type="presParOf" srcId="{99571F1E-4CC1-42C0-BE27-BAFC082189E4}" destId="{81983CE7-D140-4C5A-B107-8B86492F54A7}" srcOrd="4" destOrd="0" presId="urn:microsoft.com/office/officeart/2005/8/layout/hProcess3"/>
    <dgm:cxn modelId="{96E8C585-3B1D-4F71-AB0F-9BD470CEE1A9}" type="presParOf" srcId="{99571F1E-4CC1-42C0-BE27-BAFC082189E4}" destId="{2F496353-672F-47AD-AF00-4EDDB708DB69}" srcOrd="5" destOrd="0" presId="urn:microsoft.com/office/officeart/2005/8/layout/hProcess3"/>
    <dgm:cxn modelId="{7E8C7763-59B8-4C69-BA98-DDE002BE07C3}" type="presParOf" srcId="{99571F1E-4CC1-42C0-BE27-BAFC082189E4}" destId="{4AB93102-F6C9-46B6-B31B-29E2BEB3AD18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C6FF0-D6F2-41E6-B440-0D26B7D6A57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36217F8-C98A-4038-9604-30F4BCE4CF1A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91606F8A-EB98-44E8-AD31-9FA938DC65A8}" type="parTrans" cxnId="{6DE369A5-023A-48A0-8ADA-7C9B334A1C3D}">
      <dgm:prSet/>
      <dgm:spPr/>
      <dgm:t>
        <a:bodyPr/>
        <a:lstStyle/>
        <a:p>
          <a:endParaRPr lang="en-US"/>
        </a:p>
      </dgm:t>
    </dgm:pt>
    <dgm:pt modelId="{B14B5F27-20E0-4637-8E4C-40ECDA871CFF}" type="sibTrans" cxnId="{6DE369A5-023A-48A0-8ADA-7C9B334A1C3D}">
      <dgm:prSet/>
      <dgm:spPr/>
      <dgm:t>
        <a:bodyPr/>
        <a:lstStyle/>
        <a:p>
          <a:endParaRPr lang="en-US"/>
        </a:p>
      </dgm:t>
    </dgm:pt>
    <dgm:pt modelId="{EBBC562D-505D-46CB-AF53-FC4A7B63E1F1}" type="pres">
      <dgm:prSet presAssocID="{B56C6FF0-D6F2-41E6-B440-0D26B7D6A579}" presName="Name0" presStyleCnt="0">
        <dgm:presLayoutVars>
          <dgm:dir/>
          <dgm:animLvl val="lvl"/>
          <dgm:resizeHandles val="exact"/>
        </dgm:presLayoutVars>
      </dgm:prSet>
      <dgm:spPr/>
    </dgm:pt>
    <dgm:pt modelId="{824C659E-0061-4BB3-AAD4-A58A4DEBA5A3}" type="pres">
      <dgm:prSet presAssocID="{B56C6FF0-D6F2-41E6-B440-0D26B7D6A579}" presName="dummy" presStyleCnt="0"/>
      <dgm:spPr/>
    </dgm:pt>
    <dgm:pt modelId="{99571F1E-4CC1-42C0-BE27-BAFC082189E4}" type="pres">
      <dgm:prSet presAssocID="{B56C6FF0-D6F2-41E6-B440-0D26B7D6A579}" presName="linH" presStyleCnt="0"/>
      <dgm:spPr/>
    </dgm:pt>
    <dgm:pt modelId="{9DCBE810-8F7E-44F6-9E38-AF48EBB5B671}" type="pres">
      <dgm:prSet presAssocID="{B56C6FF0-D6F2-41E6-B440-0D26B7D6A579}" presName="padding1" presStyleCnt="0"/>
      <dgm:spPr/>
    </dgm:pt>
    <dgm:pt modelId="{7DA1FFDF-E24A-40CF-ACC4-D0CEE8E769EE}" type="pres">
      <dgm:prSet presAssocID="{236217F8-C98A-4038-9604-30F4BCE4CF1A}" presName="linV" presStyleCnt="0"/>
      <dgm:spPr/>
    </dgm:pt>
    <dgm:pt modelId="{AB8A0FD9-9190-4CC3-8C04-BA49B0DAE1E0}" type="pres">
      <dgm:prSet presAssocID="{236217F8-C98A-4038-9604-30F4BCE4CF1A}" presName="spVertical1" presStyleCnt="0"/>
      <dgm:spPr/>
    </dgm:pt>
    <dgm:pt modelId="{CC0B8DAC-425E-4467-9859-0C43996A21A4}" type="pres">
      <dgm:prSet presAssocID="{236217F8-C98A-4038-9604-30F4BCE4CF1A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F093CA49-A28D-4266-82B3-5262EE4609FA}" type="pres">
      <dgm:prSet presAssocID="{236217F8-C98A-4038-9604-30F4BCE4CF1A}" presName="spVertical2" presStyleCnt="0"/>
      <dgm:spPr/>
    </dgm:pt>
    <dgm:pt modelId="{653FF8D9-972C-413C-B80B-551CEE4BE21C}" type="pres">
      <dgm:prSet presAssocID="{236217F8-C98A-4038-9604-30F4BCE4CF1A}" presName="spVertical3" presStyleCnt="0"/>
      <dgm:spPr/>
    </dgm:pt>
    <dgm:pt modelId="{81983CE7-D140-4C5A-B107-8B86492F54A7}" type="pres">
      <dgm:prSet presAssocID="{B56C6FF0-D6F2-41E6-B440-0D26B7D6A579}" presName="padding2" presStyleCnt="0"/>
      <dgm:spPr/>
    </dgm:pt>
    <dgm:pt modelId="{2F496353-672F-47AD-AF00-4EDDB708DB69}" type="pres">
      <dgm:prSet presAssocID="{B56C6FF0-D6F2-41E6-B440-0D26B7D6A579}" presName="negArrow" presStyleCnt="0"/>
      <dgm:spPr/>
    </dgm:pt>
    <dgm:pt modelId="{4AB93102-F6C9-46B6-B31B-29E2BEB3AD18}" type="pres">
      <dgm:prSet presAssocID="{B56C6FF0-D6F2-41E6-B440-0D26B7D6A579}" presName="backgroundArrow" presStyleLbl="node1" presStyleIdx="0" presStyleCnt="1"/>
      <dgm:spPr/>
    </dgm:pt>
  </dgm:ptLst>
  <dgm:cxnLst>
    <dgm:cxn modelId="{6DE369A5-023A-48A0-8ADA-7C9B334A1C3D}" srcId="{B56C6FF0-D6F2-41E6-B440-0D26B7D6A579}" destId="{236217F8-C98A-4038-9604-30F4BCE4CF1A}" srcOrd="0" destOrd="0" parTransId="{91606F8A-EB98-44E8-AD31-9FA938DC65A8}" sibTransId="{B14B5F27-20E0-4637-8E4C-40ECDA871CFF}"/>
    <dgm:cxn modelId="{F8CEDA54-31FA-4665-B391-EF30A00BCB21}" type="presOf" srcId="{B56C6FF0-D6F2-41E6-B440-0D26B7D6A579}" destId="{EBBC562D-505D-46CB-AF53-FC4A7B63E1F1}" srcOrd="0" destOrd="0" presId="urn:microsoft.com/office/officeart/2005/8/layout/hProcess3"/>
    <dgm:cxn modelId="{A2D80AFE-AF68-435B-BF7B-E839E7BAC91F}" type="presOf" srcId="{236217F8-C98A-4038-9604-30F4BCE4CF1A}" destId="{CC0B8DAC-425E-4467-9859-0C43996A21A4}" srcOrd="0" destOrd="0" presId="urn:microsoft.com/office/officeart/2005/8/layout/hProcess3"/>
    <dgm:cxn modelId="{4441E95A-3424-4CA1-9B19-158FE7E1A0B1}" type="presParOf" srcId="{EBBC562D-505D-46CB-AF53-FC4A7B63E1F1}" destId="{824C659E-0061-4BB3-AAD4-A58A4DEBA5A3}" srcOrd="0" destOrd="0" presId="urn:microsoft.com/office/officeart/2005/8/layout/hProcess3"/>
    <dgm:cxn modelId="{ECAA20C6-2B4C-41C2-B165-53AE86894125}" type="presParOf" srcId="{EBBC562D-505D-46CB-AF53-FC4A7B63E1F1}" destId="{99571F1E-4CC1-42C0-BE27-BAFC082189E4}" srcOrd="1" destOrd="0" presId="urn:microsoft.com/office/officeart/2005/8/layout/hProcess3"/>
    <dgm:cxn modelId="{81371F2D-8A27-480D-8432-38A59925350A}" type="presParOf" srcId="{99571F1E-4CC1-42C0-BE27-BAFC082189E4}" destId="{9DCBE810-8F7E-44F6-9E38-AF48EBB5B671}" srcOrd="0" destOrd="0" presId="urn:microsoft.com/office/officeart/2005/8/layout/hProcess3"/>
    <dgm:cxn modelId="{FF4065E6-2EEF-4B81-92F3-CA8CE313CCC5}" type="presParOf" srcId="{99571F1E-4CC1-42C0-BE27-BAFC082189E4}" destId="{7DA1FFDF-E24A-40CF-ACC4-D0CEE8E769EE}" srcOrd="1" destOrd="0" presId="urn:microsoft.com/office/officeart/2005/8/layout/hProcess3"/>
    <dgm:cxn modelId="{766F171F-7EE4-4DC1-B269-98425460E09A}" type="presParOf" srcId="{7DA1FFDF-E24A-40CF-ACC4-D0CEE8E769EE}" destId="{AB8A0FD9-9190-4CC3-8C04-BA49B0DAE1E0}" srcOrd="0" destOrd="0" presId="urn:microsoft.com/office/officeart/2005/8/layout/hProcess3"/>
    <dgm:cxn modelId="{4B6F0A8E-3881-400A-906F-7B374801EA93}" type="presParOf" srcId="{7DA1FFDF-E24A-40CF-ACC4-D0CEE8E769EE}" destId="{CC0B8DAC-425E-4467-9859-0C43996A21A4}" srcOrd="1" destOrd="0" presId="urn:microsoft.com/office/officeart/2005/8/layout/hProcess3"/>
    <dgm:cxn modelId="{2415C43B-51AE-413B-9F2C-558A79C83146}" type="presParOf" srcId="{7DA1FFDF-E24A-40CF-ACC4-D0CEE8E769EE}" destId="{F093CA49-A28D-4266-82B3-5262EE4609FA}" srcOrd="2" destOrd="0" presId="urn:microsoft.com/office/officeart/2005/8/layout/hProcess3"/>
    <dgm:cxn modelId="{D7A1DD7B-235C-40B8-AA32-838C25D4FE13}" type="presParOf" srcId="{7DA1FFDF-E24A-40CF-ACC4-D0CEE8E769EE}" destId="{653FF8D9-972C-413C-B80B-551CEE4BE21C}" srcOrd="3" destOrd="0" presId="urn:microsoft.com/office/officeart/2005/8/layout/hProcess3"/>
    <dgm:cxn modelId="{AF47CE30-B164-4BF4-A8FC-AE08C1D4385C}" type="presParOf" srcId="{99571F1E-4CC1-42C0-BE27-BAFC082189E4}" destId="{81983CE7-D140-4C5A-B107-8B86492F54A7}" srcOrd="2" destOrd="0" presId="urn:microsoft.com/office/officeart/2005/8/layout/hProcess3"/>
    <dgm:cxn modelId="{3CE23CCA-43D6-4425-AD4F-7F85F6502E04}" type="presParOf" srcId="{99571F1E-4CC1-42C0-BE27-BAFC082189E4}" destId="{2F496353-672F-47AD-AF00-4EDDB708DB69}" srcOrd="3" destOrd="0" presId="urn:microsoft.com/office/officeart/2005/8/layout/hProcess3"/>
    <dgm:cxn modelId="{79A8A2BD-7E36-4C84-83AC-29DBA24068B0}" type="presParOf" srcId="{99571F1E-4CC1-42C0-BE27-BAFC082189E4}" destId="{4AB93102-F6C9-46B6-B31B-29E2BEB3AD1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3102-F6C9-46B6-B31B-29E2BEB3AD18}">
      <dsp:nvSpPr>
        <dsp:cNvPr id="0" name=""/>
        <dsp:cNvSpPr/>
      </dsp:nvSpPr>
      <dsp:spPr>
        <a:xfrm>
          <a:off x="0" y="226302"/>
          <a:ext cx="7488832" cy="194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B020D-A561-4CCB-9A2D-8F8769A4381B}">
      <dsp:nvSpPr>
        <dsp:cNvPr id="0" name=""/>
        <dsp:cNvSpPr/>
      </dsp:nvSpPr>
      <dsp:spPr>
        <a:xfrm>
          <a:off x="4033832" y="712302"/>
          <a:ext cx="2855848" cy="9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 Design</a:t>
          </a:r>
        </a:p>
      </dsp:txBody>
      <dsp:txXfrm>
        <a:off x="4033832" y="712302"/>
        <a:ext cx="2855848" cy="972000"/>
      </dsp:txXfrm>
    </dsp:sp>
    <dsp:sp modelId="{CC0B8DAC-425E-4467-9859-0C43996A21A4}">
      <dsp:nvSpPr>
        <dsp:cNvPr id="0" name=""/>
        <dsp:cNvSpPr/>
      </dsp:nvSpPr>
      <dsp:spPr>
        <a:xfrm>
          <a:off x="606814" y="712302"/>
          <a:ext cx="2855848" cy="9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4320" rIns="0" bIns="27432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 Modelling</a:t>
          </a:r>
        </a:p>
      </dsp:txBody>
      <dsp:txXfrm>
        <a:off x="606814" y="712302"/>
        <a:ext cx="2855848" cy="97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3102-F6C9-46B6-B31B-29E2BEB3AD18}">
      <dsp:nvSpPr>
        <dsp:cNvPr id="0" name=""/>
        <dsp:cNvSpPr/>
      </dsp:nvSpPr>
      <dsp:spPr>
        <a:xfrm>
          <a:off x="0" y="10301"/>
          <a:ext cx="7488832" cy="237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8DAC-425E-4467-9859-0C43996A21A4}">
      <dsp:nvSpPr>
        <dsp:cNvPr id="0" name=""/>
        <dsp:cNvSpPr/>
      </dsp:nvSpPr>
      <dsp:spPr>
        <a:xfrm>
          <a:off x="600232" y="604302"/>
          <a:ext cx="6289448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5280" rIns="0" bIns="33528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SQL</a:t>
          </a:r>
        </a:p>
      </dsp:txBody>
      <dsp:txXfrm>
        <a:off x="600232" y="604302"/>
        <a:ext cx="6289448" cy="11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SQL querying</a:t>
            </a:r>
            <a:r>
              <a:rPr lang="en-US" baseline="0" dirty="0"/>
              <a:t> and calculations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50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database? </a:t>
            </a:r>
          </a:p>
          <a:p>
            <a:r>
              <a:rPr lang="en-US" baseline="0" dirty="0"/>
              <a:t>    - A collection of information divided into field, record, files, etc. </a:t>
            </a:r>
          </a:p>
          <a:p>
            <a:r>
              <a:rPr lang="en-US" baseline="0" dirty="0"/>
              <a:t>    - Software that allows you to access and manipulate the information. </a:t>
            </a:r>
          </a:p>
          <a:p>
            <a:r>
              <a:rPr lang="en-US" baseline="0" dirty="0"/>
              <a:t>    - Organized information.</a:t>
            </a:r>
          </a:p>
          <a:p>
            <a:endParaRPr lang="en-US" baseline="0" dirty="0"/>
          </a:p>
          <a:p>
            <a:r>
              <a:rPr lang="en-US" baseline="0" dirty="0"/>
              <a:t>Ex. </a:t>
            </a:r>
            <a:r>
              <a:rPr lang="en-US" u="sng" baseline="0" dirty="0"/>
              <a:t>Top 5 memes                               |     dankness of the meme</a:t>
            </a:r>
          </a:p>
          <a:p>
            <a:r>
              <a:rPr lang="en-US" baseline="0" dirty="0"/>
              <a:t>-   </a:t>
            </a:r>
            <a:r>
              <a:rPr lang="en-US" baseline="0" dirty="0" err="1"/>
              <a:t>Harambe</a:t>
            </a:r>
            <a:r>
              <a:rPr lang="en-US" baseline="0" dirty="0"/>
              <a:t>                                       |     9000 </a:t>
            </a:r>
          </a:p>
          <a:p>
            <a:pPr marL="0" indent="0">
              <a:buFontTx/>
              <a:buNone/>
            </a:pPr>
            <a:r>
              <a:rPr lang="en-US" baseline="0" dirty="0"/>
              <a:t>-   </a:t>
            </a:r>
            <a:r>
              <a:rPr lang="en-US" baseline="0" dirty="0" err="1"/>
              <a:t>Petter</a:t>
            </a:r>
            <a:r>
              <a:rPr lang="en-US" baseline="0" dirty="0"/>
              <a:t> griffin grind my gears        |     1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You know nothing john snow      |      42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John </a:t>
            </a:r>
            <a:r>
              <a:rPr lang="en-US" baseline="0" dirty="0" err="1"/>
              <a:t>Cena</a:t>
            </a:r>
            <a:r>
              <a:rPr lang="en-US" baseline="0" dirty="0"/>
              <a:t>                                     |     9001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Bad luck </a:t>
            </a:r>
            <a:r>
              <a:rPr lang="en-US" baseline="0" dirty="0" err="1"/>
              <a:t>brian</a:t>
            </a:r>
            <a:r>
              <a:rPr lang="en-US" baseline="0" dirty="0"/>
              <a:t>                               |     13</a:t>
            </a:r>
          </a:p>
          <a:p>
            <a:pPr marL="0" indent="0">
              <a:buFontTx/>
              <a:buNone/>
            </a:pPr>
            <a:r>
              <a:rPr lang="en-US" baseline="0" dirty="0"/>
              <a:t>                                                          |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How old is the meme?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How dank is the meme?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C.S &gt; Data, data, data 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CRUD: create, retrieve, update,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1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8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8/25/2016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8/25/2016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420888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to Databases – </a:t>
            </a:r>
            <a:br>
              <a:rPr lang="en-US" dirty="0"/>
            </a:br>
            <a:r>
              <a:rPr lang="en-US" dirty="0"/>
              <a:t>Course Overview 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420-D10  </a:t>
            </a:r>
            <a:r>
              <a:rPr lang="en-US" sz="2800"/>
              <a:t>Database I – S01</a:t>
            </a:r>
            <a:endParaRPr lang="en-US" sz="2800" dirty="0"/>
          </a:p>
          <a:p>
            <a:endParaRPr lang="en-US" sz="2800" dirty="0"/>
          </a:p>
          <a:p>
            <a:r>
              <a:rPr lang="en-US" dirty="0"/>
              <a:t>References:</a:t>
            </a:r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188640"/>
            <a:ext cx="7620000" cy="1143000"/>
          </a:xfrm>
        </p:spPr>
        <p:txBody>
          <a:bodyPr/>
          <a:lstStyle/>
          <a:p>
            <a:r>
              <a:rPr lang="en-CA" dirty="0"/>
              <a:t>Course Objectives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Two tracks (in parallel)</a:t>
            </a:r>
          </a:p>
          <a:p>
            <a:pPr lvl="1"/>
            <a:r>
              <a:rPr lang="en-US" dirty="0"/>
              <a:t>Database design and modelling</a:t>
            </a:r>
          </a:p>
          <a:p>
            <a:pPr lvl="1"/>
            <a:r>
              <a:rPr lang="en-US" dirty="0"/>
              <a:t>SQL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5576884"/>
              </p:ext>
            </p:extLst>
          </p:nvPr>
        </p:nvGraphicFramePr>
        <p:xfrm>
          <a:off x="755576" y="2492896"/>
          <a:ext cx="7488832" cy="2396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4855035"/>
              </p:ext>
            </p:extLst>
          </p:nvPr>
        </p:nvGraphicFramePr>
        <p:xfrm>
          <a:off x="755576" y="3789040"/>
          <a:ext cx="7488832" cy="2396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3960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journey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Step 1</a:t>
            </a:r>
          </a:p>
          <a:p>
            <a:pPr lvl="1"/>
            <a:r>
              <a:rPr lang="en-US" dirty="0"/>
              <a:t>Learn the overview</a:t>
            </a:r>
          </a:p>
          <a:p>
            <a:pPr lvl="2"/>
            <a:r>
              <a:rPr lang="en-US" dirty="0"/>
              <a:t>What are they?  Why use them?</a:t>
            </a:r>
          </a:p>
          <a:p>
            <a:pPr lvl="2"/>
            <a:r>
              <a:rPr lang="en-US" dirty="0"/>
              <a:t>Hands-on with using a database</a:t>
            </a:r>
          </a:p>
          <a:p>
            <a:pPr lvl="3"/>
            <a:r>
              <a:rPr lang="en-US" dirty="0"/>
              <a:t>SQL – Oracle</a:t>
            </a:r>
          </a:p>
          <a:p>
            <a:pPr lvl="3"/>
            <a:r>
              <a:rPr lang="en-US" dirty="0"/>
              <a:t>Purpose – understand database basics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9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journey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Step 2</a:t>
            </a:r>
          </a:p>
          <a:p>
            <a:pPr lvl="1"/>
            <a:r>
              <a:rPr lang="en-US" strike="sngStrike" dirty="0"/>
              <a:t>What, why, </a:t>
            </a:r>
            <a:r>
              <a:rPr lang="en-US" dirty="0"/>
              <a:t>how</a:t>
            </a:r>
          </a:p>
          <a:p>
            <a:pPr lvl="2"/>
            <a:r>
              <a:rPr lang="en-US" dirty="0"/>
              <a:t>How do you take a customer use case and create a database for it</a:t>
            </a:r>
          </a:p>
          <a:p>
            <a:pPr lvl="2"/>
            <a:r>
              <a:rPr lang="en-US" dirty="0"/>
              <a:t>Database Design and modelling</a:t>
            </a:r>
          </a:p>
          <a:p>
            <a:pPr lvl="3"/>
            <a:r>
              <a:rPr lang="en-US" dirty="0"/>
              <a:t>Requirements</a:t>
            </a:r>
          </a:p>
          <a:p>
            <a:pPr lvl="3"/>
            <a:r>
              <a:rPr lang="en-US" dirty="0"/>
              <a:t>Conceptual </a:t>
            </a:r>
            <a:r>
              <a:rPr lang="en-US" dirty="0" err="1"/>
              <a:t>models:Entity-Relationship</a:t>
            </a:r>
            <a:r>
              <a:rPr lang="en-US" dirty="0"/>
              <a:t> Diagrams</a:t>
            </a:r>
          </a:p>
          <a:p>
            <a:pPr lvl="3"/>
            <a:r>
              <a:rPr lang="en-US" dirty="0"/>
              <a:t>Physical database model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0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journey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Step 3</a:t>
            </a:r>
          </a:p>
          <a:p>
            <a:pPr lvl="1"/>
            <a:r>
              <a:rPr lang="en-US" dirty="0"/>
              <a:t>Advanced SQL &amp; Database concepts</a:t>
            </a:r>
          </a:p>
          <a:p>
            <a:pPr lvl="2"/>
            <a:r>
              <a:rPr lang="en-US" dirty="0"/>
              <a:t>More complicated queries</a:t>
            </a:r>
          </a:p>
          <a:p>
            <a:pPr lvl="3"/>
            <a:r>
              <a:rPr lang="en-US" dirty="0"/>
              <a:t>Multi-table joins, group by, having</a:t>
            </a:r>
          </a:p>
          <a:p>
            <a:pPr lvl="2"/>
            <a:r>
              <a:rPr lang="en-US" dirty="0"/>
              <a:t>More advanced database features</a:t>
            </a:r>
          </a:p>
          <a:p>
            <a:pPr lvl="3"/>
            <a:r>
              <a:rPr lang="en-US" dirty="0"/>
              <a:t>Transactions, views, locking, sequences</a:t>
            </a:r>
          </a:p>
          <a:p>
            <a:pPr lvl="3"/>
            <a:r>
              <a:rPr lang="en-US" dirty="0"/>
              <a:t>Administration </a:t>
            </a:r>
          </a:p>
          <a:p>
            <a:pPr lvl="4"/>
            <a:r>
              <a:rPr lang="en-US" dirty="0"/>
              <a:t>Backup, restore, access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3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project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r>
              <a:rPr lang="en-US" dirty="0"/>
              <a:t>Throughout the course</a:t>
            </a:r>
          </a:p>
          <a:p>
            <a:pPr lvl="1"/>
            <a:r>
              <a:rPr lang="en-US" dirty="0"/>
              <a:t>Analyze and design a database</a:t>
            </a:r>
          </a:p>
          <a:p>
            <a:pPr lvl="1"/>
            <a:r>
              <a:rPr lang="en-US" dirty="0"/>
              <a:t>Implement the database</a:t>
            </a:r>
          </a:p>
          <a:p>
            <a:pPr lvl="2"/>
            <a:r>
              <a:rPr lang="en-US" dirty="0"/>
              <a:t>Happy Valley Kennels</a:t>
            </a:r>
          </a:p>
          <a:p>
            <a:pPr lvl="2"/>
            <a:r>
              <a:rPr lang="en-US" dirty="0"/>
              <a:t>In conjunction with your Systems I course </a:t>
            </a:r>
          </a:p>
          <a:p>
            <a:pPr lvl="3"/>
            <a:r>
              <a:rPr lang="en-US" dirty="0"/>
              <a:t>Requirements, use cases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2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274</Words>
  <Application>Microsoft Office PowerPoint</Application>
  <PresentationFormat>On-screen Show (4:3)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Introduction to Databases –  Course Overview </vt:lpstr>
      <vt:lpstr>Course Objectives</vt:lpstr>
      <vt:lpstr>The journey</vt:lpstr>
      <vt:lpstr>The journey</vt:lpstr>
      <vt:lpstr>The journey</vt:lpstr>
      <vt:lpstr>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2016-08-25T18:26:14Z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