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lvl1pPr>
      <a:defRPr sz="1200">
        <a:latin typeface="Times Roman"/>
        <a:ea typeface="Times Roman"/>
        <a:cs typeface="Times Roman"/>
        <a:sym typeface="Times Roman"/>
      </a:defRPr>
    </a:lvl1pPr>
    <a:lvl2pPr indent="457200">
      <a:defRPr sz="1200">
        <a:latin typeface="Times Roman"/>
        <a:ea typeface="Times Roman"/>
        <a:cs typeface="Times Roman"/>
        <a:sym typeface="Times Roman"/>
      </a:defRPr>
    </a:lvl2pPr>
    <a:lvl3pPr indent="914400">
      <a:defRPr sz="1200">
        <a:latin typeface="Times Roman"/>
        <a:ea typeface="Times Roman"/>
        <a:cs typeface="Times Roman"/>
        <a:sym typeface="Times Roman"/>
      </a:defRPr>
    </a:lvl3pPr>
    <a:lvl4pPr indent="1371600">
      <a:defRPr sz="1200">
        <a:latin typeface="Times Roman"/>
        <a:ea typeface="Times Roman"/>
        <a:cs typeface="Times Roman"/>
        <a:sym typeface="Times Roman"/>
      </a:defRPr>
    </a:lvl4pPr>
    <a:lvl5pPr indent="1828800">
      <a:defRPr sz="1200">
        <a:latin typeface="Times Roman"/>
        <a:ea typeface="Times Roman"/>
        <a:cs typeface="Times Roman"/>
        <a:sym typeface="Times Roman"/>
      </a:defRPr>
    </a:lvl5pPr>
    <a:lvl6pPr>
      <a:defRPr sz="1200">
        <a:latin typeface="Times Roman"/>
        <a:ea typeface="Times Roman"/>
        <a:cs typeface="Times Roman"/>
        <a:sym typeface="Times Roman"/>
      </a:defRPr>
    </a:lvl6pPr>
    <a:lvl7pPr>
      <a:defRPr sz="1200">
        <a:latin typeface="Times Roman"/>
        <a:ea typeface="Times Roman"/>
        <a:cs typeface="Times Roman"/>
        <a:sym typeface="Times Roman"/>
      </a:defRPr>
    </a:lvl7pPr>
    <a:lvl8pPr>
      <a:defRPr sz="1200">
        <a:latin typeface="Times Roman"/>
        <a:ea typeface="Times Roman"/>
        <a:cs typeface="Times Roman"/>
        <a:sym typeface="Times Roman"/>
      </a:defRPr>
    </a:lvl8pPr>
    <a:lvl9pPr>
      <a:defRPr sz="1200">
        <a:latin typeface="Times Roman"/>
        <a:ea typeface="Times Roman"/>
        <a:cs typeface="Times Roman"/>
        <a:sym typeface="Times Roman"/>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Times Roman"/>
          <a:ea typeface="Times Roman"/>
          <a:cs typeface="Times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7F3F4"/>
          </a:solidFill>
        </a:fill>
      </a:tcStyle>
    </a:wholeTbl>
    <a:band2H>
      <a:tcTxStyle/>
      <a:tcStyle>
        <a:tcBdr/>
        <a:fill>
          <a:solidFill>
            <a:srgbClr val="F3F9FA"/>
          </a:solidFill>
        </a:fill>
      </a:tcStyle>
    </a:band2H>
    <a:firstCol>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firstCol>
    <a:lastRow>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lastRow>
    <a:firstRow>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firstRow>
  </a:tblStyle>
  <a:tblStyle styleId="{C7B018BB-80A7-4F77-B60F-C8B233D01FF8}" styleName="">
    <a:tblBg/>
    <a:wholeTbl>
      <a:tcTxStyle b="on" i="on">
        <a:font>
          <a:latin typeface="Times Roman"/>
          <a:ea typeface="Times Roman"/>
          <a:cs typeface="Times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a:tcStyle>
        <a:tcBdr/>
        <a:fill>
          <a:solidFill>
            <a:srgbClr val="FFFFFF"/>
          </a:solidFill>
        </a:fill>
      </a:tcStyle>
    </a:band2H>
    <a:firstCol>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Times Roman"/>
          <a:ea typeface="Times Roman"/>
          <a:cs typeface="Times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CCDA"/>
          </a:solidFill>
        </a:fill>
      </a:tcStyle>
    </a:wholeTbl>
    <a:band2H>
      <a:tcTxStyle/>
      <a:tcStyle>
        <a:tcBdr/>
        <a:fill>
          <a:solidFill>
            <a:srgbClr val="E7E7ED"/>
          </a:solidFill>
        </a:fill>
      </a:tcStyle>
    </a:band2H>
    <a:firstCol>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Col>
    <a:lastRow>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lastRow>
    <a:firstRow>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Row>
  </a:tblStyle>
  <a:tblStyle styleId="{CF821DB8-F4EB-4A41-A1BA-3FCAFE7338EE}" styleName="">
    <a:tblBg/>
    <a:wholeTbl>
      <a:tcTxStyle b="on" i="on">
        <a:font>
          <a:latin typeface="Times Roman"/>
          <a:ea typeface="Times Roman"/>
          <a:cs typeface="Times Roman"/>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Times Roman"/>
          <a:ea typeface="Times Roman"/>
          <a:cs typeface="Times Roman"/>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BE0E3"/>
          </a:solidFill>
        </a:fill>
      </a:tcStyle>
    </a:firstCol>
    <a:lastRow>
      <a:tcTxStyle b="on" i="on">
        <a:font>
          <a:latin typeface="Times Roman"/>
          <a:ea typeface="Times Roman"/>
          <a:cs typeface="Times Roman"/>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Times Roman"/>
          <a:ea typeface="Times Roman"/>
          <a:cs typeface="Times Roman"/>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BBE0E3"/>
          </a:solidFill>
        </a:fill>
      </a:tcStyle>
    </a:firstRow>
  </a:tblStyle>
  <a:tblStyle styleId="{33BA23B1-9221-436E-865A-0063620EA4FD}" styleName="">
    <a:tblBg/>
    <a:wholeTbl>
      <a:tcTxStyle b="on" i="on">
        <a:font>
          <a:latin typeface="Times Roman"/>
          <a:ea typeface="Times Roman"/>
          <a:cs typeface="Times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Times Roman"/>
          <a:ea typeface="Times Roman"/>
          <a:cs typeface="Times Roman"/>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Times Roman"/>
          <a:ea typeface="Times Roman"/>
          <a:cs typeface="Times Roman"/>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Times Roman"/>
          <a:ea typeface="Times Roman"/>
          <a:cs typeface="Times Roman"/>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Times Roman"/>
          <a:ea typeface="Times Roman"/>
          <a:cs typeface="Times Roman"/>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10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hape 9"/>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0" name="Shape 10"/>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mn-lt"/>
        <a:ea typeface="+mn-ea"/>
        <a:cs typeface="+mn-cs"/>
        <a:sym typeface="Avenir Roman"/>
      </a:defRPr>
    </a:lvl1pPr>
    <a:lvl2pPr indent="228600" defTabSz="457200">
      <a:lnSpc>
        <a:spcPct val="125000"/>
      </a:lnSpc>
      <a:defRPr sz="2400">
        <a:latin typeface="+mn-lt"/>
        <a:ea typeface="+mn-ea"/>
        <a:cs typeface="+mn-cs"/>
        <a:sym typeface="Avenir Roman"/>
      </a:defRPr>
    </a:lvl2pPr>
    <a:lvl3pPr indent="457200" defTabSz="457200">
      <a:lnSpc>
        <a:spcPct val="125000"/>
      </a:lnSpc>
      <a:defRPr sz="2400">
        <a:latin typeface="+mn-lt"/>
        <a:ea typeface="+mn-ea"/>
        <a:cs typeface="+mn-cs"/>
        <a:sym typeface="Avenir Roman"/>
      </a:defRPr>
    </a:lvl3pPr>
    <a:lvl4pPr indent="685800" defTabSz="457200">
      <a:lnSpc>
        <a:spcPct val="125000"/>
      </a:lnSpc>
      <a:defRPr sz="2400">
        <a:latin typeface="+mn-lt"/>
        <a:ea typeface="+mn-ea"/>
        <a:cs typeface="+mn-cs"/>
        <a:sym typeface="Avenir Roman"/>
      </a:defRPr>
    </a:lvl4pPr>
    <a:lvl5pPr indent="914400" defTabSz="457200">
      <a:lnSpc>
        <a:spcPct val="125000"/>
      </a:lnSpc>
      <a:defRPr sz="2400">
        <a:latin typeface="+mn-lt"/>
        <a:ea typeface="+mn-ea"/>
        <a:cs typeface="+mn-cs"/>
        <a:sym typeface="Avenir Roman"/>
      </a:defRPr>
    </a:lvl5pPr>
    <a:lvl6pPr indent="1143000" defTabSz="457200">
      <a:lnSpc>
        <a:spcPct val="125000"/>
      </a:lnSpc>
      <a:defRPr sz="2400">
        <a:latin typeface="+mn-lt"/>
        <a:ea typeface="+mn-ea"/>
        <a:cs typeface="+mn-cs"/>
        <a:sym typeface="Avenir Roman"/>
      </a:defRPr>
    </a:lvl6pPr>
    <a:lvl7pPr indent="1371600" defTabSz="457200">
      <a:lnSpc>
        <a:spcPct val="125000"/>
      </a:lnSpc>
      <a:defRPr sz="2400">
        <a:latin typeface="+mn-lt"/>
        <a:ea typeface="+mn-ea"/>
        <a:cs typeface="+mn-cs"/>
        <a:sym typeface="Avenir Roman"/>
      </a:defRPr>
    </a:lvl7pPr>
    <a:lvl8pPr indent="1600200" defTabSz="457200">
      <a:lnSpc>
        <a:spcPct val="125000"/>
      </a:lnSpc>
      <a:defRPr sz="2400">
        <a:latin typeface="+mn-lt"/>
        <a:ea typeface="+mn-ea"/>
        <a:cs typeface="+mn-cs"/>
        <a:sym typeface="Avenir Roman"/>
      </a:defRPr>
    </a:lvl8pPr>
    <a:lvl9pPr indent="1828800" defTabSz="457200">
      <a:lnSpc>
        <a:spcPct val="125000"/>
      </a:lnSpc>
      <a:defRPr sz="2400">
        <a:latin typeface="+mn-lt"/>
        <a:ea typeface="+mn-ea"/>
        <a:cs typeface="+mn-cs"/>
        <a:sym typeface="Avenir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6" name="Shape 6"/>
          <p:cNvSpPr>
            <a:spLocks noGrp="1"/>
          </p:cNvSpPr>
          <p:nvPr>
            <p:ph type="sldNum" sz="quarter" idx="2"/>
          </p:nvPr>
        </p:nvSpPr>
        <p:spPr>
          <a:prstGeom prst="rect">
            <a:avLst/>
          </a:prstGeom>
        </p:spPr>
        <p:txBody>
          <a:bodyPr/>
          <a:lstStyle/>
          <a:p>
            <a:pPr lvl="0"/>
            <a:fld id="{86CB4B4D-7CA3-9044-876B-883B54F8677D}" type="slidenum">
              <a:t>‹#›</a:t>
            </a:fld>
            <a:endParaRPr/>
          </a:p>
        </p:txBody>
      </p:sp>
      <p:sp>
        <p:nvSpPr>
          <p:cNvPr id="7" name="Shape 7"/>
          <p:cNvSpPr>
            <a:spLocks noGrp="1"/>
          </p:cNvSpPr>
          <p:nvPr>
            <p:ph type="title"/>
          </p:nvPr>
        </p:nvSpPr>
        <p:spPr>
          <a:prstGeom prst="rect">
            <a:avLst/>
          </a:prstGeom>
        </p:spPr>
        <p:txBody>
          <a:bodyPr/>
          <a:lstStyle/>
          <a:p>
            <a:pPr lvl="0"/>
            <a:endParaRPr/>
          </a:p>
        </p:txBody>
      </p:sp>
      <p:sp>
        <p:nvSpPr>
          <p:cNvPr id="8" name="Shape 8"/>
          <p:cNvSpPr>
            <a:spLocks noGrp="1"/>
          </p:cNvSpPr>
          <p:nvPr>
            <p:ph type="body" idx="1"/>
          </p:nvPr>
        </p:nvSpPr>
        <p:spPr>
          <a:prstGeom prst="rect">
            <a:avLst/>
          </a:prstGeom>
        </p:spPr>
        <p:txBody>
          <a:bodyPr/>
          <a:lstStyle/>
          <a:p>
            <a:pPr lvl="0"/>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sldNum" sz="quarter" idx="2"/>
          </p:nvPr>
        </p:nvSpPr>
        <p:spPr>
          <a:xfrm>
            <a:off x="7364729" y="6248400"/>
            <a:ext cx="281941" cy="320040"/>
          </a:xfrm>
          <a:prstGeom prst="rect">
            <a:avLst/>
          </a:prstGeom>
          <a:ln w="12700">
            <a:miter lim="400000"/>
          </a:ln>
        </p:spPr>
        <p:txBody>
          <a:bodyPr wrap="none" lIns="45719" rIns="45719">
            <a:spAutoFit/>
          </a:bodyPr>
          <a:lstStyle>
            <a:lvl1pPr algn="ctr">
              <a:defRPr sz="1400"/>
            </a:lvl1pPr>
          </a:lstStyle>
          <a:p>
            <a:pPr lvl="0"/>
            <a:fld id="{86CB4B4D-7CA3-9044-876B-883B54F8677D}" type="slidenum">
              <a:t>‹#›</a:t>
            </a:fld>
            <a:endParaRPr/>
          </a:p>
        </p:txBody>
      </p:sp>
      <p:sp>
        <p:nvSpPr>
          <p:cNvPr id="3" name="Shape 3"/>
          <p:cNvSpPr>
            <a:spLocks noGrp="1"/>
          </p:cNvSpPr>
          <p:nvPr>
            <p:ph type="title"/>
          </p:nvPr>
        </p:nvSpPr>
        <p:spPr>
          <a:xfrm>
            <a:off x="685800" y="381000"/>
            <a:ext cx="7772400" cy="1600200"/>
          </a:xfrm>
          <a:prstGeom prst="rect">
            <a:avLst/>
          </a:prstGeom>
          <a:ln w="12700">
            <a:miter lim="400000"/>
          </a:ln>
        </p:spPr>
        <p:txBody>
          <a:bodyPr lIns="50800" tIns="50800" rIns="50800" bIns="50800" anchor="ctr"/>
          <a:lstStyle/>
          <a:p>
            <a:pPr lvl="0"/>
            <a:endParaRPr/>
          </a:p>
        </p:txBody>
      </p:sp>
      <p:sp>
        <p:nvSpPr>
          <p:cNvPr id="4" name="Shape 4"/>
          <p:cNvSpPr>
            <a:spLocks noGrp="1"/>
          </p:cNvSpPr>
          <p:nvPr>
            <p:ph type="body" idx="1"/>
          </p:nvPr>
        </p:nvSpPr>
        <p:spPr>
          <a:xfrm>
            <a:off x="685800" y="1981200"/>
            <a:ext cx="7772400" cy="4876800"/>
          </a:xfrm>
          <a:prstGeom prst="rect">
            <a:avLst/>
          </a:prstGeom>
          <a:ln w="12700">
            <a:miter lim="400000"/>
          </a:ln>
        </p:spPr>
        <p:txBody>
          <a:bodyPr lIns="50800" tIns="50800" rIns="50800" bIns="50800"/>
          <a:lstStyle/>
          <a:p>
            <a:pPr lvl="0"/>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indent="39687" algn="ctr">
        <a:defRPr sz="4400">
          <a:latin typeface="Times Roman"/>
          <a:ea typeface="Times Roman"/>
          <a:cs typeface="Times Roman"/>
          <a:sym typeface="Times Roman"/>
        </a:defRPr>
      </a:lvl1pPr>
      <a:lvl2pPr indent="39687" algn="ctr">
        <a:defRPr sz="4400">
          <a:latin typeface="Times Roman"/>
          <a:ea typeface="Times Roman"/>
          <a:cs typeface="Times Roman"/>
          <a:sym typeface="Times Roman"/>
        </a:defRPr>
      </a:lvl2pPr>
      <a:lvl3pPr indent="39687" algn="ctr">
        <a:defRPr sz="4400">
          <a:latin typeface="Times Roman"/>
          <a:ea typeface="Times Roman"/>
          <a:cs typeface="Times Roman"/>
          <a:sym typeface="Times Roman"/>
        </a:defRPr>
      </a:lvl3pPr>
      <a:lvl4pPr indent="39687" algn="ctr">
        <a:defRPr sz="4400">
          <a:latin typeface="Times Roman"/>
          <a:ea typeface="Times Roman"/>
          <a:cs typeface="Times Roman"/>
          <a:sym typeface="Times Roman"/>
        </a:defRPr>
      </a:lvl4pPr>
      <a:lvl5pPr indent="39687" algn="ctr">
        <a:defRPr sz="4400">
          <a:latin typeface="Times Roman"/>
          <a:ea typeface="Times Roman"/>
          <a:cs typeface="Times Roman"/>
          <a:sym typeface="Times Roman"/>
        </a:defRPr>
      </a:lvl5pPr>
      <a:lvl6pPr indent="496887" algn="ctr">
        <a:defRPr sz="4400">
          <a:latin typeface="Times Roman"/>
          <a:ea typeface="Times Roman"/>
          <a:cs typeface="Times Roman"/>
          <a:sym typeface="Times Roman"/>
        </a:defRPr>
      </a:lvl6pPr>
      <a:lvl7pPr indent="954087" algn="ctr">
        <a:defRPr sz="4400">
          <a:latin typeface="Times Roman"/>
          <a:ea typeface="Times Roman"/>
          <a:cs typeface="Times Roman"/>
          <a:sym typeface="Times Roman"/>
        </a:defRPr>
      </a:lvl7pPr>
      <a:lvl8pPr indent="1411287" algn="ctr">
        <a:defRPr sz="4400">
          <a:latin typeface="Times Roman"/>
          <a:ea typeface="Times Roman"/>
          <a:cs typeface="Times Roman"/>
          <a:sym typeface="Times Roman"/>
        </a:defRPr>
      </a:lvl8pPr>
      <a:lvl9pPr indent="1868487" algn="ctr">
        <a:defRPr sz="4400">
          <a:latin typeface="Times Roman"/>
          <a:ea typeface="Times Roman"/>
          <a:cs typeface="Times Roman"/>
          <a:sym typeface="Times Roman"/>
        </a:defRPr>
      </a:lvl9pPr>
    </p:titleStyle>
    <p:bodyStyle>
      <a:lvl1pPr marL="382587" indent="-342900">
        <a:spcBef>
          <a:spcPts val="800"/>
        </a:spcBef>
        <a:buSzPct val="100000"/>
        <a:buFont typeface="Times Roman"/>
        <a:buChar char="»"/>
        <a:defRPr sz="3200">
          <a:latin typeface="Times Roman"/>
          <a:ea typeface="Times Roman"/>
          <a:cs typeface="Times Roman"/>
          <a:sym typeface="Times Roman"/>
        </a:defRPr>
      </a:lvl1pPr>
      <a:lvl2pPr marL="772658" indent="-326571">
        <a:spcBef>
          <a:spcPts val="800"/>
        </a:spcBef>
        <a:buSzPct val="100000"/>
        <a:buFont typeface="Times Roman"/>
        <a:buChar char="–"/>
        <a:defRPr sz="3200">
          <a:latin typeface="Times Roman"/>
          <a:ea typeface="Times Roman"/>
          <a:cs typeface="Times Roman"/>
          <a:sym typeface="Times Roman"/>
        </a:defRPr>
      </a:lvl2pPr>
      <a:lvl3pPr marL="1208087" indent="-304800">
        <a:spcBef>
          <a:spcPts val="800"/>
        </a:spcBef>
        <a:buSzPct val="100000"/>
        <a:buFont typeface="Times Roman"/>
        <a:buChar char="•"/>
        <a:defRPr sz="3200">
          <a:latin typeface="Times Roman"/>
          <a:ea typeface="Times Roman"/>
          <a:cs typeface="Times Roman"/>
          <a:sym typeface="Times Roman"/>
        </a:defRPr>
      </a:lvl3pPr>
      <a:lvl4pPr marL="1726247" indent="-365760">
        <a:spcBef>
          <a:spcPts val="800"/>
        </a:spcBef>
        <a:buSzPct val="100000"/>
        <a:buFont typeface="Times Roman"/>
        <a:buChar char="–"/>
        <a:defRPr sz="3200">
          <a:latin typeface="Times Roman"/>
          <a:ea typeface="Times Roman"/>
          <a:cs typeface="Times Roman"/>
          <a:sym typeface="Times Roman"/>
        </a:defRPr>
      </a:lvl4pPr>
      <a:lvl5pPr marL="2183447" indent="-365760">
        <a:spcBef>
          <a:spcPts val="800"/>
        </a:spcBef>
        <a:buSzPct val="100000"/>
        <a:buFont typeface="Times Roman"/>
        <a:buChar char="»"/>
        <a:defRPr sz="3200">
          <a:latin typeface="Times Roman"/>
          <a:ea typeface="Times Roman"/>
          <a:cs typeface="Times Roman"/>
          <a:sym typeface="Times Roman"/>
        </a:defRPr>
      </a:lvl5pPr>
      <a:lvl6pPr marL="2640647" indent="-365760">
        <a:spcBef>
          <a:spcPts val="800"/>
        </a:spcBef>
        <a:buSzPct val="100000"/>
        <a:buFont typeface="Times Roman"/>
        <a:buChar char="•"/>
        <a:defRPr sz="3200">
          <a:latin typeface="Times Roman"/>
          <a:ea typeface="Times Roman"/>
          <a:cs typeface="Times Roman"/>
          <a:sym typeface="Times Roman"/>
        </a:defRPr>
      </a:lvl6pPr>
      <a:lvl7pPr marL="3097847" indent="-365760">
        <a:spcBef>
          <a:spcPts val="800"/>
        </a:spcBef>
        <a:buSzPct val="100000"/>
        <a:buFont typeface="Times Roman"/>
        <a:buChar char="•"/>
        <a:defRPr sz="3200">
          <a:latin typeface="Times Roman"/>
          <a:ea typeface="Times Roman"/>
          <a:cs typeface="Times Roman"/>
          <a:sym typeface="Times Roman"/>
        </a:defRPr>
      </a:lvl7pPr>
      <a:lvl8pPr marL="3555047" indent="-365759">
        <a:spcBef>
          <a:spcPts val="800"/>
        </a:spcBef>
        <a:buSzPct val="100000"/>
        <a:buFont typeface="Times Roman"/>
        <a:buChar char="•"/>
        <a:defRPr sz="3200">
          <a:latin typeface="Times Roman"/>
          <a:ea typeface="Times Roman"/>
          <a:cs typeface="Times Roman"/>
          <a:sym typeface="Times Roman"/>
        </a:defRPr>
      </a:lvl8pPr>
      <a:lvl9pPr marL="4012247" indent="-365759">
        <a:spcBef>
          <a:spcPts val="800"/>
        </a:spcBef>
        <a:buSzPct val="100000"/>
        <a:buFont typeface="Times Roman"/>
        <a:buChar char="•"/>
        <a:defRPr sz="3200">
          <a:latin typeface="Times Roman"/>
          <a:ea typeface="Times Roman"/>
          <a:cs typeface="Times Roman"/>
          <a:sym typeface="Times Roman"/>
        </a:defRPr>
      </a:lvl9pPr>
    </p:bodyStyle>
    <p:otherStyle>
      <a:lvl1pPr algn="ctr">
        <a:defRPr sz="1400">
          <a:solidFill>
            <a:schemeClr val="tx1"/>
          </a:solidFill>
          <a:latin typeface="+mn-lt"/>
          <a:ea typeface="+mn-ea"/>
          <a:cs typeface="+mn-cs"/>
          <a:sym typeface="Times Roman"/>
        </a:defRPr>
      </a:lvl1pPr>
      <a:lvl2pPr indent="457200" algn="ctr">
        <a:defRPr sz="1400">
          <a:solidFill>
            <a:schemeClr val="tx1"/>
          </a:solidFill>
          <a:latin typeface="+mn-lt"/>
          <a:ea typeface="+mn-ea"/>
          <a:cs typeface="+mn-cs"/>
          <a:sym typeface="Times Roman"/>
        </a:defRPr>
      </a:lvl2pPr>
      <a:lvl3pPr indent="914400" algn="ctr">
        <a:defRPr sz="1400">
          <a:solidFill>
            <a:schemeClr val="tx1"/>
          </a:solidFill>
          <a:latin typeface="+mn-lt"/>
          <a:ea typeface="+mn-ea"/>
          <a:cs typeface="+mn-cs"/>
          <a:sym typeface="Times Roman"/>
        </a:defRPr>
      </a:lvl3pPr>
      <a:lvl4pPr indent="1371600" algn="ctr">
        <a:defRPr sz="1400">
          <a:solidFill>
            <a:schemeClr val="tx1"/>
          </a:solidFill>
          <a:latin typeface="+mn-lt"/>
          <a:ea typeface="+mn-ea"/>
          <a:cs typeface="+mn-cs"/>
          <a:sym typeface="Times Roman"/>
        </a:defRPr>
      </a:lvl4pPr>
      <a:lvl5pPr indent="1828800" algn="ctr">
        <a:defRPr sz="1400">
          <a:solidFill>
            <a:schemeClr val="tx1"/>
          </a:solidFill>
          <a:latin typeface="+mn-lt"/>
          <a:ea typeface="+mn-ea"/>
          <a:cs typeface="+mn-cs"/>
          <a:sym typeface="Times Roman"/>
        </a:defRPr>
      </a:lvl5pPr>
      <a:lvl6pPr algn="ctr">
        <a:defRPr sz="1400">
          <a:solidFill>
            <a:schemeClr val="tx1"/>
          </a:solidFill>
          <a:latin typeface="+mn-lt"/>
          <a:ea typeface="+mn-ea"/>
          <a:cs typeface="+mn-cs"/>
          <a:sym typeface="Times Roman"/>
        </a:defRPr>
      </a:lvl6pPr>
      <a:lvl7pPr algn="ctr">
        <a:defRPr sz="1400">
          <a:solidFill>
            <a:schemeClr val="tx1"/>
          </a:solidFill>
          <a:latin typeface="+mn-lt"/>
          <a:ea typeface="+mn-ea"/>
          <a:cs typeface="+mn-cs"/>
          <a:sym typeface="Times Roman"/>
        </a:defRPr>
      </a:lvl7pPr>
      <a:lvl8pPr algn="ctr">
        <a:defRPr sz="1400">
          <a:solidFill>
            <a:schemeClr val="tx1"/>
          </a:solidFill>
          <a:latin typeface="+mn-lt"/>
          <a:ea typeface="+mn-ea"/>
          <a:cs typeface="+mn-cs"/>
          <a:sym typeface="Times Roman"/>
        </a:defRPr>
      </a:lvl8pPr>
      <a:lvl9pPr algn="ctr">
        <a:defRPr sz="1400">
          <a:solidFill>
            <a:schemeClr val="tx1"/>
          </a:solidFill>
          <a:latin typeface="+mn-lt"/>
          <a:ea typeface="+mn-ea"/>
          <a:cs typeface="+mn-cs"/>
          <a:sym typeface="Times Roman"/>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pPr>
            <a:r>
              <a:rPr sz="4400"/>
              <a:t>Hinduism</a:t>
            </a:r>
          </a:p>
        </p:txBody>
      </p:sp>
      <p:pic>
        <p:nvPicPr>
          <p:cNvPr id="13" name="image.png"/>
          <p:cNvPicPr/>
          <p:nvPr/>
        </p:nvPicPr>
        <p:blipFill>
          <a:blip r:embed="rId2">
            <a:extLst/>
          </a:blip>
          <a:stretch>
            <a:fillRect/>
          </a:stretch>
        </p:blipFill>
        <p:spPr>
          <a:xfrm>
            <a:off x="2976562" y="1782762"/>
            <a:ext cx="3190876" cy="3290888"/>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p:nvPr/>
        </p:nvSpPr>
        <p:spPr>
          <a:xfrm>
            <a:off x="838200" y="685800"/>
            <a:ext cx="7556500" cy="52832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indent="39687">
              <a:spcBef>
                <a:spcPts val="1400"/>
              </a:spcBef>
              <a:defRPr sz="1800"/>
            </a:pPr>
            <a:r>
              <a:rPr sz="2400"/>
              <a:t>Know the Self (</a:t>
            </a:r>
            <a:r>
              <a:rPr sz="2400" i="1"/>
              <a:t>Atman</a:t>
            </a:r>
            <a:r>
              <a:rPr sz="2400"/>
              <a:t>) as riding in a chariot,</a:t>
            </a:r>
          </a:p>
          <a:p>
            <a:pPr lvl="0" indent="39687">
              <a:spcBef>
                <a:spcPts val="1400"/>
              </a:spcBef>
              <a:defRPr sz="1800"/>
            </a:pPr>
            <a:r>
              <a:rPr sz="2400"/>
              <a:t>The body as the chariot.</a:t>
            </a:r>
          </a:p>
          <a:p>
            <a:pPr lvl="0" indent="39687">
              <a:spcBef>
                <a:spcPts val="1400"/>
              </a:spcBef>
              <a:defRPr sz="1800"/>
            </a:pPr>
            <a:r>
              <a:rPr sz="2400"/>
              <a:t>Know thou the intellect as the chariot-driver,</a:t>
            </a:r>
          </a:p>
          <a:p>
            <a:pPr lvl="0" indent="39687">
              <a:spcBef>
                <a:spcPts val="1400"/>
              </a:spcBef>
              <a:defRPr sz="1800"/>
            </a:pPr>
            <a:r>
              <a:rPr sz="2400"/>
              <a:t>And the mind as the reins.</a:t>
            </a:r>
          </a:p>
          <a:p>
            <a:pPr lvl="0" indent="39687">
              <a:spcBef>
                <a:spcPts val="1400"/>
              </a:spcBef>
              <a:defRPr sz="1800"/>
            </a:pPr>
            <a:r>
              <a:rPr sz="2400"/>
              <a:t>The senses, they say, are the horses;</a:t>
            </a:r>
          </a:p>
          <a:p>
            <a:pPr lvl="0" indent="39687">
              <a:spcBef>
                <a:spcPts val="1400"/>
              </a:spcBef>
              <a:defRPr sz="1800"/>
            </a:pPr>
            <a:r>
              <a:rPr sz="2400"/>
              <a:t>The objects of sense, what they range over.</a:t>
            </a:r>
          </a:p>
          <a:p>
            <a:pPr lvl="0" indent="39687">
              <a:spcBef>
                <a:spcPts val="1400"/>
              </a:spcBef>
              <a:defRPr sz="1800"/>
            </a:pPr>
            <a:r>
              <a:rPr sz="2400"/>
              <a:t>The self combined with senses and mind</a:t>
            </a:r>
          </a:p>
          <a:p>
            <a:pPr lvl="0" indent="39687">
              <a:spcBef>
                <a:spcPts val="1400"/>
              </a:spcBef>
              <a:defRPr sz="1800"/>
            </a:pPr>
            <a:r>
              <a:rPr sz="2400"/>
              <a:t>Wise men call “the enjoyer”.</a:t>
            </a:r>
          </a:p>
          <a:p>
            <a:pPr lvl="0" indent="39687">
              <a:spcBef>
                <a:spcPts val="1400"/>
              </a:spcBef>
              <a:defRPr sz="1800"/>
            </a:pPr>
            <a:endParaRPr sz="2400"/>
          </a:p>
          <a:p>
            <a:pPr lvl="0" indent="39687" algn="r">
              <a:spcBef>
                <a:spcPts val="1400"/>
              </a:spcBef>
              <a:defRPr sz="1800"/>
            </a:pPr>
            <a:r>
              <a:rPr sz="2400"/>
              <a:t>(</a:t>
            </a:r>
            <a:r>
              <a:rPr sz="2400" i="1"/>
              <a:t>Katha Upanisad</a:t>
            </a:r>
            <a:r>
              <a:rPr sz="2400"/>
              <a:t>, 3:3-4)</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p:nvPr/>
        </p:nvSpPr>
        <p:spPr>
          <a:xfrm>
            <a:off x="914400" y="685800"/>
            <a:ext cx="7099300" cy="52832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indent="39687">
              <a:spcBef>
                <a:spcPts val="1400"/>
              </a:spcBef>
              <a:defRPr sz="1800"/>
            </a:pPr>
            <a:r>
              <a:rPr sz="2400"/>
              <a:t>He, however, who has not understanding,</a:t>
            </a:r>
          </a:p>
          <a:p>
            <a:pPr lvl="0" indent="39687">
              <a:spcBef>
                <a:spcPts val="1400"/>
              </a:spcBef>
              <a:defRPr sz="1800"/>
            </a:pPr>
            <a:r>
              <a:rPr sz="2400"/>
              <a:t>Who is unmindful and ever impure,</a:t>
            </a:r>
          </a:p>
          <a:p>
            <a:pPr lvl="0" indent="39687">
              <a:spcBef>
                <a:spcPts val="1400"/>
              </a:spcBef>
              <a:defRPr sz="1800"/>
            </a:pPr>
            <a:r>
              <a:rPr sz="2400"/>
              <a:t>Reaches not the goal,</a:t>
            </a:r>
          </a:p>
          <a:p>
            <a:pPr lvl="0" indent="39687">
              <a:spcBef>
                <a:spcPts val="1400"/>
              </a:spcBef>
              <a:defRPr sz="1800"/>
            </a:pPr>
            <a:r>
              <a:rPr sz="2400"/>
              <a:t>But goes on to transmigration [ie. reincarnation]</a:t>
            </a:r>
          </a:p>
          <a:p>
            <a:pPr lvl="0" indent="39687">
              <a:spcBef>
                <a:spcPts val="1400"/>
              </a:spcBef>
              <a:defRPr sz="1800"/>
            </a:pPr>
            <a:r>
              <a:rPr sz="2400"/>
              <a:t>He, however, who has understanding,</a:t>
            </a:r>
          </a:p>
          <a:p>
            <a:pPr lvl="0" indent="39687">
              <a:spcBef>
                <a:spcPts val="1400"/>
              </a:spcBef>
              <a:defRPr sz="1800"/>
            </a:pPr>
            <a:r>
              <a:rPr sz="2400"/>
              <a:t>Who is mindful and ever pure,</a:t>
            </a:r>
          </a:p>
          <a:p>
            <a:pPr lvl="0" indent="39687">
              <a:spcBef>
                <a:spcPts val="1400"/>
              </a:spcBef>
              <a:defRPr sz="1800"/>
            </a:pPr>
            <a:r>
              <a:rPr sz="2400"/>
              <a:t>Reaches the goal</a:t>
            </a:r>
          </a:p>
          <a:p>
            <a:pPr lvl="0" indent="39687">
              <a:spcBef>
                <a:spcPts val="1400"/>
              </a:spcBef>
              <a:defRPr sz="1800"/>
            </a:pPr>
            <a:r>
              <a:rPr sz="2400"/>
              <a:t>From which he is born no more…</a:t>
            </a:r>
          </a:p>
          <a:p>
            <a:pPr lvl="0" indent="39687">
              <a:spcBef>
                <a:spcPts val="1400"/>
              </a:spcBef>
              <a:defRPr sz="1800"/>
            </a:pPr>
            <a:endParaRPr sz="2400"/>
          </a:p>
          <a:p>
            <a:pPr lvl="0" indent="39687" algn="r">
              <a:spcBef>
                <a:spcPts val="1400"/>
              </a:spcBef>
              <a:defRPr sz="1800"/>
            </a:pPr>
            <a:r>
              <a:rPr sz="2400"/>
              <a:t>(</a:t>
            </a:r>
            <a:r>
              <a:rPr sz="2400" i="1"/>
              <a:t>Katha Upanisad</a:t>
            </a:r>
            <a:r>
              <a:rPr sz="2400"/>
              <a:t>, 3:7-8)</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p:nvPr/>
        </p:nvSpPr>
        <p:spPr>
          <a:xfrm>
            <a:off x="990600" y="914400"/>
            <a:ext cx="7175500" cy="309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indent="39687">
              <a:spcBef>
                <a:spcPts val="1400"/>
              </a:spcBef>
              <a:defRPr sz="1800"/>
            </a:pPr>
            <a:r>
              <a:rPr sz="2400"/>
              <a:t>Arise ye! Awake ye!</a:t>
            </a:r>
          </a:p>
          <a:p>
            <a:pPr lvl="0" indent="39687">
              <a:spcBef>
                <a:spcPts val="1400"/>
              </a:spcBef>
              <a:defRPr sz="1800"/>
            </a:pPr>
            <a:r>
              <a:rPr sz="2400"/>
              <a:t>Obtain your boons and understand them!</a:t>
            </a:r>
          </a:p>
          <a:p>
            <a:pPr lvl="0" indent="39687">
              <a:spcBef>
                <a:spcPts val="1400"/>
              </a:spcBef>
              <a:defRPr sz="1800"/>
            </a:pPr>
            <a:r>
              <a:rPr sz="2400"/>
              <a:t>A sharpened edge of a razor, hard to traverse,</a:t>
            </a:r>
          </a:p>
          <a:p>
            <a:pPr lvl="0" indent="39687">
              <a:spcBef>
                <a:spcPts val="1400"/>
              </a:spcBef>
              <a:defRPr sz="1800"/>
            </a:pPr>
            <a:r>
              <a:rPr sz="2400"/>
              <a:t>A difficult path is this -- poets declare!</a:t>
            </a:r>
          </a:p>
          <a:p>
            <a:pPr lvl="0" indent="39687">
              <a:spcBef>
                <a:spcPts val="1400"/>
              </a:spcBef>
              <a:defRPr sz="1800"/>
            </a:pPr>
            <a:endParaRPr sz="2400"/>
          </a:p>
          <a:p>
            <a:pPr lvl="0" indent="39687" algn="r">
              <a:spcBef>
                <a:spcPts val="1400"/>
              </a:spcBef>
              <a:defRPr sz="1800"/>
            </a:pPr>
            <a:r>
              <a:rPr sz="2400"/>
              <a:t>(</a:t>
            </a:r>
            <a:r>
              <a:rPr sz="2400" i="1"/>
              <a:t>Katha Upanisad</a:t>
            </a:r>
            <a:r>
              <a:rPr sz="2400"/>
              <a:t>, 3:14)</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39"/>
          <p:cNvSpPr/>
          <p:nvPr/>
        </p:nvSpPr>
        <p:spPr>
          <a:xfrm>
            <a:off x="838200" y="838200"/>
            <a:ext cx="7556500" cy="52832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indent="39687">
              <a:spcBef>
                <a:spcPts val="1400"/>
              </a:spcBef>
              <a:defRPr sz="1800"/>
            </a:pPr>
            <a:r>
              <a:rPr sz="2400"/>
              <a:t>Whatever is here, that is there.</a:t>
            </a:r>
          </a:p>
          <a:p>
            <a:pPr lvl="0" indent="39687">
              <a:spcBef>
                <a:spcPts val="1400"/>
              </a:spcBef>
              <a:defRPr sz="1800"/>
            </a:pPr>
            <a:r>
              <a:rPr sz="2400"/>
              <a:t>Whatever is there, that again is here.</a:t>
            </a:r>
          </a:p>
          <a:p>
            <a:pPr lvl="0" indent="39687">
              <a:spcBef>
                <a:spcPts val="1400"/>
              </a:spcBef>
              <a:defRPr sz="1800"/>
            </a:pPr>
            <a:r>
              <a:rPr sz="2400"/>
              <a:t>He obtains death after death</a:t>
            </a:r>
          </a:p>
          <a:p>
            <a:pPr lvl="0" indent="39687">
              <a:spcBef>
                <a:spcPts val="1400"/>
              </a:spcBef>
              <a:defRPr sz="1800"/>
            </a:pPr>
            <a:r>
              <a:rPr sz="2400"/>
              <a:t>Who seems to see a difference here.</a:t>
            </a:r>
          </a:p>
          <a:p>
            <a:pPr lvl="0" indent="39687">
              <a:spcBef>
                <a:spcPts val="1400"/>
              </a:spcBef>
              <a:defRPr sz="1800"/>
            </a:pPr>
            <a:r>
              <a:rPr sz="2400"/>
              <a:t>By the mind, indeed, is this [realization] to be attained:</a:t>
            </a:r>
          </a:p>
          <a:p>
            <a:pPr lvl="0" indent="39687">
              <a:spcBef>
                <a:spcPts val="1400"/>
              </a:spcBef>
              <a:defRPr sz="1800"/>
            </a:pPr>
            <a:r>
              <a:rPr sz="2400"/>
              <a:t>There is no difference here at all!</a:t>
            </a:r>
          </a:p>
          <a:p>
            <a:pPr lvl="0" indent="39687">
              <a:spcBef>
                <a:spcPts val="1400"/>
              </a:spcBef>
              <a:defRPr sz="1800"/>
            </a:pPr>
            <a:r>
              <a:rPr sz="2400"/>
              <a:t>He goes from death to death</a:t>
            </a:r>
          </a:p>
          <a:p>
            <a:pPr lvl="0" indent="39687">
              <a:spcBef>
                <a:spcPts val="1400"/>
              </a:spcBef>
              <a:defRPr sz="1800"/>
            </a:pPr>
            <a:r>
              <a:rPr sz="2400"/>
              <a:t>Who seems to see a difference here.</a:t>
            </a:r>
          </a:p>
          <a:p>
            <a:pPr lvl="0" indent="39687">
              <a:spcBef>
                <a:spcPts val="1400"/>
              </a:spcBef>
              <a:defRPr sz="1800"/>
            </a:pPr>
            <a:endParaRPr sz="2400"/>
          </a:p>
          <a:p>
            <a:pPr lvl="0" indent="39687" algn="r">
              <a:spcBef>
                <a:spcPts val="1400"/>
              </a:spcBef>
              <a:defRPr sz="1800"/>
            </a:pPr>
            <a:r>
              <a:rPr sz="2400"/>
              <a:t>(</a:t>
            </a:r>
            <a:r>
              <a:rPr sz="2400" i="1"/>
              <a:t>Katha Upanisad</a:t>
            </a:r>
            <a:r>
              <a:rPr sz="2400"/>
              <a:t>, 4:10-11)</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p:nvPr/>
        </p:nvSpPr>
        <p:spPr>
          <a:xfrm>
            <a:off x="512112" y="335279"/>
            <a:ext cx="8119775" cy="5615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According as one acts, according as one conducts himself, so does he become. The doer of good becomes good. The doer of evil becomes evil. One becomes virtuous by virtuous by virtuous action, bad by bad action.</a:t>
            </a:r>
          </a:p>
          <a:p>
            <a:pPr lvl="0">
              <a:defRPr sz="1800"/>
            </a:pPr>
            <a:endParaRPr sz="2400"/>
          </a:p>
          <a:p>
            <a:pPr lvl="0">
              <a:defRPr sz="1800"/>
            </a:pPr>
            <a:r>
              <a:rPr sz="2400"/>
              <a:t>But people say, “A person is made of desires only.” </a:t>
            </a:r>
          </a:p>
          <a:p>
            <a:pPr lvl="0">
              <a:defRPr sz="1800"/>
            </a:pPr>
            <a:endParaRPr sz="2400"/>
          </a:p>
          <a:p>
            <a:pPr lvl="0">
              <a:defRPr sz="1800"/>
            </a:pPr>
            <a:r>
              <a:rPr sz="2400"/>
              <a:t>[In reply:] As is his desire, such is his resolve; as is his resolve, such the action he performs; what action he performs, that he procures for himself.</a:t>
            </a:r>
          </a:p>
          <a:p>
            <a:pPr lvl="0">
              <a:defRPr sz="1800"/>
            </a:pPr>
            <a:endParaRPr sz="2400"/>
          </a:p>
          <a:p>
            <a:pPr lvl="0">
              <a:defRPr sz="1800"/>
            </a:pPr>
            <a:r>
              <a:rPr sz="2400"/>
              <a:t>Where one’s mind is attached— the inner self goes thereto with action, being attached to it alone. Obtaining the end of his action, whatever he does in this world, he comes again from that world to this world of action.</a:t>
            </a:r>
          </a:p>
        </p:txBody>
      </p:sp>
      <p:sp>
        <p:nvSpPr>
          <p:cNvPr id="42" name="Shape 42"/>
          <p:cNvSpPr/>
          <p:nvPr/>
        </p:nvSpPr>
        <p:spPr>
          <a:xfrm>
            <a:off x="5058712" y="5948680"/>
            <a:ext cx="3634344" cy="45974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lvl="0">
              <a:defRPr sz="1800"/>
            </a:pPr>
            <a:r>
              <a:rPr sz="2400"/>
              <a:t>(</a:t>
            </a:r>
            <a:r>
              <a:rPr sz="2400" i="1"/>
              <a:t>Bradharanyaka Upanishad</a:t>
            </a:r>
            <a:r>
              <a:rPr sz="2400"/>
              <a:t>)</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914400" y="1143000"/>
            <a:ext cx="7480300" cy="40132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indent="39687">
              <a:spcBef>
                <a:spcPts val="1400"/>
              </a:spcBef>
              <a:defRPr sz="1800"/>
            </a:pPr>
            <a:r>
              <a:rPr sz="2400"/>
              <a:t>One should not be negligent of duties to the gods and to the fathers.</a:t>
            </a:r>
          </a:p>
          <a:p>
            <a:pPr lvl="0" indent="39687">
              <a:spcBef>
                <a:spcPts val="1400"/>
              </a:spcBef>
              <a:defRPr sz="1800"/>
            </a:pPr>
            <a:r>
              <a:rPr sz="2400"/>
              <a:t>Be one to whom a mother is as a god.</a:t>
            </a:r>
          </a:p>
          <a:p>
            <a:pPr lvl="0" indent="39687">
              <a:spcBef>
                <a:spcPts val="1400"/>
              </a:spcBef>
              <a:defRPr sz="1800"/>
            </a:pPr>
            <a:r>
              <a:rPr sz="2400"/>
              <a:t>Be one to whom a father is as a god.</a:t>
            </a:r>
          </a:p>
          <a:p>
            <a:pPr lvl="0" indent="39687">
              <a:spcBef>
                <a:spcPts val="1400"/>
              </a:spcBef>
              <a:defRPr sz="1800"/>
            </a:pPr>
            <a:r>
              <a:rPr sz="2400"/>
              <a:t>Be one to whom a teacher is as a god.</a:t>
            </a:r>
          </a:p>
          <a:p>
            <a:pPr lvl="0" indent="39687">
              <a:spcBef>
                <a:spcPts val="1400"/>
              </a:spcBef>
              <a:defRPr sz="1800"/>
            </a:pPr>
            <a:r>
              <a:rPr sz="2400"/>
              <a:t>Be one to whom a guest is as a god.</a:t>
            </a:r>
          </a:p>
          <a:p>
            <a:pPr lvl="0" indent="39687">
              <a:spcBef>
                <a:spcPts val="1400"/>
              </a:spcBef>
              <a:defRPr sz="1800"/>
            </a:pPr>
            <a:endParaRPr sz="2400"/>
          </a:p>
          <a:p>
            <a:pPr lvl="0" indent="39687" algn="r">
              <a:spcBef>
                <a:spcPts val="1400"/>
              </a:spcBef>
              <a:defRPr sz="1800"/>
            </a:pPr>
            <a:r>
              <a:rPr sz="2400"/>
              <a:t>(</a:t>
            </a:r>
            <a:r>
              <a:rPr sz="2400" i="1"/>
              <a:t>Taittriya Upanisad</a:t>
            </a:r>
            <a:r>
              <a:rPr sz="2400"/>
              <a:t>, 1.11.2)</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p:nvPr/>
        </p:nvSpPr>
        <p:spPr>
          <a:xfrm>
            <a:off x="914400" y="685800"/>
            <a:ext cx="7480300" cy="54991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indent="39687">
              <a:spcBef>
                <a:spcPts val="1400"/>
              </a:spcBef>
              <a:defRPr sz="1800"/>
            </a:pPr>
            <a:r>
              <a:rPr sz="2400"/>
              <a:t>These rivers, my dear, flow, the eastern toward the east, the western toward the west. They go just from the ocean to the ocean. They become the ocean itself. As there, they know not ‘I am this one’, ‘I am that one’.  </a:t>
            </a:r>
          </a:p>
          <a:p>
            <a:pPr lvl="0" indent="39687">
              <a:spcBef>
                <a:spcPts val="1400"/>
              </a:spcBef>
              <a:defRPr sz="1800"/>
            </a:pPr>
            <a:r>
              <a:rPr sz="2400"/>
              <a:t>Even so, indeed, my dear, all creatures here, though they have come forth from Being, know not ‘We have come forth from Being’. Whatever they are in this world, whether tiger, or lion, or wolf, or boar, or worm, or fly, or gnat, or mosquito, that they become.</a:t>
            </a:r>
          </a:p>
          <a:p>
            <a:pPr lvl="0" indent="39687">
              <a:spcBef>
                <a:spcPts val="1400"/>
              </a:spcBef>
              <a:defRPr sz="1800"/>
            </a:pPr>
            <a:r>
              <a:rPr sz="2400"/>
              <a:t>That which is the finest essence -- this whole world has that as its self. That is Reality. That is </a:t>
            </a:r>
            <a:r>
              <a:rPr sz="2400" i="1"/>
              <a:t>Atman</a:t>
            </a:r>
            <a:r>
              <a:rPr sz="2400"/>
              <a:t>. That Art Thou!</a:t>
            </a:r>
          </a:p>
          <a:p>
            <a:pPr lvl="0" indent="39687">
              <a:spcBef>
                <a:spcPts val="1400"/>
              </a:spcBef>
              <a:defRPr sz="1800"/>
            </a:pPr>
            <a:endParaRPr sz="2400"/>
          </a:p>
          <a:p>
            <a:pPr lvl="0" indent="39687">
              <a:spcBef>
                <a:spcPts val="1400"/>
              </a:spcBef>
              <a:defRPr sz="1800"/>
            </a:pPr>
            <a:r>
              <a:rPr sz="2400"/>
              <a:t>(</a:t>
            </a:r>
            <a:r>
              <a:rPr sz="2400" i="1"/>
              <a:t>Chandogya Upanisad</a:t>
            </a:r>
            <a:r>
              <a:rPr sz="2400"/>
              <a:t>, 6:10.1-3)</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48"/>
          <p:cNvSpPr/>
          <p:nvPr/>
        </p:nvSpPr>
        <p:spPr>
          <a:xfrm>
            <a:off x="838200" y="457200"/>
            <a:ext cx="7480300" cy="58293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indent="39687">
              <a:spcBef>
                <a:spcPts val="1400"/>
              </a:spcBef>
              <a:defRPr sz="1800"/>
            </a:pPr>
            <a:r>
              <a:rPr sz="2400"/>
              <a:t>“Bring hither a fig from there.”</a:t>
            </a:r>
          </a:p>
          <a:p>
            <a:pPr lvl="0" indent="39687">
              <a:spcBef>
                <a:spcPts val="1400"/>
              </a:spcBef>
              <a:defRPr sz="1800"/>
            </a:pPr>
            <a:r>
              <a:rPr sz="2400"/>
              <a:t>“Here it is, sir.”</a:t>
            </a:r>
          </a:p>
          <a:p>
            <a:pPr lvl="0" indent="39687">
              <a:spcBef>
                <a:spcPts val="1400"/>
              </a:spcBef>
              <a:defRPr sz="1800"/>
            </a:pPr>
            <a:r>
              <a:rPr sz="2400"/>
              <a:t>“Divide it.”</a:t>
            </a:r>
          </a:p>
          <a:p>
            <a:pPr lvl="0" indent="39687">
              <a:spcBef>
                <a:spcPts val="1400"/>
              </a:spcBef>
              <a:defRPr sz="1800"/>
            </a:pPr>
            <a:r>
              <a:rPr sz="2400"/>
              <a:t>“It is divided, sir.”</a:t>
            </a:r>
          </a:p>
          <a:p>
            <a:pPr lvl="0" indent="39687">
              <a:spcBef>
                <a:spcPts val="1400"/>
              </a:spcBef>
              <a:defRPr sz="1800"/>
            </a:pPr>
            <a:r>
              <a:rPr sz="2400"/>
              <a:t>“What do you see there?”</a:t>
            </a:r>
          </a:p>
          <a:p>
            <a:pPr lvl="0" indent="39687">
              <a:spcBef>
                <a:spcPts val="1400"/>
              </a:spcBef>
              <a:defRPr sz="1800"/>
            </a:pPr>
            <a:r>
              <a:rPr sz="2400"/>
              <a:t>“These rather fine seeds, sir.”</a:t>
            </a:r>
          </a:p>
          <a:p>
            <a:pPr lvl="0" indent="39687">
              <a:spcBef>
                <a:spcPts val="1400"/>
              </a:spcBef>
              <a:defRPr sz="1800"/>
            </a:pPr>
            <a:r>
              <a:rPr sz="2400"/>
              <a:t>“Of these, please, divide one.”</a:t>
            </a:r>
          </a:p>
          <a:p>
            <a:pPr lvl="0" indent="39687">
              <a:spcBef>
                <a:spcPts val="1400"/>
              </a:spcBef>
              <a:defRPr sz="1800"/>
            </a:pPr>
            <a:r>
              <a:rPr sz="2400"/>
              <a:t>“It is divided, sir.”</a:t>
            </a:r>
          </a:p>
          <a:p>
            <a:pPr lvl="0" indent="39687">
              <a:spcBef>
                <a:spcPts val="1400"/>
              </a:spcBef>
              <a:defRPr sz="1800"/>
            </a:pPr>
            <a:r>
              <a:rPr sz="2400"/>
              <a:t>“What do you see there?”</a:t>
            </a:r>
          </a:p>
          <a:p>
            <a:pPr lvl="0" indent="39687">
              <a:spcBef>
                <a:spcPts val="1400"/>
              </a:spcBef>
              <a:defRPr sz="1800"/>
            </a:pPr>
            <a:r>
              <a:rPr sz="2400"/>
              <a:t>“Nothing at all, sir.”</a:t>
            </a:r>
          </a:p>
          <a:p>
            <a:pPr lvl="0" indent="39687" algn="r">
              <a:spcBef>
                <a:spcPts val="1400"/>
              </a:spcBef>
              <a:defRPr sz="1800"/>
            </a:pPr>
            <a:r>
              <a:rPr sz="2400"/>
              <a:t>(</a:t>
            </a:r>
            <a:r>
              <a:rPr sz="2400" i="1"/>
              <a:t>continued)</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990600" y="838200"/>
            <a:ext cx="7023100" cy="40259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indent="39687">
              <a:spcBef>
                <a:spcPts val="1400"/>
              </a:spcBef>
              <a:defRPr sz="1800"/>
            </a:pPr>
            <a:r>
              <a:rPr sz="2400"/>
              <a:t>“Verily, my dear, that finest essence which you do not perceive - verily, my dear, from that finest essence this great Nyagrodha (sacred fig tree) thus arises.</a:t>
            </a:r>
          </a:p>
          <a:p>
            <a:pPr lvl="0" indent="39687">
              <a:spcBef>
                <a:spcPts val="1400"/>
              </a:spcBef>
              <a:defRPr sz="1800"/>
            </a:pPr>
            <a:endParaRPr sz="2400"/>
          </a:p>
          <a:p>
            <a:pPr lvl="0" indent="39687">
              <a:spcBef>
                <a:spcPts val="1400"/>
              </a:spcBef>
              <a:defRPr sz="1800"/>
            </a:pPr>
            <a:r>
              <a:rPr sz="2400"/>
              <a:t>“Believe me, my dear,”, said he, “that which is the finest essence - this whole world has that as its self. That is Reality. That is </a:t>
            </a:r>
            <a:r>
              <a:rPr sz="2400" i="1"/>
              <a:t>Atman</a:t>
            </a:r>
            <a:r>
              <a:rPr sz="2400"/>
              <a:t>. That Art Thou!”</a:t>
            </a:r>
          </a:p>
          <a:p>
            <a:pPr lvl="0" indent="39687">
              <a:spcBef>
                <a:spcPts val="1400"/>
              </a:spcBef>
              <a:defRPr sz="1800"/>
            </a:pPr>
            <a:endParaRPr sz="2400"/>
          </a:p>
          <a:p>
            <a:pPr lvl="0" indent="39687" algn="r">
              <a:spcBef>
                <a:spcPts val="1400"/>
              </a:spcBef>
              <a:defRPr sz="1800"/>
            </a:pPr>
            <a:r>
              <a:rPr sz="2400"/>
              <a:t>(</a:t>
            </a:r>
            <a:r>
              <a:rPr sz="2400" i="1"/>
              <a:t>Chandogya Upanisad</a:t>
            </a:r>
            <a:r>
              <a:rPr sz="2400"/>
              <a:t>, 6:12:1-3)</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p:nvPr/>
        </p:nvSpPr>
        <p:spPr>
          <a:xfrm>
            <a:off x="609600" y="457200"/>
            <a:ext cx="8013700" cy="5130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indent="39687">
              <a:spcBef>
                <a:spcPts val="1400"/>
              </a:spcBef>
              <a:defRPr sz="1800"/>
            </a:pPr>
            <a:r>
              <a:rPr sz="2400"/>
              <a:t>In the beginning this world was Self (</a:t>
            </a:r>
            <a:r>
              <a:rPr sz="2400" i="1"/>
              <a:t>Atman</a:t>
            </a:r>
            <a:r>
              <a:rPr sz="2400"/>
              <a:t>) alone in the form of a Person. Looking around, he saw nothing else than himself. He said first: “I am”. Thence arose the name “I”…</a:t>
            </a:r>
          </a:p>
          <a:p>
            <a:pPr lvl="0" indent="39687">
              <a:spcBef>
                <a:spcPts val="1400"/>
              </a:spcBef>
              <a:defRPr sz="1800"/>
            </a:pPr>
            <a:r>
              <a:rPr sz="2400"/>
              <a:t>He was afraid. Therefore one who is alone is afraid. This one then thought to himself, “Since there is nothing else than myself, of what am I afraid?” Thereupon his fear departed…</a:t>
            </a:r>
          </a:p>
          <a:p>
            <a:pPr lvl="0" indent="39687">
              <a:spcBef>
                <a:spcPts val="1400"/>
              </a:spcBef>
              <a:defRPr sz="1800"/>
            </a:pPr>
            <a:r>
              <a:rPr sz="2400"/>
              <a:t>Verily he had no delight. Therefore one alone has no delight. He desired a second. He was, indeed, as large as a woman and a man closely embraced. He caused that self to fall into two pieces. Therefrom arose a husband and a wife…</a:t>
            </a:r>
          </a:p>
          <a:p>
            <a:pPr lvl="0" indent="39687">
              <a:spcBef>
                <a:spcPts val="1400"/>
              </a:spcBef>
              <a:defRPr sz="1800"/>
            </a:pPr>
            <a:r>
              <a:rPr sz="2400"/>
              <a:t>He copulated with her. Therefrom human beings were produced.</a:t>
            </a:r>
          </a:p>
          <a:p>
            <a:pPr lvl="0" indent="39687" algn="r">
              <a:spcBef>
                <a:spcPts val="1400"/>
              </a:spcBef>
              <a:defRPr sz="1800"/>
            </a:pPr>
            <a:r>
              <a:rPr sz="2400"/>
              <a:t>(</a:t>
            </a:r>
            <a:r>
              <a:rPr sz="2400" i="1"/>
              <a:t>continued</a:t>
            </a:r>
            <a:r>
              <a:rPr sz="2400"/>
              <a: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jpg"/>
          <p:cNvPicPr/>
          <p:nvPr/>
        </p:nvPicPr>
        <p:blipFill>
          <a:blip r:embed="rId2">
            <a:extLst/>
          </a:blip>
          <a:stretch>
            <a:fillRect/>
          </a:stretch>
        </p:blipFill>
        <p:spPr>
          <a:xfrm>
            <a:off x="760412" y="595312"/>
            <a:ext cx="7621588" cy="5667376"/>
          </a:xfrm>
          <a:prstGeom prst="rect">
            <a:avLst/>
          </a:prstGeom>
          <a:ln w="12700">
            <a:miter lim="400000"/>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p:nvPr/>
        </p:nvSpPr>
        <p:spPr>
          <a:xfrm>
            <a:off x="609600" y="609600"/>
            <a:ext cx="8013700" cy="43942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indent="39687">
              <a:spcBef>
                <a:spcPts val="1400"/>
              </a:spcBef>
              <a:defRPr sz="1800"/>
            </a:pPr>
            <a:r>
              <a:rPr sz="2400"/>
              <a:t>[She changed herself into the forms of various animals; he did likewise].  Thus, indeed, he created all…</a:t>
            </a:r>
          </a:p>
          <a:p>
            <a:pPr lvl="0" indent="39687">
              <a:spcBef>
                <a:spcPts val="1400"/>
              </a:spcBef>
              <a:defRPr sz="1800"/>
            </a:pPr>
            <a:r>
              <a:rPr sz="2400"/>
              <a:t>He knew, “I, indeed, am this creation, for I emitted it all from myself.” Thence arose creation. Verily, he who has this knowledge comes to be in that creation of his.</a:t>
            </a:r>
          </a:p>
          <a:p>
            <a:pPr lvl="0" indent="39687">
              <a:spcBef>
                <a:spcPts val="1400"/>
              </a:spcBef>
              <a:defRPr sz="1800"/>
            </a:pPr>
            <a:r>
              <a:rPr sz="2400"/>
              <a:t>Verily, at that time the world was undifferentiated. It became differentiated just by name and form, as the saying is “He has such a name, such a form…”</a:t>
            </a:r>
          </a:p>
          <a:p>
            <a:pPr lvl="0" indent="39687">
              <a:spcBef>
                <a:spcPts val="1400"/>
              </a:spcBef>
              <a:defRPr sz="1800"/>
            </a:pPr>
            <a:endParaRPr sz="2400"/>
          </a:p>
          <a:p>
            <a:pPr lvl="0" indent="39687" algn="r">
              <a:spcBef>
                <a:spcPts val="1400"/>
              </a:spcBef>
              <a:defRPr sz="1800"/>
            </a:pPr>
            <a:r>
              <a:rPr sz="2400"/>
              <a:t>(</a:t>
            </a:r>
            <a:r>
              <a:rPr sz="2400" i="1"/>
              <a:t>Bhradaranyaka Upanisad</a:t>
            </a:r>
            <a:r>
              <a:rPr sz="2400"/>
              <a:t>, 1:4:1-7)</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p:nvPr/>
        </p:nvSpPr>
        <p:spPr>
          <a:xfrm>
            <a:off x="457200" y="304799"/>
            <a:ext cx="8318500" cy="62103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indent="39687">
              <a:spcBef>
                <a:spcPts val="1400"/>
              </a:spcBef>
              <a:defRPr sz="1800"/>
            </a:pPr>
            <a:r>
              <a:rPr sz="2400"/>
              <a:t>Then Vigaghdha Sakalya questioned him. “How many gods are there, Yajnavalkya?”</a:t>
            </a:r>
          </a:p>
          <a:p>
            <a:pPr lvl="0" indent="39687">
              <a:spcBef>
                <a:spcPts val="1400"/>
              </a:spcBef>
              <a:defRPr sz="1800"/>
            </a:pPr>
            <a:r>
              <a:rPr sz="2400"/>
              <a:t>He answered in accord with the following </a:t>
            </a:r>
            <a:r>
              <a:rPr sz="2400" i="1"/>
              <a:t>nivid</a:t>
            </a:r>
            <a:r>
              <a:rPr sz="2400"/>
              <a:t> (invocation-formula): “As many as are mentioned in the </a:t>
            </a:r>
            <a:r>
              <a:rPr sz="2400" i="1"/>
              <a:t>Nivid</a:t>
            </a:r>
            <a:r>
              <a:rPr sz="2400"/>
              <a:t> of the “Hymn to All the Gods’, namely three hundred and three, and three thousand and three. [=3306]</a:t>
            </a:r>
          </a:p>
          <a:p>
            <a:pPr lvl="0" indent="39687">
              <a:spcBef>
                <a:spcPts val="1400"/>
              </a:spcBef>
              <a:defRPr sz="1800"/>
            </a:pPr>
            <a:r>
              <a:rPr sz="2400"/>
              <a:t>“Yes”, said he, “But just how many gods are there?”</a:t>
            </a:r>
          </a:p>
          <a:p>
            <a:pPr lvl="0" indent="39687">
              <a:spcBef>
                <a:spcPts val="1400"/>
              </a:spcBef>
              <a:defRPr sz="1800"/>
            </a:pPr>
            <a:r>
              <a:rPr sz="2400"/>
              <a:t>“Thirty-three”</a:t>
            </a:r>
          </a:p>
          <a:p>
            <a:pPr lvl="0" indent="39687">
              <a:spcBef>
                <a:spcPts val="1400"/>
              </a:spcBef>
              <a:defRPr sz="1800"/>
            </a:pPr>
            <a:r>
              <a:rPr sz="2400"/>
              <a:t>“Yes”, said he, “But just how many gods are there?”</a:t>
            </a:r>
          </a:p>
          <a:p>
            <a:pPr lvl="0" indent="39687">
              <a:spcBef>
                <a:spcPts val="1400"/>
              </a:spcBef>
              <a:defRPr sz="1800"/>
            </a:pPr>
            <a:r>
              <a:rPr sz="2400"/>
              <a:t>“Six”</a:t>
            </a:r>
          </a:p>
          <a:p>
            <a:pPr lvl="0" indent="39687">
              <a:spcBef>
                <a:spcPts val="1400"/>
              </a:spcBef>
              <a:defRPr sz="1800"/>
            </a:pPr>
            <a:r>
              <a:rPr sz="2400"/>
              <a:t>“Yes”, said he, “But just how many gods are there?”</a:t>
            </a:r>
          </a:p>
          <a:p>
            <a:pPr lvl="0" indent="39687">
              <a:spcBef>
                <a:spcPts val="1400"/>
              </a:spcBef>
              <a:defRPr sz="1800"/>
            </a:pPr>
            <a:r>
              <a:rPr sz="2400"/>
              <a:t>“Three”</a:t>
            </a:r>
          </a:p>
          <a:p>
            <a:pPr lvl="0" indent="39687" algn="r">
              <a:spcBef>
                <a:spcPts val="1400"/>
              </a:spcBef>
              <a:defRPr sz="1800"/>
            </a:pPr>
            <a:r>
              <a:rPr sz="2400"/>
              <a:t>(</a:t>
            </a:r>
            <a:r>
              <a:rPr sz="2400" i="1"/>
              <a:t>continued</a:t>
            </a:r>
            <a:r>
              <a:rPr sz="2400"/>
              <a:t>)</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58"/>
          <p:cNvSpPr/>
          <p:nvPr/>
        </p:nvSpPr>
        <p:spPr>
          <a:xfrm>
            <a:off x="609600" y="609600"/>
            <a:ext cx="7861300" cy="52832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indent="39687">
              <a:spcBef>
                <a:spcPts val="1400"/>
              </a:spcBef>
              <a:defRPr sz="1800"/>
            </a:pPr>
            <a:r>
              <a:rPr sz="2400"/>
              <a:t>“Yes”, said he, “But just how many gods are there?”</a:t>
            </a:r>
          </a:p>
          <a:p>
            <a:pPr lvl="0" indent="39687">
              <a:spcBef>
                <a:spcPts val="1400"/>
              </a:spcBef>
              <a:defRPr sz="1800"/>
            </a:pPr>
            <a:r>
              <a:rPr sz="2400"/>
              <a:t>“Two”</a:t>
            </a:r>
          </a:p>
          <a:p>
            <a:pPr lvl="0" indent="39687">
              <a:spcBef>
                <a:spcPts val="1400"/>
              </a:spcBef>
              <a:defRPr sz="1800"/>
            </a:pPr>
            <a:r>
              <a:rPr sz="2400"/>
              <a:t>“Yes”, said he, “But just how many gods are there?”</a:t>
            </a:r>
          </a:p>
          <a:p>
            <a:pPr lvl="0" indent="39687">
              <a:spcBef>
                <a:spcPts val="1400"/>
              </a:spcBef>
              <a:defRPr sz="1800"/>
            </a:pPr>
            <a:r>
              <a:rPr sz="2400"/>
              <a:t>“One and a half.”</a:t>
            </a:r>
          </a:p>
          <a:p>
            <a:pPr lvl="0" indent="39687">
              <a:spcBef>
                <a:spcPts val="1400"/>
              </a:spcBef>
              <a:defRPr sz="1800"/>
            </a:pPr>
            <a:r>
              <a:rPr sz="2400"/>
              <a:t>“Yes”, said he, “But just how many gods are there?”</a:t>
            </a:r>
          </a:p>
          <a:p>
            <a:pPr lvl="0" indent="39687">
              <a:spcBef>
                <a:spcPts val="1400"/>
              </a:spcBef>
              <a:defRPr sz="1800"/>
            </a:pPr>
            <a:r>
              <a:rPr sz="2400"/>
              <a:t>“One”</a:t>
            </a:r>
          </a:p>
          <a:p>
            <a:pPr lvl="0" indent="39687">
              <a:spcBef>
                <a:spcPts val="1400"/>
              </a:spcBef>
              <a:defRPr sz="1800"/>
            </a:pPr>
            <a:r>
              <a:rPr sz="2400"/>
              <a:t>“Which is the one god?”</a:t>
            </a:r>
          </a:p>
          <a:p>
            <a:pPr lvl="0" indent="39687">
              <a:spcBef>
                <a:spcPts val="1400"/>
              </a:spcBef>
              <a:defRPr sz="1800"/>
            </a:pPr>
            <a:r>
              <a:rPr sz="2400"/>
              <a:t>“Breath”, said he. “They call him </a:t>
            </a:r>
            <a:r>
              <a:rPr sz="2400" i="1"/>
              <a:t>Brahman</a:t>
            </a:r>
            <a:r>
              <a:rPr sz="2400"/>
              <a:t>.”</a:t>
            </a:r>
          </a:p>
          <a:p>
            <a:pPr lvl="0" indent="39687">
              <a:spcBef>
                <a:spcPts val="1400"/>
              </a:spcBef>
              <a:defRPr sz="1800"/>
            </a:pPr>
            <a:endParaRPr sz="2400"/>
          </a:p>
          <a:p>
            <a:pPr lvl="0" indent="39687" algn="r">
              <a:spcBef>
                <a:spcPts val="1400"/>
              </a:spcBef>
              <a:defRPr sz="1800"/>
            </a:pPr>
            <a:r>
              <a:rPr sz="2400"/>
              <a:t>(</a:t>
            </a:r>
            <a:r>
              <a:rPr sz="2400" i="1"/>
              <a:t>Bhradaranyaka Upanisad</a:t>
            </a:r>
            <a:r>
              <a:rPr sz="2400"/>
              <a:t>, 3:9.1-9)</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hape 60"/>
          <p:cNvSpPr/>
          <p:nvPr/>
        </p:nvSpPr>
        <p:spPr>
          <a:xfrm>
            <a:off x="304800" y="228600"/>
            <a:ext cx="8394700" cy="52832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indent="39687">
              <a:spcBef>
                <a:spcPts val="1400"/>
              </a:spcBef>
              <a:defRPr sz="1800"/>
            </a:pPr>
            <a:r>
              <a:rPr sz="2400"/>
              <a:t>He who has found and who has awakened to the Self (</a:t>
            </a:r>
            <a:r>
              <a:rPr sz="2400" i="1"/>
              <a:t>Atman</a:t>
            </a:r>
            <a:r>
              <a:rPr sz="2400"/>
              <a:t>)</a:t>
            </a:r>
          </a:p>
          <a:p>
            <a:pPr lvl="0" indent="39687">
              <a:spcBef>
                <a:spcPts val="1400"/>
              </a:spcBef>
              <a:defRPr sz="1800"/>
            </a:pPr>
            <a:r>
              <a:rPr sz="2400"/>
              <a:t>That has entered into this conglomerate abode --</a:t>
            </a:r>
          </a:p>
          <a:p>
            <a:pPr lvl="0" indent="39687">
              <a:spcBef>
                <a:spcPts val="1400"/>
              </a:spcBef>
              <a:defRPr sz="1800"/>
            </a:pPr>
            <a:r>
              <a:rPr sz="2400"/>
              <a:t>He is the maker of everything, he is the world itself.</a:t>
            </a:r>
          </a:p>
          <a:p>
            <a:pPr lvl="0" indent="39687">
              <a:spcBef>
                <a:spcPts val="1400"/>
              </a:spcBef>
              <a:defRPr sz="1800"/>
            </a:pPr>
            <a:r>
              <a:rPr sz="2400"/>
              <a:t>The world is his: indeed he is the world itself.</a:t>
            </a:r>
          </a:p>
          <a:p>
            <a:pPr lvl="0" indent="39687">
              <a:spcBef>
                <a:spcPts val="1400"/>
              </a:spcBef>
              <a:defRPr sz="1800"/>
            </a:pPr>
            <a:r>
              <a:rPr sz="2400"/>
              <a:t>By the mind alone is It [</a:t>
            </a:r>
            <a:r>
              <a:rPr sz="2400" i="1"/>
              <a:t>Brahman</a:t>
            </a:r>
            <a:r>
              <a:rPr sz="2400"/>
              <a:t>] to be perceived.</a:t>
            </a:r>
          </a:p>
          <a:p>
            <a:pPr lvl="0" indent="39687">
              <a:spcBef>
                <a:spcPts val="1400"/>
              </a:spcBef>
              <a:defRPr sz="1800"/>
            </a:pPr>
            <a:r>
              <a:rPr sz="2400"/>
              <a:t>There is on earth no diversity.</a:t>
            </a:r>
          </a:p>
          <a:p>
            <a:pPr lvl="0" indent="39687">
              <a:spcBef>
                <a:spcPts val="1400"/>
              </a:spcBef>
              <a:defRPr sz="1800"/>
            </a:pPr>
            <a:r>
              <a:rPr sz="2400"/>
              <a:t>He gets death after death</a:t>
            </a:r>
          </a:p>
          <a:p>
            <a:pPr lvl="0" indent="39687">
              <a:spcBef>
                <a:spcPts val="1400"/>
              </a:spcBef>
              <a:defRPr sz="1800"/>
            </a:pPr>
            <a:r>
              <a:rPr sz="2400"/>
              <a:t>Who perceives here seeming diversity.</a:t>
            </a:r>
          </a:p>
          <a:p>
            <a:pPr lvl="0" indent="39687">
              <a:spcBef>
                <a:spcPts val="1400"/>
              </a:spcBef>
              <a:defRPr sz="1800"/>
            </a:pPr>
            <a:endParaRPr sz="2400"/>
          </a:p>
          <a:p>
            <a:pPr lvl="0" indent="39687" algn="r">
              <a:spcBef>
                <a:spcPts val="1400"/>
              </a:spcBef>
              <a:defRPr sz="1800"/>
            </a:pPr>
            <a:r>
              <a:rPr sz="2400"/>
              <a:t>(</a:t>
            </a:r>
            <a:r>
              <a:rPr sz="2400" i="1"/>
              <a:t>Bhradaranyaka Upanisad</a:t>
            </a:r>
            <a:r>
              <a:rPr sz="2400"/>
              <a:t>, 4:4:13,19)</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hape 62"/>
          <p:cNvSpPr/>
          <p:nvPr/>
        </p:nvSpPr>
        <p:spPr>
          <a:xfrm>
            <a:off x="304800" y="228600"/>
            <a:ext cx="8394700" cy="6375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indent="39687">
              <a:spcBef>
                <a:spcPts val="1400"/>
              </a:spcBef>
              <a:defRPr sz="1800"/>
            </a:pPr>
            <a:r>
              <a:rPr sz="2400"/>
              <a:t>Now, one should know that Nature (</a:t>
            </a:r>
            <a:r>
              <a:rPr sz="2400" i="1"/>
              <a:t>prakriti</a:t>
            </a:r>
            <a:r>
              <a:rPr sz="2400"/>
              <a:t>) is illusion (</a:t>
            </a:r>
            <a:r>
              <a:rPr sz="2400" i="1"/>
              <a:t>maya</a:t>
            </a:r>
            <a:r>
              <a:rPr sz="2400"/>
              <a:t>).</a:t>
            </a:r>
          </a:p>
          <a:p>
            <a:pPr lvl="0" indent="39687">
              <a:spcBef>
                <a:spcPts val="1400"/>
              </a:spcBef>
              <a:defRPr sz="1800"/>
            </a:pPr>
            <a:r>
              <a:rPr sz="2400"/>
              <a:t>And that the Mighty Lord is the illusion-maker.</a:t>
            </a:r>
          </a:p>
          <a:p>
            <a:pPr lvl="0" indent="39687">
              <a:spcBef>
                <a:spcPts val="1400"/>
              </a:spcBef>
              <a:defRPr sz="1800"/>
            </a:pPr>
            <a:r>
              <a:rPr sz="2400"/>
              <a:t>This whole world is pervaded</a:t>
            </a:r>
          </a:p>
          <a:p>
            <a:pPr lvl="0" indent="39687">
              <a:spcBef>
                <a:spcPts val="1400"/>
              </a:spcBef>
              <a:defRPr sz="1800"/>
            </a:pPr>
            <a:r>
              <a:rPr sz="2400"/>
              <a:t>With beings that are parts of Him.</a:t>
            </a:r>
          </a:p>
          <a:p>
            <a:pPr lvl="0" indent="39687">
              <a:spcBef>
                <a:spcPts val="1400"/>
              </a:spcBef>
              <a:defRPr sz="1800"/>
            </a:pPr>
            <a:r>
              <a:rPr sz="2400"/>
              <a:t>Not above, not across,</a:t>
            </a:r>
          </a:p>
          <a:p>
            <a:pPr lvl="0" indent="39687">
              <a:spcBef>
                <a:spcPts val="1400"/>
              </a:spcBef>
              <a:defRPr sz="1800"/>
            </a:pPr>
            <a:r>
              <a:rPr sz="2400"/>
              <a:t>Nor in the middle has one grasped Him.</a:t>
            </a:r>
          </a:p>
          <a:p>
            <a:pPr lvl="0" indent="39687">
              <a:spcBef>
                <a:spcPts val="1400"/>
              </a:spcBef>
              <a:defRPr sz="1800"/>
            </a:pPr>
            <a:r>
              <a:rPr sz="2400"/>
              <a:t>There is no likeness of Him</a:t>
            </a:r>
          </a:p>
          <a:p>
            <a:pPr lvl="0" indent="39687">
              <a:spcBef>
                <a:spcPts val="1400"/>
              </a:spcBef>
              <a:defRPr sz="1800"/>
            </a:pPr>
            <a:r>
              <a:rPr sz="2400"/>
              <a:t>Whose name is Great Glory.</a:t>
            </a:r>
          </a:p>
          <a:p>
            <a:pPr lvl="0" indent="39687">
              <a:spcBef>
                <a:spcPts val="1400"/>
              </a:spcBef>
              <a:defRPr sz="1800"/>
            </a:pPr>
            <a:r>
              <a:rPr sz="2400"/>
              <a:t>His form is not to be beheld.</a:t>
            </a:r>
          </a:p>
          <a:p>
            <a:pPr lvl="0" indent="39687">
              <a:spcBef>
                <a:spcPts val="1400"/>
              </a:spcBef>
              <a:defRPr sz="1800"/>
            </a:pPr>
            <a:r>
              <a:rPr sz="2400"/>
              <a:t>No one ever sees Him with the eye.</a:t>
            </a:r>
          </a:p>
          <a:p>
            <a:pPr lvl="0" indent="39687">
              <a:spcBef>
                <a:spcPts val="1400"/>
              </a:spcBef>
              <a:defRPr sz="1800"/>
            </a:pPr>
            <a:r>
              <a:rPr sz="2400"/>
              <a:t>They who thus know Him with heart and mind</a:t>
            </a:r>
          </a:p>
          <a:p>
            <a:pPr lvl="0" indent="39687">
              <a:spcBef>
                <a:spcPts val="1400"/>
              </a:spcBef>
              <a:defRPr sz="1800"/>
            </a:pPr>
            <a:r>
              <a:rPr sz="2400"/>
              <a:t>As abiding in the heart become immortal.</a:t>
            </a:r>
          </a:p>
        </p:txBody>
      </p:sp>
      <p:sp>
        <p:nvSpPr>
          <p:cNvPr id="63" name="Shape 63"/>
          <p:cNvSpPr/>
          <p:nvPr/>
        </p:nvSpPr>
        <p:spPr>
          <a:xfrm>
            <a:off x="5867400" y="4038600"/>
            <a:ext cx="3289300" cy="914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indent="39687">
              <a:spcBef>
                <a:spcPts val="1400"/>
              </a:spcBef>
              <a:defRPr sz="1800"/>
            </a:pPr>
            <a:r>
              <a:rPr sz="2400" i="1"/>
              <a:t>Svetasvatara Upanisad</a:t>
            </a:r>
          </a:p>
          <a:p>
            <a:pPr lvl="0" indent="39687">
              <a:spcBef>
                <a:spcPts val="1400"/>
              </a:spcBef>
              <a:defRPr sz="1800"/>
            </a:pPr>
            <a:r>
              <a:rPr sz="2400"/>
              <a:t>4:10,19-20</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hape 65"/>
          <p:cNvSpPr/>
          <p:nvPr/>
        </p:nvSpPr>
        <p:spPr>
          <a:xfrm>
            <a:off x="857220" y="1173480"/>
            <a:ext cx="7429560" cy="3037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When they divided the Purusa, into how many parts did they arrange him? What was his mouth? What his two arms? What are his thighs and feet called?</a:t>
            </a:r>
          </a:p>
          <a:p>
            <a:pPr lvl="0">
              <a:defRPr sz="1800"/>
            </a:pPr>
            <a:endParaRPr sz="2400"/>
          </a:p>
          <a:p>
            <a:pPr lvl="0">
              <a:defRPr sz="1800"/>
            </a:pPr>
            <a:r>
              <a:rPr sz="2400"/>
              <a:t>The </a:t>
            </a:r>
            <a:r>
              <a:rPr sz="2400" i="1"/>
              <a:t>brahmin</a:t>
            </a:r>
            <a:r>
              <a:rPr sz="2400"/>
              <a:t> was his mouth, his two arms were made the </a:t>
            </a:r>
            <a:r>
              <a:rPr sz="2400" i="1"/>
              <a:t>radian</a:t>
            </a:r>
            <a:r>
              <a:rPr sz="2400"/>
              <a:t> (warrior), his two thighs the </a:t>
            </a:r>
            <a:r>
              <a:rPr sz="2400" i="1"/>
              <a:t>vaisya</a:t>
            </a:r>
            <a:r>
              <a:rPr sz="2400"/>
              <a:t> (trader and agriculturalist), from his feet the </a:t>
            </a:r>
            <a:r>
              <a:rPr sz="2400" i="1"/>
              <a:t>sudra</a:t>
            </a:r>
            <a:r>
              <a:rPr sz="2400"/>
              <a:t> (servile class) was born.</a:t>
            </a:r>
          </a:p>
        </p:txBody>
      </p:sp>
      <p:sp>
        <p:nvSpPr>
          <p:cNvPr id="66" name="Shape 66"/>
          <p:cNvSpPr/>
          <p:nvPr/>
        </p:nvSpPr>
        <p:spPr>
          <a:xfrm>
            <a:off x="5731812" y="5135880"/>
            <a:ext cx="2654906" cy="45974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400" i="1"/>
            </a:lvl1pPr>
          </a:lstStyle>
          <a:p>
            <a:pPr lvl="0">
              <a:defRPr sz="1800" i="0"/>
            </a:pPr>
            <a:r>
              <a:rPr sz="2400" i="1"/>
              <a:t>Rig Veda X:90:11-12</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hape 68"/>
          <p:cNvSpPr/>
          <p:nvPr/>
        </p:nvSpPr>
        <p:spPr>
          <a:xfrm>
            <a:off x="533400" y="304800"/>
            <a:ext cx="7785100" cy="60452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indent="39687">
              <a:spcBef>
                <a:spcPts val="1400"/>
              </a:spcBef>
              <a:defRPr sz="1800"/>
            </a:pPr>
            <a:r>
              <a:rPr sz="2400"/>
              <a:t>The Blessed Lord said:</a:t>
            </a:r>
          </a:p>
          <a:p>
            <a:pPr lvl="0" indent="39687">
              <a:spcBef>
                <a:spcPts val="1400"/>
              </a:spcBef>
              <a:defRPr sz="1800"/>
            </a:pPr>
            <a:r>
              <a:rPr sz="2400"/>
              <a:t>Not by abstention from work does a man attain freedom from action; nor by mere renunciation does he attain to his perfection.</a:t>
            </a:r>
          </a:p>
          <a:p>
            <a:pPr lvl="0" indent="39687">
              <a:spcBef>
                <a:spcPts val="1400"/>
              </a:spcBef>
              <a:defRPr sz="1800"/>
            </a:pPr>
            <a:r>
              <a:rPr sz="2400"/>
              <a:t>For no one can remain even for a moment without doing work; everyone is made to act helplessly by the impulses born of nature.</a:t>
            </a:r>
          </a:p>
          <a:p>
            <a:pPr lvl="0" indent="39687">
              <a:spcBef>
                <a:spcPts val="1400"/>
              </a:spcBef>
              <a:defRPr sz="1800"/>
            </a:pPr>
            <a:r>
              <a:rPr sz="2400"/>
              <a:t>He who restrains his organs of action but continues in his mind to brood over the objects of sense, whose nature is deluded, is said to be a hypocrite.</a:t>
            </a:r>
          </a:p>
          <a:p>
            <a:pPr lvl="0" indent="39687">
              <a:spcBef>
                <a:spcPts val="1400"/>
              </a:spcBef>
              <a:defRPr sz="1800"/>
            </a:pPr>
            <a:r>
              <a:rPr sz="2400"/>
              <a:t>But he who controls the senses by the mind, O Arjuna, and without attachment engages the organs of action in the path of work, he is superior.</a:t>
            </a:r>
          </a:p>
          <a:p>
            <a:pPr lvl="0" indent="39687" algn="r">
              <a:spcBef>
                <a:spcPts val="1400"/>
              </a:spcBef>
              <a:defRPr sz="1800"/>
            </a:pPr>
            <a:r>
              <a:rPr sz="2400"/>
              <a:t>(</a:t>
            </a:r>
            <a:r>
              <a:rPr sz="2400" i="1"/>
              <a:t>Bhagavad Gita</a:t>
            </a:r>
            <a:r>
              <a:rPr sz="2400"/>
              <a:t>, 3:4-7)</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nvSpPr>
        <p:spPr>
          <a:xfrm>
            <a:off x="762000" y="762000"/>
            <a:ext cx="7556500" cy="54991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indent="39687">
              <a:spcBef>
                <a:spcPts val="1400"/>
              </a:spcBef>
              <a:defRPr sz="1800"/>
            </a:pPr>
            <a:r>
              <a:rPr sz="2400"/>
              <a:t>Do thou thine allotted work, for action is better than inaction; even the maintenance of thy physical life cannot be effected without action.</a:t>
            </a:r>
          </a:p>
          <a:p>
            <a:pPr lvl="0" indent="39687">
              <a:spcBef>
                <a:spcPts val="1400"/>
              </a:spcBef>
              <a:defRPr sz="1800"/>
            </a:pPr>
            <a:r>
              <a:rPr sz="2400"/>
              <a:t>Save work done as, and for, a sacrifice. This world is in bondage to work. Therefore, O son of Kunti, do thy work as a sacrifice, becoming free from all attachment.</a:t>
            </a:r>
          </a:p>
          <a:p>
            <a:pPr lvl="0" indent="39687">
              <a:spcBef>
                <a:spcPts val="1400"/>
              </a:spcBef>
              <a:defRPr sz="1800"/>
            </a:pPr>
            <a:r>
              <a:rPr sz="2400"/>
              <a:t>It was even by works that Janaka and others attained to perfection. Thou should do works also with a view to the maintenance of the world.</a:t>
            </a:r>
          </a:p>
          <a:p>
            <a:pPr lvl="0" indent="39687">
              <a:spcBef>
                <a:spcPts val="1400"/>
              </a:spcBef>
              <a:defRPr sz="1800"/>
            </a:pPr>
            <a:r>
              <a:rPr sz="2400"/>
              <a:t>As the unlearned act from attachment to their work, so should the learned also act, O Bharata, but without any attachment, with a desire to maintain the world-order.</a:t>
            </a:r>
          </a:p>
          <a:p>
            <a:pPr lvl="0" indent="39687" algn="r">
              <a:spcBef>
                <a:spcPts val="1400"/>
              </a:spcBef>
              <a:defRPr sz="1800"/>
            </a:pPr>
            <a:r>
              <a:rPr sz="2400"/>
              <a:t>(</a:t>
            </a:r>
            <a:r>
              <a:rPr sz="2400" i="1"/>
              <a:t>Bhagavad Gita</a:t>
            </a:r>
            <a:r>
              <a:rPr sz="2400"/>
              <a:t>, 3:8-9, 20, 25)</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p:nvPr/>
        </p:nvSpPr>
        <p:spPr>
          <a:xfrm>
            <a:off x="780027" y="1135379"/>
            <a:ext cx="7583945" cy="3037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Even the man of knowledge acts in accordance with his own nature. Beings follow their nature. What can repression accomplish?</a:t>
            </a:r>
          </a:p>
          <a:p>
            <a:pPr lvl="0">
              <a:defRPr sz="1800"/>
            </a:pPr>
            <a:endParaRPr sz="2400"/>
          </a:p>
          <a:p>
            <a:pPr lvl="0">
              <a:defRPr sz="1800"/>
            </a:pPr>
            <a:r>
              <a:rPr sz="2400"/>
              <a:t>Better is one’s own law though imperfectly carried out than the law of another carried out perfectly. Better is death in the fulfillment of one’s own law, for to follow another’s law is perilous.</a:t>
            </a:r>
          </a:p>
        </p:txBody>
      </p:sp>
      <p:sp>
        <p:nvSpPr>
          <p:cNvPr id="73" name="Shape 73"/>
          <p:cNvSpPr/>
          <p:nvPr/>
        </p:nvSpPr>
        <p:spPr>
          <a:xfrm>
            <a:off x="4487212" y="5694679"/>
            <a:ext cx="3405595" cy="45974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pPr>
            <a:r>
              <a:rPr sz="2400"/>
              <a:t>(</a:t>
            </a:r>
            <a:r>
              <a:rPr sz="2400" i="1"/>
              <a:t>Bhagavad Gita  3: 33, 35</a:t>
            </a:r>
            <a:r>
              <a:rPr sz="2400"/>
              <a:t>)</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p:nvPr/>
        </p:nvSpPr>
        <p:spPr>
          <a:xfrm>
            <a:off x="685800" y="762000"/>
            <a:ext cx="7785100" cy="54991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indent="39687">
              <a:spcBef>
                <a:spcPts val="1400"/>
              </a:spcBef>
              <a:defRPr sz="1800"/>
            </a:pPr>
            <a:r>
              <a:rPr sz="2400"/>
              <a:t>One has to understand what action is, and likewise one has to understand what is wrong action, and one has to understand about inaction. Hard to understand is the way of work.</a:t>
            </a:r>
          </a:p>
          <a:p>
            <a:pPr lvl="0" indent="39687">
              <a:spcBef>
                <a:spcPts val="1400"/>
              </a:spcBef>
              <a:defRPr sz="1800"/>
            </a:pPr>
            <a:r>
              <a:rPr sz="2400"/>
              <a:t>He who in action sees inaction, and action in inaction - he is wise among men, he is a </a:t>
            </a:r>
            <a:r>
              <a:rPr sz="2400" i="1"/>
              <a:t>yogin</a:t>
            </a:r>
            <a:r>
              <a:rPr sz="2400"/>
              <a:t>, and he has accomplished all his work.</a:t>
            </a:r>
          </a:p>
          <a:p>
            <a:pPr lvl="0" indent="39687">
              <a:spcBef>
                <a:spcPts val="1400"/>
              </a:spcBef>
              <a:defRPr sz="1800"/>
            </a:pPr>
            <a:r>
              <a:rPr sz="2400"/>
              <a:t>He whose undertakings are free from the will of desire, whose works are burned up in the fire of wisdom - him the wise call a man of learning.</a:t>
            </a:r>
          </a:p>
          <a:p>
            <a:pPr lvl="0" indent="39687">
              <a:spcBef>
                <a:spcPts val="1400"/>
              </a:spcBef>
              <a:defRPr sz="1800"/>
            </a:pPr>
            <a:r>
              <a:rPr sz="2400"/>
              <a:t>Having abandoned attachment to the fruits of works, ever content,without any kind of dependence, he does nothing though he is ever engaged in work.</a:t>
            </a:r>
          </a:p>
          <a:p>
            <a:pPr lvl="0" indent="39687" algn="r">
              <a:spcBef>
                <a:spcPts val="1400"/>
              </a:spcBef>
              <a:defRPr sz="1800"/>
            </a:pPr>
            <a:r>
              <a:rPr sz="2400"/>
              <a:t>(</a:t>
            </a:r>
            <a:r>
              <a:rPr sz="2400" i="1"/>
              <a:t>Bhagavad Gita</a:t>
            </a:r>
            <a:r>
              <a:rPr sz="2400"/>
              <a:t> 4:17-20)</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17"/>
          <p:cNvSpPr/>
          <p:nvPr/>
        </p:nvSpPr>
        <p:spPr>
          <a:xfrm>
            <a:off x="746125" y="593725"/>
            <a:ext cx="7569200" cy="40513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indent="39687">
              <a:defRPr sz="1800"/>
            </a:pPr>
            <a:r>
              <a:rPr sz="2400"/>
              <a:t>The Hindu sacred writings, the </a:t>
            </a:r>
            <a:r>
              <a:rPr sz="2400" i="1"/>
              <a:t>vedas</a:t>
            </a:r>
            <a:r>
              <a:rPr sz="2400"/>
              <a:t> and the </a:t>
            </a:r>
            <a:r>
              <a:rPr sz="2400" i="1"/>
              <a:t>upanisads</a:t>
            </a:r>
            <a:r>
              <a:rPr sz="2400"/>
              <a:t>, are the very oldest written religious texts in the world.</a:t>
            </a:r>
          </a:p>
          <a:p>
            <a:pPr lvl="0" indent="39687">
              <a:defRPr sz="1800"/>
            </a:pPr>
            <a:endParaRPr sz="2400"/>
          </a:p>
          <a:p>
            <a:pPr lvl="0" indent="39687">
              <a:defRPr sz="1800"/>
            </a:pPr>
            <a:r>
              <a:rPr sz="2400"/>
              <a:t>They do not express a single idea or a single philosophical system, but rather they express a cluster of related ideas and systems with a family resemblance to each other. Thus while certain themes are consistent, they are often presented with great variations of emphasis.</a:t>
            </a:r>
          </a:p>
          <a:p>
            <a:pPr lvl="0" indent="39687">
              <a:defRPr sz="1800"/>
            </a:pPr>
            <a:endParaRPr sz="2400"/>
          </a:p>
          <a:p>
            <a:pPr lvl="0" indent="39687">
              <a:defRPr sz="1800"/>
            </a:pPr>
            <a:r>
              <a:rPr sz="2400"/>
              <a:t>Even a single text might be the product of several authors, not just one.</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Shape 77"/>
          <p:cNvSpPr/>
          <p:nvPr/>
        </p:nvSpPr>
        <p:spPr>
          <a:xfrm>
            <a:off x="914400" y="838200"/>
            <a:ext cx="7327900" cy="5130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indent="39687">
              <a:spcBef>
                <a:spcPts val="1400"/>
              </a:spcBef>
              <a:defRPr sz="1800"/>
            </a:pPr>
            <a:r>
              <a:rPr sz="2400"/>
              <a:t>He whose self is harmonized by </a:t>
            </a:r>
            <a:r>
              <a:rPr sz="2400" i="1"/>
              <a:t>yoga</a:t>
            </a:r>
            <a:r>
              <a:rPr sz="2400"/>
              <a:t> sees the Self abiding in all beings and all beings in the Self; everywhere he sees the same.</a:t>
            </a:r>
          </a:p>
          <a:p>
            <a:pPr lvl="0" indent="39687">
              <a:spcBef>
                <a:spcPts val="1400"/>
              </a:spcBef>
              <a:defRPr sz="1800"/>
            </a:pPr>
            <a:r>
              <a:rPr sz="2400"/>
              <a:t>He who sees Me everywhere and sees all in Me - I am not lost to him, nor is he lost to Me.</a:t>
            </a:r>
          </a:p>
          <a:p>
            <a:pPr lvl="0" indent="39687">
              <a:spcBef>
                <a:spcPts val="1400"/>
              </a:spcBef>
              <a:defRPr sz="1800"/>
            </a:pPr>
            <a:r>
              <a:rPr sz="2400"/>
              <a:t>The </a:t>
            </a:r>
            <a:r>
              <a:rPr sz="2400" i="1"/>
              <a:t>yogin</a:t>
            </a:r>
            <a:r>
              <a:rPr sz="2400"/>
              <a:t> who, established in oneness, worships Me abiding in all beings lives in Me, howsoever he may be active.</a:t>
            </a:r>
          </a:p>
          <a:p>
            <a:pPr lvl="0" indent="39687">
              <a:spcBef>
                <a:spcPts val="1400"/>
              </a:spcBef>
              <a:defRPr sz="1800"/>
            </a:pPr>
            <a:r>
              <a:rPr sz="2400"/>
              <a:t>He, O Arjuna, who sees with equality everything, in the image of his own self, whether in pleasure or in pain - he is considered a perfect </a:t>
            </a:r>
            <a:r>
              <a:rPr sz="2400" i="1"/>
              <a:t>yogi.</a:t>
            </a:r>
          </a:p>
          <a:p>
            <a:pPr lvl="0" indent="39687" algn="r">
              <a:spcBef>
                <a:spcPts val="1400"/>
              </a:spcBef>
              <a:defRPr sz="1800"/>
            </a:pPr>
            <a:r>
              <a:rPr sz="2400"/>
              <a:t>(</a:t>
            </a:r>
            <a:r>
              <a:rPr sz="2400" i="1"/>
              <a:t>Bhagavad Gita</a:t>
            </a:r>
            <a:r>
              <a:rPr sz="2400"/>
              <a:t> 6:29-32)</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hape 19"/>
          <p:cNvSpPr/>
          <p:nvPr/>
        </p:nvSpPr>
        <p:spPr>
          <a:xfrm>
            <a:off x="238125" y="301625"/>
            <a:ext cx="3657154" cy="3683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indent="39687">
              <a:defRPr sz="2400" b="1"/>
            </a:lvl1pPr>
          </a:lstStyle>
          <a:p>
            <a:pPr lvl="0">
              <a:defRPr sz="1800" b="0"/>
            </a:pPr>
            <a:r>
              <a:rPr sz="2400" b="1"/>
              <a:t>Major Themes in Hinduism</a:t>
            </a:r>
          </a:p>
        </p:txBody>
      </p:sp>
      <p:sp>
        <p:nvSpPr>
          <p:cNvPr id="20" name="Shape 20"/>
          <p:cNvSpPr/>
          <p:nvPr/>
        </p:nvSpPr>
        <p:spPr>
          <a:xfrm>
            <a:off x="474067" y="835025"/>
            <a:ext cx="8195866" cy="5524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indent="39687">
              <a:defRPr sz="1800"/>
            </a:pPr>
            <a:r>
              <a:rPr sz="2400"/>
              <a:t>Polytheism - many gods</a:t>
            </a:r>
          </a:p>
          <a:p>
            <a:pPr lvl="0" indent="39687">
              <a:defRPr sz="1800"/>
            </a:pPr>
            <a:endParaRPr sz="2400"/>
          </a:p>
          <a:p>
            <a:pPr lvl="0" indent="39687">
              <a:defRPr sz="1800"/>
            </a:pPr>
            <a:r>
              <a:rPr sz="2400"/>
              <a:t>Brahmin - the ultimate unity of the world and the metaphysical ground of all things.</a:t>
            </a:r>
          </a:p>
          <a:p>
            <a:pPr lvl="0" indent="39687">
              <a:defRPr sz="1800"/>
            </a:pPr>
            <a:endParaRPr sz="2400"/>
          </a:p>
          <a:p>
            <a:pPr lvl="0" indent="39687">
              <a:defRPr sz="1800"/>
            </a:pPr>
            <a:r>
              <a:rPr sz="2400"/>
              <a:t>Atman - the higher self</a:t>
            </a:r>
          </a:p>
          <a:p>
            <a:pPr lvl="0" indent="39687">
              <a:defRPr sz="1800"/>
            </a:pPr>
            <a:endParaRPr sz="2400"/>
          </a:p>
          <a:p>
            <a:pPr lvl="0" indent="39687">
              <a:defRPr sz="1800"/>
            </a:pPr>
            <a:r>
              <a:rPr sz="2400"/>
              <a:t>Samsara - the suffering that arises from attachment</a:t>
            </a:r>
          </a:p>
          <a:p>
            <a:pPr lvl="0" indent="39687">
              <a:defRPr sz="1800"/>
            </a:pPr>
            <a:endParaRPr sz="2400"/>
          </a:p>
          <a:p>
            <a:pPr lvl="0" indent="39687">
              <a:defRPr sz="1800"/>
            </a:pPr>
            <a:r>
              <a:rPr sz="2400"/>
              <a:t>Moksha - liberation from suffering.</a:t>
            </a:r>
          </a:p>
          <a:p>
            <a:pPr lvl="0" indent="39687">
              <a:defRPr sz="1800"/>
            </a:pPr>
            <a:endParaRPr sz="2400"/>
          </a:p>
          <a:p>
            <a:pPr lvl="0" indent="39687">
              <a:defRPr sz="1800"/>
            </a:pPr>
            <a:r>
              <a:rPr sz="2400"/>
              <a:t>Dharma - the law, the moral way of living.</a:t>
            </a:r>
          </a:p>
          <a:p>
            <a:pPr lvl="0" indent="39687">
              <a:defRPr sz="1800"/>
            </a:pPr>
            <a:endParaRPr sz="2400"/>
          </a:p>
          <a:p>
            <a:pPr lvl="0" indent="39687">
              <a:defRPr sz="1800"/>
            </a:pPr>
            <a:r>
              <a:rPr sz="2400"/>
              <a:t>Karma - the way in which one’s actions produce consequences for who you are, and for what your ‘destiny’ will be.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22"/>
          <p:cNvSpPr/>
          <p:nvPr/>
        </p:nvSpPr>
        <p:spPr>
          <a:xfrm>
            <a:off x="533400" y="1066800"/>
            <a:ext cx="8089900" cy="516001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457200" lvl="0" indent="-417512">
              <a:lnSpc>
                <a:spcPct val="70000"/>
              </a:lnSpc>
              <a:spcBef>
                <a:spcPts val="1400"/>
              </a:spcBef>
              <a:defRPr sz="1800"/>
            </a:pPr>
            <a:r>
              <a:rPr sz="2400"/>
              <a:t>1.  Non-being then existed, nor being.</a:t>
            </a:r>
          </a:p>
          <a:p>
            <a:pPr marL="457200" lvl="0" indent="-417512">
              <a:lnSpc>
                <a:spcPct val="70000"/>
              </a:lnSpc>
              <a:spcBef>
                <a:spcPts val="1400"/>
              </a:spcBef>
              <a:defRPr sz="1800"/>
            </a:pPr>
            <a:r>
              <a:rPr sz="2400"/>
              <a:t>There was no air, nor sky that is beyond it.</a:t>
            </a:r>
          </a:p>
          <a:p>
            <a:pPr marL="457200" lvl="0" indent="-417512">
              <a:lnSpc>
                <a:spcPct val="70000"/>
              </a:lnSpc>
              <a:spcBef>
                <a:spcPts val="1400"/>
              </a:spcBef>
              <a:defRPr sz="1800"/>
            </a:pPr>
            <a:r>
              <a:rPr sz="2400"/>
              <a:t>What was concealed? Wherein? In whose protection?</a:t>
            </a:r>
          </a:p>
          <a:p>
            <a:pPr marL="457200" lvl="0" indent="-417512">
              <a:lnSpc>
                <a:spcPct val="70000"/>
              </a:lnSpc>
              <a:spcBef>
                <a:spcPts val="1400"/>
              </a:spcBef>
              <a:defRPr sz="1800"/>
            </a:pPr>
            <a:r>
              <a:rPr sz="2400"/>
              <a:t>And was there deep unfathomable water?</a:t>
            </a:r>
          </a:p>
          <a:p>
            <a:pPr marL="457200" lvl="0" indent="-417512">
              <a:lnSpc>
                <a:spcPct val="70000"/>
              </a:lnSpc>
              <a:spcBef>
                <a:spcPts val="1400"/>
              </a:spcBef>
              <a:defRPr sz="1800"/>
            </a:pPr>
            <a:r>
              <a:rPr sz="2400"/>
              <a:t>2.  Death then existed, not, nor life eternal.</a:t>
            </a:r>
          </a:p>
          <a:p>
            <a:pPr marL="457200" lvl="0" indent="-417512">
              <a:lnSpc>
                <a:spcPct val="70000"/>
              </a:lnSpc>
              <a:spcBef>
                <a:spcPts val="1400"/>
              </a:spcBef>
              <a:defRPr sz="1800"/>
            </a:pPr>
            <a:r>
              <a:rPr sz="2400"/>
              <a:t>Of neither night nor day was any token.</a:t>
            </a:r>
          </a:p>
          <a:p>
            <a:pPr marL="457200" lvl="0" indent="-417512">
              <a:lnSpc>
                <a:spcPct val="70000"/>
              </a:lnSpc>
              <a:spcBef>
                <a:spcPts val="1400"/>
              </a:spcBef>
              <a:defRPr sz="1800"/>
            </a:pPr>
            <a:r>
              <a:rPr sz="2400"/>
              <a:t>By its inherent force the One breathed windless,</a:t>
            </a:r>
          </a:p>
          <a:p>
            <a:pPr marL="457200" lvl="0" indent="-417512">
              <a:lnSpc>
                <a:spcPct val="70000"/>
              </a:lnSpc>
              <a:spcBef>
                <a:spcPts val="1400"/>
              </a:spcBef>
              <a:defRPr sz="1800"/>
            </a:pPr>
            <a:r>
              <a:rPr sz="2400"/>
              <a:t>No other thing than that beyond existed.</a:t>
            </a:r>
          </a:p>
          <a:p>
            <a:pPr marL="457200" lvl="0" indent="-417512">
              <a:lnSpc>
                <a:spcPct val="70000"/>
              </a:lnSpc>
              <a:spcBef>
                <a:spcPts val="1400"/>
              </a:spcBef>
              <a:defRPr sz="1800"/>
            </a:pPr>
            <a:r>
              <a:rPr sz="2400"/>
              <a:t>3.  Darkness there was at first, by darkness hidden;</a:t>
            </a:r>
          </a:p>
          <a:p>
            <a:pPr marL="457200" lvl="0" indent="-417512">
              <a:lnSpc>
                <a:spcPct val="70000"/>
              </a:lnSpc>
              <a:spcBef>
                <a:spcPts val="1400"/>
              </a:spcBef>
              <a:defRPr sz="1800"/>
            </a:pPr>
            <a:r>
              <a:rPr sz="2400"/>
              <a:t>Without distinctive marks, this all was water.</a:t>
            </a:r>
          </a:p>
          <a:p>
            <a:pPr marL="457200" lvl="0" indent="-417512">
              <a:lnSpc>
                <a:spcPct val="70000"/>
              </a:lnSpc>
              <a:spcBef>
                <a:spcPts val="1400"/>
              </a:spcBef>
              <a:defRPr sz="1800"/>
            </a:pPr>
            <a:r>
              <a:rPr sz="2400"/>
              <a:t>That which, becoming, by the void was covered,</a:t>
            </a:r>
          </a:p>
          <a:p>
            <a:pPr marL="457200" lvl="0" indent="-417512">
              <a:lnSpc>
                <a:spcPct val="70000"/>
              </a:lnSpc>
              <a:spcBef>
                <a:spcPts val="1400"/>
              </a:spcBef>
              <a:defRPr sz="1800"/>
            </a:pPr>
            <a:r>
              <a:rPr sz="2400"/>
              <a:t>That One by force of heat came into being.</a:t>
            </a:r>
          </a:p>
        </p:txBody>
      </p:sp>
      <p:sp>
        <p:nvSpPr>
          <p:cNvPr id="23" name="Shape 23"/>
          <p:cNvSpPr/>
          <p:nvPr/>
        </p:nvSpPr>
        <p:spPr>
          <a:xfrm>
            <a:off x="0" y="304800"/>
            <a:ext cx="9156700" cy="3683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indent="39687" algn="ctr">
              <a:defRPr sz="1800"/>
            </a:pPr>
            <a:r>
              <a:rPr sz="2400"/>
              <a:t>The Hymn of Creation” (</a:t>
            </a:r>
            <a:r>
              <a:rPr sz="2400" i="1"/>
              <a:t>Rig Veda,</a:t>
            </a:r>
            <a:r>
              <a:rPr sz="2400"/>
              <a:t> 10.129.1-7)</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hape 25"/>
          <p:cNvSpPr/>
          <p:nvPr/>
        </p:nvSpPr>
        <p:spPr>
          <a:xfrm>
            <a:off x="685800" y="381000"/>
            <a:ext cx="7785100" cy="6350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indent="39687">
              <a:lnSpc>
                <a:spcPct val="60000"/>
              </a:lnSpc>
              <a:spcBef>
                <a:spcPts val="1400"/>
              </a:spcBef>
              <a:defRPr sz="1800"/>
            </a:pPr>
            <a:r>
              <a:rPr sz="2400"/>
              <a:t>4.  Desire entered the One in the beginning;</a:t>
            </a:r>
          </a:p>
          <a:p>
            <a:pPr lvl="0" indent="39687">
              <a:lnSpc>
                <a:spcPct val="60000"/>
              </a:lnSpc>
              <a:spcBef>
                <a:spcPts val="1400"/>
              </a:spcBef>
              <a:defRPr sz="1800"/>
            </a:pPr>
            <a:r>
              <a:rPr sz="2400"/>
              <a:t>It was the earliest seed, of thought the product.</a:t>
            </a:r>
          </a:p>
          <a:p>
            <a:pPr lvl="0" indent="39687">
              <a:lnSpc>
                <a:spcPct val="60000"/>
              </a:lnSpc>
              <a:spcBef>
                <a:spcPts val="1400"/>
              </a:spcBef>
              <a:defRPr sz="1800"/>
            </a:pPr>
            <a:r>
              <a:rPr sz="2400"/>
              <a:t>The sages searching in their hearts with wisdom,</a:t>
            </a:r>
          </a:p>
          <a:p>
            <a:pPr lvl="0" indent="39687">
              <a:lnSpc>
                <a:spcPct val="60000"/>
              </a:lnSpc>
              <a:spcBef>
                <a:spcPts val="1400"/>
              </a:spcBef>
              <a:defRPr sz="1800"/>
            </a:pPr>
            <a:r>
              <a:rPr sz="2400"/>
              <a:t>Found out the bond of being in non-being.</a:t>
            </a:r>
          </a:p>
          <a:p>
            <a:pPr lvl="0" indent="39687">
              <a:lnSpc>
                <a:spcPct val="60000"/>
              </a:lnSpc>
              <a:spcBef>
                <a:spcPts val="1400"/>
              </a:spcBef>
              <a:defRPr sz="1800"/>
            </a:pPr>
            <a:r>
              <a:rPr sz="2400"/>
              <a:t>5.  Their ray extended light across the darkness:</a:t>
            </a:r>
          </a:p>
          <a:p>
            <a:pPr lvl="0" indent="39687">
              <a:lnSpc>
                <a:spcPct val="60000"/>
              </a:lnSpc>
              <a:spcBef>
                <a:spcPts val="1400"/>
              </a:spcBef>
              <a:defRPr sz="1800"/>
            </a:pPr>
            <a:r>
              <a:rPr sz="2400"/>
              <a:t>But was the One above or was it under?</a:t>
            </a:r>
          </a:p>
          <a:p>
            <a:pPr lvl="0" indent="39687">
              <a:lnSpc>
                <a:spcPct val="60000"/>
              </a:lnSpc>
              <a:spcBef>
                <a:spcPts val="1400"/>
              </a:spcBef>
              <a:defRPr sz="1800"/>
            </a:pPr>
            <a:r>
              <a:rPr sz="2400"/>
              <a:t>Creative force was there, and fertile power:</a:t>
            </a:r>
          </a:p>
          <a:p>
            <a:pPr lvl="0" indent="39687">
              <a:lnSpc>
                <a:spcPct val="60000"/>
              </a:lnSpc>
              <a:spcBef>
                <a:spcPts val="1400"/>
              </a:spcBef>
              <a:defRPr sz="1800"/>
            </a:pPr>
            <a:r>
              <a:rPr sz="2400"/>
              <a:t>Below was energy, above was impulse.</a:t>
            </a:r>
          </a:p>
          <a:p>
            <a:pPr lvl="0" indent="39687">
              <a:lnSpc>
                <a:spcPct val="60000"/>
              </a:lnSpc>
              <a:spcBef>
                <a:spcPts val="1400"/>
              </a:spcBef>
              <a:defRPr sz="1800"/>
            </a:pPr>
            <a:r>
              <a:rPr sz="2400"/>
              <a:t>6.  Who knows for certain. Who shall here declare it?</a:t>
            </a:r>
          </a:p>
          <a:p>
            <a:pPr lvl="0" indent="39687">
              <a:lnSpc>
                <a:spcPct val="60000"/>
              </a:lnSpc>
              <a:spcBef>
                <a:spcPts val="1400"/>
              </a:spcBef>
              <a:defRPr sz="1800"/>
            </a:pPr>
            <a:r>
              <a:rPr sz="2400"/>
              <a:t>Whence was it born, and whence came this creation?</a:t>
            </a:r>
          </a:p>
          <a:p>
            <a:pPr lvl="0" indent="39687">
              <a:lnSpc>
                <a:spcPct val="60000"/>
              </a:lnSpc>
              <a:spcBef>
                <a:spcPts val="1400"/>
              </a:spcBef>
              <a:defRPr sz="1800"/>
            </a:pPr>
            <a:r>
              <a:rPr sz="2400"/>
              <a:t>The gods were born after this world’s creation:</a:t>
            </a:r>
          </a:p>
          <a:p>
            <a:pPr lvl="0" indent="39687">
              <a:lnSpc>
                <a:spcPct val="60000"/>
              </a:lnSpc>
              <a:spcBef>
                <a:spcPts val="1400"/>
              </a:spcBef>
              <a:defRPr sz="1800"/>
            </a:pPr>
            <a:r>
              <a:rPr sz="2400"/>
              <a:t>Then who can know from whence it has arisen?</a:t>
            </a:r>
          </a:p>
          <a:p>
            <a:pPr lvl="0" indent="39687">
              <a:lnSpc>
                <a:spcPct val="60000"/>
              </a:lnSpc>
              <a:spcBef>
                <a:spcPts val="1400"/>
              </a:spcBef>
              <a:defRPr sz="1800"/>
            </a:pPr>
            <a:r>
              <a:rPr sz="2400"/>
              <a:t>7. None know whence creation has arisen;</a:t>
            </a:r>
          </a:p>
          <a:p>
            <a:pPr lvl="0" indent="39687">
              <a:lnSpc>
                <a:spcPct val="60000"/>
              </a:lnSpc>
              <a:spcBef>
                <a:spcPts val="1400"/>
              </a:spcBef>
              <a:defRPr sz="1800"/>
            </a:pPr>
            <a:r>
              <a:rPr sz="2400"/>
              <a:t>And whether he has or has not produced it.</a:t>
            </a:r>
          </a:p>
          <a:p>
            <a:pPr lvl="0" indent="39687">
              <a:lnSpc>
                <a:spcPct val="60000"/>
              </a:lnSpc>
              <a:spcBef>
                <a:spcPts val="1400"/>
              </a:spcBef>
              <a:defRPr sz="1800"/>
            </a:pPr>
            <a:r>
              <a:rPr sz="2400"/>
              <a:t>He who surveys it in the highest heaven,</a:t>
            </a:r>
          </a:p>
          <a:p>
            <a:pPr lvl="0" indent="39687">
              <a:lnSpc>
                <a:spcPct val="60000"/>
              </a:lnSpc>
              <a:spcBef>
                <a:spcPts val="1400"/>
              </a:spcBef>
              <a:defRPr sz="1800"/>
            </a:pPr>
            <a:r>
              <a:rPr sz="2400"/>
              <a:t>He only knows, or haply he may know not.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p:nvPr/>
        </p:nvSpPr>
        <p:spPr>
          <a:xfrm>
            <a:off x="669925" y="974725"/>
            <a:ext cx="7797800" cy="51562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indent="39687">
              <a:defRPr sz="1800"/>
            </a:pPr>
            <a:r>
              <a:rPr sz="2400"/>
              <a:t>It moves. It moves not.</a:t>
            </a:r>
          </a:p>
          <a:p>
            <a:pPr lvl="0" indent="39687">
              <a:defRPr sz="1800"/>
            </a:pPr>
            <a:r>
              <a:rPr sz="2400"/>
              <a:t>It is far, it is near.</a:t>
            </a:r>
          </a:p>
          <a:p>
            <a:pPr lvl="0" indent="39687">
              <a:defRPr sz="1800"/>
            </a:pPr>
            <a:r>
              <a:rPr sz="2400"/>
              <a:t>It is within all this.</a:t>
            </a:r>
          </a:p>
          <a:p>
            <a:pPr lvl="0" indent="39687">
              <a:defRPr sz="1800"/>
            </a:pPr>
            <a:r>
              <a:rPr sz="2400"/>
              <a:t>And It is outside of all this.</a:t>
            </a:r>
          </a:p>
          <a:p>
            <a:pPr lvl="0" indent="39687">
              <a:defRPr sz="1800"/>
            </a:pPr>
            <a:r>
              <a:rPr sz="2400"/>
              <a:t>Now, he who is on all beings</a:t>
            </a:r>
          </a:p>
          <a:p>
            <a:pPr lvl="0" indent="39687">
              <a:defRPr sz="1800"/>
            </a:pPr>
            <a:r>
              <a:rPr sz="2400"/>
              <a:t>Looks as just in the Self (</a:t>
            </a:r>
            <a:r>
              <a:rPr sz="2400" i="1"/>
              <a:t>Atman</a:t>
            </a:r>
            <a:r>
              <a:rPr sz="2400"/>
              <a:t>)</a:t>
            </a:r>
          </a:p>
          <a:p>
            <a:pPr lvl="0" indent="39687">
              <a:defRPr sz="1800"/>
            </a:pPr>
            <a:r>
              <a:rPr sz="2400"/>
              <a:t>And on the Self as in all beings --</a:t>
            </a:r>
          </a:p>
          <a:p>
            <a:pPr lvl="0" indent="39687">
              <a:defRPr sz="1800"/>
            </a:pPr>
            <a:r>
              <a:rPr sz="2400"/>
              <a:t>He does not shrink away from Him.</a:t>
            </a:r>
          </a:p>
          <a:p>
            <a:pPr lvl="0" indent="39687">
              <a:defRPr sz="1800"/>
            </a:pPr>
            <a:r>
              <a:rPr sz="2400"/>
              <a:t>In whom all beings</a:t>
            </a:r>
          </a:p>
          <a:p>
            <a:pPr lvl="0" indent="39687">
              <a:defRPr sz="1800"/>
            </a:pPr>
            <a:r>
              <a:rPr sz="2400"/>
              <a:t>Have become just the Self of the discerner -- </a:t>
            </a:r>
          </a:p>
          <a:p>
            <a:pPr lvl="0" indent="39687">
              <a:defRPr sz="1800"/>
            </a:pPr>
            <a:r>
              <a:rPr sz="2400"/>
              <a:t>Then what delusion, what sorrow is there,</a:t>
            </a:r>
          </a:p>
          <a:p>
            <a:pPr lvl="0" indent="39687">
              <a:defRPr sz="1800"/>
            </a:pPr>
            <a:r>
              <a:rPr sz="2400"/>
              <a:t>Of him who perceives the unity!</a:t>
            </a:r>
          </a:p>
          <a:p>
            <a:pPr lvl="0" indent="39687">
              <a:defRPr sz="1800"/>
            </a:pPr>
            <a:endParaRPr sz="2400"/>
          </a:p>
          <a:p>
            <a:pPr lvl="0" indent="39687" algn="r">
              <a:defRPr sz="1800"/>
            </a:pPr>
            <a:r>
              <a:rPr sz="2400" i="1"/>
              <a:t>Isa Upansiad</a:t>
            </a:r>
            <a:r>
              <a:rPr sz="2400"/>
              <a:t>, 5-7</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nvSpPr>
        <p:spPr>
          <a:xfrm>
            <a:off x="1295400" y="990600"/>
            <a:ext cx="6718300" cy="3098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indent="39687">
              <a:spcBef>
                <a:spcPts val="1400"/>
              </a:spcBef>
              <a:defRPr sz="1800"/>
            </a:pPr>
            <a:r>
              <a:rPr sz="2400"/>
              <a:t>Those abiding in the midst of ignorance</a:t>
            </a:r>
          </a:p>
          <a:p>
            <a:pPr lvl="0" indent="39687">
              <a:spcBef>
                <a:spcPts val="1400"/>
              </a:spcBef>
              <a:defRPr sz="1800"/>
            </a:pPr>
            <a:r>
              <a:rPr sz="2400"/>
              <a:t>Self-wise, thinking themselves learned,</a:t>
            </a:r>
          </a:p>
          <a:p>
            <a:pPr lvl="0" indent="39687">
              <a:spcBef>
                <a:spcPts val="1400"/>
              </a:spcBef>
              <a:defRPr sz="1800"/>
            </a:pPr>
            <a:r>
              <a:rPr sz="2400"/>
              <a:t>Running hither and thither, go around deluded</a:t>
            </a:r>
          </a:p>
          <a:p>
            <a:pPr lvl="0" indent="39687">
              <a:spcBef>
                <a:spcPts val="1400"/>
              </a:spcBef>
              <a:defRPr sz="1800"/>
            </a:pPr>
            <a:r>
              <a:rPr sz="2400"/>
              <a:t>Like blind men led by one who is himself blind.</a:t>
            </a:r>
          </a:p>
          <a:p>
            <a:pPr lvl="0" indent="39687">
              <a:spcBef>
                <a:spcPts val="1400"/>
              </a:spcBef>
              <a:defRPr sz="1800"/>
            </a:pPr>
            <a:endParaRPr sz="2400"/>
          </a:p>
          <a:p>
            <a:pPr lvl="0" indent="39687" algn="r">
              <a:spcBef>
                <a:spcPts val="1400"/>
              </a:spcBef>
              <a:defRPr sz="1800"/>
            </a:pPr>
            <a:r>
              <a:rPr sz="2400" i="1"/>
              <a:t>(Katha Upanisad</a:t>
            </a:r>
            <a:r>
              <a:rPr sz="2400"/>
              <a:t>, 2:5)</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1"/>
          <p:cNvSpPr/>
          <p:nvPr/>
        </p:nvSpPr>
        <p:spPr>
          <a:xfrm>
            <a:off x="381000" y="376237"/>
            <a:ext cx="8394700" cy="611124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indent="39687">
              <a:lnSpc>
                <a:spcPct val="70000"/>
              </a:lnSpc>
              <a:spcBef>
                <a:spcPts val="1400"/>
              </a:spcBef>
              <a:defRPr sz="1800"/>
            </a:pPr>
            <a:r>
              <a:rPr sz="2400"/>
              <a:t>The wise one (the </a:t>
            </a:r>
            <a:r>
              <a:rPr sz="2400" i="1"/>
              <a:t>Atman</a:t>
            </a:r>
            <a:r>
              <a:rPr sz="2400"/>
              <a:t>) is not born, nor dies.</a:t>
            </a:r>
          </a:p>
          <a:p>
            <a:pPr lvl="0" indent="39687">
              <a:lnSpc>
                <a:spcPct val="70000"/>
              </a:lnSpc>
              <a:spcBef>
                <a:spcPts val="1400"/>
              </a:spcBef>
              <a:defRPr sz="1800"/>
            </a:pPr>
            <a:r>
              <a:rPr sz="2400"/>
              <a:t>This one has not come from anywhere, has not become anyone.</a:t>
            </a:r>
          </a:p>
          <a:p>
            <a:pPr lvl="0" indent="39687">
              <a:lnSpc>
                <a:spcPct val="70000"/>
              </a:lnSpc>
              <a:spcBef>
                <a:spcPts val="1400"/>
              </a:spcBef>
              <a:defRPr sz="1800"/>
            </a:pPr>
            <a:r>
              <a:rPr sz="2400"/>
              <a:t>Unborn, constant, eternal, primeval, this one</a:t>
            </a:r>
          </a:p>
          <a:p>
            <a:pPr lvl="0" indent="39687">
              <a:lnSpc>
                <a:spcPct val="70000"/>
              </a:lnSpc>
              <a:spcBef>
                <a:spcPts val="1400"/>
              </a:spcBef>
              <a:defRPr sz="1800"/>
            </a:pPr>
            <a:r>
              <a:rPr sz="2400"/>
              <a:t>Is not slain when the body is slain.</a:t>
            </a:r>
          </a:p>
          <a:p>
            <a:pPr lvl="0" indent="39687">
              <a:lnSpc>
                <a:spcPct val="70000"/>
              </a:lnSpc>
              <a:spcBef>
                <a:spcPts val="1400"/>
              </a:spcBef>
              <a:defRPr sz="1800"/>
            </a:pPr>
            <a:r>
              <a:rPr sz="2400"/>
              <a:t>If the slayer think to slay,</a:t>
            </a:r>
          </a:p>
          <a:p>
            <a:pPr lvl="0" indent="39687">
              <a:lnSpc>
                <a:spcPct val="70000"/>
              </a:lnSpc>
              <a:spcBef>
                <a:spcPts val="1400"/>
              </a:spcBef>
              <a:defRPr sz="1800"/>
            </a:pPr>
            <a:r>
              <a:rPr sz="2400"/>
              <a:t>If the slain think himself slain,</a:t>
            </a:r>
          </a:p>
          <a:p>
            <a:pPr lvl="0" indent="39687">
              <a:lnSpc>
                <a:spcPct val="70000"/>
              </a:lnSpc>
              <a:spcBef>
                <a:spcPts val="1400"/>
              </a:spcBef>
              <a:defRPr sz="1800"/>
            </a:pPr>
            <a:r>
              <a:rPr sz="2400"/>
              <a:t>Both these understand not.</a:t>
            </a:r>
          </a:p>
          <a:p>
            <a:pPr lvl="0" indent="39687">
              <a:lnSpc>
                <a:spcPct val="70000"/>
              </a:lnSpc>
              <a:spcBef>
                <a:spcPts val="1400"/>
              </a:spcBef>
              <a:defRPr sz="1800"/>
            </a:pPr>
            <a:r>
              <a:rPr sz="2400"/>
              <a:t>This one slays not, nor is slain.</a:t>
            </a:r>
          </a:p>
          <a:p>
            <a:pPr lvl="0" indent="39687">
              <a:lnSpc>
                <a:spcPct val="70000"/>
              </a:lnSpc>
              <a:spcBef>
                <a:spcPts val="1400"/>
              </a:spcBef>
              <a:defRPr sz="1800"/>
            </a:pPr>
            <a:r>
              <a:rPr sz="2400"/>
              <a:t>More minute than the minute, greater than the great,</a:t>
            </a:r>
          </a:p>
          <a:p>
            <a:pPr lvl="0" indent="39687">
              <a:lnSpc>
                <a:spcPct val="70000"/>
              </a:lnSpc>
              <a:spcBef>
                <a:spcPts val="1400"/>
              </a:spcBef>
              <a:defRPr sz="1800"/>
            </a:pPr>
            <a:r>
              <a:rPr sz="2400"/>
              <a:t>Is the Self that is set in the heart of a creature here.</a:t>
            </a:r>
          </a:p>
          <a:p>
            <a:pPr lvl="0" indent="39687">
              <a:lnSpc>
                <a:spcPct val="70000"/>
              </a:lnSpc>
              <a:spcBef>
                <a:spcPts val="1400"/>
              </a:spcBef>
              <a:defRPr sz="1800"/>
            </a:pPr>
            <a:r>
              <a:rPr sz="2400"/>
              <a:t>One who is without the active will beholds Him, and becomes freed from sorrow -- </a:t>
            </a:r>
          </a:p>
          <a:p>
            <a:pPr lvl="0" indent="39687">
              <a:lnSpc>
                <a:spcPct val="70000"/>
              </a:lnSpc>
              <a:spcBef>
                <a:spcPts val="1400"/>
              </a:spcBef>
              <a:defRPr sz="1800"/>
            </a:pPr>
            <a:r>
              <a:rPr sz="2400"/>
              <a:t>When through the grace of the Creator he beholds the greatness of the Self.</a:t>
            </a:r>
          </a:p>
          <a:p>
            <a:pPr lvl="0" indent="39687" algn="r">
              <a:lnSpc>
                <a:spcPct val="70000"/>
              </a:lnSpc>
              <a:spcBef>
                <a:spcPts val="1400"/>
              </a:spcBef>
              <a:defRPr sz="1800"/>
            </a:pPr>
            <a:r>
              <a:rPr sz="2400"/>
              <a:t>(</a:t>
            </a:r>
            <a:r>
              <a:rPr sz="2400" i="1"/>
              <a:t>Katha Upanisad</a:t>
            </a:r>
            <a:r>
              <a:rPr sz="2400"/>
              <a:t>, 2:18-19)</a:t>
            </a:r>
          </a:p>
        </p:txBody>
      </p:sp>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8ECED"/>
      </a:accent5>
      <a:accent6>
        <a:srgbClr val="2E2E8B"/>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Times Roman"/>
            <a:ea typeface="Times Roman"/>
            <a:cs typeface="Times Roman"/>
            <a:sym typeface="Times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BE0E3"/>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Times Roman"/>
            <a:ea typeface="Times Roman"/>
            <a:cs typeface="Times Roman"/>
            <a:sym typeface="Times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8ECED"/>
      </a:accent5>
      <a:accent6>
        <a:srgbClr val="2E2E8B"/>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Times Roman"/>
            <a:ea typeface="Times Roman"/>
            <a:cs typeface="Times Roman"/>
            <a:sym typeface="Times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BE0E3"/>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Times Roman"/>
            <a:ea typeface="Times Roman"/>
            <a:cs typeface="Times Roman"/>
            <a:sym typeface="Times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2768</Words>
  <Application>Microsoft Office PowerPoint</Application>
  <PresentationFormat>On-screen Show (4:3)</PresentationFormat>
  <Paragraphs>236</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Avenir Roman</vt:lpstr>
      <vt:lpstr>Times Roman</vt:lpstr>
      <vt:lpstr>Default</vt:lpstr>
      <vt:lpstr>Hinduism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Hinduism</dc:title>
  <dc:creator>Philip Dumaresq</dc:creator>
  <cp:lastModifiedBy>Philip Dumaresq</cp:lastModifiedBy>
  <cp:revision>1</cp:revision>
  <dcterms:modified xsi:type="dcterms:W3CDTF">2016-09-15T11:02:22Z</dcterms:modified>
</cp:coreProperties>
</file>