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08" autoAdjust="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C49A-03B8-41AA-82BF-249AD8B53A34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9FFE1-2652-499E-9B55-D0BD9EC4D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16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the </a:t>
            </a:r>
            <a:r>
              <a:rPr lang="en-CA" dirty="0" err="1"/>
              <a:t>XMLHttpRequest</a:t>
            </a:r>
            <a:r>
              <a:rPr lang="en-CA" dirty="0"/>
              <a:t> Object</a:t>
            </a:r>
          </a:p>
          <a:p>
            <a:pPr marL="228600" indent="-228600">
              <a:buAutoNum type="arabicPeriod"/>
            </a:pPr>
            <a:r>
              <a:rPr lang="en-CA" dirty="0"/>
              <a:t>Set the </a:t>
            </a:r>
            <a:r>
              <a:rPr lang="en-CA" dirty="0" err="1"/>
              <a:t>readystatechange</a:t>
            </a:r>
            <a:r>
              <a:rPr lang="en-CA" dirty="0"/>
              <a:t> event</a:t>
            </a:r>
          </a:p>
          <a:p>
            <a:pPr marL="228600" indent="-228600">
              <a:buAutoNum type="arabicPeriod"/>
            </a:pPr>
            <a:r>
              <a:rPr lang="en-CA" dirty="0"/>
              <a:t>Open the object</a:t>
            </a:r>
          </a:p>
          <a:p>
            <a:pPr marL="228600" indent="-228600">
              <a:buAutoNum type="arabicPeriod"/>
            </a:pPr>
            <a:r>
              <a:rPr lang="en-CA" dirty="0"/>
              <a:t>Send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609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01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0 – Unsent: The client has been created, but the open() function hasn’t been called yet</a:t>
            </a:r>
          </a:p>
          <a:p>
            <a:r>
              <a:rPr lang="en-CA" dirty="0"/>
              <a:t>1 – Opened: The open() function has been called</a:t>
            </a:r>
          </a:p>
          <a:p>
            <a:r>
              <a:rPr lang="en-CA" dirty="0"/>
              <a:t>2 – Headers Received: Sent() function has been called and the headers and status are available</a:t>
            </a:r>
          </a:p>
          <a:p>
            <a:r>
              <a:rPr lang="en-CA" dirty="0"/>
              <a:t>3 – Loading: Downloading (</a:t>
            </a:r>
            <a:r>
              <a:rPr lang="en-CA" dirty="0" err="1"/>
              <a:t>reponseText</a:t>
            </a:r>
            <a:r>
              <a:rPr lang="en-CA" dirty="0"/>
              <a:t> holds partial data)</a:t>
            </a:r>
          </a:p>
          <a:p>
            <a:r>
              <a:rPr lang="en-CA" dirty="0"/>
              <a:t>4 – Done: The operation is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23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Process the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0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Cross Origin Resource Sharing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err="1"/>
              <a:t>Onreadystatechange</a:t>
            </a:r>
            <a:r>
              <a:rPr lang="en-CA" dirty="0"/>
              <a:t> -&gt; </a:t>
            </a:r>
            <a:r>
              <a:rPr lang="en-CA" dirty="0" err="1"/>
              <a:t>readystatechange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 err="1"/>
              <a:t>Xhr.readystate</a:t>
            </a:r>
            <a:r>
              <a:rPr lang="en-CA" dirty="0"/>
              <a:t> === 3 -&gt; </a:t>
            </a:r>
            <a:r>
              <a:rPr lang="en-CA" dirty="0" err="1"/>
              <a:t>xhr.readystate</a:t>
            </a:r>
            <a:r>
              <a:rPr lang="en-CA" dirty="0"/>
              <a:t> === 4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Xhr.send</a:t>
            </a:r>
            <a:r>
              <a:rPr lang="en-CA" dirty="0"/>
              <a:t>(“…..”) -&gt; </a:t>
            </a:r>
            <a:r>
              <a:rPr lang="en-CA" dirty="0" err="1"/>
              <a:t>xhr.send</a:t>
            </a:r>
            <a:r>
              <a:rPr lang="en-CA" dirty="0"/>
              <a:t>()    OR      </a:t>
            </a:r>
            <a:r>
              <a:rPr lang="en-CA" dirty="0" err="1"/>
              <a:t>xhr.open</a:t>
            </a:r>
            <a:r>
              <a:rPr lang="en-CA" dirty="0"/>
              <a:t>(“GET” …..) -&gt; </a:t>
            </a:r>
            <a:r>
              <a:rPr lang="en-CA" dirty="0" err="1"/>
              <a:t>xhr.open</a:t>
            </a:r>
            <a:r>
              <a:rPr lang="en-CA" dirty="0"/>
              <a:t>(“POST”…..)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77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You’re making a cross origin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33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can make synchronous calls with $.get and $.post, but NOT $.ajax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21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 will fail, the parameters for the loop are in the wrong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89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 will return the authors for each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11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6ED9-0E2A-4ECE-93CA-7B11B0A23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6AAFD-6335-4F39-B749-4004F5642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E087-3E88-4DF1-A40F-C35ED8CB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C3A9-F324-4D9C-9126-60025C29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20E7-5C86-48ED-BF4D-97E44703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09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B568-F897-4F0F-95B8-5C6DA0B2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94C03-9427-4C04-BA23-3C3DE2BCD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9AFF0-F6B4-4C42-84DE-9F713816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8BADF-FE88-4283-ABDC-190F83C8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F28E-1BDF-4E0D-ADD5-300447EC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45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7D866-D33F-420A-AA06-A356E77B6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2F497-D445-4162-BD11-57C858106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FE77-0712-4923-B890-4100E2EE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9951F-78AF-411D-BFB6-285949B7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1595-2873-42A0-B589-98897CA7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61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B5D3-CD78-4565-ACDE-CB3F571E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BEDD-DBF8-418C-814C-7AC78ECA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64397-F6D0-4CF5-AB78-194F43E2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EE7B8-7E52-4442-9685-22BA5EC9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1D77-F9C5-4660-B1EE-51F810EF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71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CCF8-81D1-4AA7-ADA9-C1E90CA8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8A83-7586-4092-B701-C0E6B65BE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0996-901A-42AC-88A9-A3DB14A2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54CC-8D1B-4380-9066-CC62D089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661D-C0E3-461C-80E3-C7CF495C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32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C6B9-8BCA-4F20-A7F1-8960DC5B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F6AC-F40E-45CB-A09B-134054A24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599E-1C85-47E1-AC23-5A54C92B1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CCB91-8CC7-4DD1-9BCD-392684A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31CFC-557B-48D8-AE2F-BC0588EE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0354-1CAE-4A89-AD71-8842F90D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45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A281-88F8-4933-9DCB-AC8BEE04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57A2-5A9E-47E8-8567-C35383E4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8D08A-6FCC-4B11-AD0D-76B6C7C85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BDBB8-9841-497E-9FA9-C310A3DD5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442C9-401E-4C57-B526-A19231FD4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9D4B3-6BE3-47CB-9BA4-F7D437DF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0B884-50D7-4878-A207-E1AE96CE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5A13F-F293-4D97-A1BE-B153B7F1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6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052-7C9A-41CD-8758-AD385F30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33075-8F22-4986-B4BC-109BE417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609FC-7DB6-4141-9878-656DA956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91999-9E92-4B8B-ADDB-6F85A873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59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2DEB9-00F5-40AF-A276-41675BFA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9EE39-6087-4E76-AF5E-405EE76F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B90CA-F8D5-4AD4-95AF-02F429A5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18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82F6-88EC-480C-8E72-FFFC3494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AF20-4B30-47AB-B03B-D72E0938C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75884-F4F1-49C0-B0C4-E4F4A45F8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04C9C-71FC-480D-8BFA-C20FBBAF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590C-9BC6-4EF0-9BBC-2158A491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B0A1E-2B73-4CE4-B34C-44D69E91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81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4C04-BAD5-4520-8885-07B2DBEC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660BE-A5F8-4235-BCD0-336705414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1C614-4C12-45DB-A3CD-62FE87692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31EA-7B67-4D5C-B800-A412FF88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DBC0F-3980-40E0-9BCD-83ADA757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1F856-06DC-48E7-9928-68FA7838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57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1544D-CD5D-429D-9691-7173073D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74532-90B1-4AE3-A037-1A74057F9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193F-030A-4989-AEA3-2978CFB17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01F4-5B8A-4DF1-A228-C8662423D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CE7A-E5A0-42EC-A4B7-EA0D4DB4C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2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52EC-BC0B-4F2F-9BCD-E07550876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0526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dirty="0"/>
              <a:t>What are the four steps to making an AJAX request in pure JavaScript? </a:t>
            </a:r>
          </a:p>
        </p:txBody>
      </p:sp>
    </p:spTree>
    <p:extLst>
      <p:ext uri="{BB962C8B-B14F-4D97-AF65-F5344CB8AC3E}">
        <p14:creationId xmlns:p14="http://schemas.microsoft.com/office/powerpoint/2010/main" val="270046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92677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Which of the following will NOT send the data correctly?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B837-05EC-4985-A0ED-982FEA8E3EE9}"/>
              </a:ext>
            </a:extLst>
          </p:cNvPr>
          <p:cNvSpPr txBox="1"/>
          <p:nvPr/>
        </p:nvSpPr>
        <p:spPr>
          <a:xfrm>
            <a:off x="644978" y="1926771"/>
            <a:ext cx="946240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A) $.get(“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aServerFile.php?username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pdumaresq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B) $.get({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url: 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aServerFile.php?username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pdumaresq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C) $.get({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url: 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aServerFile.php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parameters: “username=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pdumaresq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D) $.post(“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aServerFile.php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”, {username: 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pdumaresq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”});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40130"/>
            <a:ext cx="10730949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What do each of the different </a:t>
            </a:r>
            <a:r>
              <a:rPr lang="en-CA" dirty="0" err="1"/>
              <a:t>readystates</a:t>
            </a:r>
            <a:r>
              <a:rPr lang="en-CA" dirty="0"/>
              <a:t> indicate?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63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Which of the following is NOT a step in making an AJAX request?</a:t>
            </a:r>
            <a:br>
              <a:rPr lang="en-CA" dirty="0"/>
            </a:br>
            <a:r>
              <a:rPr lang="en-CA" dirty="0"/>
              <a:t>- Create the </a:t>
            </a:r>
            <a:r>
              <a:rPr lang="en-CA" dirty="0" err="1"/>
              <a:t>XMLHttpRequest</a:t>
            </a:r>
            <a:br>
              <a:rPr lang="en-CA" dirty="0"/>
            </a:br>
            <a:r>
              <a:rPr lang="en-CA" dirty="0"/>
              <a:t>- process the object</a:t>
            </a:r>
            <a:br>
              <a:rPr lang="en-CA" dirty="0"/>
            </a:br>
            <a:r>
              <a:rPr lang="en-CA" dirty="0"/>
              <a:t>- Send the object</a:t>
            </a:r>
            <a:br>
              <a:rPr lang="en-CA" dirty="0"/>
            </a:br>
            <a:r>
              <a:rPr lang="en-CA" dirty="0"/>
              <a:t>- Open the object</a:t>
            </a:r>
          </a:p>
        </p:txBody>
      </p:sp>
    </p:spTree>
    <p:extLst>
      <p:ext uri="{BB962C8B-B14F-4D97-AF65-F5344CB8AC3E}">
        <p14:creationId xmlns:p14="http://schemas.microsoft.com/office/powerpoint/2010/main" val="10076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What does CORS stand for?</a:t>
            </a:r>
          </a:p>
        </p:txBody>
      </p:sp>
    </p:spTree>
    <p:extLst>
      <p:ext uri="{BB962C8B-B14F-4D97-AF65-F5344CB8AC3E}">
        <p14:creationId xmlns:p14="http://schemas.microsoft.com/office/powerpoint/2010/main" val="380017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12896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What is wrong with the following AJAX call? </a:t>
            </a:r>
            <a:br>
              <a:rPr lang="en-CA" dirty="0"/>
            </a:br>
            <a:r>
              <a:rPr lang="en-CA" dirty="0"/>
              <a:t>Hint: There are 3 mistakes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B837-05EC-4985-A0ED-982FEA8E3EE9}"/>
              </a:ext>
            </a:extLst>
          </p:cNvPr>
          <p:cNvSpPr txBox="1"/>
          <p:nvPr/>
        </p:nvSpPr>
        <p:spPr>
          <a:xfrm>
            <a:off x="0" y="1812897"/>
            <a:ext cx="12191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catch(err)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console.log(err);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Xhr.addEventListener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”, event =&gt;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=== 3)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	//DO WORK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(“GET”, 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theUrl.php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”, false);</a:t>
            </a: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(“name=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Philip&amp;numErrorsInCode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=2”);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5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12896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The following code is correct, but will not work. Why? </a:t>
            </a:r>
            <a:br>
              <a:rPr lang="en-CA" dirty="0"/>
            </a:br>
            <a:r>
              <a:rPr lang="en-CA" dirty="0"/>
              <a:t>Assume this is running on localhost.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B837-05EC-4985-A0ED-982FEA8E3EE9}"/>
              </a:ext>
            </a:extLst>
          </p:cNvPr>
          <p:cNvSpPr txBox="1"/>
          <p:nvPr/>
        </p:nvSpPr>
        <p:spPr>
          <a:xfrm>
            <a:off x="0" y="1812897"/>
            <a:ext cx="12191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catch(err)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console.log(err);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xhr.addEventListener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readystatechange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”, () =&gt;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=== 4)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	//DO WORK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(“GET”, “https://csdev.cegep-heritage.qc.ca/students/AHA/PEA.html”);</a:t>
            </a: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0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Does $.get allow you to make a synchronous AJAX call? How about $.post? And $.ajax? </a:t>
            </a:r>
          </a:p>
        </p:txBody>
      </p:sp>
    </p:spTree>
    <p:extLst>
      <p:ext uri="{BB962C8B-B14F-4D97-AF65-F5344CB8AC3E}">
        <p14:creationId xmlns:p14="http://schemas.microsoft.com/office/powerpoint/2010/main" val="309093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8354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What will the following code output?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B837-05EC-4985-A0ED-982FEA8E3EE9}"/>
              </a:ext>
            </a:extLst>
          </p:cNvPr>
          <p:cNvSpPr txBox="1"/>
          <p:nvPr/>
        </p:nvSpPr>
        <p:spPr>
          <a:xfrm>
            <a:off x="1" y="1812897"/>
            <a:ext cx="6011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$.get("books.xml").done(data =&gt; {	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$(data).children()[0];	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$(data).each((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key) =&gt; {				console.log(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val.querySelector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("title"));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9B9BD-7798-4AFD-B45E-C840A8910AEB}"/>
              </a:ext>
            </a:extLst>
          </p:cNvPr>
          <p:cNvSpPr txBox="1"/>
          <p:nvPr/>
        </p:nvSpPr>
        <p:spPr>
          <a:xfrm>
            <a:off x="6011187" y="1812897"/>
            <a:ext cx="6011186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encoding="ISO-8859-1"?&gt;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&lt;books&gt;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&lt;book 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&lt;title&gt;HP&lt;/title&gt;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&lt;author&gt;JK Rowling&lt;/author&gt;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&lt;/book&gt;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&lt;book 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LoTR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&lt;author&gt;JRR Tolkien&lt;/author&gt;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&lt;/book&gt;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&lt;book 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&lt;title&gt;The Alchemist&lt;/title&gt;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&lt;author&gt;HP Lovecraft&lt;/author&gt;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&lt;/book&gt;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&lt;/books&gt;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46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8354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How about this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B837-05EC-4985-A0ED-982FEA8E3EE9}"/>
              </a:ext>
            </a:extLst>
          </p:cNvPr>
          <p:cNvSpPr txBox="1"/>
          <p:nvPr/>
        </p:nvSpPr>
        <p:spPr>
          <a:xfrm>
            <a:off x="0" y="1305579"/>
            <a:ext cx="601118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let p = data =&gt; console.log(data);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$.get("books.xml").done(data =&gt; {	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$(data).children()[0];	$($(data).children()).each((key,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			p(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val.querySelector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("*:nth-child(2)"));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CA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The following code is identical – The only 	difference is the function syntax. The first 	snippet uses a closure, the second uses a named 	function.</a:t>
            </a:r>
          </a:p>
          <a:p>
            <a:r>
              <a:rPr lang="en-CA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p(data) {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console.log(data);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$.get("books.xml").done(data =&gt; {	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$(data).children()[0];	$($(data).children()).each((key,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			p(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val.querySelector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("*:nth-child(2)"));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9B9BD-7798-4AFD-B45E-C840A8910AEB}"/>
              </a:ext>
            </a:extLst>
          </p:cNvPr>
          <p:cNvSpPr txBox="1"/>
          <p:nvPr/>
        </p:nvSpPr>
        <p:spPr>
          <a:xfrm>
            <a:off x="6011186" y="1248355"/>
            <a:ext cx="6011186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encoding="ISO-8859-1"?&gt;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&lt;books&gt;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&lt;book 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&lt;title&gt;HP&lt;/title&gt;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&lt;author&gt;JK Rowling&lt;/author&gt;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&lt;/book&gt;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&lt;book 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LoTR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&lt;author&gt;JRR Tolkien&lt;/author&gt;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&lt;/book&gt;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&lt;book 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&lt;title&gt;The Alchemist&lt;/title&gt;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&lt;author&gt;HP Lovecraft&lt;/author&gt;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&lt;/book&gt;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&lt;/books&gt;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5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373</Words>
  <Application>Microsoft Office PowerPoint</Application>
  <PresentationFormat>Widescreen</PresentationFormat>
  <Paragraphs>133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What are the four steps to making an AJAX request in pure JavaScript? </vt:lpstr>
      <vt:lpstr>What do each of the different readystates indicate?  </vt:lpstr>
      <vt:lpstr>Which of the following is NOT a step in making an AJAX request? - Create the XMLHttpRequest - process the object - Send the object - Open the object</vt:lpstr>
      <vt:lpstr>What does CORS stand for?</vt:lpstr>
      <vt:lpstr>What is wrong with the following AJAX call?  Hint: There are 3 mistakes</vt:lpstr>
      <vt:lpstr>The following code is correct, but will not work. Why?  Assume this is running on localhost. </vt:lpstr>
      <vt:lpstr>Does $.get allow you to make a synchronous AJAX call? How about $.post? And $.ajax? </vt:lpstr>
      <vt:lpstr>What will the following code output?</vt:lpstr>
      <vt:lpstr>How about this code?</vt:lpstr>
      <vt:lpstr>Which of the following will NOT send the data correctly?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four steps to making an AJAX request in pure JavaScript?</dc:title>
  <dc:creator>Philip Dumaresq</dc:creator>
  <cp:lastModifiedBy>Philip Dumaresq</cp:lastModifiedBy>
  <cp:revision>8</cp:revision>
  <dcterms:created xsi:type="dcterms:W3CDTF">2017-09-19T00:29:43Z</dcterms:created>
  <dcterms:modified xsi:type="dcterms:W3CDTF">2017-09-19T01:50:43Z</dcterms:modified>
</cp:coreProperties>
</file>