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428750"/>
            <a:ext cx="7543800" cy="19455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ambria"/>
              <a:buNone/>
              <a:defRPr sz="6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subTitle" idx="1"/>
          </p:nvPr>
        </p:nvSpPr>
        <p:spPr>
          <a:xfrm>
            <a:off x="685800" y="3429000"/>
            <a:ext cx="6461700" cy="800100"/>
          </a:xfrm>
          <a:prstGeom prst="rect">
            <a:avLst/>
          </a:prstGeom>
          <a:noFill/>
          <a:ln>
            <a:noFill/>
          </a:ln>
        </p:spPr>
        <p:txBody>
          <a:bodyPr wrap="square" lIns="91425" tIns="91425" rIns="91425" bIns="91425" anchor="t" anchorCtr="0"/>
          <a:lstStyle>
            <a:lvl1pPr marL="0" marR="0" lvl="0" indent="0" algn="l" rtl="0">
              <a:spcBef>
                <a:spcPts val="400"/>
              </a:spcBef>
              <a:buClr>
                <a:schemeClr val="accent1"/>
              </a:buClr>
              <a:buFont typeface="Arial"/>
              <a:buNone/>
              <a:defRPr sz="2000" b="0" i="0" u="none" strike="noStrike" cap="none">
                <a:solidFill>
                  <a:srgbClr val="8C8B8A"/>
                </a:solidFill>
                <a:latin typeface="Calibri"/>
                <a:ea typeface="Calibri"/>
                <a:cs typeface="Calibri"/>
                <a:sym typeface="Calibri"/>
              </a:defRPr>
            </a:lvl1pPr>
            <a:lvl2pPr marL="457200" marR="0" lvl="1" indent="0" algn="ctr" rtl="0">
              <a:spcBef>
                <a:spcPts val="640"/>
              </a:spcBef>
              <a:buClr>
                <a:schemeClr val="accent2"/>
              </a:buClr>
              <a:buFont typeface="Arial"/>
              <a:buNone/>
              <a:defRPr sz="3200" b="0" i="0" u="none" strike="noStrike" cap="none">
                <a:solidFill>
                  <a:srgbClr val="8C8B8A"/>
                </a:solidFill>
                <a:latin typeface="Calibri"/>
                <a:ea typeface="Calibri"/>
                <a:cs typeface="Calibri"/>
                <a:sym typeface="Calibri"/>
              </a:defRPr>
            </a:lvl2pPr>
            <a:lvl3pPr marL="914400" marR="0" lvl="2" indent="0" algn="ctr" rtl="0">
              <a:spcBef>
                <a:spcPts val="560"/>
              </a:spcBef>
              <a:buClr>
                <a:schemeClr val="accent3"/>
              </a:buClr>
              <a:buFont typeface="Arial"/>
              <a:buNone/>
              <a:defRPr sz="2800" b="0" i="0" u="none" strike="noStrike" cap="none">
                <a:solidFill>
                  <a:srgbClr val="8C8B8A"/>
                </a:solidFill>
                <a:latin typeface="Calibri"/>
                <a:ea typeface="Calibri"/>
                <a:cs typeface="Calibri"/>
                <a:sym typeface="Calibri"/>
              </a:defRPr>
            </a:lvl3pPr>
            <a:lvl4pPr marL="1371600" marR="0" lvl="3" indent="0" algn="ctr" rtl="0">
              <a:spcBef>
                <a:spcPts val="480"/>
              </a:spcBef>
              <a:buClr>
                <a:schemeClr val="accent4"/>
              </a:buClr>
              <a:buFont typeface="Arial"/>
              <a:buNone/>
              <a:defRPr sz="2400" b="0" i="0" u="none" strike="noStrike" cap="none">
                <a:solidFill>
                  <a:srgbClr val="8C8B8A"/>
                </a:solidFill>
                <a:latin typeface="Calibri"/>
                <a:ea typeface="Calibri"/>
                <a:cs typeface="Calibri"/>
                <a:sym typeface="Calibri"/>
              </a:defRPr>
            </a:lvl4pPr>
            <a:lvl5pPr marL="1828800" marR="0" lvl="4" indent="0" algn="ctr" rtl="0">
              <a:spcBef>
                <a:spcPts val="400"/>
              </a:spcBef>
              <a:buClr>
                <a:schemeClr val="accent5"/>
              </a:buClr>
              <a:buFont typeface="Arial"/>
              <a:buNone/>
              <a:defRPr sz="2000" b="0" i="0" u="none" strike="noStrike" cap="none">
                <a:solidFill>
                  <a:srgbClr val="8C8B8A"/>
                </a:solidFill>
                <a:latin typeface="Calibri"/>
                <a:ea typeface="Calibri"/>
                <a:cs typeface="Calibri"/>
                <a:sym typeface="Calibri"/>
              </a:defRPr>
            </a:lvl5pPr>
            <a:lvl6pPr marL="2286000" marR="0" lvl="5" indent="0" algn="ctr" rtl="0">
              <a:spcBef>
                <a:spcPts val="280"/>
              </a:spcBef>
              <a:buClr>
                <a:schemeClr val="accent1"/>
              </a:buClr>
              <a:buFont typeface="Arial"/>
              <a:buNone/>
              <a:defRPr sz="1400" b="0" i="0" u="none" strike="noStrike" cap="none">
                <a:solidFill>
                  <a:srgbClr val="8C8B8A"/>
                </a:solidFill>
                <a:latin typeface="Calibri"/>
                <a:ea typeface="Calibri"/>
                <a:cs typeface="Calibri"/>
                <a:sym typeface="Calibri"/>
              </a:defRPr>
            </a:lvl6pPr>
            <a:lvl7pPr marL="2743200" marR="0" lvl="6" indent="0" algn="ctr" rtl="0">
              <a:spcBef>
                <a:spcPts val="280"/>
              </a:spcBef>
              <a:buClr>
                <a:schemeClr val="accent2"/>
              </a:buClr>
              <a:buFont typeface="Arial"/>
              <a:buNone/>
              <a:defRPr sz="1400" b="0" i="0" u="none" strike="noStrike" cap="none">
                <a:solidFill>
                  <a:srgbClr val="8C8B8A"/>
                </a:solidFill>
                <a:latin typeface="Calibri"/>
                <a:ea typeface="Calibri"/>
                <a:cs typeface="Calibri"/>
                <a:sym typeface="Calibri"/>
              </a:defRPr>
            </a:lvl7pPr>
            <a:lvl8pPr marL="3200400" marR="0" lvl="7" indent="0" algn="ctr" rtl="0">
              <a:spcBef>
                <a:spcPts val="280"/>
              </a:spcBef>
              <a:buClr>
                <a:schemeClr val="accent3"/>
              </a:buClr>
              <a:buFont typeface="Arial"/>
              <a:buNone/>
              <a:defRPr sz="1400" b="0" i="0" u="none" strike="noStrike" cap="none">
                <a:solidFill>
                  <a:srgbClr val="8C8B8A"/>
                </a:solidFill>
                <a:latin typeface="Calibri"/>
                <a:ea typeface="Calibri"/>
                <a:cs typeface="Calibri"/>
                <a:sym typeface="Calibri"/>
              </a:defRPr>
            </a:lvl8pPr>
            <a:lvl9pPr marL="3657600" marR="0" lvl="8" indent="0" algn="ctr" rtl="0">
              <a:spcBef>
                <a:spcPts val="280"/>
              </a:spcBef>
              <a:buClr>
                <a:schemeClr val="accent4"/>
              </a:buClr>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16" name="Shape 16"/>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b="0" i="0" u="none" strike="noStrike" cap="none">
                <a:solidFill>
                  <a:srgbClr val="FFFFFF"/>
                </a:solidFill>
                <a:latin typeface="Calibri"/>
                <a:ea typeface="Calibri"/>
                <a:cs typeface="Calibri"/>
                <a:sym typeface="Calibri"/>
              </a:rPr>
              <a:t>‹#›</a:t>
            </a:fld>
            <a:endParaRPr lang="en" sz="1800" b="0" i="0" u="none" strike="noStrike" cap="none">
              <a:solidFill>
                <a:srgbClr val="FFFFFF"/>
              </a:solidFill>
              <a:latin typeface="Calibri"/>
              <a:ea typeface="Calibri"/>
              <a:cs typeface="Calibri"/>
              <a:sym typeface="Calibri"/>
            </a:endParaRPr>
          </a:p>
        </p:txBody>
      </p:sp>
      <p:pic>
        <p:nvPicPr>
          <p:cNvPr id="19" name="Shape 19"/>
          <p:cNvPicPr preferRelativeResize="0"/>
          <p:nvPr/>
        </p:nvPicPr>
        <p:blipFill rotWithShape="1">
          <a:blip r:embed="rId2">
            <a:alphaModFix/>
          </a:blip>
          <a:srcRect/>
          <a:stretch/>
        </p:blipFill>
        <p:spPr>
          <a:xfrm>
            <a:off x="23496" y="19931"/>
            <a:ext cx="1743000" cy="650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a:spLocks noGrp="1"/>
          </p:cNvSpPr>
          <p:nvPr>
            <p:ph type="body" idx="1"/>
          </p:nvPr>
        </p:nvSpPr>
        <p:spPr>
          <a:xfrm rot="5400000">
            <a:off x="2466900" y="-809550"/>
            <a:ext cx="3600600" cy="7620000"/>
          </a:xfrm>
          <a:prstGeom prst="rect">
            <a:avLst/>
          </a:prstGeom>
          <a:noFill/>
          <a:ln>
            <a:noFill/>
          </a:ln>
        </p:spPr>
        <p:txBody>
          <a:bodyPr wrap="square" lIns="91425" tIns="91425" rIns="91425" bIns="91425" anchor="t" anchorCtr="0"/>
          <a:lstStyle>
            <a:lvl1pPr marL="342900" marR="0" lvl="0" indent="-25400" algn="l" rtl="0">
              <a:spcBef>
                <a:spcPts val="640"/>
              </a:spcBef>
              <a:buClr>
                <a:schemeClr val="accent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accent2"/>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accent3"/>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accent4"/>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accent5"/>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5311350" y="1524028"/>
            <a:ext cx="4388700" cy="17526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rot="5400000">
            <a:off x="1272750" y="-609571"/>
            <a:ext cx="4388700" cy="6019800"/>
          </a:xfrm>
          <a:prstGeom prst="rect">
            <a:avLst/>
          </a:prstGeom>
          <a:noFill/>
          <a:ln>
            <a:noFill/>
          </a:ln>
        </p:spPr>
        <p:txBody>
          <a:bodyPr wrap="square" lIns="91425" tIns="91425" rIns="91425" bIns="91425" anchor="t" anchorCtr="0"/>
          <a:lstStyle>
            <a:lvl1pPr marL="342900" marR="0" lvl="0" indent="-25400" algn="l" rtl="0">
              <a:spcBef>
                <a:spcPts val="640"/>
              </a:spcBef>
              <a:buClr>
                <a:schemeClr val="accent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accent2"/>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accent3"/>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accent4"/>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accent5"/>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457200" y="897563"/>
            <a:ext cx="8229600" cy="3942300"/>
          </a:xfrm>
          <a:prstGeom prst="rect">
            <a:avLst/>
          </a:prstGeom>
          <a:noFill/>
          <a:ln>
            <a:noFill/>
          </a:ln>
        </p:spPr>
        <p:txBody>
          <a:bodyPr wrap="square" lIns="91425" tIns="91425" rIns="91425" bIns="91425" anchor="t" anchorCtr="0"/>
          <a:lstStyle>
            <a:lvl1pPr marL="342900" marR="0" lvl="0" indent="-254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title"/>
          </p:nvPr>
        </p:nvSpPr>
        <p:spPr>
          <a:xfrm>
            <a:off x="323528" y="200620"/>
            <a:ext cx="8496900" cy="5889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6" name="Shape 86"/>
          <p:cNvPicPr preferRelativeResize="0"/>
          <p:nvPr/>
        </p:nvPicPr>
        <p:blipFill rotWithShape="1">
          <a:blip r:embed="rId2">
            <a:alphaModFix/>
          </a:blip>
          <a:srcRect/>
          <a:stretch/>
        </p:blipFill>
        <p:spPr>
          <a:xfrm>
            <a:off x="7365428" y="4461960"/>
            <a:ext cx="1743000" cy="6501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457200" y="1143000"/>
            <a:ext cx="4038600" cy="3543300"/>
          </a:xfrm>
          <a:prstGeom prst="rect">
            <a:avLst/>
          </a:prstGeom>
          <a:noFill/>
          <a:ln>
            <a:noFill/>
          </a:ln>
        </p:spPr>
        <p:txBody>
          <a:bodyPr wrap="square" lIns="91425" tIns="91425" rIns="91425" bIns="91425" anchor="t" anchorCtr="0"/>
          <a:lstStyle>
            <a:lvl1pPr marL="342900" marR="0" lvl="0" indent="-63500" algn="l" rtl="0">
              <a:spcBef>
                <a:spcPts val="520"/>
              </a:spcBef>
              <a:buClr>
                <a:schemeClr val="dk1"/>
              </a:buClr>
              <a:buSzPct val="100000"/>
              <a:buFont typeface="Arial"/>
              <a:buChar char="•"/>
              <a:defRPr sz="26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body" idx="2"/>
          </p:nvPr>
        </p:nvSpPr>
        <p:spPr>
          <a:xfrm>
            <a:off x="4648200" y="1143000"/>
            <a:ext cx="4038600" cy="3543300"/>
          </a:xfrm>
          <a:prstGeom prst="rect">
            <a:avLst/>
          </a:prstGeom>
          <a:noFill/>
          <a:ln>
            <a:noFill/>
          </a:ln>
        </p:spPr>
        <p:txBody>
          <a:bodyPr wrap="square" lIns="91425" tIns="91425" rIns="91425" bIns="91425" anchor="t" anchorCtr="0"/>
          <a:lstStyle>
            <a:lvl1pPr marL="342900" marR="0" lvl="0" indent="-63500" algn="l" rtl="0">
              <a:spcBef>
                <a:spcPts val="520"/>
              </a:spcBef>
              <a:buClr>
                <a:schemeClr val="dk1"/>
              </a:buClr>
              <a:buSzPct val="100000"/>
              <a:buFont typeface="Arial"/>
              <a:buChar char="•"/>
              <a:defRPr sz="26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91" name="Shape 91"/>
          <p:cNvPicPr preferRelativeResize="0"/>
          <p:nvPr/>
        </p:nvPicPr>
        <p:blipFill rotWithShape="1">
          <a:blip r:embed="rId2">
            <a:alphaModFix/>
          </a:blip>
          <a:srcRect/>
          <a:stretch/>
        </p:blipFill>
        <p:spPr>
          <a:xfrm>
            <a:off x="7365428" y="4461960"/>
            <a:ext cx="1743000" cy="6501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Vertical Text">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rot="5400000">
            <a:off x="2466900" y="-809550"/>
            <a:ext cx="3600600" cy="7620000"/>
          </a:xfrm>
          <a:prstGeom prst="rect">
            <a:avLst/>
          </a:prstGeom>
          <a:noFill/>
          <a:ln>
            <a:noFill/>
          </a:ln>
        </p:spPr>
        <p:txBody>
          <a:bodyPr wrap="square" lIns="91425" tIns="91425" rIns="91425" bIns="91425" anchor="t" anchorCtr="0"/>
          <a:lstStyle>
            <a:lvl1pPr marL="342900" marR="0" lvl="0" indent="-25400" algn="l" rtl="0">
              <a:spcBef>
                <a:spcPts val="640"/>
              </a:spcBef>
              <a:buClr>
                <a:schemeClr val="accent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accent2"/>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accent3"/>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accent4"/>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accent5"/>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791455" y="4774311"/>
            <a:ext cx="2133599" cy="2262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457200" y="4775001"/>
            <a:ext cx="4260000" cy="2256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7589520" y="4774311"/>
            <a:ext cx="502800" cy="226200"/>
          </a:xfrm>
          <a:prstGeom prst="rect">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9" name="Shape 99"/>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00" name="Shape 100"/>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101" name="Shape 101"/>
          <p:cNvSpPr txBox="1">
            <a:spLocks noGrp="1"/>
          </p:cNvSpPr>
          <p:nvPr>
            <p:ph type="sldNum" idx="12"/>
          </p:nvPr>
        </p:nvSpPr>
        <p:spPr>
          <a:xfrm>
            <a:off x="8490250" y="4681009"/>
            <a:ext cx="548700" cy="393600"/>
          </a:xfrm>
          <a:prstGeom prst="rect">
            <a:avLst/>
          </a:prstGeom>
        </p:spPr>
        <p:txBody>
          <a:bodyPr wrap="square" lIns="0" tIns="0" rIns="0" bIns="0"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 name="Shape 22"/>
          <p:cNvSpPr txBox="1">
            <a:spLocks noGrp="1"/>
          </p:cNvSpPr>
          <p:nvPr>
            <p:ph type="body" idx="1"/>
          </p:nvPr>
        </p:nvSpPr>
        <p:spPr>
          <a:xfrm>
            <a:off x="457200" y="1200150"/>
            <a:ext cx="7620000" cy="3600600"/>
          </a:xfrm>
          <a:prstGeom prst="rect">
            <a:avLst/>
          </a:prstGeom>
          <a:noFill/>
          <a:ln>
            <a:noFill/>
          </a:ln>
        </p:spPr>
        <p:txBody>
          <a:bodyPr wrap="square" lIns="91425" tIns="91425" rIns="91425" bIns="91425" anchor="t" anchorCtr="0"/>
          <a:lstStyle>
            <a:lvl1pPr marL="342900" marR="0" lvl="0" indent="-25400" algn="l" rtl="0">
              <a:spcBef>
                <a:spcPts val="640"/>
              </a:spcBef>
              <a:buClr>
                <a:schemeClr val="accent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accent2"/>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accent3"/>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accent4"/>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accent5"/>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b="0" i="0" u="none" strike="noStrike" cap="none">
                <a:solidFill>
                  <a:srgbClr val="FFFFFF"/>
                </a:solidFill>
                <a:latin typeface="Calibri"/>
                <a:ea typeface="Calibri"/>
                <a:cs typeface="Calibri"/>
                <a:sym typeface="Calibri"/>
              </a:rPr>
              <a:t>‹#›</a:t>
            </a:fld>
            <a:endParaRPr lang="e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b="0" i="0" u="none" strike="noStrike" cap="none">
                <a:solidFill>
                  <a:srgbClr val="FFFFFF"/>
                </a:solidFill>
                <a:latin typeface="Calibri"/>
                <a:ea typeface="Calibri"/>
                <a:cs typeface="Calibri"/>
                <a:sym typeface="Calibri"/>
              </a:rPr>
              <a:t>‹#›</a:t>
            </a:fld>
            <a:endParaRPr lang="en"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2" y="4114800"/>
            <a:ext cx="7659600" cy="876300"/>
          </a:xfrm>
          <a:prstGeom prst="rect">
            <a:avLst/>
          </a:prstGeom>
          <a:noFill/>
          <a:ln>
            <a:noFill/>
          </a:ln>
        </p:spPr>
        <p:txBody>
          <a:bodyPr wrap="square" lIns="91425" tIns="91425" rIns="91425" bIns="91425" anchor="t" anchorCtr="0"/>
          <a:lstStyle>
            <a:lvl1pPr marL="0" marR="0" lvl="0" indent="0" algn="l" rtl="0">
              <a:spcBef>
                <a:spcPts val="0"/>
              </a:spcBef>
              <a:buClr>
                <a:schemeClr val="dk2"/>
              </a:buClr>
              <a:buFont typeface="Cambria"/>
              <a:buNone/>
              <a:defRPr sz="3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722312" y="2889647"/>
            <a:ext cx="6135600" cy="1225200"/>
          </a:xfrm>
          <a:prstGeom prst="rect">
            <a:avLst/>
          </a:prstGeom>
          <a:noFill/>
          <a:ln>
            <a:noFill/>
          </a:ln>
        </p:spPr>
        <p:txBody>
          <a:bodyPr wrap="square" lIns="91425" tIns="91425" rIns="91425" bIns="91425" anchor="b" anchorCtr="0"/>
          <a:lstStyle>
            <a:lvl1pPr marL="0" marR="0" lvl="0" indent="0" algn="l" rtl="0">
              <a:spcBef>
                <a:spcPts val="400"/>
              </a:spcBef>
              <a:buClr>
                <a:schemeClr val="accent1"/>
              </a:buClr>
              <a:buFont typeface="Arial"/>
              <a:buNone/>
              <a:defRPr sz="2000" b="0" i="0" u="none" strike="noStrike" cap="none">
                <a:solidFill>
                  <a:srgbClr val="8C8B8A"/>
                </a:solidFill>
                <a:latin typeface="Calibri"/>
                <a:ea typeface="Calibri"/>
                <a:cs typeface="Calibri"/>
                <a:sym typeface="Calibri"/>
              </a:defRPr>
            </a:lvl1pPr>
            <a:lvl2pPr marL="457200" marR="0" lvl="1" indent="0" algn="l" rtl="0">
              <a:spcBef>
                <a:spcPts val="360"/>
              </a:spcBef>
              <a:buClr>
                <a:schemeClr val="accent2"/>
              </a:buClr>
              <a:buFont typeface="Arial"/>
              <a:buNone/>
              <a:defRPr sz="1800" b="0" i="0" u="none" strike="noStrike" cap="none">
                <a:solidFill>
                  <a:srgbClr val="8C8B8A"/>
                </a:solidFill>
                <a:latin typeface="Calibri"/>
                <a:ea typeface="Calibri"/>
                <a:cs typeface="Calibri"/>
                <a:sym typeface="Calibri"/>
              </a:defRPr>
            </a:lvl2pPr>
            <a:lvl3pPr marL="914400" marR="0" lvl="2" indent="0" algn="l" rtl="0">
              <a:spcBef>
                <a:spcPts val="320"/>
              </a:spcBef>
              <a:buClr>
                <a:schemeClr val="accent3"/>
              </a:buClr>
              <a:buFont typeface="Arial"/>
              <a:buNone/>
              <a:defRPr sz="1600" b="0" i="0" u="none" strike="noStrike" cap="none">
                <a:solidFill>
                  <a:srgbClr val="8C8B8A"/>
                </a:solidFill>
                <a:latin typeface="Calibri"/>
                <a:ea typeface="Calibri"/>
                <a:cs typeface="Calibri"/>
                <a:sym typeface="Calibri"/>
              </a:defRPr>
            </a:lvl3pPr>
            <a:lvl4pPr marL="1371600" marR="0" lvl="3" indent="0" algn="l" rtl="0">
              <a:spcBef>
                <a:spcPts val="280"/>
              </a:spcBef>
              <a:buClr>
                <a:schemeClr val="accent4"/>
              </a:buClr>
              <a:buFont typeface="Arial"/>
              <a:buNone/>
              <a:defRPr sz="1400" b="0" i="0" u="none" strike="noStrike" cap="none">
                <a:solidFill>
                  <a:srgbClr val="8C8B8A"/>
                </a:solidFill>
                <a:latin typeface="Calibri"/>
                <a:ea typeface="Calibri"/>
                <a:cs typeface="Calibri"/>
                <a:sym typeface="Calibri"/>
              </a:defRPr>
            </a:lvl4pPr>
            <a:lvl5pPr marL="1828800" marR="0" lvl="4" indent="0" algn="l" rtl="0">
              <a:spcBef>
                <a:spcPts val="280"/>
              </a:spcBef>
              <a:buClr>
                <a:schemeClr val="accent5"/>
              </a:buClr>
              <a:buFont typeface="Arial"/>
              <a:buNone/>
              <a:defRPr sz="1400" b="0" i="0" u="none" strike="noStrike" cap="none">
                <a:solidFill>
                  <a:srgbClr val="8C8B8A"/>
                </a:solidFill>
                <a:latin typeface="Calibri"/>
                <a:ea typeface="Calibri"/>
                <a:cs typeface="Calibri"/>
                <a:sym typeface="Calibri"/>
              </a:defRPr>
            </a:lvl5pPr>
            <a:lvl6pPr marL="2286000" marR="0" lvl="5" indent="0" algn="l" rtl="0">
              <a:spcBef>
                <a:spcPts val="280"/>
              </a:spcBef>
              <a:buClr>
                <a:schemeClr val="accent1"/>
              </a:buClr>
              <a:buFont typeface="Arial"/>
              <a:buNone/>
              <a:defRPr sz="1400" b="0" i="0" u="none" strike="noStrike" cap="none">
                <a:solidFill>
                  <a:srgbClr val="8C8B8A"/>
                </a:solidFill>
                <a:latin typeface="Calibri"/>
                <a:ea typeface="Calibri"/>
                <a:cs typeface="Calibri"/>
                <a:sym typeface="Calibri"/>
              </a:defRPr>
            </a:lvl6pPr>
            <a:lvl7pPr marL="2743200" marR="0" lvl="6" indent="0" algn="l" rtl="0">
              <a:spcBef>
                <a:spcPts val="280"/>
              </a:spcBef>
              <a:buClr>
                <a:schemeClr val="accent2"/>
              </a:buClr>
              <a:buFont typeface="Arial"/>
              <a:buNone/>
              <a:defRPr sz="1400" b="0" i="0" u="none" strike="noStrike" cap="none">
                <a:solidFill>
                  <a:srgbClr val="8C8B8A"/>
                </a:solidFill>
                <a:latin typeface="Calibri"/>
                <a:ea typeface="Calibri"/>
                <a:cs typeface="Calibri"/>
                <a:sym typeface="Calibri"/>
              </a:defRPr>
            </a:lvl7pPr>
            <a:lvl8pPr marL="3200400" marR="0" lvl="7" indent="0" algn="l" rtl="0">
              <a:spcBef>
                <a:spcPts val="280"/>
              </a:spcBef>
              <a:buClr>
                <a:schemeClr val="accent3"/>
              </a:buClr>
              <a:buFont typeface="Arial"/>
              <a:buNone/>
              <a:defRPr sz="1400" b="0" i="0" u="none" strike="noStrike" cap="none">
                <a:solidFill>
                  <a:srgbClr val="8C8B8A"/>
                </a:solidFill>
                <a:latin typeface="Calibri"/>
                <a:ea typeface="Calibri"/>
                <a:cs typeface="Calibri"/>
                <a:sym typeface="Calibri"/>
              </a:defRPr>
            </a:lvl8pPr>
            <a:lvl9pPr marL="3657600" marR="0" lvl="8" indent="0" algn="l" rtl="0">
              <a:spcBef>
                <a:spcPts val="280"/>
              </a:spcBef>
              <a:buClr>
                <a:schemeClr val="accent4"/>
              </a:buClr>
              <a:buFont typeface="Arial"/>
              <a:buNone/>
              <a:defRPr sz="1400" b="0" i="0" u="none" strike="noStrike" cap="none">
                <a:solidFill>
                  <a:srgbClr val="8C8B8A"/>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1152143"/>
            <a:ext cx="3657600" cy="3442800"/>
          </a:xfrm>
          <a:prstGeom prst="rect">
            <a:avLst/>
          </a:prstGeom>
          <a:noFill/>
          <a:ln>
            <a:noFill/>
          </a:ln>
        </p:spPr>
        <p:txBody>
          <a:bodyPr wrap="square" lIns="91425" tIns="91425" rIns="91425" bIns="91425" anchor="t" anchorCtr="0"/>
          <a:lstStyle>
            <a:lvl1pPr marL="342900" marR="0" lvl="0" indent="-50800" algn="l" rtl="0">
              <a:spcBef>
                <a:spcPts val="560"/>
              </a:spcBef>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73660" algn="l" rtl="0">
              <a:spcBef>
                <a:spcPts val="360"/>
              </a:spcBef>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78739" algn="l" rtl="0">
              <a:spcBef>
                <a:spcPts val="360"/>
              </a:spcBef>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71120"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7620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4419600" y="1152143"/>
            <a:ext cx="3657600" cy="3442800"/>
          </a:xfrm>
          <a:prstGeom prst="rect">
            <a:avLst/>
          </a:prstGeom>
          <a:noFill/>
          <a:ln>
            <a:noFill/>
          </a:ln>
        </p:spPr>
        <p:txBody>
          <a:bodyPr wrap="square" lIns="91425" tIns="91425" rIns="91425" bIns="91425" anchor="t" anchorCtr="0"/>
          <a:lstStyle>
            <a:lvl1pPr marL="342900" marR="0" lvl="0" indent="-50800" algn="l" rtl="0">
              <a:spcBef>
                <a:spcPts val="560"/>
              </a:spcBef>
              <a:buClr>
                <a:schemeClr val="accent1"/>
              </a:buClr>
              <a:buSzPct val="100000"/>
              <a:buFont typeface="Arial"/>
              <a:buChar char="•"/>
              <a:defRPr sz="2800" b="0" i="0" u="none" strike="noStrike" cap="none">
                <a:solidFill>
                  <a:schemeClr val="dk1"/>
                </a:solidFill>
                <a:latin typeface="Calibri"/>
                <a:ea typeface="Calibri"/>
                <a:cs typeface="Calibri"/>
                <a:sym typeface="Calibri"/>
              </a:defRPr>
            </a:lvl1pPr>
            <a:lvl2pPr marL="640080" marR="0" lvl="1" indent="-81280" algn="l" rtl="0">
              <a:spcBef>
                <a:spcPts val="480"/>
              </a:spcBef>
              <a:buClr>
                <a:schemeClr val="accent2"/>
              </a:buClr>
              <a:buSzPct val="100000"/>
              <a:buFont typeface="Arial"/>
              <a:buChar char="•"/>
              <a:defRPr sz="2400" b="0" i="0" u="none" strike="noStrike" cap="none">
                <a:solidFill>
                  <a:schemeClr val="dk1"/>
                </a:solidFill>
                <a:latin typeface="Calibri"/>
                <a:ea typeface="Calibri"/>
                <a:cs typeface="Calibri"/>
                <a:sym typeface="Calibri"/>
              </a:defRPr>
            </a:lvl2pPr>
            <a:lvl3pPr marL="1005839" marR="0" lvl="2" indent="-104139" algn="l" rtl="0">
              <a:spcBef>
                <a:spcPts val="400"/>
              </a:spcBef>
              <a:buClr>
                <a:schemeClr val="accent3"/>
              </a:buClr>
              <a:buSzPct val="100000"/>
              <a:buFont typeface="Arial"/>
              <a:buChar char="•"/>
              <a:defRPr sz="2000" b="0" i="0" u="none" strike="noStrike" cap="none">
                <a:solidFill>
                  <a:schemeClr val="dk1"/>
                </a:solidFill>
                <a:latin typeface="Calibri"/>
                <a:ea typeface="Calibri"/>
                <a:cs typeface="Calibri"/>
                <a:sym typeface="Calibri"/>
              </a:defRPr>
            </a:lvl3pPr>
            <a:lvl4pPr marL="1280160" marR="0" lvl="3" indent="-12446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4pPr>
            <a:lvl5pPr marL="1554480" marR="0" lvl="4" indent="-119380" algn="l" rtl="0">
              <a:spcBef>
                <a:spcPts val="360"/>
              </a:spcBef>
              <a:buClr>
                <a:schemeClr val="accent5"/>
              </a:buClr>
              <a:buSzPct val="100000"/>
              <a:buFont typeface="Arial"/>
              <a:buChar char="•"/>
              <a:defRPr sz="1800" b="0" i="0" u="none" strike="noStrike" cap="none">
                <a:solidFill>
                  <a:schemeClr val="dk1"/>
                </a:solidFill>
                <a:latin typeface="Calibri"/>
                <a:ea typeface="Calibri"/>
                <a:cs typeface="Calibri"/>
                <a:sym typeface="Calibri"/>
              </a:defRPr>
            </a:lvl5pPr>
            <a:lvl6pPr marL="1737360" marR="0" lvl="5" indent="-73660" algn="l" rtl="0">
              <a:spcBef>
                <a:spcPts val="360"/>
              </a:spcBef>
              <a:buClr>
                <a:schemeClr val="accent1"/>
              </a:buClr>
              <a:buSzPct val="100000"/>
              <a:buFont typeface="Arial"/>
              <a:buChar char="•"/>
              <a:defRPr sz="1800" b="0" i="0" u="none" strike="noStrike" cap="none">
                <a:solidFill>
                  <a:schemeClr val="dk1"/>
                </a:solidFill>
                <a:latin typeface="Calibri"/>
                <a:ea typeface="Calibri"/>
                <a:cs typeface="Calibri"/>
                <a:sym typeface="Calibri"/>
              </a:defRPr>
            </a:lvl6pPr>
            <a:lvl7pPr marL="1920240" marR="0" lvl="6" indent="-78739" algn="l" rtl="0">
              <a:spcBef>
                <a:spcPts val="360"/>
              </a:spcBef>
              <a:buClr>
                <a:schemeClr val="accent2"/>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71120"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8pPr>
            <a:lvl9pPr marL="2286000" marR="0" lvl="8" indent="-76200" algn="l" rtl="0">
              <a:spcBef>
                <a:spcPts val="360"/>
              </a:spcBef>
              <a:buClr>
                <a:schemeClr val="accent4"/>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457200" y="1151334"/>
            <a:ext cx="3657600" cy="479700"/>
          </a:xfrm>
          <a:prstGeom prst="rect">
            <a:avLst/>
          </a:prstGeom>
          <a:noFill/>
          <a:ln>
            <a:noFill/>
          </a:ln>
        </p:spPr>
        <p:txBody>
          <a:bodyPr wrap="square" lIns="91425" tIns="91425" rIns="91425" bIns="91425" anchor="b" anchorCtr="0"/>
          <a:lstStyle>
            <a:lvl1pPr marL="0" marR="0" lvl="0" indent="0" algn="ctr" rtl="0">
              <a:spcBef>
                <a:spcPts val="400"/>
              </a:spcBef>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spcBef>
                <a:spcPts val="400"/>
              </a:spcBef>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457200" y="1631156"/>
            <a:ext cx="3657600" cy="2963400"/>
          </a:xfrm>
          <a:prstGeom prst="rect">
            <a:avLst/>
          </a:prstGeom>
          <a:noFill/>
          <a:ln>
            <a:noFill/>
          </a:ln>
        </p:spPr>
        <p:txBody>
          <a:bodyPr wrap="square" lIns="91425" tIns="91425" rIns="91425" bIns="91425" anchor="t" anchorCtr="0"/>
          <a:lstStyle>
            <a:lvl1pPr marL="342900" marR="0" lvl="0" indent="-76200" algn="l" rtl="0">
              <a:spcBef>
                <a:spcPts val="480"/>
              </a:spcBef>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32080" algn="l" rtl="0">
              <a:spcBef>
                <a:spcPts val="320"/>
              </a:spcBef>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86360" algn="l" rtl="0">
              <a:spcBef>
                <a:spcPts val="320"/>
              </a:spcBef>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91439" algn="l" rtl="0">
              <a:spcBef>
                <a:spcPts val="320"/>
              </a:spcBef>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83820" algn="l" rtl="0">
              <a:spcBef>
                <a:spcPts val="320"/>
              </a:spcBef>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8890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4419600" y="1151334"/>
            <a:ext cx="3657600" cy="479700"/>
          </a:xfrm>
          <a:prstGeom prst="rect">
            <a:avLst/>
          </a:prstGeom>
          <a:noFill/>
          <a:ln>
            <a:noFill/>
          </a:ln>
        </p:spPr>
        <p:txBody>
          <a:bodyPr wrap="square" lIns="91425" tIns="91425" rIns="91425" bIns="91425" anchor="b" anchorCtr="0"/>
          <a:lstStyle>
            <a:lvl1pPr marL="0" marR="0" lvl="0" indent="0" algn="ctr" rtl="0">
              <a:spcBef>
                <a:spcPts val="400"/>
              </a:spcBef>
              <a:buClr>
                <a:schemeClr val="accent1"/>
              </a:buClr>
              <a:buFont typeface="Arial"/>
              <a:buNone/>
              <a:defRPr sz="2000" b="1" i="0" u="none" strike="noStrike" cap="none">
                <a:solidFill>
                  <a:schemeClr val="dk2"/>
                </a:solidFill>
                <a:latin typeface="Calibri"/>
                <a:ea typeface="Calibri"/>
                <a:cs typeface="Calibri"/>
                <a:sym typeface="Calibri"/>
              </a:defRPr>
            </a:lvl1pPr>
            <a:lvl2pPr marL="457200" marR="0" lvl="1" indent="0" algn="l" rtl="0">
              <a:spcBef>
                <a:spcPts val="400"/>
              </a:spcBef>
              <a:buClr>
                <a:schemeClr val="accent2"/>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accent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accent5"/>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accent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accent2"/>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accent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accent4"/>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4419600" y="1631156"/>
            <a:ext cx="3657600" cy="2963400"/>
          </a:xfrm>
          <a:prstGeom prst="rect">
            <a:avLst/>
          </a:prstGeom>
          <a:noFill/>
          <a:ln>
            <a:noFill/>
          </a:ln>
        </p:spPr>
        <p:txBody>
          <a:bodyPr wrap="square" lIns="91425" tIns="91425" rIns="91425" bIns="91425" anchor="t" anchorCtr="0"/>
          <a:lstStyle>
            <a:lvl1pPr marL="342900" marR="0" lvl="0" indent="-76200" algn="l" rtl="0">
              <a:spcBef>
                <a:spcPts val="480"/>
              </a:spcBef>
              <a:buClr>
                <a:schemeClr val="accent1"/>
              </a:buClr>
              <a:buSzPct val="100000"/>
              <a:buFont typeface="Arial"/>
              <a:buChar char="•"/>
              <a:defRPr sz="2400" b="0" i="0" u="none" strike="noStrike" cap="none">
                <a:solidFill>
                  <a:schemeClr val="dk1"/>
                </a:solidFill>
                <a:latin typeface="Calibri"/>
                <a:ea typeface="Calibri"/>
                <a:cs typeface="Calibri"/>
                <a:sym typeface="Calibri"/>
              </a:defRPr>
            </a:lvl1pPr>
            <a:lvl2pPr marL="640080" marR="0" lvl="1" indent="-106680" algn="l" rtl="0">
              <a:spcBef>
                <a:spcPts val="400"/>
              </a:spcBef>
              <a:buClr>
                <a:schemeClr val="accent2"/>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116839" algn="l" rtl="0">
              <a:spcBef>
                <a:spcPts val="360"/>
              </a:spcBef>
              <a:buClr>
                <a:schemeClr val="accent3"/>
              </a:buClr>
              <a:buSzPct val="100000"/>
              <a:buFont typeface="Arial"/>
              <a:buChar char="•"/>
              <a:defRPr sz="1800" b="0" i="0" u="none" strike="noStrike" cap="none">
                <a:solidFill>
                  <a:schemeClr val="dk1"/>
                </a:solidFill>
                <a:latin typeface="Calibri"/>
                <a:ea typeface="Calibri"/>
                <a:cs typeface="Calibri"/>
                <a:sym typeface="Calibri"/>
              </a:defRPr>
            </a:lvl3pPr>
            <a:lvl4pPr marL="1280160" marR="0" lvl="3" indent="-13716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4pPr>
            <a:lvl5pPr marL="1554480" marR="0" lvl="4" indent="-132080" algn="l" rtl="0">
              <a:spcBef>
                <a:spcPts val="320"/>
              </a:spcBef>
              <a:buClr>
                <a:schemeClr val="accent5"/>
              </a:buClr>
              <a:buSzPct val="100000"/>
              <a:buFont typeface="Arial"/>
              <a:buChar char="•"/>
              <a:defRPr sz="1600" b="0" i="0" u="none" strike="noStrike" cap="none">
                <a:solidFill>
                  <a:schemeClr val="dk1"/>
                </a:solidFill>
                <a:latin typeface="Calibri"/>
                <a:ea typeface="Calibri"/>
                <a:cs typeface="Calibri"/>
                <a:sym typeface="Calibri"/>
              </a:defRPr>
            </a:lvl5pPr>
            <a:lvl6pPr marL="1737360" marR="0" lvl="5" indent="-86360" algn="l" rtl="0">
              <a:spcBef>
                <a:spcPts val="320"/>
              </a:spcBef>
              <a:buClr>
                <a:schemeClr val="accent1"/>
              </a:buClr>
              <a:buSzPct val="100000"/>
              <a:buFont typeface="Arial"/>
              <a:buChar char="•"/>
              <a:defRPr sz="1600" b="0" i="0" u="none" strike="noStrike" cap="none">
                <a:solidFill>
                  <a:schemeClr val="dk1"/>
                </a:solidFill>
                <a:latin typeface="Calibri"/>
                <a:ea typeface="Calibri"/>
                <a:cs typeface="Calibri"/>
                <a:sym typeface="Calibri"/>
              </a:defRPr>
            </a:lvl6pPr>
            <a:lvl7pPr marL="1920240" marR="0" lvl="6" indent="-91439" algn="l" rtl="0">
              <a:spcBef>
                <a:spcPts val="320"/>
              </a:spcBef>
              <a:buClr>
                <a:schemeClr val="accent2"/>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83820" algn="l" rtl="0">
              <a:spcBef>
                <a:spcPts val="320"/>
              </a:spcBef>
              <a:buClr>
                <a:schemeClr val="accent3"/>
              </a:buClr>
              <a:buSzPct val="100000"/>
              <a:buFont typeface="Arial"/>
              <a:buChar char="•"/>
              <a:defRPr sz="1600" b="0" i="0" u="none" strike="noStrike" cap="none">
                <a:solidFill>
                  <a:schemeClr val="dk1"/>
                </a:solidFill>
                <a:latin typeface="Calibri"/>
                <a:ea typeface="Calibri"/>
                <a:cs typeface="Calibri"/>
                <a:sym typeface="Calibri"/>
              </a:defRPr>
            </a:lvl8pPr>
            <a:lvl9pPr marL="2286000" marR="0" lvl="8" indent="-88900" algn="l" rtl="0">
              <a:spcBef>
                <a:spcPts val="320"/>
              </a:spcBef>
              <a:buClr>
                <a:schemeClr val="accent4"/>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04801" y="4121658"/>
            <a:ext cx="7772400" cy="445800"/>
          </a:xfrm>
          <a:prstGeom prst="rect">
            <a:avLst/>
          </a:prstGeom>
          <a:noFill/>
          <a:ln>
            <a:noFill/>
          </a:ln>
        </p:spPr>
        <p:txBody>
          <a:bodyPr wrap="square" lIns="91425" tIns="91425" rIns="91425" bIns="91425" anchor="b" anchorCtr="0"/>
          <a:lstStyle>
            <a:lvl1pPr marL="0" marR="0" lvl="0" indent="0" algn="ctr" rtl="0">
              <a:spcBef>
                <a:spcPts val="0"/>
              </a:spcBef>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9" name="Shape 59"/>
          <p:cNvSpPr txBox="1">
            <a:spLocks noGrp="1"/>
          </p:cNvSpPr>
          <p:nvPr>
            <p:ph type="body" idx="1"/>
          </p:nvPr>
        </p:nvSpPr>
        <p:spPr>
          <a:xfrm>
            <a:off x="304798" y="4572000"/>
            <a:ext cx="7772400" cy="457200"/>
          </a:xfrm>
          <a:prstGeom prst="rect">
            <a:avLst/>
          </a:prstGeom>
          <a:noFill/>
          <a:ln>
            <a:noFill/>
          </a:ln>
        </p:spPr>
        <p:txBody>
          <a:bodyPr wrap="square" lIns="91425" tIns="91425" rIns="91425" bIns="91425" anchor="t" anchorCtr="0"/>
          <a:lstStyle>
            <a:lvl1pPr marL="0" marR="0" lvl="0" indent="0" algn="ctr" rtl="0">
              <a:spcBef>
                <a:spcPts val="320"/>
              </a:spcBef>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
        <p:nvSpPr>
          <p:cNvPr id="63" name="Shape 63"/>
          <p:cNvSpPr txBox="1">
            <a:spLocks noGrp="1"/>
          </p:cNvSpPr>
          <p:nvPr>
            <p:ph type="body" idx="2"/>
          </p:nvPr>
        </p:nvSpPr>
        <p:spPr>
          <a:xfrm>
            <a:off x="304800" y="285750"/>
            <a:ext cx="7772400" cy="3707100"/>
          </a:xfrm>
          <a:prstGeom prst="rect">
            <a:avLst/>
          </a:prstGeom>
          <a:noFill/>
          <a:ln>
            <a:noFill/>
          </a:ln>
        </p:spPr>
        <p:txBody>
          <a:bodyPr wrap="square" lIns="91425" tIns="91425" rIns="91425" bIns="91425" anchor="t" anchorCtr="0"/>
          <a:lstStyle>
            <a:lvl1pPr marL="342900" marR="0" lvl="0" indent="-25400" algn="l" rtl="0">
              <a:spcBef>
                <a:spcPts val="640"/>
              </a:spcBef>
              <a:buClr>
                <a:schemeClr val="accent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accent2"/>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accent3"/>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accent4"/>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accent5"/>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01752" y="4121458"/>
            <a:ext cx="7772400" cy="446100"/>
          </a:xfrm>
          <a:prstGeom prst="rect">
            <a:avLst/>
          </a:prstGeom>
          <a:noFill/>
          <a:ln>
            <a:noFill/>
          </a:ln>
        </p:spPr>
        <p:txBody>
          <a:bodyPr wrap="square" lIns="91425" tIns="91425" rIns="91425" bIns="91425" anchor="b" anchorCtr="0"/>
          <a:lstStyle>
            <a:lvl1pPr marL="0" marR="0" lvl="0" indent="0" algn="ctr" rtl="0">
              <a:spcBef>
                <a:spcPts val="0"/>
              </a:spcBef>
              <a:buClr>
                <a:schemeClr val="dk2"/>
              </a:buClr>
              <a:buFont typeface="Cambria"/>
              <a:buNone/>
              <a:defRPr sz="2200" b="1"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6" name="Shape 66"/>
          <p:cNvSpPr>
            <a:spLocks noGrp="1"/>
          </p:cNvSpPr>
          <p:nvPr>
            <p:ph type="pic" idx="2"/>
          </p:nvPr>
        </p:nvSpPr>
        <p:spPr>
          <a:xfrm>
            <a:off x="0" y="0"/>
            <a:ext cx="8458200" cy="4114800"/>
          </a:xfrm>
          <a:prstGeom prst="rect">
            <a:avLst/>
          </a:prstGeom>
          <a:noFill/>
          <a:ln>
            <a:noFill/>
          </a:ln>
        </p:spPr>
        <p:txBody>
          <a:bodyPr wrap="square" lIns="91425" tIns="91425" rIns="91425" bIns="91425" anchor="t" anchorCtr="0"/>
          <a:lstStyle>
            <a:lvl1pPr marL="0" marR="0" lvl="0" indent="0" algn="l" rtl="0">
              <a:spcBef>
                <a:spcPts val="640"/>
              </a:spcBef>
              <a:buClr>
                <a:schemeClr val="accent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accent2"/>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accent3"/>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accent4"/>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accent5"/>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accent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accent2"/>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accent3"/>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accent4"/>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301752" y="4572000"/>
            <a:ext cx="7772400" cy="459600"/>
          </a:xfrm>
          <a:prstGeom prst="rect">
            <a:avLst/>
          </a:prstGeom>
          <a:noFill/>
          <a:ln>
            <a:noFill/>
          </a:ln>
        </p:spPr>
        <p:txBody>
          <a:bodyPr wrap="square" lIns="91425" tIns="91425" rIns="91425" bIns="91425" anchor="t" anchorCtr="0"/>
          <a:lstStyle>
            <a:lvl1pPr marL="0" marR="0" lvl="0" indent="0" algn="ctr" rtl="0">
              <a:spcBef>
                <a:spcPts val="320"/>
              </a:spcBef>
              <a:buClr>
                <a:schemeClr val="accent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accent2"/>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accent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accent5"/>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accent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accent2"/>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accent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accent4"/>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a:solidFill>
                  <a:srgbClr val="FFFFFF"/>
                </a:solidFill>
                <a:latin typeface="Calibri"/>
                <a:ea typeface="Calibri"/>
                <a:cs typeface="Calibri"/>
                <a:sym typeface="Calibri"/>
              </a:rPr>
              <a:t>‹#›</a:t>
            </a:fld>
            <a:endParaRPr lang="en" sz="1800">
              <a:solidFill>
                <a:srgbClr val="FFFFFF"/>
              </a:solidFill>
              <a:latin typeface="Calibri"/>
              <a:ea typeface="Calibri"/>
              <a:cs typeface="Calibri"/>
              <a:sym typeface="Calibri"/>
            </a:endParaRPr>
          </a:p>
        </p:txBody>
      </p:sp>
      <p:sp>
        <p:nvSpPr>
          <p:cNvPr id="70" name="Shape 70"/>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7620000" cy="8574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Font typeface="Cambria"/>
              <a:buNone/>
              <a:defRPr sz="4600" b="0" i="0" u="none" strike="noStrike" cap="none">
                <a:solidFill>
                  <a:schemeClr val="dk2"/>
                </a:solidFill>
                <a:latin typeface="Cambria"/>
                <a:ea typeface="Cambria"/>
                <a:cs typeface="Cambria"/>
                <a:sym typeface="Cambria"/>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200150"/>
            <a:ext cx="7620000" cy="3600600"/>
          </a:xfrm>
          <a:prstGeom prst="rect">
            <a:avLst/>
          </a:prstGeom>
          <a:noFill/>
          <a:ln>
            <a:noFill/>
          </a:ln>
        </p:spPr>
        <p:txBody>
          <a:bodyPr wrap="square" lIns="91425" tIns="91425" rIns="91425" bIns="91425" anchor="t" anchorCtr="0"/>
          <a:lstStyle>
            <a:lvl1pPr marL="342900" marR="0" lvl="0" indent="-25400" algn="l" rtl="0">
              <a:spcBef>
                <a:spcPts val="640"/>
              </a:spcBef>
              <a:buClr>
                <a:schemeClr val="accent1"/>
              </a:buClr>
              <a:buSzPct val="100000"/>
              <a:buFont typeface="Arial"/>
              <a:buChar char="•"/>
              <a:defRPr sz="3200" b="0" i="0" u="none" strike="noStrike" cap="none">
                <a:solidFill>
                  <a:schemeClr val="dk1"/>
                </a:solidFill>
                <a:latin typeface="Calibri"/>
                <a:ea typeface="Calibri"/>
                <a:cs typeface="Calibri"/>
                <a:sym typeface="Calibri"/>
              </a:defRPr>
            </a:lvl1pPr>
            <a:lvl2pPr marL="640080" marR="0" lvl="1" indent="-30480" algn="l" rtl="0">
              <a:spcBef>
                <a:spcPts val="640"/>
              </a:spcBef>
              <a:buClr>
                <a:schemeClr val="accent2"/>
              </a:buClr>
              <a:buSzPct val="100000"/>
              <a:buFont typeface="Arial"/>
              <a:buChar char="•"/>
              <a:defRPr sz="3200" b="0" i="0" u="none" strike="noStrike" cap="none">
                <a:solidFill>
                  <a:schemeClr val="dk1"/>
                </a:solidFill>
                <a:latin typeface="Calibri"/>
                <a:ea typeface="Calibri"/>
                <a:cs typeface="Calibri"/>
                <a:sym typeface="Calibri"/>
              </a:defRPr>
            </a:lvl2pPr>
            <a:lvl3pPr marL="1005839" marR="0" lvl="2" indent="-53339" algn="l" rtl="0">
              <a:spcBef>
                <a:spcPts val="560"/>
              </a:spcBef>
              <a:buClr>
                <a:schemeClr val="accent3"/>
              </a:buClr>
              <a:buSzPct val="100000"/>
              <a:buFont typeface="Arial"/>
              <a:buChar char="•"/>
              <a:defRPr sz="2800" b="0" i="0" u="none" strike="noStrike" cap="none">
                <a:solidFill>
                  <a:schemeClr val="dk1"/>
                </a:solidFill>
                <a:latin typeface="Calibri"/>
                <a:ea typeface="Calibri"/>
                <a:cs typeface="Calibri"/>
                <a:sym typeface="Calibri"/>
              </a:defRPr>
            </a:lvl3pPr>
            <a:lvl4pPr marL="1280160" marR="0" lvl="3" indent="-86360" algn="l" rtl="0">
              <a:spcBef>
                <a:spcPts val="480"/>
              </a:spcBef>
              <a:buClr>
                <a:schemeClr val="accent4"/>
              </a:buClr>
              <a:buSzPct val="100000"/>
              <a:buFont typeface="Arial"/>
              <a:buChar char="•"/>
              <a:defRPr sz="2400" b="0" i="0" u="none" strike="noStrike" cap="none">
                <a:solidFill>
                  <a:schemeClr val="dk1"/>
                </a:solidFill>
                <a:latin typeface="Calibri"/>
                <a:ea typeface="Calibri"/>
                <a:cs typeface="Calibri"/>
                <a:sym typeface="Calibri"/>
              </a:defRPr>
            </a:lvl4pPr>
            <a:lvl5pPr marL="1554480" marR="0" lvl="4" indent="-106680" algn="l" rtl="0">
              <a:spcBef>
                <a:spcPts val="400"/>
              </a:spcBef>
              <a:buClr>
                <a:schemeClr val="accent5"/>
              </a:buClr>
              <a:buSzPct val="100000"/>
              <a:buFont typeface="Arial"/>
              <a:buChar char="•"/>
              <a:defRPr sz="2000" b="0" i="0" u="none" strike="noStrike" cap="none">
                <a:solidFill>
                  <a:schemeClr val="dk1"/>
                </a:solidFill>
                <a:latin typeface="Calibri"/>
                <a:ea typeface="Calibri"/>
                <a:cs typeface="Calibri"/>
                <a:sym typeface="Calibri"/>
              </a:defRPr>
            </a:lvl5pPr>
            <a:lvl6pPr marL="1737360" marR="0" lvl="5" indent="-99060" algn="l" rtl="0">
              <a:spcBef>
                <a:spcPts val="280"/>
              </a:spcBef>
              <a:buClr>
                <a:schemeClr val="accent1"/>
              </a:buClr>
              <a:buSzPct val="100000"/>
              <a:buFont typeface="Arial"/>
              <a:buChar char="•"/>
              <a:defRPr sz="1400" b="0" i="0" u="none" strike="noStrike" cap="none">
                <a:solidFill>
                  <a:schemeClr val="dk1"/>
                </a:solidFill>
                <a:latin typeface="Calibri"/>
                <a:ea typeface="Calibri"/>
                <a:cs typeface="Calibri"/>
                <a:sym typeface="Calibri"/>
              </a:defRPr>
            </a:lvl6pPr>
            <a:lvl7pPr marL="1920240" marR="0" lvl="6" indent="-104139" algn="l" rtl="0">
              <a:spcBef>
                <a:spcPts val="280"/>
              </a:spcBef>
              <a:buClr>
                <a:schemeClr val="accent2"/>
              </a:buClr>
              <a:buSzPct val="100000"/>
              <a:buFont typeface="Arial"/>
              <a:buChar char="•"/>
              <a:defRPr sz="1400" b="0" i="0" u="none" strike="noStrike" cap="none">
                <a:solidFill>
                  <a:schemeClr val="dk1"/>
                </a:solidFill>
                <a:latin typeface="Calibri"/>
                <a:ea typeface="Calibri"/>
                <a:cs typeface="Calibri"/>
                <a:sym typeface="Calibri"/>
              </a:defRPr>
            </a:lvl7pPr>
            <a:lvl8pPr marL="2103120" marR="0" lvl="7" indent="-96520" algn="l" rtl="0">
              <a:spcBef>
                <a:spcPts val="280"/>
              </a:spcBef>
              <a:buClr>
                <a:schemeClr val="accent3"/>
              </a:buClr>
              <a:buSzPct val="100000"/>
              <a:buFont typeface="Arial"/>
              <a:buChar char="•"/>
              <a:defRPr sz="1400" b="0" i="0" u="none" strike="noStrike" cap="none">
                <a:solidFill>
                  <a:schemeClr val="dk1"/>
                </a:solidFill>
                <a:latin typeface="Calibri"/>
                <a:ea typeface="Calibri"/>
                <a:cs typeface="Calibri"/>
                <a:sym typeface="Calibri"/>
              </a:defRPr>
            </a:lvl8pPr>
            <a:lvl9pPr marL="2286000" marR="0" lvl="8" indent="-101600" algn="l" rtl="0">
              <a:spcBef>
                <a:spcPts val="280"/>
              </a:spcBef>
              <a:buClr>
                <a:schemeClr val="accent4"/>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Shape 8"/>
          <p:cNvSpPr/>
          <p:nvPr/>
        </p:nvSpPr>
        <p:spPr>
          <a:xfrm>
            <a:off x="8458200" y="0"/>
            <a:ext cx="685800" cy="5143500"/>
          </a:xfrm>
          <a:prstGeom prst="rect">
            <a:avLst/>
          </a:prstGeom>
          <a:solidFill>
            <a:schemeClr val="dk2"/>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9" name="Shape 9"/>
          <p:cNvSpPr/>
          <p:nvPr/>
        </p:nvSpPr>
        <p:spPr>
          <a:xfrm>
            <a:off x="8458200" y="4114800"/>
            <a:ext cx="685800" cy="5142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0" name="Shape 10"/>
          <p:cNvSpPr>
            <a:spLocks noGrp="1"/>
          </p:cNvSpPr>
          <p:nvPr>
            <p:ph type="sldNum" idx="12"/>
          </p:nvPr>
        </p:nvSpPr>
        <p:spPr>
          <a:xfrm>
            <a:off x="8531788" y="4236720"/>
            <a:ext cx="548700" cy="297300"/>
          </a:xfrm>
          <a:prstGeom prst="bracketPair">
            <a:avLst/>
          </a:prstGeom>
          <a:noFill/>
          <a:ln w="19050" cap="flat" cmpd="sng">
            <a:solidFill>
              <a:srgbClr val="FFFFFF"/>
            </a:solidFill>
            <a:prstDash val="solid"/>
            <a:round/>
            <a:headEnd type="none" w="med" len="med"/>
            <a:tailEnd type="none" w="med" len="med"/>
          </a:ln>
        </p:spPr>
        <p:txBody>
          <a:bodyPr wrap="square" lIns="0" tIns="0" rIns="0" bIns="0" anchor="ctr" anchorCtr="0">
            <a:noAutofit/>
          </a:bodyPr>
          <a:lstStyle/>
          <a:p>
            <a:pPr marL="0" marR="0" lvl="0" indent="0" algn="ctr" rtl="0">
              <a:spcBef>
                <a:spcPts val="0"/>
              </a:spcBef>
              <a:buSzPct val="25000"/>
              <a:buNone/>
            </a:pPr>
            <a:fld id="{00000000-1234-1234-1234-123412341234}" type="slidenum">
              <a:rPr lang="en" sz="1800" b="0" i="0" u="none" strike="noStrike" cap="none">
                <a:solidFill>
                  <a:srgbClr val="FFFFFF"/>
                </a:solidFill>
                <a:latin typeface="Calibri"/>
                <a:ea typeface="Calibri"/>
                <a:cs typeface="Calibri"/>
                <a:sym typeface="Calibri"/>
              </a:rPr>
              <a:t>‹#›</a:t>
            </a:fld>
            <a:endParaRPr lang="en" sz="1800" b="0" i="0" u="none" strike="noStrike" cap="none">
              <a:solidFill>
                <a:srgbClr val="FFFFFF"/>
              </a:solidFill>
              <a:latin typeface="Calibri"/>
              <a:ea typeface="Calibri"/>
              <a:cs typeface="Calibri"/>
              <a:sym typeface="Calibri"/>
            </a:endParaRPr>
          </a:p>
        </p:txBody>
      </p:sp>
      <p:sp>
        <p:nvSpPr>
          <p:cNvPr id="11" name="Shape 11"/>
          <p:cNvSpPr txBox="1">
            <a:spLocks noGrp="1"/>
          </p:cNvSpPr>
          <p:nvPr>
            <p:ph type="ftr" idx="11"/>
          </p:nvPr>
        </p:nvSpPr>
        <p:spPr>
          <a:xfrm rot="-5400000">
            <a:off x="7882820" y="2990910"/>
            <a:ext cx="1775400" cy="365700"/>
          </a:xfrm>
          <a:prstGeom prst="rect">
            <a:avLst/>
          </a:prstGeom>
          <a:noFill/>
          <a:ln>
            <a:noFill/>
          </a:ln>
        </p:spPr>
        <p:txBody>
          <a:bodyPr wrap="square" lIns="91425" tIns="91425" rIns="91425" bIns="91425" anchor="ctr" anchorCtr="0"/>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rot="-5400000">
            <a:off x="7856120" y="1188749"/>
            <a:ext cx="1828800" cy="3657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lt2"/>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rawings/d/1TLTyclu3vsZgfy-80qqXuF_7zkfqvvbICWzdb_cnOrQ/edit?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685800" y="1428750"/>
            <a:ext cx="7543800" cy="1945500"/>
          </a:xfrm>
          <a:prstGeom prst="rect">
            <a:avLst/>
          </a:prstGeom>
        </p:spPr>
        <p:txBody>
          <a:bodyPr wrap="square" lIns="91425" tIns="91425" rIns="91425" bIns="91425" anchor="b" anchorCtr="0">
            <a:noAutofit/>
          </a:bodyPr>
          <a:lstStyle/>
          <a:p>
            <a:pPr lvl="0">
              <a:spcBef>
                <a:spcPts val="0"/>
              </a:spcBef>
              <a:buNone/>
            </a:pPr>
            <a:r>
              <a:rPr lang="en"/>
              <a:t>RAC System Concept</a:t>
            </a:r>
          </a:p>
        </p:txBody>
      </p:sp>
      <p:sp>
        <p:nvSpPr>
          <p:cNvPr id="107" name="Shape 107"/>
          <p:cNvSpPr txBox="1">
            <a:spLocks noGrp="1"/>
          </p:cNvSpPr>
          <p:nvPr>
            <p:ph type="subTitle" idx="1"/>
          </p:nvPr>
        </p:nvSpPr>
        <p:spPr>
          <a:xfrm>
            <a:off x="685800" y="3429000"/>
            <a:ext cx="6461700" cy="800100"/>
          </a:xfrm>
          <a:prstGeom prst="rect">
            <a:avLst/>
          </a:prstGeom>
        </p:spPr>
        <p:txBody>
          <a:bodyPr wrap="square" lIns="91425" tIns="91425" rIns="91425" bIns="91425" anchor="t" anchorCtr="0">
            <a:noAutofit/>
          </a:bodyPr>
          <a:lstStyle/>
          <a:p>
            <a:pPr lvl="0">
              <a:spcBef>
                <a:spcPts val="0"/>
              </a:spcBef>
              <a:buNone/>
            </a:pPr>
            <a:r>
              <a:rPr lang="en"/>
              <a:t>Presented By: Team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Questions</a:t>
            </a:r>
          </a:p>
        </p:txBody>
      </p:sp>
      <p:sp>
        <p:nvSpPr>
          <p:cNvPr id="165" name="Shape 165"/>
          <p:cNvSpPr txBox="1">
            <a:spLocks noGrp="1"/>
          </p:cNvSpPr>
          <p:nvPr>
            <p:ph type="body" idx="1"/>
          </p:nvPr>
        </p:nvSpPr>
        <p:spPr>
          <a:xfrm>
            <a:off x="457200" y="1200150"/>
            <a:ext cx="7620000" cy="3600600"/>
          </a:xfrm>
          <a:prstGeom prst="rect">
            <a:avLst/>
          </a:prstGeom>
        </p:spPr>
        <p:txBody>
          <a:bodyPr wrap="square" lIns="91425" tIns="91425" rIns="91425" bIns="91425" anchor="t" anchorCtr="0">
            <a:noAutofit/>
          </a:bodyPr>
          <a:lstStyle/>
          <a:p>
            <a:pPr marL="457200" lvl="0" indent="-342900" rtl="0">
              <a:spcBef>
                <a:spcPts val="0"/>
              </a:spcBef>
              <a:buClr>
                <a:schemeClr val="dk2"/>
              </a:buClr>
              <a:buSzPct val="100000"/>
            </a:pPr>
            <a:r>
              <a:rPr lang="en" sz="1800">
                <a:solidFill>
                  <a:schemeClr val="dk2"/>
                </a:solidFill>
                <a:latin typeface="Arial"/>
                <a:ea typeface="Arial"/>
                <a:cs typeface="Arial"/>
                <a:sym typeface="Arial"/>
              </a:rPr>
              <a:t>Can the RAC Advisor evaluate a RAC request (act as a Content Specialist).</a:t>
            </a:r>
          </a:p>
          <a:p>
            <a:pPr marL="914400" lvl="1" indent="-342900" rtl="0">
              <a:spcBef>
                <a:spcPts val="0"/>
              </a:spcBef>
              <a:buClr>
                <a:schemeClr val="dk2"/>
              </a:buClr>
              <a:buSzPct val="100000"/>
            </a:pPr>
            <a:r>
              <a:rPr lang="en" sz="1800">
                <a:solidFill>
                  <a:schemeClr val="dk2"/>
                </a:solidFill>
                <a:latin typeface="Arial"/>
                <a:ea typeface="Arial"/>
                <a:cs typeface="Arial"/>
                <a:sym typeface="Arial"/>
              </a:rPr>
              <a:t>If so, can the RAC Advisor also be a Content Specialist.</a:t>
            </a:r>
          </a:p>
          <a:p>
            <a:pPr marL="457200" lvl="0" indent="-342900" rtl="0">
              <a:spcBef>
                <a:spcPts val="0"/>
              </a:spcBef>
              <a:buClr>
                <a:schemeClr val="dk2"/>
              </a:buClr>
              <a:buSzPct val="100000"/>
            </a:pPr>
            <a:r>
              <a:rPr lang="en" sz="1800">
                <a:solidFill>
                  <a:schemeClr val="dk2"/>
                </a:solidFill>
                <a:latin typeface="Arial"/>
                <a:ea typeface="Arial"/>
                <a:cs typeface="Arial"/>
                <a:sym typeface="Arial"/>
              </a:rPr>
              <a:t>Does the Content Specialist have an account in the system, and what is an example of their workflow.</a:t>
            </a:r>
          </a:p>
          <a:p>
            <a:pPr marL="457200" lvl="0" indent="-342900" rtl="0">
              <a:spcBef>
                <a:spcPts val="0"/>
              </a:spcBef>
              <a:buClr>
                <a:schemeClr val="dk2"/>
              </a:buClr>
              <a:buSzPct val="100000"/>
              <a:buFont typeface="Arial"/>
            </a:pPr>
            <a:r>
              <a:rPr lang="en" sz="1800">
                <a:solidFill>
                  <a:schemeClr val="dk2"/>
                </a:solidFill>
                <a:latin typeface="Arial"/>
                <a:ea typeface="Arial"/>
                <a:cs typeface="Arial"/>
                <a:sym typeface="Arial"/>
              </a:rPr>
              <a:t>Does each actor need full CRUD (Look at Use Case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Prioritising </a:t>
            </a:r>
          </a:p>
        </p:txBody>
      </p:sp>
      <p:sp>
        <p:nvSpPr>
          <p:cNvPr id="171" name="Shape 171"/>
          <p:cNvSpPr txBox="1">
            <a:spLocks noGrp="1"/>
          </p:cNvSpPr>
          <p:nvPr>
            <p:ph type="body" idx="1"/>
          </p:nvPr>
        </p:nvSpPr>
        <p:spPr>
          <a:xfrm>
            <a:off x="512325" y="1173200"/>
            <a:ext cx="7329000" cy="2305200"/>
          </a:xfrm>
          <a:prstGeom prst="rect">
            <a:avLst/>
          </a:prstGeom>
        </p:spPr>
        <p:txBody>
          <a:bodyPr wrap="square" lIns="91425" tIns="91425" rIns="91425" bIns="91425" anchor="t" anchorCtr="0">
            <a:noAutofit/>
          </a:bodyPr>
          <a:lstStyle/>
          <a:p>
            <a:pPr marL="0" lvl="0" indent="0">
              <a:spcBef>
                <a:spcPts val="0"/>
              </a:spcBef>
              <a:buNone/>
            </a:pPr>
            <a:r>
              <a:rPr lang="en">
                <a:solidFill>
                  <a:schemeClr val="dk2"/>
                </a:solidFill>
              </a:rPr>
              <a:t>Let’s take a look at what we have and add some priority.</a:t>
            </a:r>
          </a:p>
          <a:p>
            <a:pPr lvl="0" rtl="0">
              <a:spcBef>
                <a:spcPts val="0"/>
              </a:spcBef>
              <a:buNone/>
            </a:pPr>
            <a:endParaRPr sz="1000">
              <a:solidFill>
                <a:schemeClr val="dk2"/>
              </a:solidFill>
            </a:endParaRPr>
          </a:p>
          <a:p>
            <a:pPr marL="0" lvl="0" indent="0">
              <a:spcBef>
                <a:spcPts val="0"/>
              </a:spcBef>
              <a:buNone/>
            </a:pPr>
            <a:r>
              <a:rPr lang="en" sz="1400" u="sng">
                <a:solidFill>
                  <a:schemeClr val="hlink"/>
                </a:solidFill>
                <a:hlinkClick r:id="rId3"/>
              </a:rPr>
              <a:t>https://docs.google.com/drawings/d/1TLTyclu3vsZgfy-80qqXuF_7zkfqvvbICWzdb_cnOrQ/edit?usp=sharing</a:t>
            </a:r>
            <a:r>
              <a:rPr lang="en" sz="14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Agile Development</a:t>
            </a:r>
          </a:p>
        </p:txBody>
      </p:sp>
      <p:sp>
        <p:nvSpPr>
          <p:cNvPr id="177" name="Shape 177"/>
          <p:cNvSpPr txBox="1">
            <a:spLocks noGrp="1"/>
          </p:cNvSpPr>
          <p:nvPr>
            <p:ph type="body" idx="1"/>
          </p:nvPr>
        </p:nvSpPr>
        <p:spPr>
          <a:xfrm>
            <a:off x="457200" y="1200150"/>
            <a:ext cx="7620000" cy="3600600"/>
          </a:xfrm>
          <a:prstGeom prst="rect">
            <a:avLst/>
          </a:prstGeom>
        </p:spPr>
        <p:txBody>
          <a:bodyPr wrap="square" lIns="91425" tIns="91425" rIns="91425" bIns="91425" anchor="t" anchorCtr="0">
            <a:noAutofit/>
          </a:bodyPr>
          <a:lstStyle/>
          <a:p>
            <a:pPr marL="457200" lvl="0" indent="-228600" rtl="0">
              <a:spcBef>
                <a:spcPts val="0"/>
              </a:spcBef>
            </a:pPr>
            <a:r>
              <a:rPr lang="en"/>
              <a:t>Technical Architecture / Design issues to estimate project size and scope</a:t>
            </a:r>
          </a:p>
          <a:p>
            <a:pPr marL="457200" lvl="0" indent="-228600" rtl="0">
              <a:spcBef>
                <a:spcPts val="0"/>
              </a:spcBef>
            </a:pPr>
            <a:r>
              <a:rPr lang="en"/>
              <a:t>Project inception deck</a:t>
            </a:r>
          </a:p>
          <a:p>
            <a:pPr marL="457200" lvl="0" indent="-228600" rtl="0">
              <a:spcBef>
                <a:spcPts val="0"/>
              </a:spcBef>
            </a:pPr>
            <a:r>
              <a:rPr lang="en"/>
              <a:t>For this project we will be approaching it with the Agile style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ctr" anchorCtr="0">
            <a:noAutofit/>
          </a:bodyPr>
          <a:lstStyle/>
          <a:p>
            <a:pPr lvl="0" algn="just">
              <a:spcBef>
                <a:spcPts val="0"/>
              </a:spcBef>
              <a:buNone/>
            </a:pPr>
            <a:r>
              <a:rPr lang="en"/>
              <a:t>Meeting Agenda</a:t>
            </a:r>
          </a:p>
        </p:txBody>
      </p:sp>
      <p:sp>
        <p:nvSpPr>
          <p:cNvPr id="113" name="Shape 113"/>
          <p:cNvSpPr txBox="1"/>
          <p:nvPr/>
        </p:nvSpPr>
        <p:spPr>
          <a:xfrm>
            <a:off x="311700" y="1351650"/>
            <a:ext cx="4353000" cy="3510600"/>
          </a:xfrm>
          <a:prstGeom prst="rect">
            <a:avLst/>
          </a:prstGeom>
          <a:noFill/>
          <a:ln>
            <a:noFill/>
          </a:ln>
        </p:spPr>
        <p:txBody>
          <a:bodyPr wrap="square" lIns="91425" tIns="91425" rIns="91425" bIns="91425" anchor="t" anchorCtr="0">
            <a:noAutofit/>
          </a:bodyPr>
          <a:lstStyle/>
          <a:p>
            <a:pPr marL="457200" lvl="0" indent="-228600" rtl="0">
              <a:spcBef>
                <a:spcPts val="0"/>
              </a:spcBef>
              <a:buChar char="❏"/>
            </a:pPr>
            <a:r>
              <a:rPr lang="en"/>
              <a:t>What have we captured?</a:t>
            </a:r>
          </a:p>
          <a:p>
            <a:pPr marL="914400" lvl="1" indent="-228600" rtl="0">
              <a:spcBef>
                <a:spcPts val="0"/>
              </a:spcBef>
              <a:buChar char="❏"/>
            </a:pPr>
            <a:r>
              <a:rPr lang="en"/>
              <a:t>User stories --------------------------------------</a:t>
            </a:r>
          </a:p>
          <a:p>
            <a:pPr marL="914400" lvl="1" indent="-228600" rtl="0">
              <a:spcBef>
                <a:spcPts val="0"/>
              </a:spcBef>
              <a:buChar char="❏"/>
            </a:pPr>
            <a:r>
              <a:rPr lang="en"/>
              <a:t>Use case diagrams ----------------------------</a:t>
            </a:r>
          </a:p>
          <a:p>
            <a:pPr marL="914400" lvl="1" indent="-228600" rtl="0">
              <a:spcBef>
                <a:spcPts val="0"/>
              </a:spcBef>
              <a:buChar char="❏"/>
            </a:pPr>
            <a:r>
              <a:rPr lang="en"/>
              <a:t>Alain’s explanations ---------------------------</a:t>
            </a:r>
          </a:p>
          <a:p>
            <a:pPr marL="457200" lvl="0" indent="-228600" rtl="0">
              <a:spcBef>
                <a:spcPts val="0"/>
              </a:spcBef>
              <a:buChar char="❏"/>
            </a:pPr>
            <a:r>
              <a:rPr lang="en"/>
              <a:t>Organize user stories / use cases -----------------</a:t>
            </a:r>
          </a:p>
          <a:p>
            <a:pPr marL="457200" lvl="0" indent="-228600" rtl="0">
              <a:spcBef>
                <a:spcPts val="0"/>
              </a:spcBef>
              <a:buChar char="❏"/>
            </a:pPr>
            <a:r>
              <a:rPr lang="en"/>
              <a:t>Questions for Alain about the system ------------</a:t>
            </a:r>
          </a:p>
          <a:p>
            <a:pPr marL="457200" lvl="0" indent="-228600" rtl="0">
              <a:spcBef>
                <a:spcPts val="0"/>
              </a:spcBef>
              <a:buChar char="❏"/>
            </a:pPr>
            <a:r>
              <a:rPr lang="en"/>
              <a:t>Discussion -----------------------------------------------</a:t>
            </a:r>
          </a:p>
          <a:p>
            <a:pPr marL="457200" lvl="0" indent="-228600" rtl="0">
              <a:spcBef>
                <a:spcPts val="0"/>
              </a:spcBef>
              <a:buChar char="❏"/>
            </a:pPr>
            <a:r>
              <a:rPr lang="en"/>
              <a:t>Agile Development ------------------------------------</a:t>
            </a:r>
          </a:p>
          <a:p>
            <a:pPr lvl="0" rtl="0">
              <a:spcBef>
                <a:spcPts val="0"/>
              </a:spcBef>
              <a:buNone/>
            </a:pPr>
            <a:endParaRPr/>
          </a:p>
          <a:p>
            <a:pPr lvl="0" rtl="0">
              <a:spcBef>
                <a:spcPts val="0"/>
              </a:spcBef>
              <a:buNone/>
            </a:pPr>
            <a:endParaRPr/>
          </a:p>
        </p:txBody>
      </p:sp>
      <p:sp>
        <p:nvSpPr>
          <p:cNvPr id="114" name="Shape 114"/>
          <p:cNvSpPr txBox="1"/>
          <p:nvPr/>
        </p:nvSpPr>
        <p:spPr>
          <a:xfrm>
            <a:off x="6470425" y="1351650"/>
            <a:ext cx="1723500" cy="3628500"/>
          </a:xfrm>
          <a:prstGeom prst="rect">
            <a:avLst/>
          </a:prstGeom>
          <a:noFill/>
          <a:ln>
            <a:noFill/>
          </a:ln>
        </p:spPr>
        <p:txBody>
          <a:bodyPr wrap="square" lIns="91425" tIns="91425" rIns="91425" bIns="91425" anchor="t" anchorCtr="0">
            <a:noAutofit/>
          </a:bodyPr>
          <a:lstStyle/>
          <a:p>
            <a:pPr lvl="0">
              <a:spcBef>
                <a:spcPts val="0"/>
              </a:spcBef>
              <a:buNone/>
            </a:pPr>
            <a:endParaRPr/>
          </a:p>
          <a:p>
            <a:pPr lvl="0">
              <a:spcBef>
                <a:spcPts val="0"/>
              </a:spcBef>
              <a:buNone/>
            </a:pPr>
            <a:r>
              <a:rPr lang="en"/>
              <a:t>X min</a:t>
            </a:r>
          </a:p>
          <a:p>
            <a:pPr lvl="0">
              <a:spcBef>
                <a:spcPts val="0"/>
              </a:spcBef>
              <a:buNone/>
            </a:pPr>
            <a:r>
              <a:rPr lang="en"/>
              <a:t>X min</a:t>
            </a:r>
          </a:p>
          <a:p>
            <a:pPr lvl="0">
              <a:spcBef>
                <a:spcPts val="0"/>
              </a:spcBef>
              <a:buNone/>
            </a:pPr>
            <a:r>
              <a:rPr lang="en"/>
              <a:t>X min</a:t>
            </a:r>
          </a:p>
          <a:p>
            <a:pPr lvl="0">
              <a:spcBef>
                <a:spcPts val="0"/>
              </a:spcBef>
              <a:buNone/>
            </a:pPr>
            <a:r>
              <a:rPr lang="en"/>
              <a:t>X min</a:t>
            </a:r>
          </a:p>
          <a:p>
            <a:pPr lvl="0">
              <a:spcBef>
                <a:spcPts val="0"/>
              </a:spcBef>
              <a:buNone/>
            </a:pPr>
            <a:r>
              <a:rPr lang="en"/>
              <a:t>X min</a:t>
            </a:r>
          </a:p>
          <a:p>
            <a:pPr lvl="0">
              <a:spcBef>
                <a:spcPts val="0"/>
              </a:spcBef>
              <a:buNone/>
            </a:pPr>
            <a:r>
              <a:rPr lang="en"/>
              <a:t>X min</a:t>
            </a:r>
          </a:p>
          <a:p>
            <a:pPr lvl="0">
              <a:spcBef>
                <a:spcPts val="0"/>
              </a:spcBef>
              <a:buNone/>
            </a:pPr>
            <a:r>
              <a:rPr lang="en"/>
              <a:t>X min</a:t>
            </a:r>
          </a:p>
          <a:p>
            <a:pPr lvl="0">
              <a:spcBef>
                <a:spcPts val="0"/>
              </a:spcBef>
              <a:buNone/>
            </a:pPr>
            <a:endParaRPr/>
          </a:p>
          <a:p>
            <a:pPr lvl="0">
              <a:spcBef>
                <a:spcPts val="0"/>
              </a:spcBef>
              <a:buNone/>
            </a:pPr>
            <a:r>
              <a:rPr lang="en"/>
              <a:t>This will be filled in after dry run!</a:t>
            </a:r>
          </a:p>
        </p:txBody>
      </p:sp>
      <p:sp>
        <p:nvSpPr>
          <p:cNvPr id="115" name="Shape 115"/>
          <p:cNvSpPr txBox="1"/>
          <p:nvPr/>
        </p:nvSpPr>
        <p:spPr>
          <a:xfrm>
            <a:off x="4664725" y="1351650"/>
            <a:ext cx="1805700" cy="3791700"/>
          </a:xfrm>
          <a:prstGeom prst="rect">
            <a:avLst/>
          </a:prstGeom>
          <a:noFill/>
          <a:ln>
            <a:noFill/>
          </a:ln>
        </p:spPr>
        <p:txBody>
          <a:bodyPr wrap="square" lIns="91425" tIns="91425" rIns="91425" bIns="91425" anchor="t" anchorCtr="0">
            <a:noAutofit/>
          </a:bodyPr>
          <a:lstStyle/>
          <a:p>
            <a:pPr lvl="0">
              <a:spcBef>
                <a:spcPts val="0"/>
              </a:spcBef>
              <a:buNone/>
            </a:pPr>
            <a:endParaRPr/>
          </a:p>
          <a:p>
            <a:pPr lvl="0">
              <a:spcBef>
                <a:spcPts val="0"/>
              </a:spcBef>
              <a:buNone/>
            </a:pPr>
            <a:r>
              <a:rPr lang="en"/>
              <a:t>Andrew ----------------</a:t>
            </a:r>
          </a:p>
          <a:p>
            <a:pPr lvl="0">
              <a:spcBef>
                <a:spcPts val="0"/>
              </a:spcBef>
              <a:buNone/>
            </a:pPr>
            <a:r>
              <a:rPr lang="en"/>
              <a:t>Max --------------------</a:t>
            </a:r>
          </a:p>
          <a:p>
            <a:pPr lvl="0">
              <a:spcBef>
                <a:spcPts val="0"/>
              </a:spcBef>
              <a:buNone/>
            </a:pPr>
            <a:r>
              <a:rPr lang="en"/>
              <a:t>Cody -------------------</a:t>
            </a:r>
          </a:p>
          <a:p>
            <a:pPr lvl="0">
              <a:spcBef>
                <a:spcPts val="0"/>
              </a:spcBef>
              <a:buNone/>
            </a:pPr>
            <a:r>
              <a:rPr lang="en"/>
              <a:t>Brae / Louis ----------</a:t>
            </a:r>
          </a:p>
          <a:p>
            <a:pPr lvl="0">
              <a:spcBef>
                <a:spcPts val="0"/>
              </a:spcBef>
              <a:buNone/>
            </a:pPr>
            <a:r>
              <a:rPr lang="en"/>
              <a:t>Philip -------------------</a:t>
            </a:r>
          </a:p>
          <a:p>
            <a:pPr lvl="0">
              <a:spcBef>
                <a:spcPts val="0"/>
              </a:spcBef>
              <a:buNone/>
            </a:pPr>
            <a:r>
              <a:rPr lang="en"/>
              <a:t>All -----------------------</a:t>
            </a:r>
          </a:p>
          <a:p>
            <a:pPr lvl="0">
              <a:spcBef>
                <a:spcPts val="0"/>
              </a:spcBef>
              <a:buNone/>
            </a:pPr>
            <a:r>
              <a:rPr lang="en"/>
              <a:t>Philip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RAC Advisor</a:t>
            </a:r>
          </a:p>
        </p:txBody>
      </p:sp>
      <p:sp>
        <p:nvSpPr>
          <p:cNvPr id="121" name="Shape 121"/>
          <p:cNvSpPr txBox="1">
            <a:spLocks noGrp="1"/>
          </p:cNvSpPr>
          <p:nvPr>
            <p:ph type="body" idx="1"/>
          </p:nvPr>
        </p:nvSpPr>
        <p:spPr>
          <a:xfrm>
            <a:off x="457200" y="1200150"/>
            <a:ext cx="7620000" cy="36006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1800">
                <a:solidFill>
                  <a:schemeClr val="dk2"/>
                </a:solidFill>
                <a:latin typeface="Arial"/>
                <a:ea typeface="Arial"/>
                <a:cs typeface="Arial"/>
                <a:sym typeface="Arial"/>
              </a:rPr>
              <a:t>The RAC Advisor receives applications from the candidates and sends the RAC form to the appropriate Content Specialist(s). The RAC Advisor then meets the candidate and talks about the results and possibilities.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RAC Advisor (cont.)</a:t>
            </a:r>
          </a:p>
        </p:txBody>
      </p:sp>
      <p:sp>
        <p:nvSpPr>
          <p:cNvPr id="127" name="Shape 127"/>
          <p:cNvSpPr txBox="1">
            <a:spLocks noGrp="1"/>
          </p:cNvSpPr>
          <p:nvPr>
            <p:ph type="body" idx="1"/>
          </p:nvPr>
        </p:nvSpPr>
        <p:spPr>
          <a:xfrm>
            <a:off x="457200" y="1024650"/>
            <a:ext cx="7620000" cy="3403500"/>
          </a:xfrm>
          <a:prstGeom prst="rect">
            <a:avLst/>
          </a:prstGeom>
        </p:spPr>
        <p:txBody>
          <a:bodyPr wrap="square" lIns="91425" tIns="91425" rIns="91425" bIns="91425" anchor="t" anchorCtr="0">
            <a:noAutofit/>
          </a:bodyPr>
          <a:lstStyle/>
          <a:p>
            <a:pPr marL="0" lvl="0" indent="0" rtl="0">
              <a:spcBef>
                <a:spcPts val="0"/>
              </a:spcBef>
              <a:buNone/>
            </a:pPr>
            <a:r>
              <a:rPr lang="en" sz="2400">
                <a:solidFill>
                  <a:schemeClr val="accent5"/>
                </a:solidFill>
                <a:latin typeface="Arial"/>
                <a:ea typeface="Arial"/>
                <a:cs typeface="Arial"/>
                <a:sym typeface="Arial"/>
              </a:rPr>
              <a:t>User Requirements</a:t>
            </a:r>
          </a:p>
          <a:p>
            <a:pPr marL="0" lvl="0" indent="0" rtl="0">
              <a:lnSpc>
                <a:spcPct val="100000"/>
              </a:lnSpc>
              <a:spcBef>
                <a:spcPts val="0"/>
              </a:spcBef>
              <a:buNone/>
            </a:pPr>
            <a:endParaRPr sz="1000">
              <a:solidFill>
                <a:schemeClr val="dk2"/>
              </a:solidFill>
              <a:latin typeface="Arial"/>
              <a:ea typeface="Arial"/>
              <a:cs typeface="Arial"/>
              <a:sym typeface="Arial"/>
            </a:endParaRPr>
          </a:p>
          <a:p>
            <a:pPr marL="0" lvl="0" indent="0" rtl="0">
              <a:lnSpc>
                <a:spcPct val="100000"/>
              </a:lnSpc>
              <a:spcBef>
                <a:spcPts val="0"/>
              </a:spcBef>
              <a:buNone/>
            </a:pPr>
            <a:r>
              <a:rPr lang="en" sz="1400">
                <a:solidFill>
                  <a:schemeClr val="dk2"/>
                </a:solidFill>
                <a:latin typeface="Arial"/>
                <a:ea typeface="Arial"/>
                <a:cs typeface="Arial"/>
                <a:sym typeface="Arial"/>
              </a:rPr>
              <a:t>As a RAC Advisor, I want send a link of a specific RAC to Content Specialists so that they can reviewing them.</a:t>
            </a:r>
          </a:p>
          <a:p>
            <a:pPr marL="0" lvl="0" indent="0" rtl="0">
              <a:lnSpc>
                <a:spcPct val="100000"/>
              </a:lnSpc>
              <a:spcBef>
                <a:spcPts val="0"/>
              </a:spcBef>
              <a:buNone/>
            </a:pPr>
            <a:r>
              <a:rPr lang="en" sz="1400">
                <a:solidFill>
                  <a:schemeClr val="dk2"/>
                </a:solidFill>
                <a:latin typeface="Arial"/>
                <a:ea typeface="Arial"/>
                <a:cs typeface="Arial"/>
                <a:sym typeface="Arial"/>
              </a:rPr>
              <a:t/>
            </a:r>
            <a:br>
              <a:rPr lang="en" sz="1400">
                <a:solidFill>
                  <a:schemeClr val="dk2"/>
                </a:solidFill>
                <a:latin typeface="Arial"/>
                <a:ea typeface="Arial"/>
                <a:cs typeface="Arial"/>
                <a:sym typeface="Arial"/>
              </a:rPr>
            </a:br>
            <a:r>
              <a:rPr lang="en" sz="1400">
                <a:solidFill>
                  <a:schemeClr val="dk2"/>
                </a:solidFill>
                <a:latin typeface="Arial"/>
                <a:ea typeface="Arial"/>
                <a:cs typeface="Arial"/>
                <a:sym typeface="Arial"/>
              </a:rPr>
              <a:t>As a RAC Advisor, I want to see all RAC requests that were submitted to me, so that I can manage them and start reviewing them.</a:t>
            </a:r>
          </a:p>
          <a:p>
            <a:pPr marL="0" lvl="0" indent="0" rtl="0">
              <a:lnSpc>
                <a:spcPct val="100000"/>
              </a:lnSpc>
              <a:spcBef>
                <a:spcPts val="0"/>
              </a:spcBef>
              <a:buNone/>
            </a:pPr>
            <a:endParaRPr sz="1400">
              <a:solidFill>
                <a:schemeClr val="dk2"/>
              </a:solidFill>
              <a:latin typeface="Arial"/>
              <a:ea typeface="Arial"/>
              <a:cs typeface="Arial"/>
              <a:sym typeface="Arial"/>
            </a:endParaRPr>
          </a:p>
          <a:p>
            <a:pPr marL="0" lvl="0" indent="0" rtl="0">
              <a:lnSpc>
                <a:spcPct val="100000"/>
              </a:lnSpc>
              <a:spcBef>
                <a:spcPts val="0"/>
              </a:spcBef>
              <a:buNone/>
            </a:pPr>
            <a:r>
              <a:rPr lang="en" sz="1400">
                <a:solidFill>
                  <a:schemeClr val="dk2"/>
                </a:solidFill>
                <a:latin typeface="Arial"/>
                <a:ea typeface="Arial"/>
                <a:cs typeface="Arial"/>
                <a:sym typeface="Arial"/>
              </a:rPr>
              <a:t>As a RAC Advisor, I want to be able to modify the status of the RAC so that I can keep track of the progress of the RACs.</a:t>
            </a:r>
          </a:p>
          <a:p>
            <a:pPr marL="0" lvl="0" indent="0" rtl="0">
              <a:lnSpc>
                <a:spcPct val="100000"/>
              </a:lnSpc>
              <a:spcBef>
                <a:spcPts val="0"/>
              </a:spcBef>
              <a:buNone/>
            </a:pPr>
            <a:endParaRPr sz="1400">
              <a:solidFill>
                <a:schemeClr val="dk2"/>
              </a:solidFill>
              <a:latin typeface="Arial"/>
              <a:ea typeface="Arial"/>
              <a:cs typeface="Arial"/>
              <a:sym typeface="Arial"/>
            </a:endParaRPr>
          </a:p>
          <a:p>
            <a:pPr marL="0" lvl="0" indent="0" rtl="0">
              <a:spcBef>
                <a:spcPts val="0"/>
              </a:spcBef>
              <a:buNone/>
            </a:pPr>
            <a:r>
              <a:rPr lang="en" sz="1400">
                <a:solidFill>
                  <a:schemeClr val="dk2"/>
                </a:solidFill>
                <a:latin typeface="Arial"/>
                <a:ea typeface="Arial"/>
                <a:cs typeface="Arial"/>
                <a:sym typeface="Arial"/>
              </a:rPr>
              <a:t>As a RAC Advisor, I want to be able to retrieve Candidate’s information so that I can contact them after they are done filling out the RAC.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70125" y="424800"/>
            <a:ext cx="8520600" cy="572700"/>
          </a:xfrm>
          <a:prstGeom prst="rect">
            <a:avLst/>
          </a:prstGeom>
        </p:spPr>
        <p:txBody>
          <a:bodyPr wrap="square" lIns="91425" tIns="91425" rIns="91425" bIns="91425" anchor="ctr" anchorCtr="0">
            <a:noAutofit/>
          </a:bodyPr>
          <a:lstStyle/>
          <a:p>
            <a:pPr lvl="0">
              <a:spcBef>
                <a:spcPts val="0"/>
              </a:spcBef>
              <a:buNone/>
            </a:pPr>
            <a:r>
              <a:rPr lang="en"/>
              <a:t>Content Specialist</a:t>
            </a:r>
          </a:p>
        </p:txBody>
      </p:sp>
      <p:sp>
        <p:nvSpPr>
          <p:cNvPr id="133" name="Shape 133"/>
          <p:cNvSpPr txBox="1"/>
          <p:nvPr/>
        </p:nvSpPr>
        <p:spPr>
          <a:xfrm>
            <a:off x="257775" y="1132500"/>
            <a:ext cx="8020500" cy="990900"/>
          </a:xfrm>
          <a:prstGeom prst="rect">
            <a:avLst/>
          </a:prstGeom>
          <a:noFill/>
          <a:ln>
            <a:noFill/>
          </a:ln>
        </p:spPr>
        <p:txBody>
          <a:bodyPr wrap="square" lIns="91425" tIns="91425" rIns="91425" bIns="91425" anchor="t" anchorCtr="0">
            <a:noAutofit/>
          </a:bodyPr>
          <a:lstStyle/>
          <a:p>
            <a:pPr lvl="0">
              <a:spcBef>
                <a:spcPts val="0"/>
              </a:spcBef>
              <a:buNone/>
            </a:pPr>
            <a:r>
              <a:rPr lang="en" sz="1800">
                <a:solidFill>
                  <a:schemeClr val="dk2"/>
                </a:solidFill>
              </a:rPr>
              <a:t>The content specialist will review and approve or deny the RAC for their specific department. They will return it to the RAC specialist once they are done.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ctr" anchorCtr="0">
            <a:noAutofit/>
          </a:bodyPr>
          <a:lstStyle/>
          <a:p>
            <a:pPr lvl="0">
              <a:spcBef>
                <a:spcPts val="0"/>
              </a:spcBef>
              <a:buNone/>
            </a:pPr>
            <a:r>
              <a:rPr lang="en"/>
              <a:t>Content Specialist (cont.)</a:t>
            </a:r>
          </a:p>
        </p:txBody>
      </p:sp>
      <p:sp>
        <p:nvSpPr>
          <p:cNvPr id="139" name="Shape 139"/>
          <p:cNvSpPr txBox="1"/>
          <p:nvPr/>
        </p:nvSpPr>
        <p:spPr>
          <a:xfrm>
            <a:off x="404475" y="1078600"/>
            <a:ext cx="2892000" cy="453000"/>
          </a:xfrm>
          <a:prstGeom prst="rect">
            <a:avLst/>
          </a:prstGeom>
          <a:noFill/>
          <a:ln>
            <a:noFill/>
          </a:ln>
        </p:spPr>
        <p:txBody>
          <a:bodyPr wrap="square" lIns="91425" tIns="91425" rIns="91425" bIns="91425" anchor="t" anchorCtr="0">
            <a:noAutofit/>
          </a:bodyPr>
          <a:lstStyle/>
          <a:p>
            <a:pPr lvl="0">
              <a:spcBef>
                <a:spcPts val="0"/>
              </a:spcBef>
              <a:buNone/>
            </a:pPr>
            <a:r>
              <a:rPr lang="en" sz="2400">
                <a:solidFill>
                  <a:schemeClr val="accent5"/>
                </a:solidFill>
              </a:rPr>
              <a:t>User Requirements</a:t>
            </a:r>
          </a:p>
        </p:txBody>
      </p:sp>
      <p:sp>
        <p:nvSpPr>
          <p:cNvPr id="140" name="Shape 140"/>
          <p:cNvSpPr txBox="1"/>
          <p:nvPr/>
        </p:nvSpPr>
        <p:spPr>
          <a:xfrm>
            <a:off x="444925" y="1531600"/>
            <a:ext cx="7469100" cy="3384000"/>
          </a:xfrm>
          <a:prstGeom prst="rect">
            <a:avLst/>
          </a:prstGeom>
          <a:noFill/>
          <a:ln>
            <a:noFill/>
          </a:ln>
        </p:spPr>
        <p:txBody>
          <a:bodyPr wrap="square" lIns="91425" tIns="91425" rIns="91425" bIns="91425" anchor="t" anchorCtr="0">
            <a:noAutofit/>
          </a:bodyPr>
          <a:lstStyle/>
          <a:p>
            <a:pPr lvl="0" rtl="0">
              <a:lnSpc>
                <a:spcPct val="140000"/>
              </a:lnSpc>
              <a:spcBef>
                <a:spcPts val="0"/>
              </a:spcBef>
              <a:buNone/>
            </a:pPr>
            <a:r>
              <a:rPr lang="en">
                <a:solidFill>
                  <a:srgbClr val="404040"/>
                </a:solidFill>
              </a:rPr>
              <a:t>As a Content Specialist, I want to be able to view the candidate I have been assigned to’s documentation, so that I can confirm or deny the candidate's competencies.</a:t>
            </a:r>
          </a:p>
          <a:p>
            <a:pPr lvl="0" rtl="0">
              <a:lnSpc>
                <a:spcPct val="100000"/>
              </a:lnSpc>
              <a:spcBef>
                <a:spcPts val="0"/>
              </a:spcBef>
              <a:buNone/>
            </a:pPr>
            <a:endParaRPr>
              <a:solidFill>
                <a:srgbClr val="404040"/>
              </a:solidFill>
            </a:endParaRPr>
          </a:p>
          <a:p>
            <a:pPr lvl="0" rtl="0">
              <a:lnSpc>
                <a:spcPct val="140000"/>
              </a:lnSpc>
              <a:spcBef>
                <a:spcPts val="0"/>
              </a:spcBef>
              <a:buNone/>
            </a:pPr>
            <a:r>
              <a:rPr lang="en">
                <a:solidFill>
                  <a:srgbClr val="404040"/>
                </a:solidFill>
              </a:rPr>
              <a:t>As a content specialist, i want to be able to access the RAC request that was shared to me by the RAC advisor so that i can start my review of the RAC</a:t>
            </a:r>
          </a:p>
          <a:p>
            <a:pPr lvl="0" rtl="0">
              <a:lnSpc>
                <a:spcPct val="100000"/>
              </a:lnSpc>
              <a:spcBef>
                <a:spcPts val="0"/>
              </a:spcBef>
              <a:buNone/>
            </a:pPr>
            <a:endParaRPr>
              <a:solidFill>
                <a:srgbClr val="404040"/>
              </a:solidFill>
            </a:endParaRPr>
          </a:p>
          <a:p>
            <a:pPr lvl="0" rtl="0">
              <a:lnSpc>
                <a:spcPct val="140000"/>
              </a:lnSpc>
              <a:spcBef>
                <a:spcPts val="0"/>
              </a:spcBef>
              <a:buNone/>
            </a:pPr>
            <a:r>
              <a:rPr lang="en">
                <a:solidFill>
                  <a:srgbClr val="404040"/>
                </a:solidFill>
              </a:rPr>
              <a:t>As a content specialist, i want to be able to leave a RAC and come back with the information i already filled out, so that i don’t have to refill the information i already did.</a:t>
            </a:r>
          </a:p>
          <a:p>
            <a:pPr lvl="0" rtl="0">
              <a:lnSpc>
                <a:spcPct val="100000"/>
              </a:lnSpc>
              <a:spcBef>
                <a:spcPts val="0"/>
              </a:spcBef>
              <a:buNone/>
            </a:pPr>
            <a:endParaRPr>
              <a:solidFill>
                <a:srgbClr val="404040"/>
              </a:solidFill>
            </a:endParaRPr>
          </a:p>
          <a:p>
            <a:pPr lvl="0" rtl="0">
              <a:lnSpc>
                <a:spcPct val="140000"/>
              </a:lnSpc>
              <a:spcBef>
                <a:spcPts val="0"/>
              </a:spcBef>
              <a:buNone/>
            </a:pPr>
            <a:r>
              <a:rPr lang="en">
                <a:solidFill>
                  <a:srgbClr val="404040"/>
                </a:solidFill>
              </a:rPr>
              <a:t>As a content specialist, I want to send back the RAC request to the RAC advisor once i finish the evaluation, so that the RAC advisor can continue the RAC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Candidate</a:t>
            </a:r>
          </a:p>
        </p:txBody>
      </p:sp>
      <p:sp>
        <p:nvSpPr>
          <p:cNvPr id="146" name="Shape 146"/>
          <p:cNvSpPr txBox="1">
            <a:spLocks noGrp="1"/>
          </p:cNvSpPr>
          <p:nvPr>
            <p:ph type="body" idx="1"/>
          </p:nvPr>
        </p:nvSpPr>
        <p:spPr>
          <a:xfrm>
            <a:off x="457200" y="1200150"/>
            <a:ext cx="7620000" cy="3600600"/>
          </a:xfrm>
          <a:prstGeom prst="rect">
            <a:avLst/>
          </a:prstGeom>
        </p:spPr>
        <p:txBody>
          <a:bodyPr wrap="square" lIns="91425" tIns="91425" rIns="91425" bIns="91425" anchor="t" anchorCtr="0">
            <a:noAutofit/>
          </a:bodyPr>
          <a:lstStyle/>
          <a:p>
            <a:pPr marL="0" lvl="0" indent="0" rtl="0">
              <a:lnSpc>
                <a:spcPct val="115000"/>
              </a:lnSpc>
              <a:spcBef>
                <a:spcPts val="0"/>
              </a:spcBef>
              <a:buNone/>
            </a:pPr>
            <a:r>
              <a:rPr lang="en" sz="1800">
                <a:solidFill>
                  <a:schemeClr val="dk2"/>
                </a:solidFill>
                <a:latin typeface="Arial"/>
                <a:ea typeface="Arial"/>
                <a:cs typeface="Arial"/>
                <a:sym typeface="Arial"/>
              </a:rPr>
              <a:t>The candidate will fill out an application online through their account and submit it to the RAC specialist and wait to have it reviewed. Once the RAC is reviewed, the user will meet with the RAC specialist.</a:t>
            </a:r>
          </a:p>
          <a:p>
            <a:pPr lv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Candidate (cont.)</a:t>
            </a:r>
          </a:p>
        </p:txBody>
      </p:sp>
      <p:sp>
        <p:nvSpPr>
          <p:cNvPr id="152" name="Shape 152"/>
          <p:cNvSpPr txBox="1">
            <a:spLocks noGrp="1"/>
          </p:cNvSpPr>
          <p:nvPr>
            <p:ph type="body" idx="1"/>
          </p:nvPr>
        </p:nvSpPr>
        <p:spPr>
          <a:xfrm>
            <a:off x="457200" y="1200150"/>
            <a:ext cx="7620000" cy="3600600"/>
          </a:xfrm>
          <a:prstGeom prst="rect">
            <a:avLst/>
          </a:prstGeom>
        </p:spPr>
        <p:txBody>
          <a:bodyPr wrap="square" lIns="91425" tIns="91425" rIns="91425" bIns="91425" anchor="t" anchorCtr="0">
            <a:noAutofit/>
          </a:bodyPr>
          <a:lstStyle/>
          <a:p>
            <a:pPr marL="0" lvl="0" indent="0" rtl="0">
              <a:lnSpc>
                <a:spcPct val="140000"/>
              </a:lnSpc>
              <a:spcBef>
                <a:spcPts val="0"/>
              </a:spcBef>
              <a:buNone/>
            </a:pPr>
            <a:r>
              <a:rPr lang="en" sz="1000">
                <a:solidFill>
                  <a:srgbClr val="404040"/>
                </a:solidFill>
                <a:latin typeface="Arial"/>
                <a:ea typeface="Arial"/>
                <a:cs typeface="Arial"/>
                <a:sym typeface="Arial"/>
              </a:rPr>
              <a:t>As a candidate, I want to submit a RAC request so that I can get credited for courses or work experience. </a:t>
            </a:r>
          </a:p>
          <a:p>
            <a:pPr marL="0" lvl="0" indent="0" rtl="0">
              <a:lnSpc>
                <a:spcPct val="140000"/>
              </a:lnSpc>
              <a:spcBef>
                <a:spcPts val="0"/>
              </a:spcBef>
              <a:buNone/>
            </a:pPr>
            <a:endParaRPr sz="1000" b="1">
              <a:solidFill>
                <a:srgbClr val="404040"/>
              </a:solidFill>
              <a:latin typeface="Arial"/>
              <a:ea typeface="Arial"/>
              <a:cs typeface="Arial"/>
              <a:sym typeface="Arial"/>
            </a:endParaRPr>
          </a:p>
          <a:p>
            <a:pPr marL="0" lvl="0" indent="0" rtl="0">
              <a:lnSpc>
                <a:spcPct val="140000"/>
              </a:lnSpc>
              <a:spcBef>
                <a:spcPts val="0"/>
              </a:spcBef>
              <a:buNone/>
            </a:pPr>
            <a:r>
              <a:rPr lang="en" sz="1000">
                <a:solidFill>
                  <a:srgbClr val="404040"/>
                </a:solidFill>
                <a:latin typeface="Arial"/>
                <a:ea typeface="Arial"/>
                <a:cs typeface="Arial"/>
                <a:sym typeface="Arial"/>
              </a:rPr>
              <a:t>As a candidate, I want to submit a RAC without applying for a college, so that I can decide if I want to apply to the college or not.</a:t>
            </a:r>
          </a:p>
          <a:p>
            <a:pPr marL="0" lvl="0" indent="0" rtl="0">
              <a:lnSpc>
                <a:spcPct val="140000"/>
              </a:lnSpc>
              <a:spcBef>
                <a:spcPts val="0"/>
              </a:spcBef>
              <a:buNone/>
            </a:pPr>
            <a:endParaRPr sz="1000">
              <a:solidFill>
                <a:srgbClr val="404040"/>
              </a:solidFill>
              <a:latin typeface="Arial"/>
              <a:ea typeface="Arial"/>
              <a:cs typeface="Arial"/>
              <a:sym typeface="Arial"/>
            </a:endParaRPr>
          </a:p>
          <a:p>
            <a:pPr marL="0" lvl="0" indent="0" rtl="0">
              <a:lnSpc>
                <a:spcPct val="150000"/>
              </a:lnSpc>
              <a:spcBef>
                <a:spcPts val="0"/>
              </a:spcBef>
              <a:spcAft>
                <a:spcPts val="225"/>
              </a:spcAft>
              <a:buNone/>
            </a:pPr>
            <a:r>
              <a:rPr lang="en" sz="1000">
                <a:solidFill>
                  <a:srgbClr val="404040"/>
                </a:solidFill>
                <a:latin typeface="Arial"/>
                <a:ea typeface="Arial"/>
                <a:cs typeface="Arial"/>
                <a:sym typeface="Arial"/>
              </a:rPr>
              <a:t>As a candidate, I want to be able to easily browse through all courses and competencies so that I can find the one I wish to apply for.</a:t>
            </a:r>
          </a:p>
          <a:p>
            <a:pPr marL="0" lvl="0" indent="0" rtl="0">
              <a:lnSpc>
                <a:spcPct val="150000"/>
              </a:lnSpc>
              <a:spcBef>
                <a:spcPts val="0"/>
              </a:spcBef>
              <a:spcAft>
                <a:spcPts val="225"/>
              </a:spcAft>
              <a:buNone/>
            </a:pPr>
            <a:r>
              <a:rPr lang="en" sz="1000">
                <a:solidFill>
                  <a:srgbClr val="404040"/>
                </a:solidFill>
                <a:latin typeface="Arial"/>
                <a:ea typeface="Arial"/>
                <a:cs typeface="Arial"/>
                <a:sym typeface="Arial"/>
              </a:rPr>
              <a:t>As a candidate, I want to upload my resumes or previous job contracts so that I can prove I place well in the competencies.</a:t>
            </a:r>
          </a:p>
          <a:p>
            <a:pPr marL="0" lvl="0" indent="0" rtl="0">
              <a:lnSpc>
                <a:spcPct val="150000"/>
              </a:lnSpc>
              <a:spcBef>
                <a:spcPts val="0"/>
              </a:spcBef>
              <a:spcAft>
                <a:spcPts val="225"/>
              </a:spcAft>
              <a:buNone/>
            </a:pPr>
            <a:endParaRPr sz="1000">
              <a:solidFill>
                <a:srgbClr val="404040"/>
              </a:solidFill>
              <a:latin typeface="Arial"/>
              <a:ea typeface="Arial"/>
              <a:cs typeface="Arial"/>
              <a:sym typeface="Arial"/>
            </a:endParaRPr>
          </a:p>
          <a:p>
            <a:pPr marL="0" lvl="0" indent="0" rtl="0">
              <a:lnSpc>
                <a:spcPct val="150000"/>
              </a:lnSpc>
              <a:spcBef>
                <a:spcPts val="0"/>
              </a:spcBef>
              <a:spcAft>
                <a:spcPts val="225"/>
              </a:spcAft>
              <a:buNone/>
            </a:pPr>
            <a:r>
              <a:rPr lang="en" sz="1000">
                <a:solidFill>
                  <a:srgbClr val="404040"/>
                </a:solidFill>
                <a:latin typeface="Arial"/>
                <a:ea typeface="Arial"/>
                <a:cs typeface="Arial"/>
                <a:sym typeface="Arial"/>
              </a:rPr>
              <a:t>As a candidate, I want this system to be mobile responsive so that I can create my profile from my phone or other mobile device.</a:t>
            </a:r>
          </a:p>
          <a:p>
            <a:pPr marL="0" lvl="0" indent="0" rtl="0">
              <a:lnSpc>
                <a:spcPct val="150000"/>
              </a:lnSpc>
              <a:spcBef>
                <a:spcPts val="0"/>
              </a:spcBef>
              <a:spcAft>
                <a:spcPts val="225"/>
              </a:spcAft>
              <a:buNone/>
            </a:pPr>
            <a:endParaRPr sz="1000">
              <a:solidFill>
                <a:srgbClr val="404040"/>
              </a:solidFill>
              <a:latin typeface="Arial"/>
              <a:ea typeface="Arial"/>
              <a:cs typeface="Arial"/>
              <a:sym typeface="Arial"/>
            </a:endParaRPr>
          </a:p>
          <a:p>
            <a:pPr marL="0" lvl="0" indent="0" rtl="0">
              <a:lnSpc>
                <a:spcPct val="150000"/>
              </a:lnSpc>
              <a:spcBef>
                <a:spcPts val="0"/>
              </a:spcBef>
              <a:spcAft>
                <a:spcPts val="225"/>
              </a:spcAft>
              <a:buNone/>
            </a:pPr>
            <a:r>
              <a:rPr lang="en" sz="1000">
                <a:solidFill>
                  <a:srgbClr val="404040"/>
                </a:solidFill>
                <a:latin typeface="Arial"/>
                <a:ea typeface="Arial"/>
                <a:cs typeface="Arial"/>
                <a:sym typeface="Arial"/>
              </a:rPr>
              <a:t>As a candidate, I want this system to be accessible from anywhere, so that I can create or check my profile from home.</a:t>
            </a:r>
          </a:p>
          <a:p>
            <a:pPr marL="0" lvl="0" indent="0" rtl="0">
              <a:lnSpc>
                <a:spcPct val="150000"/>
              </a:lnSpc>
              <a:spcBef>
                <a:spcPts val="0"/>
              </a:spcBef>
              <a:spcAft>
                <a:spcPts val="225"/>
              </a:spcAft>
              <a:buNone/>
            </a:pPr>
            <a:endParaRPr sz="1000">
              <a:solidFill>
                <a:srgbClr val="404040"/>
              </a:solidFill>
              <a:latin typeface="Arial"/>
              <a:ea typeface="Arial"/>
              <a:cs typeface="Arial"/>
              <a:sym typeface="Arial"/>
            </a:endParaRPr>
          </a:p>
          <a:p>
            <a:pPr marL="0" lvl="0" indent="0" rtl="0">
              <a:lnSpc>
                <a:spcPct val="150000"/>
              </a:lnSpc>
              <a:spcBef>
                <a:spcPts val="0"/>
              </a:spcBef>
              <a:spcAft>
                <a:spcPts val="225"/>
              </a:spcAft>
              <a:buNone/>
            </a:pPr>
            <a:r>
              <a:rPr lang="en" sz="1000">
                <a:solidFill>
                  <a:srgbClr val="404040"/>
                </a:solidFill>
                <a:latin typeface="Arial"/>
                <a:ea typeface="Arial"/>
                <a:cs typeface="Arial"/>
                <a:sym typeface="Arial"/>
              </a:rPr>
              <a:t>As a candidate, I want my forms to still be there if I have to leave part way through an application so that I don’t need to restart.</a:t>
            </a:r>
          </a:p>
          <a:p>
            <a:pPr marL="0" lvl="0" indent="0" rtl="0">
              <a:lnSpc>
                <a:spcPct val="140000"/>
              </a:lnSpc>
              <a:spcBef>
                <a:spcPts val="0"/>
              </a:spcBef>
              <a:buNone/>
            </a:pPr>
            <a:r>
              <a:rPr lang="en" sz="1000">
                <a:solidFill>
                  <a:srgbClr val="404040"/>
                </a:solidFill>
                <a:latin typeface="Arial"/>
                <a:ea typeface="Arial"/>
                <a:cs typeface="Arial"/>
                <a:sym typeface="Arial"/>
              </a:rPr>
              <a:t>As a candidate, I want to be able to review all my submitted RAC requests.</a:t>
            </a: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05978"/>
            <a:ext cx="7620000" cy="857400"/>
          </a:xfrm>
          <a:prstGeom prst="rect">
            <a:avLst/>
          </a:prstGeom>
        </p:spPr>
        <p:txBody>
          <a:bodyPr wrap="square" lIns="91425" tIns="91425" rIns="91425" bIns="91425" anchor="ctr" anchorCtr="0">
            <a:noAutofit/>
          </a:bodyPr>
          <a:lstStyle/>
          <a:p>
            <a:pPr lvl="0">
              <a:spcBef>
                <a:spcPts val="0"/>
              </a:spcBef>
              <a:buNone/>
            </a:pPr>
            <a:r>
              <a:rPr lang="en"/>
              <a:t>Use Cases</a:t>
            </a:r>
          </a:p>
        </p:txBody>
      </p:sp>
      <p:sp>
        <p:nvSpPr>
          <p:cNvPr id="158" name="Shape 158"/>
          <p:cNvSpPr txBox="1">
            <a:spLocks noGrp="1"/>
          </p:cNvSpPr>
          <p:nvPr>
            <p:ph type="body" idx="1"/>
          </p:nvPr>
        </p:nvSpPr>
        <p:spPr>
          <a:xfrm>
            <a:off x="457200" y="1200150"/>
            <a:ext cx="7620000" cy="3600600"/>
          </a:xfrm>
          <a:prstGeom prst="rect">
            <a:avLst/>
          </a:prstGeom>
        </p:spPr>
        <p:txBody>
          <a:bodyPr wrap="square" lIns="91425" tIns="91425" rIns="91425" bIns="91425" anchor="t" anchorCtr="0">
            <a:noAutofit/>
          </a:bodyPr>
          <a:lstStyle/>
          <a:p>
            <a:pPr lvl="0">
              <a:spcBef>
                <a:spcPts val="0"/>
              </a:spcBef>
              <a:buNone/>
            </a:pPr>
            <a:r>
              <a:rPr lang="en"/>
              <a:t> </a:t>
            </a:r>
          </a:p>
        </p:txBody>
      </p:sp>
      <p:pic>
        <p:nvPicPr>
          <p:cNvPr id="159" name="Shape 159" descr="RAC_use_case_diagram.png"/>
          <p:cNvPicPr preferRelativeResize="0"/>
          <p:nvPr/>
        </p:nvPicPr>
        <p:blipFill rotWithShape="1">
          <a:blip r:embed="rId3">
            <a:alphaModFix/>
          </a:blip>
          <a:srcRect r="7304" b="48493"/>
          <a:stretch/>
        </p:blipFill>
        <p:spPr>
          <a:xfrm>
            <a:off x="1617849" y="1173399"/>
            <a:ext cx="5082823" cy="3654097"/>
          </a:xfrm>
          <a:prstGeom prst="rect">
            <a:avLst/>
          </a:prstGeom>
          <a:noFill/>
          <a:ln>
            <a:noFill/>
          </a:ln>
        </p:spPr>
      </p:pic>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vt:lpstr>
      <vt:lpstr>Adjacency</vt:lpstr>
      <vt:lpstr>RAC System Concept</vt:lpstr>
      <vt:lpstr>Meeting Agenda</vt:lpstr>
      <vt:lpstr>RAC Advisor</vt:lpstr>
      <vt:lpstr>RAC Advisor (cont.)</vt:lpstr>
      <vt:lpstr>Content Specialist</vt:lpstr>
      <vt:lpstr>Content Specialist (cont.)</vt:lpstr>
      <vt:lpstr>Candidate</vt:lpstr>
      <vt:lpstr>Candidate (cont.)</vt:lpstr>
      <vt:lpstr>Use Cases</vt:lpstr>
      <vt:lpstr>Questions</vt:lpstr>
      <vt:lpstr>Prioritising </vt:lpstr>
      <vt:lpstr>Agile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 System Concept</dc:title>
  <dc:creator>Bérubé, Cody</dc:creator>
  <cp:lastModifiedBy>Admin lab</cp:lastModifiedBy>
  <cp:revision>1</cp:revision>
  <dcterms:modified xsi:type="dcterms:W3CDTF">2017-09-18T14:49:14Z</dcterms:modified>
</cp:coreProperties>
</file>