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9" r:id="rId8"/>
    <p:sldId id="270" r:id="rId9"/>
    <p:sldId id="262" r:id="rId10"/>
    <p:sldId id="272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7702-014C-4168-AC68-D52957376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Programming </a:t>
            </a:r>
            <a:br>
              <a:rPr lang="en-CA" dirty="0"/>
            </a:br>
            <a:r>
              <a:rPr lang="en-CA" dirty="0"/>
              <a:t>Language </a:t>
            </a:r>
            <a:br>
              <a:rPr lang="en-CA" dirty="0"/>
            </a:br>
            <a:r>
              <a:rPr lang="en-CA" dirty="0"/>
              <a:t>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FC3-59FA-4693-BF48-432247428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Philip Dumaresq | Systems IV</a:t>
            </a:r>
          </a:p>
        </p:txBody>
      </p:sp>
    </p:spTree>
    <p:extLst>
      <p:ext uri="{BB962C8B-B14F-4D97-AF65-F5344CB8AC3E}">
        <p14:creationId xmlns:p14="http://schemas.microsoft.com/office/powerpoint/2010/main" val="23473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30A73E-CD9A-4E8E-AFCC-BDEAC0F6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Paradigms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CB381-3033-4AA8-9E6E-B03F585D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63" y="985500"/>
            <a:ext cx="3048899" cy="4550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F4759-78CE-406C-AD8F-AD7456E8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8" y="2143629"/>
            <a:ext cx="7633149" cy="38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F6C5-2291-4EF3-8230-48BCDD48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and Industry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A112-071D-453F-A7FB-401649D1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793773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C – ISO</a:t>
            </a:r>
          </a:p>
          <a:p>
            <a:pPr>
              <a:lnSpc>
                <a:spcPct val="150000"/>
              </a:lnSpc>
            </a:pPr>
            <a:r>
              <a:rPr lang="en-CA" dirty="0"/>
              <a:t>C++ – ISO </a:t>
            </a:r>
          </a:p>
          <a:p>
            <a:pPr>
              <a:lnSpc>
                <a:spcPct val="150000"/>
              </a:lnSpc>
            </a:pPr>
            <a:r>
              <a:rPr lang="en-CA" dirty="0"/>
              <a:t>C# – Microsoft </a:t>
            </a:r>
          </a:p>
          <a:p>
            <a:pPr>
              <a:lnSpc>
                <a:spcPct val="150000"/>
              </a:lnSpc>
            </a:pPr>
            <a:r>
              <a:rPr lang="en-CA" dirty="0"/>
              <a:t>Java – Oracle 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1810A-F10F-4600-B275-1C71875A5EDD}"/>
              </a:ext>
            </a:extLst>
          </p:cNvPr>
          <p:cNvSpPr txBox="1">
            <a:spLocks/>
          </p:cNvSpPr>
          <p:nvPr/>
        </p:nvSpPr>
        <p:spPr>
          <a:xfrm>
            <a:off x="4433949" y="2249487"/>
            <a:ext cx="661346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dirty="0"/>
              <a:t>PHP – Zend Technologies</a:t>
            </a:r>
          </a:p>
          <a:p>
            <a:pPr>
              <a:lnSpc>
                <a:spcPct val="150000"/>
              </a:lnSpc>
            </a:pPr>
            <a:r>
              <a:rPr lang="en-CA" dirty="0"/>
              <a:t>JavaScript – </a:t>
            </a:r>
            <a:r>
              <a:rPr lang="en-CA" dirty="0" err="1"/>
              <a:t>Ecma</a:t>
            </a:r>
            <a:r>
              <a:rPr lang="en-CA" dirty="0"/>
              <a:t> International, Mozilla, Google</a:t>
            </a:r>
          </a:p>
          <a:p>
            <a:pPr>
              <a:lnSpc>
                <a:spcPct val="150000"/>
              </a:lnSpc>
            </a:pPr>
            <a:r>
              <a:rPr lang="en-CA" dirty="0"/>
              <a:t>Python – Python Software Foundation</a:t>
            </a:r>
          </a:p>
          <a:p>
            <a:pPr>
              <a:lnSpc>
                <a:spcPct val="150000"/>
              </a:lnSpc>
            </a:pPr>
            <a:r>
              <a:rPr lang="en-CA" dirty="0"/>
              <a:t>Ruby – Open source 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2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F7B2-20E3-4B59-8DA0-4D0B2B63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00" y="2425612"/>
            <a:ext cx="2181800" cy="2006775"/>
          </a:xfrm>
        </p:spPr>
        <p:txBody>
          <a:bodyPr>
            <a:normAutofit/>
          </a:bodyPr>
          <a:lstStyle/>
          <a:p>
            <a:r>
              <a:rPr lang="en-CA" dirty="0"/>
              <a:t>Outliers in the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B9C13-F408-4B15-80CF-1955F6011F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15" y="1697770"/>
            <a:ext cx="6326146" cy="4673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F3CD51-001A-4536-ABC3-FA5084AE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348095"/>
            <a:ext cx="6210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9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BC43-F83E-4B80-A8E5-692312F4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Biases among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CA69-7819-4428-8BEB-335ECA60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95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DF84-2E6F-4CA7-8563-A4E4371F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in Computer Science 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FFB-B1CE-4988-9B83-255E0263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50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2F7-0684-439B-B059-26F8205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Universal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14EB-171F-4A59-81B5-0479C270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96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B3F-8FBF-4C07-B3E2-43E3C1C2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Suggestion to The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F959-AD94-4FBE-8076-DC02F392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9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02C4-B567-41EF-9AF0-A8789A93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144" y="2689715"/>
            <a:ext cx="6251712" cy="1478570"/>
          </a:xfrm>
        </p:spPr>
        <p:txBody>
          <a:bodyPr/>
          <a:lstStyle/>
          <a:p>
            <a:r>
              <a:rPr lang="en-CA" dirty="0"/>
              <a:t>Why do we have </a:t>
            </a:r>
            <a:r>
              <a:rPr lang="en-CA" i="1" dirty="0"/>
              <a:t>so </a:t>
            </a:r>
            <a:r>
              <a:rPr lang="en-CA" dirty="0"/>
              <a:t>many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272890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A047-DDDA-4BDD-BF8E-C5C266BF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2284-D4B4-4E29-AEBD-BEEA2B56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brief history of high level programming languages </a:t>
            </a:r>
          </a:p>
          <a:p>
            <a:r>
              <a:rPr lang="en-CA" dirty="0"/>
              <a:t>Top programming languages today and the ones that will be focused on</a:t>
            </a:r>
          </a:p>
          <a:p>
            <a:r>
              <a:rPr lang="en-CA" dirty="0"/>
              <a:t>Analyzing some of the characteristics of these languages</a:t>
            </a:r>
          </a:p>
          <a:p>
            <a:r>
              <a:rPr lang="en-CA" dirty="0"/>
              <a:t>Outliers among these languages – Python and Ruby</a:t>
            </a:r>
          </a:p>
          <a:p>
            <a:r>
              <a:rPr lang="en-CA" dirty="0"/>
              <a:t>Biases against some of them – PHP and JavaScript</a:t>
            </a:r>
          </a:p>
          <a:p>
            <a:r>
              <a:rPr lang="en-CA" dirty="0"/>
              <a:t>Learning Computer Science or Coding</a:t>
            </a:r>
          </a:p>
          <a:p>
            <a:r>
              <a:rPr lang="en-CA" dirty="0"/>
              <a:t>My recommendation to the college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3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41B-173C-4B89-8807-997E6C18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44" y="405334"/>
            <a:ext cx="6085918" cy="1478570"/>
          </a:xfrm>
        </p:spPr>
        <p:txBody>
          <a:bodyPr/>
          <a:lstStyle/>
          <a:p>
            <a:r>
              <a:rPr lang="en-CA" dirty="0"/>
              <a:t>Brief History of Programming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F0C5D-2509-4CD1-8E40-1F33FAD0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982" y="322980"/>
            <a:ext cx="5030265" cy="6189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E1208-9E27-4642-955B-4C1ED845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5" y="1932166"/>
            <a:ext cx="6391716" cy="184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43D96-103D-42A2-9E7B-9352957A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69" y="4094922"/>
            <a:ext cx="3630276" cy="1776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276CD-1F30-42A8-A460-828EFF3F6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201" y="5303521"/>
            <a:ext cx="4161146" cy="1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F2CC-2195-4AE1-B99A-DADB340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13" y="411784"/>
            <a:ext cx="5750780" cy="1478570"/>
          </a:xfrm>
        </p:spPr>
        <p:txBody>
          <a:bodyPr/>
          <a:lstStyle/>
          <a:p>
            <a:r>
              <a:rPr lang="en-CA" dirty="0"/>
              <a:t>Top Programming Languages Used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E2D6A-0DEF-4974-B2A4-96593103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1764499"/>
            <a:ext cx="8574848" cy="37952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51EF6-8EA6-434E-87F6-E20F2E9B2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35" y="3768918"/>
            <a:ext cx="6900060" cy="2911355"/>
          </a:xfrm>
        </p:spPr>
      </p:pic>
    </p:spTree>
    <p:extLst>
      <p:ext uri="{BB962C8B-B14F-4D97-AF65-F5344CB8AC3E}">
        <p14:creationId xmlns:p14="http://schemas.microsoft.com/office/powerpoint/2010/main" val="717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B707-1347-4E34-B48E-C6EC425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Some Parallels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7A80-EF97-4E05-BAEA-95DA9012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7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try to find out what makes these languages so popular, we’re going to look at different properties of the languages including: </a:t>
            </a:r>
          </a:p>
          <a:p>
            <a:pPr>
              <a:lnSpc>
                <a:spcPct val="100000"/>
              </a:lnSpc>
            </a:pPr>
            <a:r>
              <a:rPr lang="en-CA" dirty="0"/>
              <a:t>Their speed</a:t>
            </a:r>
          </a:p>
          <a:p>
            <a:pPr>
              <a:lnSpc>
                <a:spcPct val="100000"/>
              </a:lnSpc>
            </a:pPr>
            <a:r>
              <a:rPr lang="en-CA" dirty="0"/>
              <a:t>Their syntaxes</a:t>
            </a:r>
          </a:p>
          <a:p>
            <a:pPr>
              <a:lnSpc>
                <a:spcPct val="100000"/>
              </a:lnSpc>
            </a:pPr>
            <a:r>
              <a:rPr lang="en-CA" dirty="0"/>
              <a:t>The paradigms that they fall under </a:t>
            </a:r>
          </a:p>
          <a:p>
            <a:pPr>
              <a:lnSpc>
                <a:spcPct val="100000"/>
              </a:lnSpc>
            </a:pPr>
            <a:r>
              <a:rPr lang="en-CA" dirty="0"/>
              <a:t>Their community support and industry support</a:t>
            </a:r>
          </a:p>
          <a:p>
            <a:pPr>
              <a:lnSpc>
                <a:spcPct val="100000"/>
              </a:lnSpc>
            </a:pPr>
            <a:r>
              <a:rPr lang="en-CA" dirty="0"/>
              <a:t>What they’ve inspired. </a:t>
            </a:r>
          </a:p>
        </p:txBody>
      </p:sp>
    </p:spTree>
    <p:extLst>
      <p:ext uri="{BB962C8B-B14F-4D97-AF65-F5344CB8AC3E}">
        <p14:creationId xmlns:p14="http://schemas.microsoft.com/office/powerpoint/2010/main" val="1449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028B21-ACFD-4440-A015-ABA8B9413B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5" y="1433417"/>
            <a:ext cx="6326146" cy="4673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14E47-D163-4A41-B31C-639766E15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6" y="3017520"/>
            <a:ext cx="5550217" cy="34486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E9E711-2F6B-4E54-AC29-DE691ED2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86" y="0"/>
            <a:ext cx="9905998" cy="1478570"/>
          </a:xfrm>
        </p:spPr>
        <p:txBody>
          <a:bodyPr/>
          <a:lstStyle/>
          <a:p>
            <a:r>
              <a:rPr lang="en-CA" dirty="0"/>
              <a:t>Speed Benchmarking</a:t>
            </a:r>
          </a:p>
        </p:txBody>
      </p:sp>
    </p:spTree>
    <p:extLst>
      <p:ext uri="{BB962C8B-B14F-4D97-AF65-F5344CB8AC3E}">
        <p14:creationId xmlns:p14="http://schemas.microsoft.com/office/powerpoint/2010/main" val="196690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326B-FB74-4F7E-8CF7-A92B52A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34" y="0"/>
            <a:ext cx="9905998" cy="1478570"/>
          </a:xfrm>
        </p:spPr>
        <p:txBody>
          <a:bodyPr/>
          <a:lstStyle/>
          <a:p>
            <a:r>
              <a:rPr lang="en-CA" dirty="0"/>
              <a:t>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1E41-E683-45D5-8D04-DB59BC8E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96" y="1552762"/>
            <a:ext cx="5353050" cy="24066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8A671-6643-4391-A052-7D92DDB4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" y="4246908"/>
            <a:ext cx="6419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E14F7-1C96-4F50-A33C-22C8FF0F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73" y="2689274"/>
            <a:ext cx="6775450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8EC37-5CFE-462B-8AEA-1B38345EB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798" y="5302979"/>
            <a:ext cx="20066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7C9E-016B-4D81-A866-F002507F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67E9-7AE3-427D-832E-8F965C9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511243" cy="3823420"/>
          </a:xfrm>
        </p:spPr>
        <p:txBody>
          <a:bodyPr/>
          <a:lstStyle/>
          <a:p>
            <a:r>
              <a:rPr lang="en-CA" dirty="0"/>
              <a:t>Object-Oriented Programming </a:t>
            </a:r>
          </a:p>
          <a:p>
            <a:pPr lvl="1"/>
            <a:r>
              <a:rPr lang="en-CA" dirty="0"/>
              <a:t>C++</a:t>
            </a:r>
          </a:p>
          <a:p>
            <a:pPr lvl="1"/>
            <a:r>
              <a:rPr lang="en-CA" dirty="0"/>
              <a:t>Java </a:t>
            </a:r>
          </a:p>
          <a:p>
            <a:pPr lvl="1"/>
            <a:r>
              <a:rPr lang="en-CA" dirty="0"/>
              <a:t>Python</a:t>
            </a:r>
          </a:p>
          <a:p>
            <a:pPr lvl="1"/>
            <a:r>
              <a:rPr lang="en-CA" dirty="0"/>
              <a:t>Ruby</a:t>
            </a:r>
          </a:p>
          <a:p>
            <a:pPr lvl="1"/>
            <a:r>
              <a:rPr lang="en-CA" dirty="0"/>
              <a:t>PHP</a:t>
            </a:r>
          </a:p>
          <a:p>
            <a:pPr lvl="1"/>
            <a:r>
              <a:rPr lang="en-CA" dirty="0"/>
              <a:t>JavaScript</a:t>
            </a:r>
          </a:p>
          <a:p>
            <a:pPr lvl="1"/>
            <a:r>
              <a:rPr lang="en-CA" dirty="0"/>
              <a:t>C# </a:t>
            </a:r>
          </a:p>
          <a:p>
            <a:pPr lvl="1"/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687781-DB71-4A7D-9321-05BE4711B4BD}"/>
              </a:ext>
            </a:extLst>
          </p:cNvPr>
          <p:cNvSpPr txBox="1">
            <a:spLocks/>
          </p:cNvSpPr>
          <p:nvPr/>
        </p:nvSpPr>
        <p:spPr>
          <a:xfrm>
            <a:off x="5551775" y="2097087"/>
            <a:ext cx="6363134" cy="3823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Functional Programming</a:t>
            </a:r>
          </a:p>
          <a:p>
            <a:pPr lvl="1"/>
            <a:r>
              <a:rPr lang="en-CA" dirty="0"/>
              <a:t>Python</a:t>
            </a:r>
          </a:p>
          <a:p>
            <a:pPr lvl="1"/>
            <a:r>
              <a:rPr lang="en-CA" dirty="0"/>
              <a:t>Ruby</a:t>
            </a:r>
          </a:p>
          <a:p>
            <a:pPr lvl="1"/>
            <a:r>
              <a:rPr lang="en-CA" dirty="0"/>
              <a:t>PHP</a:t>
            </a:r>
          </a:p>
          <a:p>
            <a:pPr lvl="1"/>
            <a:r>
              <a:rPr lang="en-CA" dirty="0"/>
              <a:t>JavaScript</a:t>
            </a:r>
          </a:p>
          <a:p>
            <a:r>
              <a:rPr lang="en-CA" dirty="0"/>
              <a:t>Support basic functional features like lambdas (NOT inferring that they are functional) </a:t>
            </a:r>
          </a:p>
          <a:p>
            <a:pPr lvl="1"/>
            <a:r>
              <a:rPr lang="en-CA" dirty="0"/>
              <a:t>Java</a:t>
            </a:r>
          </a:p>
          <a:p>
            <a:pPr lvl="1"/>
            <a:r>
              <a:rPr lang="en-CA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30286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3785</TotalTime>
  <Words>228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Programming  Language  Trends</vt:lpstr>
      <vt:lpstr>Why do we have so many programming languages?</vt:lpstr>
      <vt:lpstr>Agenda</vt:lpstr>
      <vt:lpstr>Brief History of Programming Languages</vt:lpstr>
      <vt:lpstr>Top Programming Languages Used Today</vt:lpstr>
      <vt:lpstr>Drawing Some Parallels</vt:lpstr>
      <vt:lpstr>Speed Benchmarking</vt:lpstr>
      <vt:lpstr>Syntax</vt:lpstr>
      <vt:lpstr>Programming Paradigms</vt:lpstr>
      <vt:lpstr>Programming Paradigms</vt:lpstr>
      <vt:lpstr>Community and Industry Support</vt:lpstr>
      <vt:lpstr>Outliers in the Group</vt:lpstr>
      <vt:lpstr>Biases among Developers</vt:lpstr>
      <vt:lpstr>Starting in Computer Science and Coding</vt:lpstr>
      <vt:lpstr>One Universal Language</vt:lpstr>
      <vt:lpstr>Suggestion to The College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Language  Trends</dc:title>
  <dc:creator>Philip Dumaresq</dc:creator>
  <cp:lastModifiedBy>Philip Dumaresq</cp:lastModifiedBy>
  <cp:revision>21</cp:revision>
  <dcterms:created xsi:type="dcterms:W3CDTF">2018-03-16T00:11:50Z</dcterms:created>
  <dcterms:modified xsi:type="dcterms:W3CDTF">2018-03-20T13:54:56Z</dcterms:modified>
</cp:coreProperties>
</file>