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xdesign.cc/design-better-release-notes-3e8c8c78523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igitalGov/the-life-changing-magic-of-writing-release-notes-4c4609705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dpad.com/blog/writing-release-not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29" y="2404534"/>
            <a:ext cx="8571874" cy="1646302"/>
          </a:xfrm>
        </p:spPr>
        <p:txBody>
          <a:bodyPr/>
          <a:lstStyle/>
          <a:p>
            <a:r>
              <a:rPr lang="en-US" dirty="0" smtClean="0"/>
              <a:t>All About Release Docs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Dumaresq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1709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What, When, Why, How?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notes are written by the developers for the system users, customers, or clients. </a:t>
            </a:r>
          </a:p>
          <a:p>
            <a:r>
              <a:rPr lang="en-US" dirty="0" smtClean="0"/>
              <a:t>They serve to inform those who read them about the functions of the system, changes that have been made to the system, or upcoming updates. </a:t>
            </a:r>
          </a:p>
          <a:p>
            <a:r>
              <a:rPr lang="en-US" dirty="0" smtClean="0"/>
              <a:t>They’re release with the system on initial release and whenever the system has an update pushed. </a:t>
            </a:r>
          </a:p>
          <a:p>
            <a:r>
              <a:rPr lang="en-US" dirty="0" smtClean="0"/>
              <a:t>They so that everyone is in the knowhow about everything that happened during development of the system and between releases.</a:t>
            </a:r>
          </a:p>
          <a:p>
            <a:r>
              <a:rPr lang="en-US" dirty="0" smtClean="0"/>
              <a:t>Provided as changelog files, webpages, update popups, etc., however you chose to present them.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7524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15453"/>
          </a:xfrm>
        </p:spPr>
        <p:txBody>
          <a:bodyPr/>
          <a:lstStyle/>
          <a:p>
            <a:r>
              <a:rPr lang="en-US" dirty="0" smtClean="0"/>
              <a:t>What Other’s Do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https://uxdesign.cc/design-better-release-notes-3e8c8c785231</a:t>
            </a:r>
            <a:endParaRPr lang="fr-CA" dirty="0"/>
          </a:p>
          <a:p>
            <a:pPr lvl="0"/>
            <a:r>
              <a:rPr lang="en-US" dirty="0"/>
              <a:t>Summarize your notes before the notes. Put your TL;DR first. </a:t>
            </a:r>
            <a:endParaRPr lang="fr-CA" dirty="0"/>
          </a:p>
          <a:p>
            <a:pPr lvl="0"/>
            <a:r>
              <a:rPr lang="en-US" dirty="0"/>
              <a:t>Remember the major release – include the previous state in the release notes</a:t>
            </a:r>
            <a:endParaRPr lang="fr-CA" dirty="0"/>
          </a:p>
          <a:p>
            <a:pPr lvl="0"/>
            <a:r>
              <a:rPr lang="en-US" dirty="0"/>
              <a:t>Make it easy for people to get in touch </a:t>
            </a:r>
            <a:endParaRPr lang="fr-CA" dirty="0"/>
          </a:p>
          <a:p>
            <a:pPr lvl="0"/>
            <a:r>
              <a:rPr lang="en-US" dirty="0"/>
              <a:t>Basic formatting concepts (bullets, titles, sections, spacing,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fr-CA" dirty="0"/>
          </a:p>
          <a:p>
            <a:pPr lvl="0"/>
            <a:r>
              <a:rPr lang="en-US" dirty="0"/>
              <a:t>Don’t be afraid to call out the bugs you’ve fixed in the release notes. </a:t>
            </a:r>
            <a:endParaRPr lang="en-US" dirty="0" smtClean="0"/>
          </a:p>
          <a:p>
            <a:r>
              <a:rPr lang="en-US" dirty="0"/>
              <a:t>Keep users informed about upcoming updates.</a:t>
            </a:r>
            <a:endParaRPr lang="fr-CA" dirty="0"/>
          </a:p>
          <a:p>
            <a:pPr marL="0" lv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12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Other’s </a:t>
            </a:r>
            <a:r>
              <a:rPr lang="en-US" dirty="0"/>
              <a:t>D</a:t>
            </a:r>
            <a:r>
              <a:rPr lang="en-US" dirty="0" smtClean="0"/>
              <a:t>o (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…)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https://medium.com/@DigitalGov/the-life-changing-magic-of-writing-release-notes-4c460970565</a:t>
            </a:r>
            <a:endParaRPr lang="fr-CA" dirty="0"/>
          </a:p>
          <a:p>
            <a:pPr lvl="0"/>
            <a:r>
              <a:rPr lang="en-US" dirty="0"/>
              <a:t>Write the document for other humans to read. Not developers. </a:t>
            </a:r>
            <a:endParaRPr lang="fr-CA" dirty="0"/>
          </a:p>
          <a:p>
            <a:pPr lvl="0"/>
            <a:r>
              <a:rPr lang="en-US" dirty="0"/>
              <a:t>Focus on why the update is important. </a:t>
            </a:r>
            <a:endParaRPr lang="fr-CA" dirty="0"/>
          </a:p>
          <a:p>
            <a:pPr lvl="0"/>
            <a:r>
              <a:rPr lang="en-US" dirty="0"/>
              <a:t>Keep is organized (New, changes, fixed, removed, security, etc.)</a:t>
            </a:r>
            <a:endParaRPr lang="fr-CA" dirty="0"/>
          </a:p>
          <a:p>
            <a:pPr lvl="0"/>
            <a:r>
              <a:rPr lang="en-US" dirty="0"/>
              <a:t>Don’t include every detail, keep it high level</a:t>
            </a:r>
            <a:endParaRPr lang="fr-CA" dirty="0"/>
          </a:p>
          <a:p>
            <a:pPr lvl="0"/>
            <a:r>
              <a:rPr lang="en-US" dirty="0"/>
              <a:t>Provide links to the pages where the changes exist, this gives reassurance.</a:t>
            </a:r>
            <a:endParaRPr lang="fr-CA" dirty="0"/>
          </a:p>
          <a:p>
            <a:pPr lvl="0"/>
            <a:r>
              <a:rPr lang="en-US" dirty="0"/>
              <a:t>Make the release notes easy to find, easy to access. Don’t make someone dig.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29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Other’s Do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https://www.prodpad.com/blog/writing-release-notes/</a:t>
            </a:r>
            <a:endParaRPr lang="fr-CA" dirty="0"/>
          </a:p>
          <a:p>
            <a:pPr lvl="0"/>
            <a:r>
              <a:rPr lang="en-US" dirty="0"/>
              <a:t>Sections to the notes</a:t>
            </a:r>
            <a:endParaRPr lang="fr-CA" dirty="0"/>
          </a:p>
          <a:p>
            <a:pPr lvl="0"/>
            <a:r>
              <a:rPr lang="en-US" dirty="0"/>
              <a:t>Use everyday language</a:t>
            </a:r>
            <a:endParaRPr lang="fr-CA" dirty="0"/>
          </a:p>
          <a:p>
            <a:pPr lvl="0"/>
            <a:r>
              <a:rPr lang="en-US" dirty="0"/>
              <a:t>Embrace the product/brand personality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682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 I’d Like To Adopt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TL;DR before the notes</a:t>
            </a:r>
            <a:endParaRPr lang="fr-CA" dirty="0"/>
          </a:p>
          <a:p>
            <a:pPr lvl="0"/>
            <a:r>
              <a:rPr lang="en-US" dirty="0"/>
              <a:t>Make it easy for people to get in touch with technical people of the system</a:t>
            </a:r>
            <a:endParaRPr lang="fr-CA" dirty="0"/>
          </a:p>
          <a:p>
            <a:pPr lvl="0"/>
            <a:r>
              <a:rPr lang="en-US" dirty="0"/>
              <a:t>Call out the bugs that you’ve fixed in the notes</a:t>
            </a:r>
            <a:endParaRPr lang="fr-CA" dirty="0"/>
          </a:p>
          <a:p>
            <a:pPr lvl="0"/>
            <a:r>
              <a:rPr lang="en-US" dirty="0"/>
              <a:t>Make sure the document is written for non-technical people</a:t>
            </a:r>
            <a:endParaRPr lang="fr-CA" dirty="0"/>
          </a:p>
          <a:p>
            <a:pPr lvl="0"/>
            <a:r>
              <a:rPr lang="en-US" dirty="0"/>
              <a:t>Format the document properly. </a:t>
            </a:r>
            <a:endParaRPr lang="fr-CA" dirty="0"/>
          </a:p>
          <a:p>
            <a:pPr lvl="0"/>
            <a:r>
              <a:rPr lang="en-US" dirty="0"/>
              <a:t>Keep the document high level. </a:t>
            </a:r>
            <a:endParaRPr lang="fr-CA" dirty="0"/>
          </a:p>
          <a:p>
            <a:pPr lvl="0"/>
            <a:r>
              <a:rPr lang="en-US" dirty="0"/>
              <a:t>Make the release notes easy to find and access. 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26650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366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All About Release Docs</vt:lpstr>
      <vt:lpstr>Who, What, When, Why, How?</vt:lpstr>
      <vt:lpstr>What Other’s Do</vt:lpstr>
      <vt:lpstr>What Other’s Do (cont…)</vt:lpstr>
      <vt:lpstr>What Other’s Do (cont…)</vt:lpstr>
      <vt:lpstr>Practices I’d Like To Adopt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Release Docs</dc:title>
  <dc:creator>Admin lab</dc:creator>
  <cp:lastModifiedBy>Admin lab</cp:lastModifiedBy>
  <cp:revision>2</cp:revision>
  <dcterms:created xsi:type="dcterms:W3CDTF">2018-04-04T14:48:47Z</dcterms:created>
  <dcterms:modified xsi:type="dcterms:W3CDTF">2018-04-04T15:21:18Z</dcterms:modified>
</cp:coreProperties>
</file>