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handoutMasterIdLst>
    <p:handoutMasterId r:id="rId10"/>
  </p:handoutMasterIdLst>
  <p:sldIdLst>
    <p:sldId id="257" r:id="rId2"/>
    <p:sldId id="258" r:id="rId3"/>
    <p:sldId id="259" r:id="rId4"/>
    <p:sldId id="265" r:id="rId5"/>
    <p:sldId id="266" r:id="rId6"/>
    <p:sldId id="267" r:id="rId7"/>
    <p:sldId id="264"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C6F2445-EAB2-40D5-80DF-656E5572F2CB}">
          <p14:sldIdLst>
            <p14:sldId id="257"/>
            <p14:sldId id="258"/>
            <p14:sldId id="259"/>
            <p14:sldId id="265"/>
            <p14:sldId id="266"/>
            <p14:sldId id="267"/>
            <p14:sldId id="264"/>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C4B1156A-380E-4F78-BDF5-A606A8083BF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7" autoAdjust="0"/>
    <p:restoredTop sz="93529" autoAdjust="0"/>
  </p:normalViewPr>
  <p:slideViewPr>
    <p:cSldViewPr snapToGrid="0">
      <p:cViewPr varScale="1">
        <p:scale>
          <a:sx n="80" d="100"/>
          <a:sy n="80" d="100"/>
        </p:scale>
        <p:origin x="60" y="76"/>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69" d="100"/>
          <a:sy n="69" d="100"/>
        </p:scale>
        <p:origin x="2784"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63D5444-F62C-42C3-A75A-D9DBA807730F}" type="datetimeFigureOut">
              <a:rPr lang="en-US" smtClean="0"/>
              <a:t>5/3/2018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4A4F617-7A30-41D4-AB86-5D833C98E18B}" type="slidenum">
              <a:rPr lang="en-US" smtClean="0"/>
              <a:t>‹#›</a:t>
            </a:fld>
            <a:endParaRPr lang="en-US"/>
          </a:p>
        </p:txBody>
      </p:sp>
    </p:spTree>
    <p:extLst>
      <p:ext uri="{BB962C8B-B14F-4D97-AF65-F5344CB8AC3E}">
        <p14:creationId xmlns:p14="http://schemas.microsoft.com/office/powerpoint/2010/main" val="9946248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CAA1FA-7B6A-47D2-8D61-F225D71B51FF}" type="datetimeFigureOut">
              <a:rPr lang="en-US" smtClean="0"/>
              <a:t>5/3/2018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9A179D-2D27-49E2-B022-8EDDA2EFE682}" type="slidenum">
              <a:rPr lang="en-US" smtClean="0"/>
              <a:t>‹#›</a:t>
            </a:fld>
            <a:endParaRPr lang="en-US"/>
          </a:p>
        </p:txBody>
      </p:sp>
    </p:spTree>
    <p:extLst>
      <p:ext uri="{BB962C8B-B14F-4D97-AF65-F5344CB8AC3E}">
        <p14:creationId xmlns:p14="http://schemas.microsoft.com/office/powerpoint/2010/main" val="11746034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dirty="0">
                <a:latin typeface="Arial" pitchFamily="34" charset="0"/>
                <a:cs typeface="Arial" pitchFamily="34" charset="0"/>
              </a:rPr>
              <a:t>To change the  image on this slide, select the picture and delete it. Then click the Pictures icon in the placeholder to insert your own image.</a:t>
            </a:r>
          </a:p>
          <a:p>
            <a:endParaRPr lang="en-US" dirty="0"/>
          </a:p>
        </p:txBody>
      </p:sp>
      <p:sp>
        <p:nvSpPr>
          <p:cNvPr id="4" name="Slide Number Placeholder 3"/>
          <p:cNvSpPr>
            <a:spLocks noGrp="1"/>
          </p:cNvSpPr>
          <p:nvPr>
            <p:ph type="sldNum" sz="quarter" idx="10"/>
          </p:nvPr>
        </p:nvSpPr>
        <p:spPr/>
        <p:txBody>
          <a:bodyPr/>
          <a:lstStyle/>
          <a:p>
            <a:fld id="{1B9A179D-2D27-49E2-B022-8EDDA2EFE682}" type="slidenum">
              <a:rPr lang="en-US" smtClean="0"/>
              <a:t>1</a:t>
            </a:fld>
            <a:endParaRPr lang="en-US"/>
          </a:p>
        </p:txBody>
      </p:sp>
    </p:spTree>
    <p:extLst>
      <p:ext uri="{BB962C8B-B14F-4D97-AF65-F5344CB8AC3E}">
        <p14:creationId xmlns:p14="http://schemas.microsoft.com/office/powerpoint/2010/main" val="15424225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2" name="Freeform 11"/>
          <p:cNvSpPr>
            <a:spLocks noChangeArrowheads="1"/>
          </p:cNvSpPr>
          <p:nvPr/>
        </p:nvSpPr>
        <p:spPr bwMode="white">
          <a:xfrm>
            <a:off x="8429022" y="0"/>
            <a:ext cx="3762978" cy="6858000"/>
          </a:xfrm>
          <a:custGeom>
            <a:avLst/>
            <a:gdLst>
              <a:gd name="connsiteX0" fmla="*/ 0 w 3762978"/>
              <a:gd name="connsiteY0" fmla="*/ 0 h 6858000"/>
              <a:gd name="connsiteX1" fmla="*/ 3762978 w 3762978"/>
              <a:gd name="connsiteY1" fmla="*/ 0 h 6858000"/>
              <a:gd name="connsiteX2" fmla="*/ 3762978 w 3762978"/>
              <a:gd name="connsiteY2" fmla="*/ 6858000 h 6858000"/>
              <a:gd name="connsiteX3" fmla="*/ 338667 w 3762978"/>
              <a:gd name="connsiteY3" fmla="*/ 6858000 h 6858000"/>
              <a:gd name="connsiteX4" fmla="*/ 1189567 w 3762978"/>
              <a:gd name="connsiteY4" fmla="*/ 433705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62978" h="6858000">
                <a:moveTo>
                  <a:pt x="0" y="0"/>
                </a:moveTo>
                <a:lnTo>
                  <a:pt x="3762978" y="0"/>
                </a:lnTo>
                <a:lnTo>
                  <a:pt x="3762978" y="6858000"/>
                </a:lnTo>
                <a:lnTo>
                  <a:pt x="338667" y="6858000"/>
                </a:lnTo>
                <a:lnTo>
                  <a:pt x="1189567" y="4337050"/>
                </a:lnTo>
                <a:close/>
              </a:path>
            </a:pathLst>
          </a:custGeom>
          <a:solidFill>
            <a:schemeClr val="tx1"/>
          </a:solidFill>
          <a:ln>
            <a:noFill/>
          </a:ln>
          <a:extLst/>
        </p:spPr>
        <p:txBody>
          <a:bodyPr vert="horz" wrap="square" lIns="91440" tIns="45720" rIns="91440" bIns="45720" numCol="1" anchor="t" anchorCtr="0" compatLnSpc="1">
            <a:prstTxWarp prst="textNoShape">
              <a:avLst/>
            </a:prstTxWarp>
            <a:noAutofit/>
          </a:bodyPr>
          <a:lstStyle/>
          <a:p>
            <a:endParaRPr lang="en-US" sz="1800"/>
          </a:p>
        </p:txBody>
      </p:sp>
      <p:sp>
        <p:nvSpPr>
          <p:cNvPr id="7" name="Freeform 6"/>
          <p:cNvSpPr>
            <a:spLocks/>
          </p:cNvSpPr>
          <p:nvPr/>
        </p:nvSpPr>
        <p:spPr bwMode="auto">
          <a:xfrm>
            <a:off x="8145385" y="0"/>
            <a:ext cx="1672169" cy="6858000"/>
          </a:xfrm>
          <a:custGeom>
            <a:avLst/>
            <a:gdLst/>
            <a:ahLst/>
            <a:cxnLst/>
            <a:rect l="l" t="t" r="r" b="b"/>
            <a:pathLst>
              <a:path w="1254127" h="6858000">
                <a:moveTo>
                  <a:pt x="0" y="0"/>
                </a:moveTo>
                <a:lnTo>
                  <a:pt x="365127" y="0"/>
                </a:lnTo>
                <a:lnTo>
                  <a:pt x="1254127" y="4337050"/>
                </a:lnTo>
                <a:lnTo>
                  <a:pt x="619127" y="6858000"/>
                </a:lnTo>
                <a:lnTo>
                  <a:pt x="257175" y="6858000"/>
                </a:lnTo>
                <a:lnTo>
                  <a:pt x="892175" y="4337050"/>
                </a:lnTo>
                <a:close/>
              </a:path>
            </a:pathLst>
          </a:custGeom>
          <a:solidFill>
            <a:schemeClr val="accent2"/>
          </a:solidFill>
          <a:ln>
            <a:noFill/>
          </a:ln>
          <a:effectLst/>
        </p:spPr>
        <p:txBody>
          <a:bodyPr vert="horz" wrap="square" lIns="91440" tIns="45720" rIns="91440" bIns="45720" numCol="1" anchor="t" anchorCtr="0" compatLnSpc="1">
            <a:prstTxWarp prst="textNoShape">
              <a:avLst/>
            </a:prstTxWarp>
          </a:bodyPr>
          <a:lstStyle/>
          <a:p>
            <a:pPr lvl="0"/>
            <a:endParaRPr lang="en-US" sz="1800"/>
          </a:p>
        </p:txBody>
      </p:sp>
      <p:sp>
        <p:nvSpPr>
          <p:cNvPr id="8" name="Freeform 7"/>
          <p:cNvSpPr>
            <a:spLocks/>
          </p:cNvSpPr>
          <p:nvPr/>
        </p:nvSpPr>
        <p:spPr bwMode="auto">
          <a:xfrm>
            <a:off x="7950653" y="0"/>
            <a:ext cx="1528232" cy="6858000"/>
          </a:xfrm>
          <a:custGeom>
            <a:avLst/>
            <a:gdLst/>
            <a:ahLst/>
            <a:cxnLst/>
            <a:rect l="l" t="t" r="r" b="b"/>
            <a:pathLst>
              <a:path w="1146174" h="6858000">
                <a:moveTo>
                  <a:pt x="0" y="0"/>
                </a:moveTo>
                <a:lnTo>
                  <a:pt x="253999" y="0"/>
                </a:lnTo>
                <a:lnTo>
                  <a:pt x="1146174" y="4337050"/>
                </a:lnTo>
                <a:lnTo>
                  <a:pt x="511174" y="6858000"/>
                </a:lnTo>
                <a:lnTo>
                  <a:pt x="254000" y="6858000"/>
                </a:lnTo>
                <a:lnTo>
                  <a:pt x="892175" y="4337050"/>
                </a:lnTo>
                <a:close/>
              </a:path>
            </a:pathLst>
          </a:custGeom>
          <a:solidFill>
            <a:schemeClr val="accent1"/>
          </a:solidFill>
          <a:ln>
            <a:noFill/>
          </a:ln>
          <a:effectLst>
            <a:innerShdw blurRad="177800" dist="50800" dir="10800000">
              <a:prstClr val="black">
                <a:alpha val="50000"/>
              </a:prstClr>
            </a:inn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2" name="Title 1"/>
          <p:cNvSpPr>
            <a:spLocks noGrp="1"/>
          </p:cNvSpPr>
          <p:nvPr>
            <p:ph type="ctrTitle"/>
          </p:nvPr>
        </p:nvSpPr>
        <p:spPr>
          <a:xfrm>
            <a:off x="1295400" y="1873584"/>
            <a:ext cx="6400800" cy="2560320"/>
          </a:xfrm>
        </p:spPr>
        <p:txBody>
          <a:bodyPr anchor="b">
            <a:normAutofit/>
          </a:bodyPr>
          <a:lstStyle>
            <a:lvl1pPr algn="l">
              <a:defRPr sz="40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95400" y="4572000"/>
            <a:ext cx="6400800" cy="1600200"/>
          </a:xfrm>
        </p:spPr>
        <p:txBody>
          <a:bodyPr/>
          <a:lstStyle>
            <a:lvl1pPr marL="0" indent="0" algn="l">
              <a:spcBef>
                <a:spcPts val="12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512585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0" y="255134"/>
            <a:ext cx="9601200" cy="1036850"/>
          </a:xfrm>
        </p:spPr>
        <p:txBody>
          <a:bodyPr anchor="b"/>
          <a:lstStyle>
            <a:lvl1pPr>
              <a:defRPr sz="3200"/>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4724400" y="1828801"/>
            <a:ext cx="6172200" cy="4343400"/>
          </a:xfrm>
        </p:spPr>
        <p:txBody>
          <a:bodyPr tIns="27432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295400" y="1828800"/>
            <a:ext cx="3017520" cy="4343400"/>
          </a:xfrm>
        </p:spPr>
        <p:txBody>
          <a:bodyPr anchor="ctr">
            <a:normAutofit/>
          </a:bodyPr>
          <a:lstStyle>
            <a:lvl1pPr marL="0" indent="0">
              <a:spcBef>
                <a:spcPts val="1200"/>
              </a:spcBef>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A79A3335-6331-4872-A8B7-ECD55539F4D0}" type="datetimeFigureOut">
              <a:rPr lang="en-US" smtClean="0"/>
              <a:t>5/3/2018</a:t>
            </a:fld>
            <a:endParaRPr lang="en-US"/>
          </a:p>
        </p:txBody>
      </p:sp>
      <p:sp>
        <p:nvSpPr>
          <p:cNvPr id="7" name="Slide Number Placeholder 6"/>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106759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Two Pictures with Captions">
    <p:spTree>
      <p:nvGrpSpPr>
        <p:cNvPr id="1" name=""/>
        <p:cNvGrpSpPr/>
        <p:nvPr/>
      </p:nvGrpSpPr>
      <p:grpSpPr>
        <a:xfrm>
          <a:off x="0" y="0"/>
          <a:ext cx="0" cy="0"/>
          <a:chOff x="0" y="0"/>
          <a:chExt cx="0" cy="0"/>
        </a:xfrm>
      </p:grpSpPr>
      <p:sp>
        <p:nvSpPr>
          <p:cNvPr id="9" name="Rectangle 8"/>
          <p:cNvSpPr/>
          <p:nvPr/>
        </p:nvSpPr>
        <p:spPr bwMode="invGray">
          <a:xfrm>
            <a:off x="1295400" y="5257800"/>
            <a:ext cx="4572000" cy="91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bwMode="invGray">
          <a:xfrm>
            <a:off x="6324599" y="5257800"/>
            <a:ext cx="4572000" cy="91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295400" y="5257800"/>
            <a:ext cx="4572000" cy="5486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 name="Rectangle 11"/>
          <p:cNvSpPr/>
          <p:nvPr/>
        </p:nvSpPr>
        <p:spPr>
          <a:xfrm>
            <a:off x="6324599" y="5257800"/>
            <a:ext cx="4572000" cy="5486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1295400" y="255134"/>
            <a:ext cx="9601200" cy="1036850"/>
          </a:xfrm>
        </p:spPr>
        <p:txBody>
          <a:bodyPr anchor="b"/>
          <a:lstStyle>
            <a:lvl1pPr>
              <a:defRPr sz="3200"/>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1298448" y="1828801"/>
            <a:ext cx="4572000" cy="3428999"/>
          </a:xfrm>
        </p:spPr>
        <p:txBody>
          <a:bodyPr tIns="27432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bwMode="invGray">
          <a:xfrm>
            <a:off x="1371273" y="5333098"/>
            <a:ext cx="4420252" cy="839102"/>
          </a:xfrm>
        </p:spPr>
        <p:txBody>
          <a:bodyPr anchor="t">
            <a:normAutofit/>
          </a:bodyPr>
          <a:lstStyle>
            <a:lvl1pPr marL="0" indent="0">
              <a:spcBef>
                <a:spcPts val="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Picture Placeholder 2" descr="An empty placeholder to add an image. Click on the placeholder and select the image that you wish to add"/>
          <p:cNvSpPr>
            <a:spLocks noGrp="1"/>
          </p:cNvSpPr>
          <p:nvPr>
            <p:ph type="pic" idx="13"/>
          </p:nvPr>
        </p:nvSpPr>
        <p:spPr>
          <a:xfrm>
            <a:off x="6324600" y="1828801"/>
            <a:ext cx="4572000" cy="3428999"/>
          </a:xfrm>
        </p:spPr>
        <p:txBody>
          <a:bodyPr tIns="27432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3" name="Text Placeholder 3"/>
          <p:cNvSpPr>
            <a:spLocks noGrp="1"/>
          </p:cNvSpPr>
          <p:nvPr>
            <p:ph type="body" sz="half" idx="14"/>
          </p:nvPr>
        </p:nvSpPr>
        <p:spPr bwMode="invGray">
          <a:xfrm>
            <a:off x="6412954" y="5333098"/>
            <a:ext cx="4420252" cy="839102"/>
          </a:xfrm>
        </p:spPr>
        <p:txBody>
          <a:bodyPr anchor="t">
            <a:normAutofit/>
          </a:bodyPr>
          <a:lstStyle>
            <a:lvl1pPr marL="0" indent="0">
              <a:spcBef>
                <a:spcPts val="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A79A3335-6331-4872-A8B7-ECD55539F4D0}" type="datetimeFigureOut">
              <a:rPr lang="en-US" smtClean="0"/>
              <a:t>5/3/2018</a:t>
            </a:fld>
            <a:endParaRPr lang="en-US"/>
          </a:p>
        </p:txBody>
      </p:sp>
      <p:sp>
        <p:nvSpPr>
          <p:cNvPr id="7" name="Slide Number Placeholder 6"/>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3944010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79A3335-6331-4872-A8B7-ECD55539F4D0}" type="datetimeFigureOut">
              <a:rPr lang="en-US" smtClean="0"/>
              <a:t>5/3/2018</a:t>
            </a:fld>
            <a:endParaRPr lang="en-US"/>
          </a:p>
        </p:txBody>
      </p:sp>
      <p:sp>
        <p:nvSpPr>
          <p:cNvPr id="6" name="Slide Number Placeholder 5"/>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1092945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white">
          <a:xfrm rot="5400000">
            <a:off x="7562850" y="2228850"/>
            <a:ext cx="6858000" cy="24003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rot="5400000">
            <a:off x="6331230" y="3387909"/>
            <a:ext cx="6858000" cy="82183"/>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rot="5400000">
            <a:off x="6251613" y="3387909"/>
            <a:ext cx="6858000" cy="82183"/>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9871318" y="685800"/>
            <a:ext cx="1033272" cy="5486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400" y="685800"/>
            <a:ext cx="7976754" cy="54864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79A3335-6331-4872-A8B7-ECD55539F4D0}" type="datetimeFigureOut">
              <a:rPr lang="en-US" smtClean="0"/>
              <a:t>5/3/2018</a:t>
            </a:fld>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A7F8E3F6-DE14-48B2-B2BC-6FABA9630FB8}" type="slidenum">
              <a:rPr lang="en-US" smtClean="0"/>
              <a:pPr/>
              <a:t>‹#›</a:t>
            </a:fld>
            <a:endParaRPr lang="en-US" dirty="0"/>
          </a:p>
        </p:txBody>
      </p:sp>
    </p:spTree>
    <p:extLst>
      <p:ext uri="{BB962C8B-B14F-4D97-AF65-F5344CB8AC3E}">
        <p14:creationId xmlns:p14="http://schemas.microsoft.com/office/powerpoint/2010/main" val="1804110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79A3335-6331-4872-A8B7-ECD55539F4D0}" type="datetimeFigureOut">
              <a:rPr lang="en-US" smtClean="0"/>
              <a:t>5/3/2018</a:t>
            </a:fld>
            <a:endParaRPr lang="en-US"/>
          </a:p>
        </p:txBody>
      </p:sp>
      <p:sp>
        <p:nvSpPr>
          <p:cNvPr id="6" name="Slide Number Placeholder 5"/>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2596182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sp>
        <p:nvSpPr>
          <p:cNvPr id="10" name="Rectangle 5"/>
          <p:cNvSpPr>
            <a:spLocks noChangeArrowheads="1"/>
          </p:cNvSpPr>
          <p:nvPr/>
        </p:nvSpPr>
        <p:spPr bwMode="white">
          <a:xfrm>
            <a:off x="6540503" y="0"/>
            <a:ext cx="5651496" cy="6858000"/>
          </a:xfrm>
          <a:custGeom>
            <a:avLst/>
            <a:gdLst/>
            <a:ahLst/>
            <a:cxnLst/>
            <a:rect l="l" t="t" r="r" b="b"/>
            <a:pathLst>
              <a:path w="4238622" h="6858000">
                <a:moveTo>
                  <a:pt x="0" y="0"/>
                </a:moveTo>
                <a:lnTo>
                  <a:pt x="4086222" y="0"/>
                </a:lnTo>
                <a:lnTo>
                  <a:pt x="4237035" y="0"/>
                </a:lnTo>
                <a:lnTo>
                  <a:pt x="4238622" y="0"/>
                </a:lnTo>
                <a:lnTo>
                  <a:pt x="4238622" y="6858000"/>
                </a:lnTo>
                <a:lnTo>
                  <a:pt x="4237035" y="6858000"/>
                </a:lnTo>
                <a:lnTo>
                  <a:pt x="4086222" y="6858000"/>
                </a:lnTo>
                <a:lnTo>
                  <a:pt x="254000" y="6858000"/>
                </a:lnTo>
                <a:lnTo>
                  <a:pt x="892175" y="4337050"/>
                </a:ln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endParaRPr lang="en-US" sz="1800"/>
          </a:p>
        </p:txBody>
      </p:sp>
      <p:sp>
        <p:nvSpPr>
          <p:cNvPr id="11" name="Freeform 6"/>
          <p:cNvSpPr>
            <a:spLocks/>
          </p:cNvSpPr>
          <p:nvPr/>
        </p:nvSpPr>
        <p:spPr bwMode="auto">
          <a:xfrm>
            <a:off x="6256868" y="0"/>
            <a:ext cx="1672169" cy="6858000"/>
          </a:xfrm>
          <a:custGeom>
            <a:avLst/>
            <a:gdLst/>
            <a:ahLst/>
            <a:cxnLst/>
            <a:rect l="l" t="t" r="r" b="b"/>
            <a:pathLst>
              <a:path w="1254127" h="6858000">
                <a:moveTo>
                  <a:pt x="0" y="0"/>
                </a:moveTo>
                <a:lnTo>
                  <a:pt x="365127" y="0"/>
                </a:lnTo>
                <a:lnTo>
                  <a:pt x="1254127" y="4337050"/>
                </a:lnTo>
                <a:lnTo>
                  <a:pt x="619127" y="6858000"/>
                </a:lnTo>
                <a:lnTo>
                  <a:pt x="257175" y="6858000"/>
                </a:lnTo>
                <a:lnTo>
                  <a:pt x="892175" y="4337050"/>
                </a:lnTo>
                <a:close/>
              </a:path>
            </a:pathLst>
          </a:custGeom>
          <a:solidFill>
            <a:schemeClr val="accent2"/>
          </a:solidFill>
          <a:ln>
            <a:noFill/>
          </a:ln>
          <a:effectLst>
            <a:innerShdw blurRad="63500" dist="50800" dir="10800000">
              <a:prstClr val="black">
                <a:alpha val="50000"/>
              </a:prstClr>
            </a:inn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12" name="Freeform 7"/>
          <p:cNvSpPr>
            <a:spLocks/>
          </p:cNvSpPr>
          <p:nvPr/>
        </p:nvSpPr>
        <p:spPr bwMode="auto">
          <a:xfrm>
            <a:off x="6062136" y="0"/>
            <a:ext cx="1528232" cy="6858000"/>
          </a:xfrm>
          <a:custGeom>
            <a:avLst/>
            <a:gdLst/>
            <a:ahLst/>
            <a:cxnLst/>
            <a:rect l="l" t="t" r="r" b="b"/>
            <a:pathLst>
              <a:path w="1146174" h="6858000">
                <a:moveTo>
                  <a:pt x="0" y="0"/>
                </a:moveTo>
                <a:lnTo>
                  <a:pt x="253999" y="0"/>
                </a:lnTo>
                <a:lnTo>
                  <a:pt x="1146174" y="4337050"/>
                </a:lnTo>
                <a:lnTo>
                  <a:pt x="511174" y="6858000"/>
                </a:lnTo>
                <a:lnTo>
                  <a:pt x="254000" y="6858000"/>
                </a:lnTo>
                <a:lnTo>
                  <a:pt x="892175" y="4337050"/>
                </a:lnTo>
                <a:close/>
              </a:path>
            </a:pathLst>
          </a:custGeom>
          <a:solidFill>
            <a:schemeClr val="accent1"/>
          </a:solidFill>
          <a:ln>
            <a:noFill/>
          </a:ln>
          <a:effectLst>
            <a:innerShdw blurRad="177800" dist="50800" dir="10800000">
              <a:prstClr val="black">
                <a:alpha val="50000"/>
              </a:prstClr>
            </a:inn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2" name="Title 1"/>
          <p:cNvSpPr>
            <a:spLocks noGrp="1"/>
          </p:cNvSpPr>
          <p:nvPr>
            <p:ph type="ctrTitle"/>
          </p:nvPr>
        </p:nvSpPr>
        <p:spPr>
          <a:xfrm>
            <a:off x="1295401" y="1873584"/>
            <a:ext cx="5120640" cy="2560320"/>
          </a:xfrm>
        </p:spPr>
        <p:txBody>
          <a:bodyPr anchor="b">
            <a:normAutofit/>
          </a:bodyPr>
          <a:lstStyle>
            <a:lvl1pPr algn="l">
              <a:defRPr sz="4000">
                <a:solidFill>
                  <a:schemeClr val="tx1"/>
                </a:solidFill>
              </a:defRPr>
            </a:lvl1pPr>
          </a:lstStyle>
          <a:p>
            <a:r>
              <a:rPr lang="en-US"/>
              <a:t>Click to edit Master title style</a:t>
            </a:r>
            <a:endParaRPr lang="en-US" dirty="0"/>
          </a:p>
        </p:txBody>
      </p:sp>
      <p:sp>
        <p:nvSpPr>
          <p:cNvPr id="15" name="Picture Placeholder 14" descr="An empty placeholder to add an image. Click on the placeholder and select the image that you wish to add"/>
          <p:cNvSpPr>
            <a:spLocks noGrp="1"/>
          </p:cNvSpPr>
          <p:nvPr>
            <p:ph type="pic" sz="quarter" idx="10"/>
          </p:nvPr>
        </p:nvSpPr>
        <p:spPr>
          <a:xfrm>
            <a:off x="6743703" y="0"/>
            <a:ext cx="5448297" cy="6858000"/>
          </a:xfrm>
          <a:custGeom>
            <a:avLst/>
            <a:gdLst>
              <a:gd name="connsiteX0" fmla="*/ 0 w 5448297"/>
              <a:gd name="connsiteY0" fmla="*/ 0 h 6858000"/>
              <a:gd name="connsiteX1" fmla="*/ 5448297 w 5448297"/>
              <a:gd name="connsiteY1" fmla="*/ 0 h 6858000"/>
              <a:gd name="connsiteX2" fmla="*/ 5448297 w 5448297"/>
              <a:gd name="connsiteY2" fmla="*/ 6858000 h 6858000"/>
              <a:gd name="connsiteX3" fmla="*/ 338667 w 5448297"/>
              <a:gd name="connsiteY3" fmla="*/ 6858000 h 6858000"/>
              <a:gd name="connsiteX4" fmla="*/ 1185333 w 5448297"/>
              <a:gd name="connsiteY4" fmla="*/ 433705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48297" h="6858000">
                <a:moveTo>
                  <a:pt x="0" y="0"/>
                </a:moveTo>
                <a:lnTo>
                  <a:pt x="5448297" y="0"/>
                </a:lnTo>
                <a:lnTo>
                  <a:pt x="5448297" y="6858000"/>
                </a:lnTo>
                <a:lnTo>
                  <a:pt x="338667" y="6858000"/>
                </a:lnTo>
                <a:lnTo>
                  <a:pt x="1185333" y="4337050"/>
                </a:lnTo>
                <a:close/>
              </a:path>
            </a:pathLst>
          </a:custGeom>
          <a:noFill/>
          <a:ln>
            <a:noFill/>
          </a:ln>
        </p:spPr>
        <p:txBody>
          <a:bodyPr wrap="square" tIns="365760">
            <a:noAutofit/>
          </a:bodyPr>
          <a:lstStyle>
            <a:lvl1pPr marL="0" indent="0" algn="ctr">
              <a:buNone/>
              <a:defRPr sz="2800">
                <a:solidFill>
                  <a:schemeClr val="bg1"/>
                </a:solidFill>
              </a:defRPr>
            </a:lvl1pPr>
          </a:lstStyle>
          <a:p>
            <a:r>
              <a:rPr lang="en-US"/>
              <a:t>Click icon to add picture</a:t>
            </a:r>
          </a:p>
        </p:txBody>
      </p:sp>
      <p:sp>
        <p:nvSpPr>
          <p:cNvPr id="3" name="Subtitle 2"/>
          <p:cNvSpPr>
            <a:spLocks noGrp="1"/>
          </p:cNvSpPr>
          <p:nvPr>
            <p:ph type="subTitle" idx="1"/>
          </p:nvPr>
        </p:nvSpPr>
        <p:spPr>
          <a:xfrm>
            <a:off x="1295401" y="4572000"/>
            <a:ext cx="5120640" cy="1600200"/>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402813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5"/>
          <p:cNvSpPr>
            <a:spLocks noChangeArrowheads="1"/>
          </p:cNvSpPr>
          <p:nvPr/>
        </p:nvSpPr>
        <p:spPr bwMode="white">
          <a:xfrm>
            <a:off x="9622368" y="0"/>
            <a:ext cx="2569632" cy="6858000"/>
          </a:xfrm>
          <a:custGeom>
            <a:avLst/>
            <a:gdLst/>
            <a:ahLst/>
            <a:cxnLst/>
            <a:rect l="l" t="t" r="r" b="b"/>
            <a:pathLst>
              <a:path w="1927224" h="6858000">
                <a:moveTo>
                  <a:pt x="0" y="0"/>
                </a:moveTo>
                <a:lnTo>
                  <a:pt x="1927224" y="0"/>
                </a:lnTo>
                <a:lnTo>
                  <a:pt x="1927224" y="6858000"/>
                </a:lnTo>
                <a:lnTo>
                  <a:pt x="254000" y="6858000"/>
                </a:lnTo>
                <a:lnTo>
                  <a:pt x="892175" y="4337050"/>
                </a:ln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endParaRPr lang="en-US" sz="1800"/>
          </a:p>
        </p:txBody>
      </p:sp>
      <p:sp>
        <p:nvSpPr>
          <p:cNvPr id="8" name="Freeform 6"/>
          <p:cNvSpPr>
            <a:spLocks/>
          </p:cNvSpPr>
          <p:nvPr/>
        </p:nvSpPr>
        <p:spPr bwMode="auto">
          <a:xfrm>
            <a:off x="9237132" y="0"/>
            <a:ext cx="1672169" cy="6858000"/>
          </a:xfrm>
          <a:custGeom>
            <a:avLst/>
            <a:gdLst/>
            <a:ahLst/>
            <a:cxnLst/>
            <a:rect l="l" t="t" r="r" b="b"/>
            <a:pathLst>
              <a:path w="1254127" h="6858000">
                <a:moveTo>
                  <a:pt x="0" y="0"/>
                </a:moveTo>
                <a:lnTo>
                  <a:pt x="365127" y="0"/>
                </a:lnTo>
                <a:lnTo>
                  <a:pt x="1254127" y="4337050"/>
                </a:lnTo>
                <a:lnTo>
                  <a:pt x="619127" y="6858000"/>
                </a:lnTo>
                <a:lnTo>
                  <a:pt x="257175" y="6858000"/>
                </a:lnTo>
                <a:lnTo>
                  <a:pt x="892175" y="4337050"/>
                </a:lnTo>
                <a:close/>
              </a:path>
            </a:pathLst>
          </a:custGeom>
          <a:solidFill>
            <a:schemeClr val="accent2"/>
          </a:solidFill>
          <a:ln>
            <a:noFill/>
          </a:ln>
          <a:effectLst>
            <a:outerShdw blurRad="101600" dist="50800" algn="l" rotWithShape="0">
              <a:prstClr val="black">
                <a:alpha val="25000"/>
              </a:prstClr>
            </a:out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9" name="Freeform 7"/>
          <p:cNvSpPr>
            <a:spLocks/>
          </p:cNvSpPr>
          <p:nvPr/>
        </p:nvSpPr>
        <p:spPr bwMode="auto">
          <a:xfrm>
            <a:off x="9173633" y="0"/>
            <a:ext cx="1460499" cy="6858000"/>
          </a:xfrm>
          <a:custGeom>
            <a:avLst/>
            <a:gdLst/>
            <a:ahLst/>
            <a:cxnLst/>
            <a:rect l="l" t="t" r="r" b="b"/>
            <a:pathLst>
              <a:path w="1095374" h="6858000">
                <a:moveTo>
                  <a:pt x="0" y="0"/>
                </a:moveTo>
                <a:lnTo>
                  <a:pt x="203199" y="0"/>
                </a:lnTo>
                <a:lnTo>
                  <a:pt x="1095374" y="4337050"/>
                </a:lnTo>
                <a:lnTo>
                  <a:pt x="460374" y="6858000"/>
                </a:lnTo>
                <a:lnTo>
                  <a:pt x="257175" y="6858000"/>
                </a:lnTo>
                <a:lnTo>
                  <a:pt x="892175" y="4337050"/>
                </a:lnTo>
                <a:close/>
              </a:path>
            </a:pathLst>
          </a:custGeom>
          <a:solidFill>
            <a:schemeClr val="accent1"/>
          </a:solidFill>
          <a:ln>
            <a:noFill/>
          </a:ln>
          <a:effectLst>
            <a:outerShdw blurRad="101600" dist="50800" algn="l" rotWithShape="0">
              <a:prstClr val="black">
                <a:alpha val="25000"/>
              </a:prstClr>
            </a:out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10" name="Freeform 7"/>
          <p:cNvSpPr>
            <a:spLocks/>
          </p:cNvSpPr>
          <p:nvPr/>
        </p:nvSpPr>
        <p:spPr bwMode="auto">
          <a:xfrm>
            <a:off x="9173633" y="0"/>
            <a:ext cx="1460499" cy="6858000"/>
          </a:xfrm>
          <a:custGeom>
            <a:avLst/>
            <a:gdLst/>
            <a:ahLst/>
            <a:cxnLst/>
            <a:rect l="l" t="t" r="r" b="b"/>
            <a:pathLst>
              <a:path w="1095374" h="6858000">
                <a:moveTo>
                  <a:pt x="0" y="0"/>
                </a:moveTo>
                <a:lnTo>
                  <a:pt x="203199" y="0"/>
                </a:lnTo>
                <a:lnTo>
                  <a:pt x="1095374" y="4337050"/>
                </a:lnTo>
                <a:lnTo>
                  <a:pt x="460374" y="6858000"/>
                </a:lnTo>
                <a:lnTo>
                  <a:pt x="257175" y="6858000"/>
                </a:lnTo>
                <a:lnTo>
                  <a:pt x="892175" y="4337050"/>
                </a:lnTo>
                <a:close/>
              </a:path>
            </a:pathLst>
          </a:custGeom>
          <a:solidFill>
            <a:schemeClr val="accent1"/>
          </a:solidFill>
          <a:ln>
            <a:noFill/>
          </a:ln>
          <a:effectLst>
            <a:innerShdw blurRad="63500" dist="50800" dir="10800000">
              <a:prstClr val="black">
                <a:alpha val="50000"/>
              </a:prstClr>
            </a:inn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2" name="Title 1"/>
          <p:cNvSpPr>
            <a:spLocks noGrp="1"/>
          </p:cNvSpPr>
          <p:nvPr>
            <p:ph type="title"/>
          </p:nvPr>
        </p:nvSpPr>
        <p:spPr>
          <a:xfrm>
            <a:off x="1295398" y="2914650"/>
            <a:ext cx="8046720" cy="1557338"/>
          </a:xfrm>
        </p:spPr>
        <p:txBody>
          <a:bodyPr anchor="b">
            <a:normAutofit/>
          </a:bodyPr>
          <a:lstStyle>
            <a:lvl1pPr>
              <a:defRPr sz="320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1295398" y="4589463"/>
            <a:ext cx="8046718" cy="1011237"/>
          </a:xfrm>
        </p:spPr>
        <p:txBody>
          <a:bodyPr/>
          <a:lstStyle>
            <a:lvl1pPr marL="0" indent="0">
              <a:spcBef>
                <a:spcPts val="1200"/>
              </a:spcBef>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1519642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828799"/>
            <a:ext cx="4572000" cy="43434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A79A3335-6331-4872-A8B7-ECD55539F4D0}" type="datetimeFigureOut">
              <a:rPr lang="en-US" smtClean="0"/>
              <a:t>5/3/2018</a:t>
            </a:fld>
            <a:endParaRPr lang="en-US"/>
          </a:p>
        </p:txBody>
      </p:sp>
      <p:sp>
        <p:nvSpPr>
          <p:cNvPr id="7" name="Slide Number Placeholder 6"/>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2448206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95400" y="255134"/>
            <a:ext cx="9601200" cy="1036850"/>
          </a:xfrm>
        </p:spPr>
        <p:txBody>
          <a:bodyPr/>
          <a:lstStyle/>
          <a:p>
            <a:r>
              <a:rPr lang="en-US"/>
              <a:t>Click to edit Master title style</a:t>
            </a:r>
          </a:p>
        </p:txBody>
      </p:sp>
      <p:sp>
        <p:nvSpPr>
          <p:cNvPr id="3" name="Text Placeholder 2"/>
          <p:cNvSpPr>
            <a:spLocks noGrp="1"/>
          </p:cNvSpPr>
          <p:nvPr>
            <p:ph type="body" idx="1"/>
          </p:nvPr>
        </p:nvSpPr>
        <p:spPr>
          <a:xfrm>
            <a:off x="1295400" y="1828800"/>
            <a:ext cx="4572000" cy="850392"/>
          </a:xfrm>
        </p:spPr>
        <p:txBody>
          <a:bodyPr anchor="ctr">
            <a:normAutofit/>
          </a:bodyPr>
          <a:lstStyle>
            <a:lvl1pPr marL="0" indent="0">
              <a:buNone/>
              <a:defRPr sz="26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2705100"/>
            <a:ext cx="4572000" cy="34671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324600" y="1828800"/>
            <a:ext cx="4572000" cy="847725"/>
          </a:xfrm>
        </p:spPr>
        <p:txBody>
          <a:bodyPr anchor="ctr">
            <a:normAutofit/>
          </a:bodyPr>
          <a:lstStyle>
            <a:lvl1pPr marL="0" indent="0">
              <a:buNone/>
              <a:defRPr sz="26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24600" y="2705100"/>
            <a:ext cx="4572000" cy="34671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A79A3335-6331-4872-A8B7-ECD55539F4D0}" type="datetimeFigureOut">
              <a:rPr lang="en-US" smtClean="0"/>
              <a:t>5/3/2018</a:t>
            </a:fld>
            <a:endParaRPr lang="en-US"/>
          </a:p>
        </p:txBody>
      </p:sp>
      <p:sp>
        <p:nvSpPr>
          <p:cNvPr id="9" name="Slide Number Placeholder 8"/>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2602360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A79A3335-6331-4872-A8B7-ECD55539F4D0}" type="datetimeFigureOut">
              <a:rPr lang="en-US" smtClean="0"/>
              <a:t>5/3/2018</a:t>
            </a:fld>
            <a:endParaRPr lang="en-US"/>
          </a:p>
        </p:txBody>
      </p:sp>
      <p:sp>
        <p:nvSpPr>
          <p:cNvPr id="5" name="Slide Number Placeholder 4"/>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3397337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A79A3335-6331-4872-A8B7-ECD55539F4D0}" type="datetimeFigureOut">
              <a:rPr lang="en-US" smtClean="0"/>
              <a:t>5/3/2018</a:t>
            </a:fld>
            <a:endParaRPr lang="en-US"/>
          </a:p>
        </p:txBody>
      </p:sp>
      <p:sp>
        <p:nvSpPr>
          <p:cNvPr id="4" name="Slide Number Placeholder 3"/>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2983636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4728209" y="1828800"/>
            <a:ext cx="6126480" cy="4343400"/>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5400" y="1828800"/>
            <a:ext cx="3017520" cy="4343400"/>
          </a:xfrm>
        </p:spPr>
        <p:txBody>
          <a:bodyPr anchor="ctr">
            <a:normAutofit/>
          </a:bodyPr>
          <a:lstStyle>
            <a:lvl1pPr marL="0" indent="0">
              <a:spcBef>
                <a:spcPts val="1200"/>
              </a:spcBef>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A79A3335-6331-4872-A8B7-ECD55539F4D0}" type="datetimeFigureOut">
              <a:rPr lang="en-US" smtClean="0"/>
              <a:t>5/3/2018</a:t>
            </a:fld>
            <a:endParaRPr lang="en-US"/>
          </a:p>
        </p:txBody>
      </p:sp>
      <p:sp>
        <p:nvSpPr>
          <p:cNvPr id="7" name="Slide Number Placeholder 6"/>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254763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userDrawn="1"/>
        </p:nvSpPr>
        <p:spPr bwMode="white">
          <a:xfrm>
            <a:off x="0" y="0"/>
            <a:ext cx="12192000" cy="137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0" y="1371600"/>
            <a:ext cx="12192000" cy="82183"/>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0" y="1443006"/>
            <a:ext cx="12192000" cy="82183"/>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295400" y="255134"/>
            <a:ext cx="9601200" cy="103685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95400" y="1828800"/>
            <a:ext cx="9601200" cy="4343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1295399" y="6374999"/>
            <a:ext cx="6243203" cy="274320"/>
          </a:xfrm>
          <a:prstGeom prst="rect">
            <a:avLst/>
          </a:prstGeom>
        </p:spPr>
        <p:txBody>
          <a:bodyPr vert="horz" lIns="91440" tIns="45720" rIns="91440" bIns="45720" rtlCol="0" anchor="ctr"/>
          <a:lstStyle>
            <a:lvl1pPr algn="l">
              <a:defRPr sz="1100">
                <a:solidFill>
                  <a:schemeClr val="tx1"/>
                </a:solidFill>
              </a:defRPr>
            </a:lvl1pPr>
          </a:lstStyle>
          <a:p>
            <a:r>
              <a:rPr lang="en-US" dirty="0"/>
              <a:t>Add a footer</a:t>
            </a:r>
          </a:p>
        </p:txBody>
      </p:sp>
      <p:sp>
        <p:nvSpPr>
          <p:cNvPr id="4" name="Date Placeholder 3"/>
          <p:cNvSpPr>
            <a:spLocks noGrp="1"/>
          </p:cNvSpPr>
          <p:nvPr>
            <p:ph type="dt" sz="half" idx="2"/>
          </p:nvPr>
        </p:nvSpPr>
        <p:spPr>
          <a:xfrm>
            <a:off x="7791449" y="6374999"/>
            <a:ext cx="1480705" cy="274320"/>
          </a:xfrm>
          <a:prstGeom prst="rect">
            <a:avLst/>
          </a:prstGeom>
        </p:spPr>
        <p:txBody>
          <a:bodyPr vert="horz" lIns="91440" tIns="45720" rIns="91440" bIns="45720" rtlCol="0" anchor="ctr"/>
          <a:lstStyle>
            <a:lvl1pPr algn="r">
              <a:defRPr sz="1100">
                <a:solidFill>
                  <a:schemeClr val="tx1"/>
                </a:solidFill>
              </a:defRPr>
            </a:lvl1pPr>
          </a:lstStyle>
          <a:p>
            <a:fld id="{A79A3335-6331-4872-A8B7-ECD55539F4D0}" type="datetimeFigureOut">
              <a:rPr lang="en-US" smtClean="0"/>
              <a:pPr/>
              <a:t>5/3/2018</a:t>
            </a:fld>
            <a:endParaRPr lang="en-US"/>
          </a:p>
        </p:txBody>
      </p:sp>
      <p:sp>
        <p:nvSpPr>
          <p:cNvPr id="6" name="Slide Number Placeholder 5"/>
          <p:cNvSpPr>
            <a:spLocks noGrp="1"/>
          </p:cNvSpPr>
          <p:nvPr>
            <p:ph type="sldNum" sz="quarter" idx="4"/>
          </p:nvPr>
        </p:nvSpPr>
        <p:spPr>
          <a:xfrm>
            <a:off x="9525000" y="6374999"/>
            <a:ext cx="1371600" cy="274320"/>
          </a:xfrm>
          <a:prstGeom prst="rect">
            <a:avLst/>
          </a:prstGeom>
        </p:spPr>
        <p:txBody>
          <a:bodyPr vert="horz" lIns="91440" tIns="45720" rIns="91440" bIns="45720" rtlCol="0" anchor="ctr"/>
          <a:lstStyle>
            <a:lvl1pPr algn="r">
              <a:defRPr sz="1100">
                <a:solidFill>
                  <a:schemeClr val="tx1"/>
                </a:solidFill>
              </a:defRPr>
            </a:lvl1pPr>
          </a:lstStyle>
          <a:p>
            <a:fld id="{A7F8E3F6-DE14-48B2-B2BC-6FABA9630FB8}" type="slidenum">
              <a:rPr lang="en-US" smtClean="0"/>
              <a:pPr/>
              <a:t>‹#›</a:t>
            </a:fld>
            <a:endParaRPr lang="en-US"/>
          </a:p>
        </p:txBody>
      </p:sp>
    </p:spTree>
    <p:extLst>
      <p:ext uri="{BB962C8B-B14F-4D97-AF65-F5344CB8AC3E}">
        <p14:creationId xmlns:p14="http://schemas.microsoft.com/office/powerpoint/2010/main" val="2594737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61" r:id="rId11"/>
    <p:sldLayoutId id="2147483658" r:id="rId12"/>
    <p:sldLayoutId id="2147483659" r:id="rId1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bg1"/>
          </a:solidFill>
          <a:latin typeface="+mj-lt"/>
          <a:ea typeface="+mj-ea"/>
          <a:cs typeface="+mj-cs"/>
        </a:defRPr>
      </a:lvl1pPr>
    </p:titleStyle>
    <p:bodyStyle>
      <a:lvl1pPr marL="274320" indent="-274320" algn="l" defTabSz="914400" rtl="0" eaLnBrk="1" latinLnBrk="0" hangingPunct="1">
        <a:lnSpc>
          <a:spcPct val="90000"/>
        </a:lnSpc>
        <a:spcBef>
          <a:spcPts val="1800"/>
        </a:spcBef>
        <a:buFont typeface="Arial" panose="020B0604020202020204" pitchFamily="34" charset="0"/>
        <a:buChar char="•"/>
        <a:defRPr sz="2400" kern="1200">
          <a:solidFill>
            <a:schemeClr val="tx1"/>
          </a:solidFill>
          <a:latin typeface="+mn-lt"/>
          <a:ea typeface="+mn-ea"/>
          <a:cs typeface="+mn-cs"/>
        </a:defRPr>
      </a:lvl1pPr>
      <a:lvl2pPr marL="54864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2pPr>
      <a:lvl3pPr marL="822960" indent="-228600" algn="l" defTabSz="914400" rtl="0" eaLnBrk="1" latinLnBrk="0" hangingPunct="1">
        <a:lnSpc>
          <a:spcPct val="90000"/>
        </a:lnSpc>
        <a:spcBef>
          <a:spcPts val="800"/>
        </a:spcBef>
        <a:buFont typeface="Arial" panose="020B0604020202020204" pitchFamily="34" charset="0"/>
        <a:buChar char="•"/>
        <a:defRPr sz="1800" kern="1200">
          <a:solidFill>
            <a:schemeClr val="tx1"/>
          </a:solidFill>
          <a:latin typeface="+mn-lt"/>
          <a:ea typeface="+mn-ea"/>
          <a:cs typeface="+mn-cs"/>
        </a:defRPr>
      </a:lvl3pPr>
      <a:lvl4pPr marL="10972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7"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fr-CA" dirty="0"/>
              <a:t>Les Véhicules Autonomes dans le Climat Canadien</a:t>
            </a:r>
          </a:p>
        </p:txBody>
      </p:sp>
      <p:pic>
        <p:nvPicPr>
          <p:cNvPr id="5" name="Picture Placeholder 4" descr="City street with motion blur"/>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rcRect t="14" b="14"/>
          <a:stretch>
            <a:fillRect/>
          </a:stretch>
        </p:blipFill>
        <p:spPr/>
      </p:pic>
      <p:sp>
        <p:nvSpPr>
          <p:cNvPr id="3" name="Subtitle 2"/>
          <p:cNvSpPr>
            <a:spLocks noGrp="1"/>
          </p:cNvSpPr>
          <p:nvPr>
            <p:ph type="subTitle" idx="1"/>
          </p:nvPr>
        </p:nvSpPr>
        <p:spPr/>
        <p:txBody>
          <a:bodyPr/>
          <a:lstStyle/>
          <a:p>
            <a:r>
              <a:rPr lang="fr-CA" dirty="0"/>
              <a:t>Demande de Subvention</a:t>
            </a:r>
          </a:p>
          <a:p>
            <a:r>
              <a:rPr lang="fr-CA" sz="2000" dirty="0"/>
              <a:t>Philip Dumaresq</a:t>
            </a:r>
          </a:p>
        </p:txBody>
      </p:sp>
    </p:spTree>
    <p:extLst>
      <p:ext uri="{BB962C8B-B14F-4D97-AF65-F5344CB8AC3E}">
        <p14:creationId xmlns:p14="http://schemas.microsoft.com/office/powerpoint/2010/main" val="1380595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a:t>État de la Question</a:t>
            </a:r>
          </a:p>
        </p:txBody>
      </p:sp>
      <p:sp>
        <p:nvSpPr>
          <p:cNvPr id="3" name="Content Placeholder 2"/>
          <p:cNvSpPr>
            <a:spLocks noGrp="1"/>
          </p:cNvSpPr>
          <p:nvPr>
            <p:ph idx="1"/>
          </p:nvPr>
        </p:nvSpPr>
        <p:spPr/>
        <p:txBody>
          <a:bodyPr/>
          <a:lstStyle/>
          <a:p>
            <a:pPr marL="0" indent="0">
              <a:buNone/>
            </a:pPr>
            <a:r>
              <a:rPr lang="fr-CA" dirty="0"/>
              <a:t>Au moment, les grande recherche du les véhicules autonomes (VA) se passent au Etats-Unis (Californie, Arizona, Nevada, etc.),  et dans le sud-est de l’Asie. </a:t>
            </a:r>
          </a:p>
          <a:p>
            <a:pPr marL="0" indent="0">
              <a:buNone/>
            </a:pPr>
            <a:r>
              <a:rPr lang="fr-CA" dirty="0"/>
              <a:t>Il y a très peu de recherche au nord, dans les condition du neige ou sur la glace comme on voit a chaque hiver en Canada. </a:t>
            </a:r>
          </a:p>
        </p:txBody>
      </p:sp>
    </p:spTree>
    <p:extLst>
      <p:ext uri="{BB962C8B-B14F-4D97-AF65-F5344CB8AC3E}">
        <p14:creationId xmlns:p14="http://schemas.microsoft.com/office/powerpoint/2010/main" val="3639872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a:t>Objectifs et Hypothèses </a:t>
            </a:r>
          </a:p>
        </p:txBody>
      </p:sp>
      <p:sp>
        <p:nvSpPr>
          <p:cNvPr id="3" name="Content Placeholder 2">
            <a:extLst>
              <a:ext uri="{FF2B5EF4-FFF2-40B4-BE49-F238E27FC236}">
                <a16:creationId xmlns:a16="http://schemas.microsoft.com/office/drawing/2014/main" id="{9B3ACFBC-CE23-4EF8-92DF-706F05EEF2DA}"/>
              </a:ext>
            </a:extLst>
          </p:cNvPr>
          <p:cNvSpPr>
            <a:spLocks noGrp="1"/>
          </p:cNvSpPr>
          <p:nvPr>
            <p:ph idx="1"/>
          </p:nvPr>
        </p:nvSpPr>
        <p:spPr/>
        <p:txBody>
          <a:bodyPr/>
          <a:lstStyle/>
          <a:p>
            <a:pPr marL="0" indent="0">
              <a:buNone/>
            </a:pPr>
            <a:r>
              <a:rPr lang="fr-CA" dirty="0"/>
              <a:t>La LIDAR (« Light </a:t>
            </a:r>
            <a:r>
              <a:rPr lang="fr-CA" dirty="0" err="1"/>
              <a:t>imaging</a:t>
            </a:r>
            <a:r>
              <a:rPr lang="fr-CA" dirty="0"/>
              <a:t>, </a:t>
            </a:r>
            <a:r>
              <a:rPr lang="fr-CA" dirty="0" err="1"/>
              <a:t>detection</a:t>
            </a:r>
            <a:r>
              <a:rPr lang="fr-CA" dirty="0"/>
              <a:t>, and </a:t>
            </a:r>
            <a:r>
              <a:rPr lang="fr-CA" dirty="0" err="1"/>
              <a:t>ranging</a:t>
            </a:r>
            <a:r>
              <a:rPr lang="fr-CA" dirty="0"/>
              <a:t> ») ne fonctionne pas bien dans le neige, et c’est l’utile principaux des VA. </a:t>
            </a:r>
          </a:p>
          <a:p>
            <a:pPr marL="0" indent="0">
              <a:buNone/>
            </a:pPr>
            <a:endParaRPr lang="fr-CA" dirty="0"/>
          </a:p>
          <a:p>
            <a:pPr marL="0" indent="0">
              <a:buNone/>
            </a:pPr>
            <a:r>
              <a:rPr lang="fr-CA" dirty="0"/>
              <a:t>Pour résoudre ca, ont veulent utilise les GPS en combination avec le RADAR et les caméra thermal pour crée des meilleurs images de l’environnement qu’on pourrait avec la LIDAR dans la neige. </a:t>
            </a:r>
          </a:p>
        </p:txBody>
      </p:sp>
    </p:spTree>
    <p:extLst>
      <p:ext uri="{BB962C8B-B14F-4D97-AF65-F5344CB8AC3E}">
        <p14:creationId xmlns:p14="http://schemas.microsoft.com/office/powerpoint/2010/main" val="3574231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18C5D-56A3-48C6-B4CE-C814CF0BC0E0}"/>
              </a:ext>
            </a:extLst>
          </p:cNvPr>
          <p:cNvSpPr>
            <a:spLocks noGrp="1"/>
          </p:cNvSpPr>
          <p:nvPr>
            <p:ph type="title"/>
          </p:nvPr>
        </p:nvSpPr>
        <p:spPr/>
        <p:txBody>
          <a:bodyPr>
            <a:normAutofit/>
          </a:bodyPr>
          <a:lstStyle/>
          <a:p>
            <a:r>
              <a:rPr lang="fr-CA" sz="3000" dirty="0"/>
              <a:t>La LIDAR forme une perception de l’environnement </a:t>
            </a:r>
          </a:p>
        </p:txBody>
      </p:sp>
      <p:pic>
        <p:nvPicPr>
          <p:cNvPr id="1026" name="Picture 2" descr="Image result for self driving car lidar">
            <a:extLst>
              <a:ext uri="{FF2B5EF4-FFF2-40B4-BE49-F238E27FC236}">
                <a16:creationId xmlns:a16="http://schemas.microsoft.com/office/drawing/2014/main" id="{3516032B-2D7D-4CEF-93D5-6EBE24937F3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75734" y="1828800"/>
            <a:ext cx="8040532" cy="4774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1981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CE690-EF4E-4952-B6AF-119F7FC0297C}"/>
              </a:ext>
            </a:extLst>
          </p:cNvPr>
          <p:cNvSpPr>
            <a:spLocks noGrp="1"/>
          </p:cNvSpPr>
          <p:nvPr>
            <p:ph type="title"/>
          </p:nvPr>
        </p:nvSpPr>
        <p:spPr/>
        <p:txBody>
          <a:bodyPr/>
          <a:lstStyle/>
          <a:p>
            <a:r>
              <a:rPr lang="fr-CA" dirty="0"/>
              <a:t>Méthodologie </a:t>
            </a:r>
          </a:p>
        </p:txBody>
      </p:sp>
      <p:sp>
        <p:nvSpPr>
          <p:cNvPr id="3" name="Content Placeholder 2">
            <a:extLst>
              <a:ext uri="{FF2B5EF4-FFF2-40B4-BE49-F238E27FC236}">
                <a16:creationId xmlns:a16="http://schemas.microsoft.com/office/drawing/2014/main" id="{D44070A6-BB72-462A-8673-8B9FE0EDBDA3}"/>
              </a:ext>
            </a:extLst>
          </p:cNvPr>
          <p:cNvSpPr>
            <a:spLocks noGrp="1"/>
          </p:cNvSpPr>
          <p:nvPr>
            <p:ph idx="1"/>
          </p:nvPr>
        </p:nvSpPr>
        <p:spPr/>
        <p:txBody>
          <a:bodyPr/>
          <a:lstStyle/>
          <a:p>
            <a:pPr marL="0" indent="0">
              <a:buNone/>
            </a:pPr>
            <a:r>
              <a:rPr lang="fr-CA" dirty="0"/>
              <a:t>Nous voulons crée une laboratoire et une piste au nord de Québec ou l’Ontario pour exécuter nos teste. </a:t>
            </a:r>
          </a:p>
          <a:p>
            <a:pPr marL="0" indent="0">
              <a:buNone/>
            </a:pPr>
            <a:r>
              <a:rPr lang="en-CA" dirty="0"/>
              <a:t>D</a:t>
            </a:r>
            <a:r>
              <a:rPr lang="fr-CA" dirty="0"/>
              <a:t>ans le nord du Canada, il aura assez froid pour simule les condition de l’hiver pendant tout l’année. On pourrait crée la neige quand on le veulent - comme au station de ski, et on peut geler la glace sur la route. </a:t>
            </a:r>
            <a:endParaRPr lang="en-CA" dirty="0"/>
          </a:p>
        </p:txBody>
      </p:sp>
    </p:spTree>
    <p:extLst>
      <p:ext uri="{BB962C8B-B14F-4D97-AF65-F5344CB8AC3E}">
        <p14:creationId xmlns:p14="http://schemas.microsoft.com/office/powerpoint/2010/main" val="707208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2E228-5364-487D-8A1A-A7865412341F}"/>
              </a:ext>
            </a:extLst>
          </p:cNvPr>
          <p:cNvSpPr>
            <a:spLocks noGrp="1"/>
          </p:cNvSpPr>
          <p:nvPr>
            <p:ph type="title"/>
          </p:nvPr>
        </p:nvSpPr>
        <p:spPr/>
        <p:txBody>
          <a:bodyPr/>
          <a:lstStyle/>
          <a:p>
            <a:r>
              <a:rPr lang="fr-CA" dirty="0"/>
              <a:t>L’Importance de la Recherche </a:t>
            </a:r>
          </a:p>
        </p:txBody>
      </p:sp>
      <p:sp>
        <p:nvSpPr>
          <p:cNvPr id="3" name="Content Placeholder 2">
            <a:extLst>
              <a:ext uri="{FF2B5EF4-FFF2-40B4-BE49-F238E27FC236}">
                <a16:creationId xmlns:a16="http://schemas.microsoft.com/office/drawing/2014/main" id="{FE28F37A-3066-40AF-872D-39016D469BAB}"/>
              </a:ext>
            </a:extLst>
          </p:cNvPr>
          <p:cNvSpPr>
            <a:spLocks noGrp="1"/>
          </p:cNvSpPr>
          <p:nvPr>
            <p:ph idx="1"/>
          </p:nvPr>
        </p:nvSpPr>
        <p:spPr>
          <a:xfrm>
            <a:off x="1295400" y="1828800"/>
            <a:ext cx="9272798" cy="4343400"/>
          </a:xfrm>
        </p:spPr>
        <p:txBody>
          <a:bodyPr>
            <a:normAutofit/>
          </a:bodyPr>
          <a:lstStyle/>
          <a:p>
            <a:pPr marL="0" indent="0">
              <a:buNone/>
            </a:pPr>
            <a:r>
              <a:rPr lang="fr-CA" dirty="0"/>
              <a:t>Avec notre recherche on veulent améliorer les systèmes pour avoir les VA qui puissent conduire dans la plus pire des tempêtes de neige et sur le verglas. Ceci c’est nécessaire si on veut avoir les VA en Canada dans le future. </a:t>
            </a:r>
          </a:p>
          <a:p>
            <a:pPr marL="0" indent="0">
              <a:lnSpc>
                <a:spcPct val="110000"/>
              </a:lnSpc>
              <a:buNone/>
            </a:pPr>
            <a:r>
              <a:rPr lang="fr-CA" dirty="0"/>
              <a:t>Avec ces avances, on pourrait aussi devenir un des coureur de tête dans le domaine des recherche au VA. On aura une impacte partout au monde ou les </a:t>
            </a:r>
          </a:p>
          <a:p>
            <a:pPr marL="0" indent="0">
              <a:lnSpc>
                <a:spcPct val="110000"/>
              </a:lnSpc>
              <a:spcBef>
                <a:spcPts val="0"/>
              </a:spcBef>
              <a:buNone/>
            </a:pPr>
            <a:r>
              <a:rPr lang="fr-CA" dirty="0"/>
              <a:t>VA ne peut pas conduire </a:t>
            </a:r>
          </a:p>
          <a:p>
            <a:pPr marL="0" indent="0">
              <a:lnSpc>
                <a:spcPct val="110000"/>
              </a:lnSpc>
              <a:spcBef>
                <a:spcPts val="0"/>
              </a:spcBef>
              <a:buNone/>
            </a:pPr>
            <a:r>
              <a:rPr lang="fr-CA" dirty="0"/>
              <a:t>au moment a cause de </a:t>
            </a:r>
          </a:p>
          <a:p>
            <a:pPr marL="0" indent="0">
              <a:lnSpc>
                <a:spcPct val="110000"/>
              </a:lnSpc>
              <a:spcBef>
                <a:spcPts val="0"/>
              </a:spcBef>
              <a:buNone/>
            </a:pPr>
            <a:r>
              <a:rPr lang="fr-CA" dirty="0"/>
              <a:t>leur climats nordique. </a:t>
            </a:r>
          </a:p>
          <a:p>
            <a:pPr marL="0" indent="0">
              <a:buNone/>
            </a:pPr>
            <a:endParaRPr lang="fr-CA" dirty="0"/>
          </a:p>
        </p:txBody>
      </p:sp>
      <p:pic>
        <p:nvPicPr>
          <p:cNvPr id="3080" name="Picture 8" descr="Figure 6.âModerate Resolution Imaging Spectroradiometer (MODIS) monthly snow map with fractional snow cover for February 2004. From MODIS Snow and Ice Project,&#10;NASA/Goddard Space Flight Center. [http://modis-snow-ice.gsfc.nasa.gov] ">
            <a:extLst>
              <a:ext uri="{FF2B5EF4-FFF2-40B4-BE49-F238E27FC236}">
                <a16:creationId xmlns:a16="http://schemas.microsoft.com/office/drawing/2014/main" id="{C33E8A3F-198D-451C-BF11-DCF847CCB2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78069" y="4242005"/>
            <a:ext cx="5790130" cy="21905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0470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 </a:t>
            </a:r>
          </a:p>
        </p:txBody>
      </p:sp>
      <p:sp>
        <p:nvSpPr>
          <p:cNvPr id="3" name="Content Placeholder 2">
            <a:extLst>
              <a:ext uri="{FF2B5EF4-FFF2-40B4-BE49-F238E27FC236}">
                <a16:creationId xmlns:a16="http://schemas.microsoft.com/office/drawing/2014/main" id="{9B3ACFBC-CE23-4EF8-92DF-706F05EEF2DA}"/>
              </a:ext>
            </a:extLst>
          </p:cNvPr>
          <p:cNvSpPr>
            <a:spLocks noGrp="1"/>
          </p:cNvSpPr>
          <p:nvPr>
            <p:ph idx="1"/>
          </p:nvPr>
        </p:nvSpPr>
        <p:spPr/>
        <p:txBody>
          <a:bodyPr/>
          <a:lstStyle/>
          <a:p>
            <a:pPr marL="0" indent="0">
              <a:buNone/>
            </a:pPr>
            <a:r>
              <a:rPr lang="fr-CA" dirty="0"/>
              <a:t>En conclusion, nous croyons qu’avec notre équipe d’ingénieur on pourrait faire la recherche pour améliorer les véhicules autonomes et faire Canada un des premières dans le monde dans ce champs d’études.</a:t>
            </a:r>
            <a:endParaRPr lang="en-CA" dirty="0"/>
          </a:p>
          <a:p>
            <a:pPr marL="0" indent="0">
              <a:buNone/>
            </a:pPr>
            <a:r>
              <a:rPr lang="en-CA" dirty="0"/>
              <a:t>A</a:t>
            </a:r>
            <a:r>
              <a:rPr lang="fr-CA" dirty="0"/>
              <a:t>lors, on vous demande de nous donner cette subvention pour commence notre recherche sur les véhicules autonomes dans les climats nordique. </a:t>
            </a:r>
          </a:p>
        </p:txBody>
      </p:sp>
    </p:spTree>
    <p:extLst>
      <p:ext uri="{BB962C8B-B14F-4D97-AF65-F5344CB8AC3E}">
        <p14:creationId xmlns:p14="http://schemas.microsoft.com/office/powerpoint/2010/main" val="4261758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Sales Direction 16X9">
  <a:themeElements>
    <a:clrScheme name="SalesDirection">
      <a:dk1>
        <a:srgbClr val="595959"/>
      </a:dk1>
      <a:lt1>
        <a:sysClr val="window" lastClr="FFFFFF"/>
      </a:lt1>
      <a:dk2>
        <a:srgbClr val="000000"/>
      </a:dk2>
      <a:lt2>
        <a:srgbClr val="F2F2F2"/>
      </a:lt2>
      <a:accent1>
        <a:srgbClr val="1EB8C1"/>
      </a:accent1>
      <a:accent2>
        <a:srgbClr val="EF7920"/>
      </a:accent2>
      <a:accent3>
        <a:srgbClr val="EFC119"/>
      </a:accent3>
      <a:accent4>
        <a:srgbClr val="969890"/>
      </a:accent4>
      <a:accent5>
        <a:srgbClr val="50B4F2"/>
      </a:accent5>
      <a:accent6>
        <a:srgbClr val="C05A3A"/>
      </a:accent6>
      <a:hlink>
        <a:srgbClr val="EFC119"/>
      </a:hlink>
      <a:folHlink>
        <a:srgbClr val="969890"/>
      </a:folHlink>
    </a:clrScheme>
    <a:fontScheme name="Book Antiqua">
      <a:majorFont>
        <a:latin typeface="Book Antiqua"/>
        <a:ea typeface=""/>
        <a:cs typeface=""/>
      </a:majorFont>
      <a:minorFont>
        <a:latin typeface="Book Antiqu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usiness direction presentation (widescreen).potx" id="{D17AB31B-F25B-45F4-B34E-C6982D129A29}" vid="{B63A7B92-8C2A-4E6A-9062-768A2448E61C}"/>
    </a:ext>
  </a:extLst>
</a:theme>
</file>

<file path=ppt/theme/theme2.xml><?xml version="1.0" encoding="utf-8"?>
<a:theme xmlns:a="http://schemas.openxmlformats.org/drawingml/2006/main" name="Office Theme">
  <a:themeElements>
    <a:clrScheme name="SalesDirection">
      <a:dk1>
        <a:srgbClr val="595959"/>
      </a:dk1>
      <a:lt1>
        <a:sysClr val="window" lastClr="FFFFFF"/>
      </a:lt1>
      <a:dk2>
        <a:srgbClr val="000000"/>
      </a:dk2>
      <a:lt2>
        <a:srgbClr val="F2F2F2"/>
      </a:lt2>
      <a:accent1>
        <a:srgbClr val="1EB8C1"/>
      </a:accent1>
      <a:accent2>
        <a:srgbClr val="EF7920"/>
      </a:accent2>
      <a:accent3>
        <a:srgbClr val="EFC119"/>
      </a:accent3>
      <a:accent4>
        <a:srgbClr val="969890"/>
      </a:accent4>
      <a:accent5>
        <a:srgbClr val="50B4F2"/>
      </a:accent5>
      <a:accent6>
        <a:srgbClr val="C05A3A"/>
      </a:accent6>
      <a:hlink>
        <a:srgbClr val="EFC119"/>
      </a:hlink>
      <a:folHlink>
        <a:srgbClr val="969890"/>
      </a:folHlink>
    </a:clrScheme>
    <a:fontScheme name="Book Antiqua">
      <a:majorFont>
        <a:latin typeface="Book Antiqua"/>
        <a:ea typeface=""/>
        <a:cs typeface=""/>
      </a:majorFont>
      <a:minorFont>
        <a:latin typeface="Book Antiqu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SalesDirection">
      <a:dk1>
        <a:srgbClr val="595959"/>
      </a:dk1>
      <a:lt1>
        <a:sysClr val="window" lastClr="FFFFFF"/>
      </a:lt1>
      <a:dk2>
        <a:srgbClr val="000000"/>
      </a:dk2>
      <a:lt2>
        <a:srgbClr val="F2F2F2"/>
      </a:lt2>
      <a:accent1>
        <a:srgbClr val="1EB8C1"/>
      </a:accent1>
      <a:accent2>
        <a:srgbClr val="EF7920"/>
      </a:accent2>
      <a:accent3>
        <a:srgbClr val="EFC119"/>
      </a:accent3>
      <a:accent4>
        <a:srgbClr val="969890"/>
      </a:accent4>
      <a:accent5>
        <a:srgbClr val="50B4F2"/>
      </a:accent5>
      <a:accent6>
        <a:srgbClr val="C05A3A"/>
      </a:accent6>
      <a:hlink>
        <a:srgbClr val="EFC119"/>
      </a:hlink>
      <a:folHlink>
        <a:srgbClr val="969890"/>
      </a:folHlink>
    </a:clrScheme>
    <a:fontScheme name="Book Antiqua">
      <a:majorFont>
        <a:latin typeface="Book Antiqua"/>
        <a:ea typeface=""/>
        <a:cs typeface=""/>
      </a:majorFont>
      <a:minorFont>
        <a:latin typeface="Book Antiqu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direction presentation (widescreen)</Template>
  <TotalTime>173</TotalTime>
  <Words>336</Words>
  <Application>Microsoft Office PowerPoint</Application>
  <PresentationFormat>Widescreen</PresentationFormat>
  <Paragraphs>25</Paragraphs>
  <Slides>7</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Book Antiqua</vt:lpstr>
      <vt:lpstr>Sales Direction 16X9</vt:lpstr>
      <vt:lpstr>Les Véhicules Autonomes dans le Climat Canadien</vt:lpstr>
      <vt:lpstr>État de la Question</vt:lpstr>
      <vt:lpstr>Objectifs et Hypothèses </vt:lpstr>
      <vt:lpstr>La LIDAR forme une perception de l’environnement </vt:lpstr>
      <vt:lpstr>Méthodologie </vt:lpstr>
      <vt:lpstr>L’Importance de la Recherche </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 Véhicules Autonomes dans le Climat Canadien</dc:title>
  <dc:creator>Philip Dumaresq</dc:creator>
  <cp:lastModifiedBy>Philip Dumaresq</cp:lastModifiedBy>
  <cp:revision>11</cp:revision>
  <dcterms:created xsi:type="dcterms:W3CDTF">2018-05-03T12:30:16Z</dcterms:created>
  <dcterms:modified xsi:type="dcterms:W3CDTF">2018-05-03T15:24:13Z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