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lvl1pPr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>
      <a:buClr>
        <a:srgbClr val="000000"/>
      </a:buClr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36" autoAdjust="0"/>
  </p:normalViewPr>
  <p:slideViewPr>
    <p:cSldViewPr>
      <p:cViewPr varScale="1">
        <p:scale>
          <a:sx n="56" d="100"/>
          <a:sy n="56" d="100"/>
        </p:scale>
        <p:origin x="15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68485279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n-lt"/>
        <a:ea typeface="+mn-ea"/>
        <a:cs typeface="+mn-cs"/>
        <a:sym typeface="Calibri"/>
      </a:defRPr>
    </a:lvl1pPr>
    <a:lvl2pPr indent="228600">
      <a:defRPr sz="1200">
        <a:uFill>
          <a:solidFill/>
        </a:uFill>
        <a:latin typeface="+mn-lt"/>
        <a:ea typeface="+mn-ea"/>
        <a:cs typeface="+mn-cs"/>
        <a:sym typeface="Calibri"/>
      </a:defRPr>
    </a:lvl2pPr>
    <a:lvl3pPr indent="457200">
      <a:defRPr sz="1200">
        <a:uFill>
          <a:solidFill/>
        </a:uFill>
        <a:latin typeface="+mn-lt"/>
        <a:ea typeface="+mn-ea"/>
        <a:cs typeface="+mn-cs"/>
        <a:sym typeface="Calibri"/>
      </a:defRPr>
    </a:lvl3pPr>
    <a:lvl4pPr indent="685800">
      <a:defRPr sz="1200">
        <a:uFill>
          <a:solidFill/>
        </a:uFill>
        <a:latin typeface="+mn-lt"/>
        <a:ea typeface="+mn-ea"/>
        <a:cs typeface="+mn-cs"/>
        <a:sym typeface="Calibri"/>
      </a:defRPr>
    </a:lvl4pPr>
    <a:lvl5pPr indent="914400">
      <a:defRPr sz="1200">
        <a:uFill>
          <a:solidFill/>
        </a:uFill>
        <a:latin typeface="+mn-lt"/>
        <a:ea typeface="+mn-ea"/>
        <a:cs typeface="+mn-cs"/>
        <a:sym typeface="Calibri"/>
      </a:defRPr>
    </a:lvl5pPr>
    <a:lvl6pPr indent="1143000">
      <a:defRPr sz="1200">
        <a:uFill>
          <a:solidFill/>
        </a:uFill>
        <a:latin typeface="+mn-lt"/>
        <a:ea typeface="+mn-ea"/>
        <a:cs typeface="+mn-cs"/>
        <a:sym typeface="Calibri"/>
      </a:defRPr>
    </a:lvl6pPr>
    <a:lvl7pPr indent="1371600">
      <a:defRPr sz="1200">
        <a:uFill>
          <a:solidFill/>
        </a:uFill>
        <a:latin typeface="+mn-lt"/>
        <a:ea typeface="+mn-ea"/>
        <a:cs typeface="+mn-cs"/>
        <a:sym typeface="Calibri"/>
      </a:defRPr>
    </a:lvl7pPr>
    <a:lvl8pPr indent="1600200">
      <a:defRPr sz="1200">
        <a:uFill>
          <a:solidFill/>
        </a:uFill>
        <a:latin typeface="+mn-lt"/>
        <a:ea typeface="+mn-ea"/>
        <a:cs typeface="+mn-cs"/>
        <a:sym typeface="Calibri"/>
      </a:defRPr>
    </a:lvl8pPr>
    <a:lvl9pPr indent="1828800">
      <a:defRPr sz="1200">
        <a:uFill>
          <a:solidFill/>
        </a:u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8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1D4871"/>
                </a:solidFill>
                <a:uFill>
                  <a:solidFill>
                    <a:srgbClr val="1D4871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8600" y="631190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1D4871"/>
                </a:solidFill>
                <a:uFill>
                  <a:solidFill>
                    <a:srgbClr val="1D4871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05167" y="6473825"/>
            <a:ext cx="281633" cy="266701"/>
          </a:xfrm>
          <a:prstGeom prst="rect">
            <a:avLst/>
          </a:prstGeom>
          <a:ln w="12700">
            <a:round/>
          </a:ln>
        </p:spPr>
        <p:txBody>
          <a:bodyPr wrap="none" lIns="38100" tIns="38100" rIns="38100" bIns="38100" anchor="ctr">
            <a:spAutoFit/>
          </a:bodyPr>
          <a:lstStyle>
            <a:lvl1pPr algn="r">
              <a:buClrTx/>
              <a:defRPr sz="1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1pPr>
      <a:lvl2pPr indent="2286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2pPr>
      <a:lvl3pPr indent="4572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3pPr>
      <a:lvl4pPr indent="6858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4pPr>
      <a:lvl5pPr indent="9144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5pPr>
      <a:lvl6pPr indent="11430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6pPr>
      <a:lvl7pPr indent="13716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7pPr>
      <a:lvl8pPr indent="16002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8pPr>
      <a:lvl9pPr indent="1828800">
        <a:defRPr sz="4400">
          <a:solidFill>
            <a:srgbClr val="1D4871"/>
          </a:solidFill>
          <a:uFill>
            <a:solidFill>
              <a:srgbClr val="1D4871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3365500" indent="-9144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8600" y="631190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1D4871"/>
                </a:solidFill>
                <a:uFill>
                  <a:solidFill>
                    <a:srgbClr val="1D4871"/>
                  </a:solidFill>
                </a:uFill>
              </a:rPr>
              <a:t>The elevator pitch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0" y="1600199"/>
            <a:ext cx="9144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For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Alain Beauparlant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who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needs to replace the paper system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the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new RAC System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is a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web application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that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will allow people to complete RAC requests online</a:t>
            </a: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.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Unlike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the current paper system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 dirty="0">
                <a:solidFill>
                  <a:schemeClr val="tx1"/>
                </a:solidFill>
                <a:uFill>
                  <a:solidFill/>
                </a:uFill>
              </a:rPr>
              <a:t>our </a:t>
            </a:r>
            <a:r>
              <a:rPr lang="en-CA" sz="3200" dirty="0">
                <a:solidFill>
                  <a:schemeClr val="tx1"/>
                </a:solidFill>
                <a:uFill>
                  <a:solidFill/>
                </a:uFill>
              </a:rPr>
              <a:t>product </a:t>
            </a:r>
            <a:r>
              <a:rPr lang="en-CA" sz="3200" dirty="0">
                <a:solidFill>
                  <a:schemeClr val="tx1"/>
                </a:solidFill>
                <a:uFill>
                  <a:solidFill>
                    <a:srgbClr val="008F00"/>
                  </a:solidFill>
                </a:uFill>
              </a:rPr>
              <a:t>is very easily accessible and the process can be completed any time and anywhere. 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White</vt:lpstr>
      <vt:lpstr>The 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Agile Inception Deck</dc:title>
  <dc:creator>Turanyi Susan</dc:creator>
  <cp:lastModifiedBy>Philip Dumaresq</cp:lastModifiedBy>
  <cp:revision>25</cp:revision>
  <dcterms:modified xsi:type="dcterms:W3CDTF">2018-05-17T15:36:18Z</dcterms:modified>
</cp:coreProperties>
</file>