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1" r:id="rId6"/>
    <p:sldId id="280" r:id="rId7"/>
    <p:sldId id="282" r:id="rId8"/>
    <p:sldId id="294" r:id="rId9"/>
    <p:sldId id="295" r:id="rId10"/>
    <p:sldId id="296"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68" d="100"/>
          <a:sy n="68" d="100"/>
        </p:scale>
        <p:origin x="2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Docker  Registry</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Learn to host your own registry</a:t>
            </a:r>
          </a:p>
          <a:p>
            <a:r>
              <a:rPr lang="en-IN" dirty="0"/>
              <a:t>Learn about Automated builds</a:t>
            </a:r>
          </a:p>
          <a:p>
            <a:pPr marL="36900" indent="0">
              <a:buNone/>
            </a:pPr>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8627770" cy="1257300"/>
          </a:xfrm>
        </p:spPr>
        <p:txBody>
          <a:bodyPr>
            <a:normAutofit/>
          </a:bodyPr>
          <a:lstStyle/>
          <a:p>
            <a:r>
              <a:rPr lang="en-IN" dirty="0"/>
              <a:t>Registry</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a:bodyPr>
          <a:lstStyle/>
          <a:p>
            <a:r>
              <a:rPr lang="en-US" sz="2400" dirty="0"/>
              <a:t>The</a:t>
            </a:r>
            <a:r>
              <a:rPr lang="en-US" sz="2800" b="0" i="0" dirty="0">
                <a:solidFill>
                  <a:srgbClr val="33444D"/>
                </a:solidFill>
                <a:effectLst/>
                <a:latin typeface="Open Sans" panose="020B0606030504020204" pitchFamily="34" charset="0"/>
              </a:rPr>
              <a:t> </a:t>
            </a:r>
            <a:r>
              <a:rPr lang="en-US" sz="2400" dirty="0"/>
              <a:t>registry is a stateless, highly scalable server side application that stores and lets you distribute Docker images.</a:t>
            </a:r>
          </a:p>
          <a:p>
            <a:pPr algn="l"/>
            <a:r>
              <a:rPr lang="en-US" sz="2400" dirty="0"/>
              <a:t>You should use the Registry if you want to:</a:t>
            </a:r>
          </a:p>
          <a:p>
            <a:pPr lvl="1">
              <a:buFont typeface="Arial" panose="020B0604020202020204" pitchFamily="34" charset="0"/>
              <a:buChar char="•"/>
            </a:pPr>
            <a:r>
              <a:rPr lang="en-US" sz="2400" dirty="0"/>
              <a:t>tightly control where your images are being stored</a:t>
            </a:r>
          </a:p>
          <a:p>
            <a:pPr lvl="1">
              <a:buFont typeface="Arial" panose="020B0604020202020204" pitchFamily="34" charset="0"/>
              <a:buChar char="•"/>
            </a:pPr>
            <a:r>
              <a:rPr lang="en-US" sz="2400" dirty="0"/>
              <a:t>fully own your images distribution pipeline</a:t>
            </a:r>
          </a:p>
          <a:p>
            <a:pPr lvl="1">
              <a:buFont typeface="Arial" panose="020B0604020202020204" pitchFamily="34" charset="0"/>
              <a:buChar char="•"/>
            </a:pPr>
            <a:r>
              <a:rPr lang="en-US" sz="2400" dirty="0"/>
              <a:t>integrate image storage and distribution tightly into your in-house development workflow</a:t>
            </a:r>
          </a:p>
          <a:p>
            <a:pPr marL="36900" indent="0">
              <a:buNone/>
            </a:pPr>
            <a:endParaRPr lang="en-US" b="0" i="0" dirty="0">
              <a:solidFill>
                <a:srgbClr val="33444D"/>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2F3D-AFF3-4FDE-82BE-0D960260570E}"/>
              </a:ext>
            </a:extLst>
          </p:cNvPr>
          <p:cNvSpPr>
            <a:spLocks noGrp="1"/>
          </p:cNvSpPr>
          <p:nvPr>
            <p:ph type="title"/>
          </p:nvPr>
        </p:nvSpPr>
        <p:spPr/>
        <p:txBody>
          <a:bodyPr/>
          <a:lstStyle/>
          <a:p>
            <a:r>
              <a:rPr lang="en-IN" dirty="0"/>
              <a:t>Automated builds</a:t>
            </a:r>
          </a:p>
        </p:txBody>
      </p:sp>
      <p:sp>
        <p:nvSpPr>
          <p:cNvPr id="3" name="Content Placeholder 2">
            <a:extLst>
              <a:ext uri="{FF2B5EF4-FFF2-40B4-BE49-F238E27FC236}">
                <a16:creationId xmlns:a16="http://schemas.microsoft.com/office/drawing/2014/main" id="{A7134012-E61B-4209-9E5B-6ED0B52993A6}"/>
              </a:ext>
            </a:extLst>
          </p:cNvPr>
          <p:cNvSpPr>
            <a:spLocks noGrp="1"/>
          </p:cNvSpPr>
          <p:nvPr>
            <p:ph idx="1"/>
          </p:nvPr>
        </p:nvSpPr>
        <p:spPr/>
        <p:txBody>
          <a:bodyPr>
            <a:normAutofit/>
          </a:bodyPr>
          <a:lstStyle/>
          <a:p>
            <a:pPr lvl="1"/>
            <a:r>
              <a:rPr lang="en-US" sz="2400" dirty="0"/>
              <a:t>Docker Hub can automatically build images from source code in an external repository like </a:t>
            </a:r>
            <a:r>
              <a:rPr lang="en-US" sz="2400" dirty="0" err="1"/>
              <a:t>github</a:t>
            </a:r>
            <a:r>
              <a:rPr lang="en-US" sz="2400" dirty="0"/>
              <a:t> and Bitbucket and automatically push the built image to your Docker repositories.</a:t>
            </a:r>
          </a:p>
          <a:p>
            <a:pPr lvl="1"/>
            <a:r>
              <a:rPr lang="en-US" sz="2400" dirty="0"/>
              <a:t>You can configure your </a:t>
            </a:r>
            <a:r>
              <a:rPr lang="en-US" sz="2400" dirty="0" err="1"/>
              <a:t>dockerhub</a:t>
            </a:r>
            <a:r>
              <a:rPr lang="en-US" sz="2400" dirty="0"/>
              <a:t> to:</a:t>
            </a:r>
          </a:p>
          <a:p>
            <a:pPr lvl="2"/>
            <a:r>
              <a:rPr lang="en-US" sz="2400" dirty="0"/>
              <a:t>Automatically build and tag new images whenever your repository is updated</a:t>
            </a:r>
          </a:p>
          <a:p>
            <a:pPr lvl="2"/>
            <a:r>
              <a:rPr lang="en-US" sz="2400" dirty="0"/>
              <a:t>Keep faulty images out of your repository with automated test runs</a:t>
            </a:r>
          </a:p>
          <a:p>
            <a:pPr lvl="2"/>
            <a:r>
              <a:rPr lang="en-US" sz="2400" dirty="0"/>
              <a:t>Sync your Docker Hub readme with the one in your code repository</a:t>
            </a:r>
          </a:p>
          <a:p>
            <a:pPr lvl="2"/>
            <a:endParaRPr lang="en-IN" dirty="0"/>
          </a:p>
        </p:txBody>
      </p:sp>
    </p:spTree>
    <p:extLst>
      <p:ext uri="{BB962C8B-B14F-4D97-AF65-F5344CB8AC3E}">
        <p14:creationId xmlns:p14="http://schemas.microsoft.com/office/powerpoint/2010/main" val="211389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A7A3-3653-4F18-8353-6354CAF9B6E2}"/>
              </a:ext>
            </a:extLst>
          </p:cNvPr>
          <p:cNvSpPr>
            <a:spLocks noGrp="1"/>
          </p:cNvSpPr>
          <p:nvPr>
            <p:ph type="title"/>
          </p:nvPr>
        </p:nvSpPr>
        <p:spPr>
          <a:xfrm>
            <a:off x="913795" y="609600"/>
            <a:ext cx="10353762" cy="880533"/>
          </a:xfrm>
        </p:spPr>
        <p:txBody>
          <a:bodyPr/>
          <a:lstStyle/>
          <a:p>
            <a:r>
              <a:rPr lang="en-IN" dirty="0"/>
              <a:t>Steps to configure automated build</a:t>
            </a:r>
          </a:p>
        </p:txBody>
      </p:sp>
      <p:sp>
        <p:nvSpPr>
          <p:cNvPr id="3" name="Content Placeholder 2">
            <a:extLst>
              <a:ext uri="{FF2B5EF4-FFF2-40B4-BE49-F238E27FC236}">
                <a16:creationId xmlns:a16="http://schemas.microsoft.com/office/drawing/2014/main" id="{74AB8C9B-D385-45A1-9221-F76D68BC59B5}"/>
              </a:ext>
            </a:extLst>
          </p:cNvPr>
          <p:cNvSpPr>
            <a:spLocks noGrp="1"/>
          </p:cNvSpPr>
          <p:nvPr>
            <p:ph idx="1"/>
          </p:nvPr>
        </p:nvSpPr>
        <p:spPr>
          <a:xfrm>
            <a:off x="913795" y="1783643"/>
            <a:ext cx="10353762" cy="4707467"/>
          </a:xfrm>
        </p:spPr>
        <p:txBody>
          <a:bodyPr>
            <a:normAutofit fontScale="62500" lnSpcReduction="20000"/>
          </a:bodyPr>
          <a:lstStyle/>
          <a:p>
            <a:r>
              <a:rPr lang="en-US" sz="2900" dirty="0"/>
              <a:t>From the Repositories section, click into a repository to view its details.</a:t>
            </a:r>
          </a:p>
          <a:p>
            <a:r>
              <a:rPr lang="en-US" sz="2900" dirty="0"/>
              <a:t>Click the Builds tab.</a:t>
            </a:r>
          </a:p>
          <a:p>
            <a:r>
              <a:rPr lang="en-US" sz="2900" dirty="0"/>
              <a:t>If you are setting up automated builds for the first time, select the code repository service (GitHub or Bitbucket) where the image’s source code is stored. You might redirected to the settings page to link the code repository service.</a:t>
            </a:r>
          </a:p>
          <a:p>
            <a:r>
              <a:rPr lang="en-US" sz="2900" dirty="0"/>
              <a:t>Otherwise, if you are editing the build settings for an existing automated build, click Configure automated builds.</a:t>
            </a:r>
          </a:p>
          <a:p>
            <a:r>
              <a:rPr lang="en-US" sz="2900" dirty="0"/>
              <a:t>Select the source repository to build the Docker images from.</a:t>
            </a:r>
          </a:p>
          <a:p>
            <a:r>
              <a:rPr lang="en-US" sz="2900" dirty="0"/>
              <a:t>You might need to specify an organization or user (the namespace) from the source code provider. Once you select a namespace, its source code repositories appear in the Select repository dropdown list.</a:t>
            </a:r>
          </a:p>
          <a:p>
            <a:r>
              <a:rPr lang="en-US" sz="2900" dirty="0"/>
              <a:t>Optionally, enable </a:t>
            </a:r>
            <a:r>
              <a:rPr lang="en-US" sz="2900" dirty="0" err="1"/>
              <a:t>autotests</a:t>
            </a:r>
            <a:r>
              <a:rPr lang="en-US" sz="2900" dirty="0"/>
              <a:t>.</a:t>
            </a:r>
          </a:p>
          <a:p>
            <a:r>
              <a:rPr lang="en-US" sz="2900" dirty="0"/>
              <a:t>Review the default Build Rules, and optionally click the plus sign to add and configure more build rules</a:t>
            </a:r>
            <a:r>
              <a:rPr lang="en-US" sz="2600" dirty="0"/>
              <a:t>.</a:t>
            </a:r>
          </a:p>
          <a:p>
            <a:endParaRPr lang="en-IN" dirty="0"/>
          </a:p>
        </p:txBody>
      </p:sp>
    </p:spTree>
    <p:extLst>
      <p:ext uri="{BB962C8B-B14F-4D97-AF65-F5344CB8AC3E}">
        <p14:creationId xmlns:p14="http://schemas.microsoft.com/office/powerpoint/2010/main" val="22858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DA582-17DD-407C-86AD-88E842482FC4}"/>
              </a:ext>
            </a:extLst>
          </p:cNvPr>
          <p:cNvSpPr>
            <a:spLocks noGrp="1"/>
          </p:cNvSpPr>
          <p:nvPr>
            <p:ph idx="1"/>
          </p:nvPr>
        </p:nvSpPr>
        <p:spPr>
          <a:xfrm>
            <a:off x="913795" y="519290"/>
            <a:ext cx="10353762" cy="6028266"/>
          </a:xfrm>
        </p:spPr>
        <p:txBody>
          <a:bodyPr>
            <a:normAutofit/>
          </a:bodyPr>
          <a:lstStyle/>
          <a:p>
            <a:r>
              <a:rPr lang="en-US" dirty="0"/>
              <a:t>Build rules control what Docker Hub builds into images from the contents of the source code repository, and how the resulting images are tagged within the Docker repository.</a:t>
            </a:r>
          </a:p>
          <a:p>
            <a:r>
              <a:rPr lang="en-US" dirty="0"/>
              <a:t>A default build rule is set up for you, which you can edit or delete. This default set builds from the Branch in your source code repository called master, and creates a Docker image tagged with latest.</a:t>
            </a:r>
          </a:p>
          <a:p>
            <a:r>
              <a:rPr lang="en-US" dirty="0"/>
              <a:t>For each branch or tag, enable or disable the </a:t>
            </a:r>
            <a:r>
              <a:rPr lang="en-US" dirty="0" err="1"/>
              <a:t>Autobuild</a:t>
            </a:r>
            <a:r>
              <a:rPr lang="en-US" dirty="0"/>
              <a:t> toggle.</a:t>
            </a:r>
          </a:p>
          <a:p>
            <a:r>
              <a:rPr lang="en-US" dirty="0"/>
              <a:t>Only branches or tags with </a:t>
            </a:r>
            <a:r>
              <a:rPr lang="en-US" dirty="0" err="1"/>
              <a:t>autobuild</a:t>
            </a:r>
            <a:r>
              <a:rPr lang="en-US" dirty="0"/>
              <a:t> enabled are built, tested, and have the resulting image pushed to the repository. Branches with </a:t>
            </a:r>
            <a:r>
              <a:rPr lang="en-US" dirty="0" err="1"/>
              <a:t>autobuild</a:t>
            </a:r>
            <a:r>
              <a:rPr lang="en-US" dirty="0"/>
              <a:t> disabled are built for test purposes (if enabled at the repository level), but the built Docker image is not pushed to the repository.</a:t>
            </a:r>
          </a:p>
          <a:p>
            <a:r>
              <a:rPr lang="en-US" dirty="0"/>
              <a:t>For each branch or tag, enable or disable the Build Caching toggle.</a:t>
            </a:r>
          </a:p>
          <a:p>
            <a:endParaRPr lang="en-IN" dirty="0"/>
          </a:p>
        </p:txBody>
      </p:sp>
    </p:spTree>
    <p:extLst>
      <p:ext uri="{BB962C8B-B14F-4D97-AF65-F5344CB8AC3E}">
        <p14:creationId xmlns:p14="http://schemas.microsoft.com/office/powerpoint/2010/main" val="147519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84075-DBEE-49EC-84E9-A0AE01872360}"/>
              </a:ext>
            </a:extLst>
          </p:cNvPr>
          <p:cNvSpPr>
            <a:spLocks noGrp="1"/>
          </p:cNvSpPr>
          <p:nvPr>
            <p:ph idx="1"/>
          </p:nvPr>
        </p:nvSpPr>
        <p:spPr>
          <a:xfrm>
            <a:off x="913795" y="824090"/>
            <a:ext cx="10353762" cy="4176888"/>
          </a:xfrm>
        </p:spPr>
        <p:txBody>
          <a:bodyPr/>
          <a:lstStyle/>
          <a:p>
            <a:r>
              <a:rPr lang="en-US" dirty="0"/>
              <a:t>Build caching can save time if you are building a large image frequently or have many dependencies. You might want to leave build caching disabled to make sure all of your dependencies are resolved at build time, or if you have a large layer that is quicker to build locally.</a:t>
            </a:r>
          </a:p>
          <a:p>
            <a:r>
              <a:rPr lang="en-US" dirty="0"/>
              <a:t>Click Save to save the settings, or click Save and build to save and run an initial test.</a:t>
            </a:r>
          </a:p>
          <a:p>
            <a:r>
              <a:rPr lang="en-US" dirty="0"/>
              <a:t>A webhook is automatically added to your source code repository to notify Docker Hub on every push. Only pushes to branches that are listed as the source for one or more tags trigger a build.</a:t>
            </a:r>
            <a:endParaRPr lang="en-IN" dirty="0"/>
          </a:p>
        </p:txBody>
      </p:sp>
    </p:spTree>
    <p:extLst>
      <p:ext uri="{BB962C8B-B14F-4D97-AF65-F5344CB8AC3E}">
        <p14:creationId xmlns:p14="http://schemas.microsoft.com/office/powerpoint/2010/main" val="29990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3F06-D6CC-469B-B27D-0BB792598117}"/>
              </a:ext>
            </a:extLst>
          </p:cNvPr>
          <p:cNvSpPr>
            <a:spLocks noGrp="1"/>
          </p:cNvSpPr>
          <p:nvPr>
            <p:ph type="title"/>
          </p:nvPr>
        </p:nvSpPr>
        <p:spPr/>
        <p:txBody>
          <a:bodyPr/>
          <a:lstStyle/>
          <a:p>
            <a:r>
              <a:rPr lang="en-IN" dirty="0"/>
              <a:t>Demonstration	</a:t>
            </a:r>
          </a:p>
        </p:txBody>
      </p:sp>
      <p:sp>
        <p:nvSpPr>
          <p:cNvPr id="3" name="Content Placeholder 2">
            <a:extLst>
              <a:ext uri="{FF2B5EF4-FFF2-40B4-BE49-F238E27FC236}">
                <a16:creationId xmlns:a16="http://schemas.microsoft.com/office/drawing/2014/main" id="{4CBC73D1-4ACC-4DCF-AC72-F62D57F18DBA}"/>
              </a:ext>
            </a:extLst>
          </p:cNvPr>
          <p:cNvSpPr>
            <a:spLocks noGrp="1"/>
          </p:cNvSpPr>
          <p:nvPr>
            <p:ph idx="1"/>
          </p:nvPr>
        </p:nvSpPr>
        <p:spPr/>
        <p:txBody>
          <a:bodyPr/>
          <a:lstStyle/>
          <a:p>
            <a:r>
              <a:rPr lang="en-IN" dirty="0"/>
              <a:t>Let us now build a local registry.</a:t>
            </a:r>
          </a:p>
        </p:txBody>
      </p:sp>
    </p:spTree>
    <p:extLst>
      <p:ext uri="{BB962C8B-B14F-4D97-AF65-F5344CB8AC3E}">
        <p14:creationId xmlns:p14="http://schemas.microsoft.com/office/powerpoint/2010/main" val="2787005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529</TotalTime>
  <Words>574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Goudy Old Style</vt:lpstr>
      <vt:lpstr>Open Sans</vt:lpstr>
      <vt:lpstr>Wingdings 2</vt:lpstr>
      <vt:lpstr>SlateVTI</vt:lpstr>
      <vt:lpstr>Docker </vt:lpstr>
      <vt:lpstr>Lesson Agenda </vt:lpstr>
      <vt:lpstr>Registry</vt:lpstr>
      <vt:lpstr>Automated builds</vt:lpstr>
      <vt:lpstr>Steps to configure automated build</vt:lpstr>
      <vt:lpstr>PowerPoint Presentation</vt:lpstr>
      <vt:lpstr>PowerPoint Presentation</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7</cp:revision>
  <dcterms:created xsi:type="dcterms:W3CDTF">2021-07-22T06:22:26Z</dcterms:created>
  <dcterms:modified xsi:type="dcterms:W3CDTF">2021-08-24T07:27:51Z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