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81" r:id="rId6"/>
    <p:sldId id="280" r:id="rId7"/>
    <p:sldId id="282" r:id="rId8"/>
    <p:sldId id="283" r:id="rId9"/>
    <p:sldId id="284" r:id="rId10"/>
    <p:sldId id="285" r:id="rId11"/>
    <p:sldId id="286" r:id="rId12"/>
    <p:sldId id="287"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The Docker Compose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98FB-6782-415A-86E5-2600AE38F7B0}"/>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BA90E311-6443-4043-9EDB-C7F14DC21EBE}"/>
              </a:ext>
            </a:extLst>
          </p:cNvPr>
          <p:cNvSpPr>
            <a:spLocks noGrp="1"/>
          </p:cNvSpPr>
          <p:nvPr>
            <p:ph idx="1"/>
          </p:nvPr>
        </p:nvSpPr>
        <p:spPr/>
        <p:txBody>
          <a:bodyPr/>
          <a:lstStyle/>
          <a:p>
            <a:r>
              <a:rPr lang="en-IN" dirty="0"/>
              <a:t>Let us build a multi </a:t>
            </a:r>
            <a:r>
              <a:rPr lang="en-IN"/>
              <a:t>container application.</a:t>
            </a:r>
          </a:p>
        </p:txBody>
      </p:sp>
    </p:spTree>
    <p:extLst>
      <p:ext uri="{BB962C8B-B14F-4D97-AF65-F5344CB8AC3E}">
        <p14:creationId xmlns:p14="http://schemas.microsoft.com/office/powerpoint/2010/main" val="3979236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To Understand the functions of a docker Compose</a:t>
            </a:r>
          </a:p>
          <a:p>
            <a:endParaRPr lang="en-IN" dirty="0"/>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a:bodyPr>
          <a:lstStyle/>
          <a:p>
            <a:r>
              <a:rPr lang="en-US" dirty="0"/>
              <a:t> Docker Compose, deploys and manages multi-container applications on Docker nodes running in single-engine mode.</a:t>
            </a:r>
          </a:p>
          <a:p>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D8F4-9631-4B02-A8F8-FE664ADE9575}"/>
              </a:ext>
            </a:extLst>
          </p:cNvPr>
          <p:cNvSpPr>
            <a:spLocks noGrp="1"/>
          </p:cNvSpPr>
          <p:nvPr>
            <p:ph type="title"/>
          </p:nvPr>
        </p:nvSpPr>
        <p:spPr/>
        <p:txBody>
          <a:bodyPr/>
          <a:lstStyle/>
          <a:p>
            <a:r>
              <a:rPr lang="en-IN" dirty="0"/>
              <a:t>Compose</a:t>
            </a:r>
          </a:p>
        </p:txBody>
      </p:sp>
      <p:sp>
        <p:nvSpPr>
          <p:cNvPr id="3" name="Content Placeholder 2">
            <a:extLst>
              <a:ext uri="{FF2B5EF4-FFF2-40B4-BE49-F238E27FC236}">
                <a16:creationId xmlns:a16="http://schemas.microsoft.com/office/drawing/2014/main" id="{DF086101-9741-48E3-B86C-20A97245AC4C}"/>
              </a:ext>
            </a:extLst>
          </p:cNvPr>
          <p:cNvSpPr>
            <a:spLocks noGrp="1"/>
          </p:cNvSpPr>
          <p:nvPr>
            <p:ph idx="1"/>
          </p:nvPr>
        </p:nvSpPr>
        <p:spPr/>
        <p:txBody>
          <a:bodyPr>
            <a:normAutofit fontScale="77500" lnSpcReduction="20000"/>
          </a:bodyPr>
          <a:lstStyle/>
          <a:p>
            <a:r>
              <a:rPr lang="en-US" dirty="0"/>
              <a:t>Modern cloud-native apps are made of multiple smaller services that interact to form a useful app. We call this pattern “microservices”.</a:t>
            </a:r>
          </a:p>
          <a:p>
            <a:r>
              <a:rPr lang="en-US" dirty="0"/>
              <a:t>Instead of gluing each microservice together with scripts and long docker commands, Docker Compose lets you describe an entire app in a single declarative configuration file, and deploy it with a single command.</a:t>
            </a:r>
          </a:p>
          <a:p>
            <a:r>
              <a:rPr lang="en-US" dirty="0"/>
              <a:t>Once the app is deployed, you can manage its entire lifecycle with a simple set of commands.</a:t>
            </a:r>
          </a:p>
          <a:p>
            <a:r>
              <a:rPr lang="en-US" dirty="0"/>
              <a:t>In the beginning was Fig. Fig was a powerful tool, created by a company called Orchard, and it was the best way to manage multi-container Docker apps. It was a Python tool that sat on top of Docker, and let you define entire multi-container apps in a single YAML file. You could then deploy and manage the lifecycle of the app with the fig command-line tool.</a:t>
            </a:r>
          </a:p>
          <a:p>
            <a:r>
              <a:rPr lang="en-US" dirty="0"/>
              <a:t>Docker, Inc. acquired Orchard and re-branded Fig as Docker Compose. The command-line tool was renamed from fig to docker-compose.</a:t>
            </a:r>
            <a:endParaRPr lang="en-IN" dirty="0"/>
          </a:p>
        </p:txBody>
      </p:sp>
    </p:spTree>
    <p:extLst>
      <p:ext uri="{BB962C8B-B14F-4D97-AF65-F5344CB8AC3E}">
        <p14:creationId xmlns:p14="http://schemas.microsoft.com/office/powerpoint/2010/main" val="333784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FEA0-9B8A-46F5-9993-1C47B1FA20D7}"/>
              </a:ext>
            </a:extLst>
          </p:cNvPr>
          <p:cNvSpPr>
            <a:spLocks noGrp="1"/>
          </p:cNvSpPr>
          <p:nvPr>
            <p:ph type="title"/>
          </p:nvPr>
        </p:nvSpPr>
        <p:spPr/>
        <p:txBody>
          <a:bodyPr/>
          <a:lstStyle/>
          <a:p>
            <a:r>
              <a:rPr lang="en-IN" dirty="0"/>
              <a:t>Compose cont.</a:t>
            </a:r>
          </a:p>
        </p:txBody>
      </p:sp>
      <p:sp>
        <p:nvSpPr>
          <p:cNvPr id="3" name="Content Placeholder 2">
            <a:extLst>
              <a:ext uri="{FF2B5EF4-FFF2-40B4-BE49-F238E27FC236}">
                <a16:creationId xmlns:a16="http://schemas.microsoft.com/office/drawing/2014/main" id="{9548D950-D0DD-47AB-BD83-9AA2E618FC41}"/>
              </a:ext>
            </a:extLst>
          </p:cNvPr>
          <p:cNvSpPr>
            <a:spLocks noGrp="1"/>
          </p:cNvSpPr>
          <p:nvPr>
            <p:ph idx="1"/>
          </p:nvPr>
        </p:nvSpPr>
        <p:spPr/>
        <p:txBody>
          <a:bodyPr>
            <a:normAutofit fontScale="92500" lnSpcReduction="20000"/>
          </a:bodyPr>
          <a:lstStyle/>
          <a:p>
            <a:r>
              <a:rPr lang="en-US" dirty="0"/>
              <a:t>Compose is still an external Python binary that you have to install on a Docker host.</a:t>
            </a:r>
          </a:p>
          <a:p>
            <a:r>
              <a:rPr lang="en-US" dirty="0"/>
              <a:t>You define multi-container (microservices) apps in a YAML file, pass the YAML file to the docker-compose command line, and Compose deploys it via the Docker API. </a:t>
            </a:r>
          </a:p>
          <a:p>
            <a:r>
              <a:rPr lang="en-US" dirty="0"/>
              <a:t>Installing Docker Compose on Linux is a two-step process. First, you download the binary using the curl command. Then you make it executable using </a:t>
            </a:r>
            <a:r>
              <a:rPr lang="en-US" dirty="0" err="1"/>
              <a:t>chmod</a:t>
            </a:r>
            <a:r>
              <a:rPr lang="en-US" dirty="0"/>
              <a:t>. A working docker engine is needed to install docker compose</a:t>
            </a:r>
          </a:p>
          <a:p>
            <a:r>
              <a:rPr lang="pt-BR" dirty="0"/>
              <a:t>sudo curl -L "https://github.com/docker/compose/releases/download/1.25.5/docker-compose-$(uname -s)-$(uname -m)" -o /usr/local/bin/docker-compose</a:t>
            </a:r>
          </a:p>
          <a:p>
            <a:r>
              <a:rPr lang="en-US" dirty="0" err="1"/>
              <a:t>sudo</a:t>
            </a:r>
            <a:r>
              <a:rPr lang="en-US" dirty="0"/>
              <a:t> </a:t>
            </a:r>
            <a:r>
              <a:rPr lang="en-US" dirty="0" err="1"/>
              <a:t>chmod</a:t>
            </a:r>
            <a:r>
              <a:rPr lang="en-US" dirty="0"/>
              <a:t> +x /</a:t>
            </a:r>
            <a:r>
              <a:rPr lang="en-US" dirty="0" err="1"/>
              <a:t>usr</a:t>
            </a:r>
            <a:r>
              <a:rPr lang="en-US" dirty="0"/>
              <a:t>/local/bin/docker-compose</a:t>
            </a:r>
          </a:p>
          <a:p>
            <a:r>
              <a:rPr lang="en-IN" dirty="0"/>
              <a:t>docker-compose --version</a:t>
            </a:r>
          </a:p>
        </p:txBody>
      </p:sp>
    </p:spTree>
    <p:extLst>
      <p:ext uri="{BB962C8B-B14F-4D97-AF65-F5344CB8AC3E}">
        <p14:creationId xmlns:p14="http://schemas.microsoft.com/office/powerpoint/2010/main" val="380661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5685-3B1D-47DA-8059-9F957BC17A9F}"/>
              </a:ext>
            </a:extLst>
          </p:cNvPr>
          <p:cNvSpPr>
            <a:spLocks noGrp="1"/>
          </p:cNvSpPr>
          <p:nvPr>
            <p:ph type="title"/>
          </p:nvPr>
        </p:nvSpPr>
        <p:spPr>
          <a:xfrm>
            <a:off x="913795" y="609600"/>
            <a:ext cx="10353762" cy="765976"/>
          </a:xfrm>
        </p:spPr>
        <p:txBody>
          <a:bodyPr/>
          <a:lstStyle/>
          <a:p>
            <a:r>
              <a:rPr lang="en-IN" dirty="0"/>
              <a:t>docker-</a:t>
            </a:r>
            <a:r>
              <a:rPr lang="en-IN" dirty="0" err="1"/>
              <a:t>compose.yml</a:t>
            </a:r>
            <a:endParaRPr lang="en-IN" dirty="0"/>
          </a:p>
        </p:txBody>
      </p:sp>
      <p:sp>
        <p:nvSpPr>
          <p:cNvPr id="3" name="Content Placeholder 2">
            <a:extLst>
              <a:ext uri="{FF2B5EF4-FFF2-40B4-BE49-F238E27FC236}">
                <a16:creationId xmlns:a16="http://schemas.microsoft.com/office/drawing/2014/main" id="{B5C73D43-E5EB-4419-81F9-9E8C2364B314}"/>
              </a:ext>
            </a:extLst>
          </p:cNvPr>
          <p:cNvSpPr>
            <a:spLocks noGrp="1"/>
          </p:cNvSpPr>
          <p:nvPr>
            <p:ph idx="1"/>
          </p:nvPr>
        </p:nvSpPr>
        <p:spPr/>
        <p:txBody>
          <a:bodyPr>
            <a:normAutofit fontScale="92500" lnSpcReduction="10000"/>
          </a:bodyPr>
          <a:lstStyle/>
          <a:p>
            <a:r>
              <a:rPr lang="en-IN" dirty="0"/>
              <a:t>Compose uses YAML files to define multi-service applications.</a:t>
            </a:r>
          </a:p>
          <a:p>
            <a:r>
              <a:rPr lang="en-US" dirty="0"/>
              <a:t>The default name for a Compose YAML file is docker-</a:t>
            </a:r>
            <a:r>
              <a:rPr lang="en-US" dirty="0" err="1"/>
              <a:t>compose.yml</a:t>
            </a:r>
            <a:r>
              <a:rPr lang="en-US" dirty="0"/>
              <a:t>. However, you can use the -f flag to specify custom filenames. The file has few top-level keys such as:</a:t>
            </a:r>
          </a:p>
          <a:p>
            <a:pPr lvl="1"/>
            <a:r>
              <a:rPr lang="en-IN" dirty="0"/>
              <a:t>version</a:t>
            </a:r>
          </a:p>
          <a:p>
            <a:pPr lvl="1"/>
            <a:r>
              <a:rPr lang="en-IN" dirty="0"/>
              <a:t>services</a:t>
            </a:r>
          </a:p>
          <a:p>
            <a:pPr lvl="1"/>
            <a:r>
              <a:rPr lang="en-IN" dirty="0"/>
              <a:t>networks</a:t>
            </a:r>
          </a:p>
          <a:p>
            <a:pPr lvl="1"/>
            <a:r>
              <a:rPr lang="en-IN" dirty="0"/>
              <a:t>Volumes</a:t>
            </a:r>
          </a:p>
          <a:p>
            <a:pPr lvl="1"/>
            <a:r>
              <a:rPr lang="en-IN" dirty="0"/>
              <a:t>Secrets</a:t>
            </a:r>
          </a:p>
          <a:p>
            <a:pPr lvl="1"/>
            <a:r>
              <a:rPr lang="en-IN" dirty="0"/>
              <a:t>configs</a:t>
            </a:r>
            <a:endParaRPr lang="en-US" dirty="0"/>
          </a:p>
          <a:p>
            <a:endParaRPr lang="en-IN" dirty="0"/>
          </a:p>
        </p:txBody>
      </p:sp>
    </p:spTree>
    <p:extLst>
      <p:ext uri="{BB962C8B-B14F-4D97-AF65-F5344CB8AC3E}">
        <p14:creationId xmlns:p14="http://schemas.microsoft.com/office/powerpoint/2010/main" val="278969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9072-1962-4A94-BF76-7F6FC00567C5}"/>
              </a:ext>
            </a:extLst>
          </p:cNvPr>
          <p:cNvSpPr>
            <a:spLocks noGrp="1"/>
          </p:cNvSpPr>
          <p:nvPr>
            <p:ph type="title"/>
          </p:nvPr>
        </p:nvSpPr>
        <p:spPr/>
        <p:txBody>
          <a:bodyPr/>
          <a:lstStyle/>
          <a:p>
            <a:r>
              <a:rPr lang="en-IN" dirty="0"/>
              <a:t>Docker-compose </a:t>
            </a:r>
            <a:r>
              <a:rPr lang="en-IN" dirty="0" err="1"/>
              <a:t>cont</a:t>
            </a:r>
            <a:endParaRPr lang="en-IN" dirty="0"/>
          </a:p>
        </p:txBody>
      </p:sp>
      <p:sp>
        <p:nvSpPr>
          <p:cNvPr id="3" name="Content Placeholder 2">
            <a:extLst>
              <a:ext uri="{FF2B5EF4-FFF2-40B4-BE49-F238E27FC236}">
                <a16:creationId xmlns:a16="http://schemas.microsoft.com/office/drawing/2014/main" id="{1766F52A-63BA-4D66-81D9-F97AC9BF93E8}"/>
              </a:ext>
            </a:extLst>
          </p:cNvPr>
          <p:cNvSpPr>
            <a:spLocks noGrp="1"/>
          </p:cNvSpPr>
          <p:nvPr>
            <p:ph idx="1"/>
          </p:nvPr>
        </p:nvSpPr>
        <p:spPr/>
        <p:txBody>
          <a:bodyPr>
            <a:normAutofit fontScale="77500" lnSpcReduction="20000"/>
          </a:bodyPr>
          <a:lstStyle/>
          <a:p>
            <a:r>
              <a:rPr lang="en-US" dirty="0"/>
              <a:t>The version key is mandatory, and it’s always the first line at the root of the file.</a:t>
            </a:r>
          </a:p>
          <a:p>
            <a:r>
              <a:rPr lang="en-US" dirty="0"/>
              <a:t>This defines the version of the Compose file format (basically the API). You should normally use the latest version.</a:t>
            </a:r>
          </a:p>
          <a:p>
            <a:r>
              <a:rPr lang="en-US" dirty="0"/>
              <a:t>It’s important to note that the versions key does not define the version of Docker Compose or the Docker Engine</a:t>
            </a:r>
          </a:p>
          <a:p>
            <a:r>
              <a:rPr lang="en-US" dirty="0"/>
              <a:t>The top-level services key is where you define the different application microservices.</a:t>
            </a:r>
          </a:p>
          <a:p>
            <a:r>
              <a:rPr lang="en-US" dirty="0"/>
              <a:t>Compose will deploy each of these services as its own container.</a:t>
            </a:r>
          </a:p>
          <a:p>
            <a:r>
              <a:rPr lang="en-US" dirty="0"/>
              <a:t>The top-level networks key tells Docker to create new networks. By default, Compose will create bridge networks. These are single-host networks that can only connect containers on the same Docker host. However, you can use the driver property to specify different network types.</a:t>
            </a:r>
          </a:p>
          <a:p>
            <a:r>
              <a:rPr lang="en-US" dirty="0"/>
              <a:t>The top-level volumes key is where you tell Docker to create new volumes.</a:t>
            </a:r>
            <a:endParaRPr lang="en-IN" dirty="0"/>
          </a:p>
          <a:p>
            <a:endParaRPr lang="en-IN" dirty="0"/>
          </a:p>
        </p:txBody>
      </p:sp>
    </p:spTree>
    <p:extLst>
      <p:ext uri="{BB962C8B-B14F-4D97-AF65-F5344CB8AC3E}">
        <p14:creationId xmlns:p14="http://schemas.microsoft.com/office/powerpoint/2010/main" val="162591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F2FD-1ACE-47D2-B9B0-6D7099235640}"/>
              </a:ext>
            </a:extLst>
          </p:cNvPr>
          <p:cNvSpPr>
            <a:spLocks noGrp="1"/>
          </p:cNvSpPr>
          <p:nvPr>
            <p:ph type="title"/>
          </p:nvPr>
        </p:nvSpPr>
        <p:spPr/>
        <p:txBody>
          <a:bodyPr/>
          <a:lstStyle/>
          <a:p>
            <a:r>
              <a:rPr lang="en-IN" dirty="0"/>
              <a:t>Common Compose commands</a:t>
            </a:r>
          </a:p>
        </p:txBody>
      </p:sp>
      <p:sp>
        <p:nvSpPr>
          <p:cNvPr id="3" name="Content Placeholder 2">
            <a:extLst>
              <a:ext uri="{FF2B5EF4-FFF2-40B4-BE49-F238E27FC236}">
                <a16:creationId xmlns:a16="http://schemas.microsoft.com/office/drawing/2014/main" id="{B53CA5BB-D362-4E00-B413-87211382EFDF}"/>
              </a:ext>
            </a:extLst>
          </p:cNvPr>
          <p:cNvSpPr>
            <a:spLocks noGrp="1"/>
          </p:cNvSpPr>
          <p:nvPr>
            <p:ph idx="1"/>
          </p:nvPr>
        </p:nvSpPr>
        <p:spPr/>
        <p:txBody>
          <a:bodyPr>
            <a:normAutofit fontScale="92500" lnSpcReduction="10000"/>
          </a:bodyPr>
          <a:lstStyle/>
          <a:p>
            <a:r>
              <a:rPr lang="en-US" i="1" dirty="0"/>
              <a:t>docker-compose up </a:t>
            </a:r>
            <a:r>
              <a:rPr lang="en-US" dirty="0"/>
              <a:t>is the most common way to bring up a Compose app</a:t>
            </a:r>
          </a:p>
          <a:p>
            <a:r>
              <a:rPr lang="en-US" dirty="0"/>
              <a:t>It builds or pulls all required images, creates all required networks and volumes, and starts all required containers.</a:t>
            </a:r>
          </a:p>
          <a:p>
            <a:r>
              <a:rPr lang="en-US" dirty="0"/>
              <a:t>By default, docker-compose up expects the name of the Compose file to docker-</a:t>
            </a:r>
            <a:r>
              <a:rPr lang="en-US" dirty="0" err="1"/>
              <a:t>compose.yml</a:t>
            </a:r>
            <a:r>
              <a:rPr lang="en-US" dirty="0"/>
              <a:t>. If your Compose file has a different name, you need to specify it with the -f flag.</a:t>
            </a:r>
          </a:p>
          <a:p>
            <a:pPr lvl="1"/>
            <a:r>
              <a:rPr lang="en-US" dirty="0"/>
              <a:t>$ docker-compose -f </a:t>
            </a:r>
            <a:r>
              <a:rPr lang="en-US" dirty="0" err="1"/>
              <a:t>mycompose.yml</a:t>
            </a:r>
            <a:r>
              <a:rPr lang="en-US" dirty="0"/>
              <a:t> up</a:t>
            </a:r>
          </a:p>
          <a:p>
            <a:r>
              <a:rPr lang="en-US" dirty="0"/>
              <a:t>It’s also common to use the -d flag to bring the app up in the background</a:t>
            </a:r>
          </a:p>
          <a:p>
            <a:pPr lvl="1"/>
            <a:r>
              <a:rPr lang="en-IN" dirty="0"/>
              <a:t>docker-compose up –d</a:t>
            </a:r>
          </a:p>
          <a:p>
            <a:pPr lvl="1"/>
            <a:r>
              <a:rPr lang="en-US" dirty="0"/>
              <a:t>docker-compose -f </a:t>
            </a:r>
            <a:r>
              <a:rPr lang="en-US" dirty="0" err="1"/>
              <a:t>mycomposes.yml</a:t>
            </a:r>
            <a:r>
              <a:rPr lang="en-US" dirty="0"/>
              <a:t> up -d</a:t>
            </a:r>
            <a:endParaRPr lang="en-IN" dirty="0"/>
          </a:p>
        </p:txBody>
      </p:sp>
    </p:spTree>
    <p:extLst>
      <p:ext uri="{BB962C8B-B14F-4D97-AF65-F5344CB8AC3E}">
        <p14:creationId xmlns:p14="http://schemas.microsoft.com/office/powerpoint/2010/main" val="280070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D80C-BD0A-4746-9FB6-6B7EF05CBD12}"/>
              </a:ext>
            </a:extLst>
          </p:cNvPr>
          <p:cNvSpPr>
            <a:spLocks noGrp="1"/>
          </p:cNvSpPr>
          <p:nvPr>
            <p:ph type="title"/>
          </p:nvPr>
        </p:nvSpPr>
        <p:spPr>
          <a:xfrm>
            <a:off x="913795" y="609600"/>
            <a:ext cx="10353762" cy="815340"/>
          </a:xfrm>
        </p:spPr>
        <p:txBody>
          <a:bodyPr/>
          <a:lstStyle/>
          <a:p>
            <a:r>
              <a:rPr lang="en-IN" dirty="0"/>
              <a:t>Common Compose commands</a:t>
            </a:r>
          </a:p>
        </p:txBody>
      </p:sp>
      <p:sp>
        <p:nvSpPr>
          <p:cNvPr id="3" name="Content Placeholder 2">
            <a:extLst>
              <a:ext uri="{FF2B5EF4-FFF2-40B4-BE49-F238E27FC236}">
                <a16:creationId xmlns:a16="http://schemas.microsoft.com/office/drawing/2014/main" id="{B0E96CE5-9B04-48DF-B134-D991F89CB604}"/>
              </a:ext>
            </a:extLst>
          </p:cNvPr>
          <p:cNvSpPr>
            <a:spLocks noGrp="1"/>
          </p:cNvSpPr>
          <p:nvPr>
            <p:ph idx="1"/>
          </p:nvPr>
        </p:nvSpPr>
        <p:spPr>
          <a:xfrm>
            <a:off x="913795" y="1661160"/>
            <a:ext cx="10353762" cy="4587240"/>
          </a:xfrm>
        </p:spPr>
        <p:txBody>
          <a:bodyPr>
            <a:normAutofit fontScale="85000" lnSpcReduction="20000"/>
          </a:bodyPr>
          <a:lstStyle/>
          <a:p>
            <a:r>
              <a:rPr lang="en-US" dirty="0"/>
              <a:t>we can use normal docker commands to view the images, containers, networks, and volumes that Compose created.</a:t>
            </a:r>
          </a:p>
          <a:p>
            <a:pPr lvl="1"/>
            <a:r>
              <a:rPr lang="en-IN" dirty="0"/>
              <a:t>docker image ls</a:t>
            </a:r>
            <a:endParaRPr lang="en-US" dirty="0"/>
          </a:p>
          <a:p>
            <a:r>
              <a:rPr lang="en-US" i="1" dirty="0"/>
              <a:t>docker-compose down </a:t>
            </a:r>
            <a:r>
              <a:rPr lang="en-US" sz="2400" dirty="0"/>
              <a:t>command to stop and delete the app with a single command.</a:t>
            </a:r>
          </a:p>
          <a:p>
            <a:r>
              <a:rPr lang="en-US" dirty="0"/>
              <a:t>Volumes are intended to be long-term persistent data stores. Therefore volumes are not deleted.</a:t>
            </a:r>
          </a:p>
          <a:p>
            <a:r>
              <a:rPr lang="en-IN" i="1" dirty="0"/>
              <a:t>docker-compose </a:t>
            </a:r>
            <a:r>
              <a:rPr lang="en-IN" i="1" dirty="0" err="1"/>
              <a:t>ps</a:t>
            </a:r>
            <a:r>
              <a:rPr lang="en-IN" dirty="0"/>
              <a:t> s</a:t>
            </a:r>
            <a:r>
              <a:rPr lang="en-US" dirty="0"/>
              <a:t>how the current state of the app</a:t>
            </a:r>
          </a:p>
          <a:p>
            <a:r>
              <a:rPr lang="en-US" dirty="0"/>
              <a:t>Use </a:t>
            </a:r>
            <a:r>
              <a:rPr lang="en-US" i="1" dirty="0"/>
              <a:t>docker-compose top</a:t>
            </a:r>
            <a:r>
              <a:rPr lang="en-US" dirty="0"/>
              <a:t> to list the processes running inside of each service (container).</a:t>
            </a:r>
          </a:p>
          <a:p>
            <a:r>
              <a:rPr lang="en-US" dirty="0"/>
              <a:t>Use the </a:t>
            </a:r>
            <a:r>
              <a:rPr lang="en-US" i="1" dirty="0"/>
              <a:t>docker-compose stop</a:t>
            </a:r>
            <a:r>
              <a:rPr lang="en-US" dirty="0"/>
              <a:t> command to stop the app without deleting its resources.</a:t>
            </a:r>
          </a:p>
          <a:p>
            <a:r>
              <a:rPr lang="en-US" i="1" dirty="0"/>
              <a:t>docker-compose rm</a:t>
            </a:r>
            <a:r>
              <a:rPr lang="en-US" dirty="0"/>
              <a:t>. This will delete the containers and networks the app is using, but it will not delete volumes or images. Nor will it delete the application source code in your project’s build context directory</a:t>
            </a:r>
          </a:p>
          <a:p>
            <a:r>
              <a:rPr lang="en-US" dirty="0"/>
              <a:t>Restart the app with the </a:t>
            </a:r>
            <a:r>
              <a:rPr lang="en-US" i="1" dirty="0"/>
              <a:t>docker-compose restart </a:t>
            </a:r>
            <a:r>
              <a:rPr lang="en-US" dirty="0"/>
              <a:t>command.</a:t>
            </a:r>
          </a:p>
          <a:p>
            <a:endParaRPr lang="en-IN" dirty="0"/>
          </a:p>
        </p:txBody>
      </p:sp>
    </p:spTree>
    <p:extLst>
      <p:ext uri="{BB962C8B-B14F-4D97-AF65-F5344CB8AC3E}">
        <p14:creationId xmlns:p14="http://schemas.microsoft.com/office/powerpoint/2010/main" val="1608736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577</TotalTime>
  <Words>826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Goudy Old Style</vt:lpstr>
      <vt:lpstr>Wingdings 2</vt:lpstr>
      <vt:lpstr>SlateVTI</vt:lpstr>
      <vt:lpstr>Docker </vt:lpstr>
      <vt:lpstr>Lesson Agenda </vt:lpstr>
      <vt:lpstr>Introduction</vt:lpstr>
      <vt:lpstr>Compose</vt:lpstr>
      <vt:lpstr>Compose cont.</vt:lpstr>
      <vt:lpstr>docker-compose.yml</vt:lpstr>
      <vt:lpstr>Docker-compose cont</vt:lpstr>
      <vt:lpstr>Common Compose commands</vt:lpstr>
      <vt:lpstr>Common Compose commands</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11</cp:revision>
  <dcterms:created xsi:type="dcterms:W3CDTF">2021-07-22T06:22:26Z</dcterms:created>
  <dcterms:modified xsi:type="dcterms:W3CDTF">2021-08-25T05:12:56Z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