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2DDF-1D14-4519-B9EE-3FE19400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Kubernetes Locally Using </a:t>
            </a:r>
            <a:r>
              <a:rPr lang="en-US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5F2D-2810-4F8F-93B7-E93AD74E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need a local development experience, we can install a simple single-node cluster using </a:t>
            </a:r>
            <a:r>
              <a:rPr lang="en-US" dirty="0" err="1"/>
              <a:t>minikube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is intended for local development, learning, and experimentation.</a:t>
            </a:r>
          </a:p>
          <a:p>
            <a:pPr marL="0" indent="0">
              <a:buNone/>
            </a:pPr>
            <a:r>
              <a:rPr lang="en-US" dirty="0"/>
              <a:t>We need to have a hypervisor installed on our machine to use </a:t>
            </a:r>
            <a:r>
              <a:rPr lang="en-US" dirty="0" err="1"/>
              <a:t>minikube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A49F-1D1F-4A35-BF9E-D88D563C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Kubernetes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A592-68F2-4E00-B95E-D40532CE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official Kubernetes client is </a:t>
            </a:r>
            <a:r>
              <a:rPr lang="en-US" dirty="0" err="1"/>
              <a:t>kubectl</a:t>
            </a:r>
            <a:r>
              <a:rPr lang="en-US" dirty="0"/>
              <a:t>: a command-line tool for interacting with the Kubernetes API. </a:t>
            </a:r>
            <a:r>
              <a:rPr lang="en-US" dirty="0" err="1"/>
              <a:t>kubectl</a:t>
            </a:r>
            <a:r>
              <a:rPr lang="en-US" dirty="0"/>
              <a:t> can be used to manage most Kubernetes objects such as pods, </a:t>
            </a:r>
            <a:r>
              <a:rPr lang="en-US" dirty="0" err="1"/>
              <a:t>ReplicaSets</a:t>
            </a:r>
            <a:r>
              <a:rPr lang="en-US" dirty="0"/>
              <a:t>, and services. </a:t>
            </a:r>
            <a:r>
              <a:rPr lang="en-US" dirty="0" err="1"/>
              <a:t>kubectl</a:t>
            </a:r>
            <a:r>
              <a:rPr lang="en-US" dirty="0"/>
              <a:t> can also be used to explore and verify the overall health of the cluster.</a:t>
            </a:r>
          </a:p>
          <a:p>
            <a:pPr marL="0" indent="0">
              <a:buNone/>
            </a:pPr>
            <a:r>
              <a:rPr lang="en-US" b="1" dirty="0"/>
              <a:t>controller-manager</a:t>
            </a:r>
            <a:r>
              <a:rPr lang="en-US" dirty="0"/>
              <a:t> is responsible for running various controllers that regulate behavior in the cluster: for example, ensuring that all of the replicas of a service are available and healthy.</a:t>
            </a:r>
          </a:p>
          <a:p>
            <a:pPr marL="0" indent="0">
              <a:buNone/>
            </a:pPr>
            <a:r>
              <a:rPr lang="en-US" b="1" dirty="0"/>
              <a:t>scheduler</a:t>
            </a:r>
            <a:r>
              <a:rPr lang="en-US" dirty="0"/>
              <a:t> is responsible for placing different pods onto different nodes in the cluster.</a:t>
            </a:r>
          </a:p>
          <a:p>
            <a:pPr marL="0" indent="0">
              <a:buNone/>
            </a:pPr>
            <a:r>
              <a:rPr lang="en-US" b="1" dirty="0" err="1"/>
              <a:t>etcd</a:t>
            </a:r>
            <a:r>
              <a:rPr lang="en-US" dirty="0"/>
              <a:t> server is the storage for the cluster where all of the API objects are stored.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3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8AF7-07AA-4D75-AAF1-D15D17A2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A5CC-931D-4A4A-9F16-F2AC810C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Kubernetes proxy is responsible for routing network traffic to load-balanced services in the Kubernetes cluster. To do its job, the proxy must be present on every node in the cluster. Kubernetes has an API object named </a:t>
            </a:r>
            <a:r>
              <a:rPr lang="en-US" dirty="0" err="1"/>
              <a:t>DaemonSet</a:t>
            </a:r>
            <a:r>
              <a:rPr lang="en-US" dirty="0"/>
              <a:t>, that is used in many clusters to accomplish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9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E3F2-DB9F-4E6C-95DE-73E8882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7021-D088-4F03-8F3B-5A8339C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 also runs a DNS server, which provides naming and discovery for the services that are defined in the cluster. This DNS server also runs as a replicated service on the cluster. Depending on the size of your cluster, you may see one or more DNS servers running in your cluster. The DNS service is run as a Kubernetes deployment, which manages these replicas: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6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4F32-299B-4D9F-8000-96A58B78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8608-8EF5-4559-8080-C4E56FC1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 uses namespaces to organize objects in the cluster. You can think of each namespace as a folder that holds a set of objects.</a:t>
            </a:r>
          </a:p>
          <a:p>
            <a:pPr marL="0" indent="0">
              <a:buNone/>
            </a:pPr>
            <a:r>
              <a:rPr lang="en-US" dirty="0"/>
              <a:t>By default, the </a:t>
            </a:r>
            <a:r>
              <a:rPr lang="en-US" dirty="0" err="1"/>
              <a:t>kubectl</a:t>
            </a:r>
            <a:r>
              <a:rPr lang="en-US" dirty="0"/>
              <a:t> command-line tool interacts with the default namespace. If you want to use a different namespace, you can pass </a:t>
            </a:r>
            <a:r>
              <a:rPr lang="en-US" dirty="0" err="1"/>
              <a:t>kubectl</a:t>
            </a:r>
            <a:r>
              <a:rPr lang="en-US" dirty="0"/>
              <a:t> the --namespace flag. For example, </a:t>
            </a:r>
            <a:r>
              <a:rPr lang="en-US" dirty="0" err="1"/>
              <a:t>kubectl</a:t>
            </a:r>
            <a:r>
              <a:rPr lang="en-US" dirty="0"/>
              <a:t> --namespace=</a:t>
            </a:r>
            <a:r>
              <a:rPr lang="en-US" dirty="0" err="1"/>
              <a:t>mystuff</a:t>
            </a:r>
            <a:r>
              <a:rPr lang="en-US" dirty="0"/>
              <a:t> references objects in the </a:t>
            </a:r>
            <a:r>
              <a:rPr lang="en-US" dirty="0" err="1"/>
              <a:t>mystuff</a:t>
            </a:r>
            <a:r>
              <a:rPr lang="en-US" dirty="0"/>
              <a:t> namespace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0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9CEB-898D-484A-A3D6-504DC729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91D1-B21E-418A-BAEB-9FB7048E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change the default namespace more permanently, you can use a context. This gets recorded in a </a:t>
            </a:r>
            <a:r>
              <a:rPr lang="en-US" dirty="0" err="1"/>
              <a:t>kubectl</a:t>
            </a:r>
            <a:r>
              <a:rPr lang="en-US" dirty="0"/>
              <a:t> configuration file, usually located at $HOME/.</a:t>
            </a:r>
            <a:r>
              <a:rPr lang="en-US" dirty="0" err="1"/>
              <a:t>kube</a:t>
            </a:r>
            <a:r>
              <a:rPr lang="en-US" dirty="0"/>
              <a:t>/config. This configuration file also stores how to both find and authenticate to your cluster.</a:t>
            </a:r>
          </a:p>
          <a:p>
            <a:pPr marL="0" indent="0">
              <a:buNone/>
            </a:pPr>
            <a:r>
              <a:rPr lang="en-US" i="1" dirty="0" err="1"/>
              <a:t>kubectl</a:t>
            </a:r>
            <a:r>
              <a:rPr lang="en-US" i="1" dirty="0"/>
              <a:t> config set-context my-context --namespace=</a:t>
            </a:r>
            <a:r>
              <a:rPr lang="en-US" i="1" dirty="0" err="1"/>
              <a:t>mystuff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This creates a new context, but it doesn’t actually start using it yet. To use this newly created context, you can run:</a:t>
            </a:r>
          </a:p>
          <a:p>
            <a:pPr marL="0" indent="0">
              <a:buNone/>
            </a:pPr>
            <a:r>
              <a:rPr lang="en-IN" i="1" dirty="0" err="1"/>
              <a:t>kubectl</a:t>
            </a:r>
            <a:r>
              <a:rPr lang="en-IN" i="1" dirty="0"/>
              <a:t> config use-context my-context</a:t>
            </a:r>
          </a:p>
        </p:txBody>
      </p:sp>
    </p:spTree>
    <p:extLst>
      <p:ext uri="{BB962C8B-B14F-4D97-AF65-F5344CB8AC3E}">
        <p14:creationId xmlns:p14="http://schemas.microsoft.com/office/powerpoint/2010/main" val="176990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7F20-8C50-4C18-A62D-AEDCC18A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7284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{70D084C8-A98F-4AB7-BF14-98289D71A1B9}tf33552983_win32</Template>
  <TotalTime>69</TotalTime>
  <Words>456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Kubernetes</vt:lpstr>
      <vt:lpstr>Installing Kubernetes Locally Using minikube</vt:lpstr>
      <vt:lpstr>The Kubernetes Client</vt:lpstr>
      <vt:lpstr>Kubernetes Proxy</vt:lpstr>
      <vt:lpstr>Kubernetes DNS</vt:lpstr>
      <vt:lpstr>Namespaces</vt:lpstr>
      <vt:lpstr>Contexts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jitendra jha</dc:creator>
  <cp:lastModifiedBy>jitendra jha</cp:lastModifiedBy>
  <cp:revision>6</cp:revision>
  <dcterms:created xsi:type="dcterms:W3CDTF">2022-02-21T02:57:58Z</dcterms:created>
  <dcterms:modified xsi:type="dcterms:W3CDTF">2022-02-21T04:26:46Z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