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Jitendra Kr Jha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2DDF-1D14-4519-B9EE-3FE19400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5F2D-2810-4F8F-93B7-E93AD74E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326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{70D084C8-A98F-4AB7-BF14-98289D71A1B9}tf33552983_win32</Template>
  <TotalTime>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Franklin Gothic Book</vt:lpstr>
      <vt:lpstr>Franklin Gothic Demi</vt:lpstr>
      <vt:lpstr>Wingdings 2</vt:lpstr>
      <vt:lpstr>DividendVTI</vt:lpstr>
      <vt:lpstr>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jitendra jha</dc:creator>
  <cp:lastModifiedBy>jitendra jha</cp:lastModifiedBy>
  <cp:revision>1</cp:revision>
  <dcterms:created xsi:type="dcterms:W3CDTF">2022-02-21T02:57:58Z</dcterms:created>
  <dcterms:modified xsi:type="dcterms:W3CDTF">2022-02-21T03:02:29Z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