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14"/>
  </p:notesMasterIdLst>
  <p:sldIdLst>
    <p:sldId id="256" r:id="rId2"/>
    <p:sldId id="267" r:id="rId3"/>
    <p:sldId id="259" r:id="rId4"/>
    <p:sldId id="261" r:id="rId5"/>
    <p:sldId id="262" r:id="rId6"/>
    <p:sldId id="263" r:id="rId7"/>
    <p:sldId id="264" r:id="rId8"/>
    <p:sldId id="266" r:id="rId9"/>
    <p:sldId id="260" r:id="rId10"/>
    <p:sldId id="265" r:id="rId11"/>
    <p:sldId id="25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809C"/>
    <a:srgbClr val="FFE7BA"/>
    <a:srgbClr val="A69679"/>
    <a:srgbClr val="A62F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5"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FAE53-B8F5-4659-82E9-F5704569BA63}"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B6D6F-FC3C-42BD-B499-3448054EBCB0}" type="slidenum">
              <a:rPr lang="en-US" smtClean="0"/>
              <a:t>‹#›</a:t>
            </a:fld>
            <a:endParaRPr lang="en-US"/>
          </a:p>
        </p:txBody>
      </p:sp>
    </p:spTree>
    <p:extLst>
      <p:ext uri="{BB962C8B-B14F-4D97-AF65-F5344CB8AC3E}">
        <p14:creationId xmlns:p14="http://schemas.microsoft.com/office/powerpoint/2010/main" val="312081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CB6D6F-FC3C-42BD-B499-3448054EBCB0}" type="slidenum">
              <a:rPr lang="en-US" smtClean="0"/>
              <a:t>9</a:t>
            </a:fld>
            <a:endParaRPr lang="en-US"/>
          </a:p>
        </p:txBody>
      </p:sp>
    </p:spTree>
    <p:extLst>
      <p:ext uri="{BB962C8B-B14F-4D97-AF65-F5344CB8AC3E}">
        <p14:creationId xmlns:p14="http://schemas.microsoft.com/office/powerpoint/2010/main" val="3990201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99A8DD2-C443-44AD-85B3-4CE72B962C5F}" type="datetimeFigureOut">
              <a:rPr lang="en-US" smtClean="0"/>
              <a:t>8/7/2023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357535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8867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216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0826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82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1669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7605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7507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11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82371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99A8DD2-C443-44AD-85B3-4CE72B962C5F}" type="datetimeFigureOut">
              <a:rPr lang="en-US" smtClean="0"/>
              <a:t>8/7/2023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39318406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99A8DD2-C443-44AD-85B3-4CE72B962C5F}" type="datetimeFigureOut">
              <a:rPr lang="en-US" smtClean="0"/>
              <a:t>8/7/2023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13680081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video game cover with a book and a spaceship&#10;&#10;Description automatically generated">
            <a:extLst>
              <a:ext uri="{FF2B5EF4-FFF2-40B4-BE49-F238E27FC236}">
                <a16:creationId xmlns:a16="http://schemas.microsoft.com/office/drawing/2014/main" id="{D5A1C859-418E-2F75-803D-DF8BCC37FDB9}"/>
              </a:ext>
            </a:extLst>
          </p:cNvPr>
          <p:cNvPicPr>
            <a:picLocks noChangeAspect="1"/>
          </p:cNvPicPr>
          <p:nvPr/>
        </p:nvPicPr>
        <p:blipFill rotWithShape="1">
          <a:blip r:embed="rId3">
            <a:extLst>
              <a:ext uri="{28A0092B-C50C-407E-A947-70E740481C1C}">
                <a14:useLocalDpi xmlns:a14="http://schemas.microsoft.com/office/drawing/2010/main" val="0"/>
              </a:ext>
            </a:extLst>
          </a:blip>
          <a:srcRect t="14391" r="1" b="27798"/>
          <a:stretch/>
        </p:blipFill>
        <p:spPr>
          <a:xfrm>
            <a:off x="326250" y="0"/>
            <a:ext cx="11862702" cy="685800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Tree>
    <p:extLst>
      <p:ext uri="{BB962C8B-B14F-4D97-AF65-F5344CB8AC3E}">
        <p14:creationId xmlns:p14="http://schemas.microsoft.com/office/powerpoint/2010/main" val="252411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spTree>
    <p:extLst>
      <p:ext uri="{BB962C8B-B14F-4D97-AF65-F5344CB8AC3E}">
        <p14:creationId xmlns:p14="http://schemas.microsoft.com/office/powerpoint/2010/main" val="3466257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video game cover with a book and a spaceship&#10;&#10;Description automatically generated">
            <a:extLst>
              <a:ext uri="{FF2B5EF4-FFF2-40B4-BE49-F238E27FC236}">
                <a16:creationId xmlns:a16="http://schemas.microsoft.com/office/drawing/2014/main" id="{D5A1C859-418E-2F75-803D-DF8BCC37FDB9}"/>
              </a:ext>
            </a:extLst>
          </p:cNvPr>
          <p:cNvPicPr>
            <a:picLocks noChangeAspect="1"/>
          </p:cNvPicPr>
          <p:nvPr/>
        </p:nvPicPr>
        <p:blipFill rotWithShape="1">
          <a:blip r:embed="rId3">
            <a:extLst>
              <a:ext uri="{28A0092B-C50C-407E-A947-70E740481C1C}">
                <a14:useLocalDpi xmlns:a14="http://schemas.microsoft.com/office/drawing/2010/main" val="0"/>
              </a:ext>
            </a:extLst>
          </a:blip>
          <a:srcRect t="14391" r="1" b="27798"/>
          <a:stretch/>
        </p:blipFill>
        <p:spPr>
          <a:xfrm>
            <a:off x="326250" y="0"/>
            <a:ext cx="11862702" cy="685800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grpSp>
        <p:nvGrpSpPr>
          <p:cNvPr id="11" name="Group 10">
            <a:extLst>
              <a:ext uri="{FF2B5EF4-FFF2-40B4-BE49-F238E27FC236}">
                <a16:creationId xmlns:a16="http://schemas.microsoft.com/office/drawing/2014/main" id="{CFFBBD7D-1328-F1EB-4A3F-9287BDC6EDFE}"/>
              </a:ext>
            </a:extLst>
          </p:cNvPr>
          <p:cNvGrpSpPr/>
          <p:nvPr/>
        </p:nvGrpSpPr>
        <p:grpSpPr>
          <a:xfrm>
            <a:off x="323203" y="2182324"/>
            <a:ext cx="3732420" cy="541581"/>
            <a:chOff x="323203" y="2182324"/>
            <a:chExt cx="3732420" cy="541581"/>
          </a:xfrm>
        </p:grpSpPr>
        <p:sp>
          <p:nvSpPr>
            <p:cNvPr id="2" name="Rectangle: Rounded Corners 1">
              <a:extLst>
                <a:ext uri="{FF2B5EF4-FFF2-40B4-BE49-F238E27FC236}">
                  <a16:creationId xmlns:a16="http://schemas.microsoft.com/office/drawing/2014/main" id="{FB348D4C-BDD7-CBE6-E121-D572178FC964}"/>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9" name="TextBox 8">
              <a:extLst>
                <a:ext uri="{FF2B5EF4-FFF2-40B4-BE49-F238E27FC236}">
                  <a16:creationId xmlns:a16="http://schemas.microsoft.com/office/drawing/2014/main" id="{EACF004B-3799-3F7F-FA50-447FA828C895}"/>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chemeClr val="bg1"/>
                  </a:solidFill>
                  <a:latin typeface="Quantum" pitchFamily="50" charset="0"/>
                </a:rPr>
                <a:t>PLAY</a:t>
              </a:r>
            </a:p>
          </p:txBody>
        </p:sp>
      </p:grpSp>
      <p:grpSp>
        <p:nvGrpSpPr>
          <p:cNvPr id="12" name="Group 11">
            <a:extLst>
              <a:ext uri="{FF2B5EF4-FFF2-40B4-BE49-F238E27FC236}">
                <a16:creationId xmlns:a16="http://schemas.microsoft.com/office/drawing/2014/main" id="{B6646906-D1CC-2E9E-B8F8-4BF094727DDC}"/>
              </a:ext>
            </a:extLst>
          </p:cNvPr>
          <p:cNvGrpSpPr/>
          <p:nvPr/>
        </p:nvGrpSpPr>
        <p:grpSpPr>
          <a:xfrm>
            <a:off x="323203" y="2887419"/>
            <a:ext cx="3732420" cy="541581"/>
            <a:chOff x="323203" y="2182324"/>
            <a:chExt cx="3732420" cy="541581"/>
          </a:xfrm>
        </p:grpSpPr>
        <p:sp>
          <p:nvSpPr>
            <p:cNvPr id="13" name="Rectangle: Rounded Corners 12">
              <a:extLst>
                <a:ext uri="{FF2B5EF4-FFF2-40B4-BE49-F238E27FC236}">
                  <a16:creationId xmlns:a16="http://schemas.microsoft.com/office/drawing/2014/main" id="{BF778D83-9761-1CF4-D8EA-A3B476A0CD16}"/>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14" name="TextBox 13">
              <a:extLst>
                <a:ext uri="{FF2B5EF4-FFF2-40B4-BE49-F238E27FC236}">
                  <a16:creationId xmlns:a16="http://schemas.microsoft.com/office/drawing/2014/main" id="{048E6D8E-CF2D-ABA8-B2D1-8F2A36579A7E}"/>
                </a:ext>
              </a:extLst>
            </p:cNvPr>
            <p:cNvSpPr txBox="1"/>
            <p:nvPr/>
          </p:nvSpPr>
          <p:spPr>
            <a:xfrm>
              <a:off x="792214" y="2182324"/>
              <a:ext cx="2794396" cy="461665"/>
            </a:xfrm>
            <a:prstGeom prst="rect">
              <a:avLst/>
            </a:prstGeom>
            <a:noFill/>
          </p:spPr>
          <p:txBody>
            <a:bodyPr wrap="square" rtlCol="0">
              <a:spAutoFit/>
            </a:bodyPr>
            <a:lstStyle/>
            <a:p>
              <a:pPr algn="ctr"/>
              <a:r>
                <a:rPr lang="en-US" sz="2400" dirty="0">
                  <a:solidFill>
                    <a:schemeClr val="bg1"/>
                  </a:solidFill>
                  <a:latin typeface="Quantum" pitchFamily="50" charset="0"/>
                </a:rPr>
                <a:t>INSTRUCTION </a:t>
              </a:r>
            </a:p>
          </p:txBody>
        </p:sp>
      </p:grpSp>
      <p:grpSp>
        <p:nvGrpSpPr>
          <p:cNvPr id="16" name="Group 15">
            <a:extLst>
              <a:ext uri="{FF2B5EF4-FFF2-40B4-BE49-F238E27FC236}">
                <a16:creationId xmlns:a16="http://schemas.microsoft.com/office/drawing/2014/main" id="{3585F77D-99B7-5648-E008-5A8B1FF1B3F3}"/>
              </a:ext>
            </a:extLst>
          </p:cNvPr>
          <p:cNvGrpSpPr/>
          <p:nvPr/>
        </p:nvGrpSpPr>
        <p:grpSpPr>
          <a:xfrm>
            <a:off x="323203" y="3592514"/>
            <a:ext cx="3732420" cy="541581"/>
            <a:chOff x="323203" y="2182324"/>
            <a:chExt cx="3732420" cy="541581"/>
          </a:xfrm>
        </p:grpSpPr>
        <p:sp>
          <p:nvSpPr>
            <p:cNvPr id="17" name="Rectangle: Rounded Corners 16">
              <a:extLst>
                <a:ext uri="{FF2B5EF4-FFF2-40B4-BE49-F238E27FC236}">
                  <a16:creationId xmlns:a16="http://schemas.microsoft.com/office/drawing/2014/main" id="{5F97338D-ADC1-810F-F766-78BDFDC88692}"/>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18" name="TextBox 17">
              <a:extLst>
                <a:ext uri="{FF2B5EF4-FFF2-40B4-BE49-F238E27FC236}">
                  <a16:creationId xmlns:a16="http://schemas.microsoft.com/office/drawing/2014/main" id="{19105AFB-08BE-98B0-640A-EE64CD44DEC9}"/>
                </a:ext>
              </a:extLst>
            </p:cNvPr>
            <p:cNvSpPr txBox="1"/>
            <p:nvPr/>
          </p:nvSpPr>
          <p:spPr>
            <a:xfrm>
              <a:off x="1422828" y="2182324"/>
              <a:ext cx="1533167" cy="461665"/>
            </a:xfrm>
            <a:prstGeom prst="rect">
              <a:avLst/>
            </a:prstGeom>
            <a:noFill/>
          </p:spPr>
          <p:txBody>
            <a:bodyPr wrap="square" rtlCol="0">
              <a:spAutoFit/>
            </a:bodyPr>
            <a:lstStyle/>
            <a:p>
              <a:pPr algn="ctr"/>
              <a:r>
                <a:rPr lang="en-US" sz="2400" dirty="0">
                  <a:solidFill>
                    <a:schemeClr val="bg1"/>
                  </a:solidFill>
                  <a:latin typeface="Quantum" pitchFamily="50" charset="0"/>
                </a:rPr>
                <a:t>STORY</a:t>
              </a:r>
            </a:p>
          </p:txBody>
        </p:sp>
      </p:grpSp>
      <p:grpSp>
        <p:nvGrpSpPr>
          <p:cNvPr id="19" name="Group 18">
            <a:extLst>
              <a:ext uri="{FF2B5EF4-FFF2-40B4-BE49-F238E27FC236}">
                <a16:creationId xmlns:a16="http://schemas.microsoft.com/office/drawing/2014/main" id="{C885C877-7731-2F4B-0289-B993B2389F04}"/>
              </a:ext>
            </a:extLst>
          </p:cNvPr>
          <p:cNvGrpSpPr/>
          <p:nvPr/>
        </p:nvGrpSpPr>
        <p:grpSpPr>
          <a:xfrm>
            <a:off x="323203" y="4300841"/>
            <a:ext cx="3732420" cy="538349"/>
            <a:chOff x="323203" y="2185556"/>
            <a:chExt cx="3732420" cy="538349"/>
          </a:xfrm>
        </p:grpSpPr>
        <p:sp>
          <p:nvSpPr>
            <p:cNvPr id="20" name="Rectangle: Rounded Corners 19">
              <a:extLst>
                <a:ext uri="{FF2B5EF4-FFF2-40B4-BE49-F238E27FC236}">
                  <a16:creationId xmlns:a16="http://schemas.microsoft.com/office/drawing/2014/main" id="{0A18C164-FDC9-4F35-82B9-86F6E7608F40}"/>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21" name="TextBox 20">
              <a:extLst>
                <a:ext uri="{FF2B5EF4-FFF2-40B4-BE49-F238E27FC236}">
                  <a16:creationId xmlns:a16="http://schemas.microsoft.com/office/drawing/2014/main" id="{FD23B072-77B9-4E81-4CE1-E4652F5E4BCA}"/>
                </a:ext>
              </a:extLst>
            </p:cNvPr>
            <p:cNvSpPr txBox="1"/>
            <p:nvPr/>
          </p:nvSpPr>
          <p:spPr>
            <a:xfrm>
              <a:off x="1422827" y="2185556"/>
              <a:ext cx="1533167" cy="461665"/>
            </a:xfrm>
            <a:prstGeom prst="rect">
              <a:avLst/>
            </a:prstGeom>
            <a:noFill/>
          </p:spPr>
          <p:txBody>
            <a:bodyPr wrap="square" rtlCol="0">
              <a:spAutoFit/>
            </a:bodyPr>
            <a:lstStyle/>
            <a:p>
              <a:pPr algn="ctr"/>
              <a:r>
                <a:rPr lang="en-US" sz="2400" dirty="0">
                  <a:solidFill>
                    <a:schemeClr val="bg1"/>
                  </a:solidFill>
                  <a:latin typeface="Quantum" pitchFamily="50" charset="0"/>
                </a:rPr>
                <a:t>ABOUT</a:t>
              </a:r>
            </a:p>
          </p:txBody>
        </p:sp>
      </p:grpSp>
      <p:grpSp>
        <p:nvGrpSpPr>
          <p:cNvPr id="22" name="Group 21">
            <a:extLst>
              <a:ext uri="{FF2B5EF4-FFF2-40B4-BE49-F238E27FC236}">
                <a16:creationId xmlns:a16="http://schemas.microsoft.com/office/drawing/2014/main" id="{2371C844-CB62-2616-75F2-1B9C7481F2E7}"/>
              </a:ext>
            </a:extLst>
          </p:cNvPr>
          <p:cNvGrpSpPr/>
          <p:nvPr/>
        </p:nvGrpSpPr>
        <p:grpSpPr>
          <a:xfrm>
            <a:off x="323203" y="5002704"/>
            <a:ext cx="3732420" cy="541581"/>
            <a:chOff x="323203" y="2182324"/>
            <a:chExt cx="3732420" cy="541581"/>
          </a:xfrm>
        </p:grpSpPr>
        <p:sp>
          <p:nvSpPr>
            <p:cNvPr id="23" name="Rectangle: Rounded Corners 22">
              <a:extLst>
                <a:ext uri="{FF2B5EF4-FFF2-40B4-BE49-F238E27FC236}">
                  <a16:creationId xmlns:a16="http://schemas.microsoft.com/office/drawing/2014/main" id="{2D9C199A-5EC5-8D95-7100-E3465C45A84F}"/>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24" name="TextBox 23">
              <a:extLst>
                <a:ext uri="{FF2B5EF4-FFF2-40B4-BE49-F238E27FC236}">
                  <a16:creationId xmlns:a16="http://schemas.microsoft.com/office/drawing/2014/main" id="{29605F81-D363-8BAD-9744-27854D46059E}"/>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chemeClr val="bg1"/>
                  </a:solidFill>
                  <a:latin typeface="Quantum" pitchFamily="50" charset="0"/>
                </a:rPr>
                <a:t>EXIT</a:t>
              </a:r>
            </a:p>
          </p:txBody>
        </p:sp>
      </p:grpSp>
    </p:spTree>
    <p:extLst>
      <p:ext uri="{BB962C8B-B14F-4D97-AF65-F5344CB8AC3E}">
        <p14:creationId xmlns:p14="http://schemas.microsoft.com/office/powerpoint/2010/main" val="210941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video game cover with a book and a spaceship&#10;&#10;Description automatically generated">
            <a:extLst>
              <a:ext uri="{FF2B5EF4-FFF2-40B4-BE49-F238E27FC236}">
                <a16:creationId xmlns:a16="http://schemas.microsoft.com/office/drawing/2014/main" id="{D5A1C859-418E-2F75-803D-DF8BCC37FDB9}"/>
              </a:ext>
            </a:extLst>
          </p:cNvPr>
          <p:cNvPicPr>
            <a:picLocks noChangeAspect="1"/>
          </p:cNvPicPr>
          <p:nvPr/>
        </p:nvPicPr>
        <p:blipFill rotWithShape="1">
          <a:blip r:embed="rId3">
            <a:extLst>
              <a:ext uri="{28A0092B-C50C-407E-A947-70E740481C1C}">
                <a14:useLocalDpi xmlns:a14="http://schemas.microsoft.com/office/drawing/2010/main" val="0"/>
              </a:ext>
            </a:extLst>
          </a:blip>
          <a:srcRect t="14391" r="1" b="27798"/>
          <a:stretch/>
        </p:blipFill>
        <p:spPr>
          <a:xfrm>
            <a:off x="326250" y="0"/>
            <a:ext cx="11862702" cy="685800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grpSp>
        <p:nvGrpSpPr>
          <p:cNvPr id="11" name="Group 10">
            <a:extLst>
              <a:ext uri="{FF2B5EF4-FFF2-40B4-BE49-F238E27FC236}">
                <a16:creationId xmlns:a16="http://schemas.microsoft.com/office/drawing/2014/main" id="{CFFBBD7D-1328-F1EB-4A3F-9287BDC6EDFE}"/>
              </a:ext>
            </a:extLst>
          </p:cNvPr>
          <p:cNvGrpSpPr/>
          <p:nvPr/>
        </p:nvGrpSpPr>
        <p:grpSpPr>
          <a:xfrm>
            <a:off x="323201" y="2156581"/>
            <a:ext cx="3732420" cy="541581"/>
            <a:chOff x="323203" y="2182324"/>
            <a:chExt cx="3732420" cy="541581"/>
          </a:xfrm>
          <a:solidFill>
            <a:schemeClr val="bg1"/>
          </a:solidFill>
        </p:grpSpPr>
        <p:sp>
          <p:nvSpPr>
            <p:cNvPr id="2" name="Rectangle: Rounded Corners 1">
              <a:extLst>
                <a:ext uri="{FF2B5EF4-FFF2-40B4-BE49-F238E27FC236}">
                  <a16:creationId xmlns:a16="http://schemas.microsoft.com/office/drawing/2014/main" id="{FB348D4C-BDD7-CBE6-E121-D572178FC964}"/>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9" name="TextBox 8">
              <a:extLst>
                <a:ext uri="{FF2B5EF4-FFF2-40B4-BE49-F238E27FC236}">
                  <a16:creationId xmlns:a16="http://schemas.microsoft.com/office/drawing/2014/main" id="{EACF004B-3799-3F7F-FA50-447FA828C895}"/>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rgbClr val="A62F3A"/>
                  </a:solidFill>
                  <a:latin typeface="Quantum" pitchFamily="50" charset="0"/>
                </a:rPr>
                <a:t>PLAY</a:t>
              </a:r>
            </a:p>
          </p:txBody>
        </p:sp>
      </p:grpSp>
      <p:grpSp>
        <p:nvGrpSpPr>
          <p:cNvPr id="12" name="Group 11">
            <a:extLst>
              <a:ext uri="{FF2B5EF4-FFF2-40B4-BE49-F238E27FC236}">
                <a16:creationId xmlns:a16="http://schemas.microsoft.com/office/drawing/2014/main" id="{B6646906-D1CC-2E9E-B8F8-4BF094727DDC}"/>
              </a:ext>
            </a:extLst>
          </p:cNvPr>
          <p:cNvGrpSpPr/>
          <p:nvPr/>
        </p:nvGrpSpPr>
        <p:grpSpPr>
          <a:xfrm>
            <a:off x="323201" y="2989649"/>
            <a:ext cx="3732420" cy="541581"/>
            <a:chOff x="323203" y="2182324"/>
            <a:chExt cx="3732420" cy="541581"/>
          </a:xfrm>
          <a:solidFill>
            <a:schemeClr val="bg1"/>
          </a:solidFill>
        </p:grpSpPr>
        <p:sp>
          <p:nvSpPr>
            <p:cNvPr id="13" name="Rectangle: Rounded Corners 12">
              <a:extLst>
                <a:ext uri="{FF2B5EF4-FFF2-40B4-BE49-F238E27FC236}">
                  <a16:creationId xmlns:a16="http://schemas.microsoft.com/office/drawing/2014/main" id="{BF778D83-9761-1CF4-D8EA-A3B476A0CD16}"/>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14" name="TextBox 13">
              <a:extLst>
                <a:ext uri="{FF2B5EF4-FFF2-40B4-BE49-F238E27FC236}">
                  <a16:creationId xmlns:a16="http://schemas.microsoft.com/office/drawing/2014/main" id="{048E6D8E-CF2D-ABA8-B2D1-8F2A36579A7E}"/>
                </a:ext>
              </a:extLst>
            </p:cNvPr>
            <p:cNvSpPr txBox="1"/>
            <p:nvPr/>
          </p:nvSpPr>
          <p:spPr>
            <a:xfrm>
              <a:off x="792214" y="2182324"/>
              <a:ext cx="2794396" cy="461665"/>
            </a:xfrm>
            <a:prstGeom prst="rect">
              <a:avLst/>
            </a:prstGeom>
            <a:noFill/>
          </p:spPr>
          <p:txBody>
            <a:bodyPr wrap="square" rtlCol="0">
              <a:spAutoFit/>
            </a:bodyPr>
            <a:lstStyle/>
            <a:p>
              <a:pPr algn="ctr"/>
              <a:r>
                <a:rPr lang="en-US" sz="2400" dirty="0">
                  <a:solidFill>
                    <a:srgbClr val="A62F3A"/>
                  </a:solidFill>
                  <a:latin typeface="Quantum" pitchFamily="50" charset="0"/>
                </a:rPr>
                <a:t>INSTRUCTION</a:t>
              </a:r>
              <a:r>
                <a:rPr lang="en-US" sz="2400" dirty="0">
                  <a:solidFill>
                    <a:schemeClr val="bg1"/>
                  </a:solidFill>
                  <a:latin typeface="Quantum" pitchFamily="50" charset="0"/>
                </a:rPr>
                <a:t> </a:t>
              </a:r>
            </a:p>
          </p:txBody>
        </p:sp>
      </p:grpSp>
      <p:grpSp>
        <p:nvGrpSpPr>
          <p:cNvPr id="16" name="Group 15">
            <a:extLst>
              <a:ext uri="{FF2B5EF4-FFF2-40B4-BE49-F238E27FC236}">
                <a16:creationId xmlns:a16="http://schemas.microsoft.com/office/drawing/2014/main" id="{3585F77D-99B7-5648-E008-5A8B1FF1B3F3}"/>
              </a:ext>
            </a:extLst>
          </p:cNvPr>
          <p:cNvGrpSpPr/>
          <p:nvPr/>
        </p:nvGrpSpPr>
        <p:grpSpPr>
          <a:xfrm>
            <a:off x="323201" y="3822717"/>
            <a:ext cx="3732420" cy="541581"/>
            <a:chOff x="323203" y="2182324"/>
            <a:chExt cx="3732420" cy="541581"/>
          </a:xfrm>
          <a:solidFill>
            <a:schemeClr val="bg1"/>
          </a:solidFill>
        </p:grpSpPr>
        <p:sp>
          <p:nvSpPr>
            <p:cNvPr id="17" name="Rectangle: Rounded Corners 16">
              <a:extLst>
                <a:ext uri="{FF2B5EF4-FFF2-40B4-BE49-F238E27FC236}">
                  <a16:creationId xmlns:a16="http://schemas.microsoft.com/office/drawing/2014/main" id="{5F97338D-ADC1-810F-F766-78BDFDC88692}"/>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18" name="TextBox 17">
              <a:extLst>
                <a:ext uri="{FF2B5EF4-FFF2-40B4-BE49-F238E27FC236}">
                  <a16:creationId xmlns:a16="http://schemas.microsoft.com/office/drawing/2014/main" id="{19105AFB-08BE-98B0-640A-EE64CD44DEC9}"/>
                </a:ext>
              </a:extLst>
            </p:cNvPr>
            <p:cNvSpPr txBox="1"/>
            <p:nvPr/>
          </p:nvSpPr>
          <p:spPr>
            <a:xfrm>
              <a:off x="1422828" y="2182324"/>
              <a:ext cx="1533167" cy="461665"/>
            </a:xfrm>
            <a:prstGeom prst="rect">
              <a:avLst/>
            </a:prstGeom>
            <a:noFill/>
          </p:spPr>
          <p:txBody>
            <a:bodyPr wrap="square" rtlCol="0">
              <a:spAutoFit/>
            </a:bodyPr>
            <a:lstStyle/>
            <a:p>
              <a:pPr algn="ctr"/>
              <a:r>
                <a:rPr lang="en-US" sz="2400" dirty="0">
                  <a:solidFill>
                    <a:srgbClr val="A62F3A"/>
                  </a:solidFill>
                  <a:latin typeface="Quantum" pitchFamily="50" charset="0"/>
                </a:rPr>
                <a:t>STORY</a:t>
              </a:r>
            </a:p>
          </p:txBody>
        </p:sp>
      </p:grpSp>
      <p:grpSp>
        <p:nvGrpSpPr>
          <p:cNvPr id="19" name="Group 18">
            <a:extLst>
              <a:ext uri="{FF2B5EF4-FFF2-40B4-BE49-F238E27FC236}">
                <a16:creationId xmlns:a16="http://schemas.microsoft.com/office/drawing/2014/main" id="{C885C877-7731-2F4B-0289-B993B2389F04}"/>
              </a:ext>
            </a:extLst>
          </p:cNvPr>
          <p:cNvGrpSpPr/>
          <p:nvPr/>
        </p:nvGrpSpPr>
        <p:grpSpPr>
          <a:xfrm>
            <a:off x="323201" y="4655785"/>
            <a:ext cx="3732420" cy="538349"/>
            <a:chOff x="323203" y="2185556"/>
            <a:chExt cx="3732420" cy="538349"/>
          </a:xfrm>
          <a:solidFill>
            <a:schemeClr val="bg1"/>
          </a:solidFill>
        </p:grpSpPr>
        <p:sp>
          <p:nvSpPr>
            <p:cNvPr id="20" name="Rectangle: Rounded Corners 19">
              <a:extLst>
                <a:ext uri="{FF2B5EF4-FFF2-40B4-BE49-F238E27FC236}">
                  <a16:creationId xmlns:a16="http://schemas.microsoft.com/office/drawing/2014/main" id="{0A18C164-FDC9-4F35-82B9-86F6E7608F40}"/>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21" name="TextBox 20">
              <a:extLst>
                <a:ext uri="{FF2B5EF4-FFF2-40B4-BE49-F238E27FC236}">
                  <a16:creationId xmlns:a16="http://schemas.microsoft.com/office/drawing/2014/main" id="{FD23B072-77B9-4E81-4CE1-E4652F5E4BCA}"/>
                </a:ext>
              </a:extLst>
            </p:cNvPr>
            <p:cNvSpPr txBox="1"/>
            <p:nvPr/>
          </p:nvSpPr>
          <p:spPr>
            <a:xfrm>
              <a:off x="1422827" y="2185556"/>
              <a:ext cx="1533167" cy="461665"/>
            </a:xfrm>
            <a:prstGeom prst="rect">
              <a:avLst/>
            </a:prstGeom>
            <a:noFill/>
          </p:spPr>
          <p:txBody>
            <a:bodyPr wrap="square" rtlCol="0">
              <a:spAutoFit/>
            </a:bodyPr>
            <a:lstStyle/>
            <a:p>
              <a:pPr algn="ctr"/>
              <a:r>
                <a:rPr lang="en-US" sz="2400" dirty="0">
                  <a:solidFill>
                    <a:srgbClr val="A62F3A"/>
                  </a:solidFill>
                  <a:latin typeface="Quantum" pitchFamily="50" charset="0"/>
                </a:rPr>
                <a:t>ABOUT</a:t>
              </a:r>
            </a:p>
          </p:txBody>
        </p:sp>
      </p:grpSp>
      <p:grpSp>
        <p:nvGrpSpPr>
          <p:cNvPr id="22" name="Group 21">
            <a:extLst>
              <a:ext uri="{FF2B5EF4-FFF2-40B4-BE49-F238E27FC236}">
                <a16:creationId xmlns:a16="http://schemas.microsoft.com/office/drawing/2014/main" id="{2371C844-CB62-2616-75F2-1B9C7481F2E7}"/>
              </a:ext>
            </a:extLst>
          </p:cNvPr>
          <p:cNvGrpSpPr/>
          <p:nvPr/>
        </p:nvGrpSpPr>
        <p:grpSpPr>
          <a:xfrm>
            <a:off x="323203" y="5501120"/>
            <a:ext cx="3732420" cy="541581"/>
            <a:chOff x="323203" y="2182324"/>
            <a:chExt cx="3732420" cy="541581"/>
          </a:xfrm>
          <a:solidFill>
            <a:schemeClr val="bg1"/>
          </a:solidFill>
        </p:grpSpPr>
        <p:sp>
          <p:nvSpPr>
            <p:cNvPr id="23" name="Rectangle: Rounded Corners 22">
              <a:extLst>
                <a:ext uri="{FF2B5EF4-FFF2-40B4-BE49-F238E27FC236}">
                  <a16:creationId xmlns:a16="http://schemas.microsoft.com/office/drawing/2014/main" id="{2D9C199A-5EC5-8D95-7100-E3465C45A84F}"/>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24" name="TextBox 23">
              <a:extLst>
                <a:ext uri="{FF2B5EF4-FFF2-40B4-BE49-F238E27FC236}">
                  <a16:creationId xmlns:a16="http://schemas.microsoft.com/office/drawing/2014/main" id="{29605F81-D363-8BAD-9744-27854D46059E}"/>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rgbClr val="A62F3A"/>
                  </a:solidFill>
                  <a:latin typeface="Quantum" pitchFamily="50" charset="0"/>
                </a:rPr>
                <a:t>EXIT</a:t>
              </a:r>
            </a:p>
          </p:txBody>
        </p:sp>
      </p:grpSp>
    </p:spTree>
    <p:extLst>
      <p:ext uri="{BB962C8B-B14F-4D97-AF65-F5344CB8AC3E}">
        <p14:creationId xmlns:p14="http://schemas.microsoft.com/office/powerpoint/2010/main" val="426918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DD3CD24-7BF3-B84D-7001-FBCE110CE504}"/>
              </a:ext>
            </a:extLst>
          </p:cNvPr>
          <p:cNvGrpSpPr/>
          <p:nvPr/>
        </p:nvGrpSpPr>
        <p:grpSpPr>
          <a:xfrm>
            <a:off x="1560702" y="1856794"/>
            <a:ext cx="4110426" cy="1572206"/>
            <a:chOff x="1560702" y="1856794"/>
            <a:chExt cx="4110426" cy="1572206"/>
          </a:xfrm>
        </p:grpSpPr>
        <p:sp>
          <p:nvSpPr>
            <p:cNvPr id="8" name="Cloud 7">
              <a:extLst>
                <a:ext uri="{FF2B5EF4-FFF2-40B4-BE49-F238E27FC236}">
                  <a16:creationId xmlns:a16="http://schemas.microsoft.com/office/drawing/2014/main" id="{5CA6EB8C-B4E8-B10C-67C8-16F368A73CB1}"/>
                </a:ext>
              </a:extLst>
            </p:cNvPr>
            <p:cNvSpPr/>
            <p:nvPr/>
          </p:nvSpPr>
          <p:spPr>
            <a:xfrm>
              <a:off x="3288160" y="2492565"/>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03A972CE-D8CA-0E4B-059D-D2BA5AE0C26D}"/>
                </a:ext>
              </a:extLst>
            </p:cNvPr>
            <p:cNvSpPr/>
            <p:nvPr/>
          </p:nvSpPr>
          <p:spPr>
            <a:xfrm>
              <a:off x="2766564" y="23110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0FEF3ADC-A2CD-649B-106A-776DE8771BA8}"/>
                </a:ext>
              </a:extLst>
            </p:cNvPr>
            <p:cNvSpPr/>
            <p:nvPr/>
          </p:nvSpPr>
          <p:spPr>
            <a:xfrm>
              <a:off x="2903325" y="2685370"/>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4A9B2EFC-4608-23EC-DF7F-EAF345E7985C}"/>
                </a:ext>
              </a:extLst>
            </p:cNvPr>
            <p:cNvSpPr/>
            <p:nvPr/>
          </p:nvSpPr>
          <p:spPr>
            <a:xfrm>
              <a:off x="3033468" y="218607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36E1AF40-EAD3-F9CC-2611-2B55C8DD3B05}"/>
                </a:ext>
              </a:extLst>
            </p:cNvPr>
            <p:cNvSpPr/>
            <p:nvPr/>
          </p:nvSpPr>
          <p:spPr>
            <a:xfrm>
              <a:off x="3753046" y="246309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05864876-DB31-A65F-EB97-0A49540ACEDE}"/>
                </a:ext>
              </a:extLst>
            </p:cNvPr>
            <p:cNvSpPr/>
            <p:nvPr/>
          </p:nvSpPr>
          <p:spPr>
            <a:xfrm>
              <a:off x="3638206" y="2110591"/>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a:extLst>
                <a:ext uri="{FF2B5EF4-FFF2-40B4-BE49-F238E27FC236}">
                  <a16:creationId xmlns:a16="http://schemas.microsoft.com/office/drawing/2014/main" id="{09AFE983-863D-1663-81DB-F3AB8D78D7D3}"/>
                </a:ext>
              </a:extLst>
            </p:cNvPr>
            <p:cNvSpPr/>
            <p:nvPr/>
          </p:nvSpPr>
          <p:spPr>
            <a:xfrm>
              <a:off x="3378806" y="275540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ocket ship with a white circle on the bottom&#10;&#10;Description automatically generated with medium confidence">
              <a:extLst>
                <a:ext uri="{FF2B5EF4-FFF2-40B4-BE49-F238E27FC236}">
                  <a16:creationId xmlns:a16="http://schemas.microsoft.com/office/drawing/2014/main" id="{047CFA66-4BB8-C702-D5B4-ED4B6AF5C80D}"/>
                </a:ext>
              </a:extLst>
            </p:cNvPr>
            <p:cNvPicPr>
              <a:picLocks noChangeAspect="1"/>
            </p:cNvPicPr>
            <p:nvPr/>
          </p:nvPicPr>
          <p:blipFill rotWithShape="1">
            <a:blip r:embed="rId2">
              <a:extLst>
                <a:ext uri="{28A0092B-C50C-407E-A947-70E740481C1C}">
                  <a14:useLocalDpi xmlns:a14="http://schemas.microsoft.com/office/drawing/2010/main" val="0"/>
                </a:ext>
              </a:extLst>
            </a:blip>
            <a:srcRect t="1" b="30128"/>
            <a:stretch/>
          </p:blipFill>
          <p:spPr>
            <a:xfrm rot="16200000">
              <a:off x="1323862" y="2093634"/>
              <a:ext cx="1572206" cy="1098526"/>
            </a:xfrm>
            <a:prstGeom prst="rect">
              <a:avLst/>
            </a:prstGeom>
          </p:spPr>
        </p:pic>
        <p:sp>
          <p:nvSpPr>
            <p:cNvPr id="11" name="Cloud 10">
              <a:extLst>
                <a:ext uri="{FF2B5EF4-FFF2-40B4-BE49-F238E27FC236}">
                  <a16:creationId xmlns:a16="http://schemas.microsoft.com/office/drawing/2014/main" id="{0330F892-DD24-7D39-0D94-96D89FE52715}"/>
                </a:ext>
              </a:extLst>
            </p:cNvPr>
            <p:cNvSpPr/>
            <p:nvPr/>
          </p:nvSpPr>
          <p:spPr>
            <a:xfrm>
              <a:off x="2539680" y="2450735"/>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FB3D28C-90DF-41F0-535D-4AA4C602F0F8}"/>
                </a:ext>
              </a:extLst>
            </p:cNvPr>
            <p:cNvSpPr txBox="1"/>
            <p:nvPr/>
          </p:nvSpPr>
          <p:spPr>
            <a:xfrm>
              <a:off x="2725884" y="2263672"/>
              <a:ext cx="2945244" cy="523220"/>
            </a:xfrm>
            <a:prstGeom prst="rect">
              <a:avLst/>
            </a:prstGeom>
            <a:noFill/>
          </p:spPr>
          <p:txBody>
            <a:bodyPr wrap="square" rtlCol="0">
              <a:spAutoFit/>
            </a:bodyPr>
            <a:lstStyle/>
            <a:p>
              <a:r>
                <a:rPr lang="en-US" sz="2800" dirty="0">
                  <a:ln>
                    <a:solidFill>
                      <a:schemeClr val="tx1"/>
                    </a:solidFill>
                  </a:ln>
                  <a:latin typeface="Quantum" pitchFamily="50" charset="0"/>
                </a:rPr>
                <a:t>Main menu</a:t>
              </a:r>
            </a:p>
          </p:txBody>
        </p:sp>
        <p:sp>
          <p:nvSpPr>
            <p:cNvPr id="19" name="Cloud 18">
              <a:extLst>
                <a:ext uri="{FF2B5EF4-FFF2-40B4-BE49-F238E27FC236}">
                  <a16:creationId xmlns:a16="http://schemas.microsoft.com/office/drawing/2014/main" id="{925279A2-DE39-312B-CF8E-5AE2CCE3D7A6}"/>
                </a:ext>
              </a:extLst>
            </p:cNvPr>
            <p:cNvSpPr/>
            <p:nvPr/>
          </p:nvSpPr>
          <p:spPr>
            <a:xfrm>
              <a:off x="2572404" y="2568052"/>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a:extLst>
                <a:ext uri="{FF2B5EF4-FFF2-40B4-BE49-F238E27FC236}">
                  <a16:creationId xmlns:a16="http://schemas.microsoft.com/office/drawing/2014/main" id="{007CAFFB-9FCA-E02F-BFC5-A3A05FAEFA13}"/>
                </a:ext>
              </a:extLst>
            </p:cNvPr>
            <p:cNvSpPr/>
            <p:nvPr/>
          </p:nvSpPr>
          <p:spPr>
            <a:xfrm>
              <a:off x="2845589" y="248020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37765533-86A9-1166-0414-E93991172964}"/>
                </a:ext>
              </a:extLst>
            </p:cNvPr>
            <p:cNvSpPr/>
            <p:nvPr/>
          </p:nvSpPr>
          <p:spPr>
            <a:xfrm>
              <a:off x="2918964" y="24634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loud 21">
              <a:extLst>
                <a:ext uri="{FF2B5EF4-FFF2-40B4-BE49-F238E27FC236}">
                  <a16:creationId xmlns:a16="http://schemas.microsoft.com/office/drawing/2014/main" id="{D1DDA18C-B156-B72D-38AB-BC0EBDF7705F}"/>
                </a:ext>
              </a:extLst>
            </p:cNvPr>
            <p:cNvSpPr/>
            <p:nvPr/>
          </p:nvSpPr>
          <p:spPr>
            <a:xfrm>
              <a:off x="3071364" y="26158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loud 22">
              <a:extLst>
                <a:ext uri="{FF2B5EF4-FFF2-40B4-BE49-F238E27FC236}">
                  <a16:creationId xmlns:a16="http://schemas.microsoft.com/office/drawing/2014/main" id="{5E106D4B-4828-38CF-9A72-65D716BBADA6}"/>
                </a:ext>
              </a:extLst>
            </p:cNvPr>
            <p:cNvSpPr/>
            <p:nvPr/>
          </p:nvSpPr>
          <p:spPr>
            <a:xfrm>
              <a:off x="3019017" y="225974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loud 23">
              <a:extLst>
                <a:ext uri="{FF2B5EF4-FFF2-40B4-BE49-F238E27FC236}">
                  <a16:creationId xmlns:a16="http://schemas.microsoft.com/office/drawing/2014/main" id="{555DC3D4-0F77-F58A-DBB8-943E4F01A945}"/>
                </a:ext>
              </a:extLst>
            </p:cNvPr>
            <p:cNvSpPr/>
            <p:nvPr/>
          </p:nvSpPr>
          <p:spPr>
            <a:xfrm>
              <a:off x="3223764" y="27682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a:extLst>
                <a:ext uri="{FF2B5EF4-FFF2-40B4-BE49-F238E27FC236}">
                  <a16:creationId xmlns:a16="http://schemas.microsoft.com/office/drawing/2014/main" id="{120E0449-E931-7965-9FB7-E3E1E924D325}"/>
                </a:ext>
              </a:extLst>
            </p:cNvPr>
            <p:cNvSpPr/>
            <p:nvPr/>
          </p:nvSpPr>
          <p:spPr>
            <a:xfrm>
              <a:off x="3224490" y="2297230"/>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loud 25">
              <a:extLst>
                <a:ext uri="{FF2B5EF4-FFF2-40B4-BE49-F238E27FC236}">
                  <a16:creationId xmlns:a16="http://schemas.microsoft.com/office/drawing/2014/main" id="{CD548D86-DDF8-5E48-A7CA-A5E6BCE73F28}"/>
                </a:ext>
              </a:extLst>
            </p:cNvPr>
            <p:cNvSpPr/>
            <p:nvPr/>
          </p:nvSpPr>
          <p:spPr>
            <a:xfrm>
              <a:off x="3376164" y="29206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loud 26">
              <a:extLst>
                <a:ext uri="{FF2B5EF4-FFF2-40B4-BE49-F238E27FC236}">
                  <a16:creationId xmlns:a16="http://schemas.microsoft.com/office/drawing/2014/main" id="{24D47AC3-A89C-C514-BD3C-48A7A6AB7D37}"/>
                </a:ext>
              </a:extLst>
            </p:cNvPr>
            <p:cNvSpPr/>
            <p:nvPr/>
          </p:nvSpPr>
          <p:spPr>
            <a:xfrm>
              <a:off x="2749222" y="270725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loud 27">
              <a:extLst>
                <a:ext uri="{FF2B5EF4-FFF2-40B4-BE49-F238E27FC236}">
                  <a16:creationId xmlns:a16="http://schemas.microsoft.com/office/drawing/2014/main" id="{84AFF5F9-3795-9A06-49D0-8558688F54F4}"/>
                </a:ext>
              </a:extLst>
            </p:cNvPr>
            <p:cNvSpPr/>
            <p:nvPr/>
          </p:nvSpPr>
          <p:spPr>
            <a:xfrm>
              <a:off x="3322964" y="221386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a:extLst>
                <a:ext uri="{FF2B5EF4-FFF2-40B4-BE49-F238E27FC236}">
                  <a16:creationId xmlns:a16="http://schemas.microsoft.com/office/drawing/2014/main" id="{717C2BCB-525D-2D9C-EC84-477BBE0727B3}"/>
                </a:ext>
              </a:extLst>
            </p:cNvPr>
            <p:cNvSpPr/>
            <p:nvPr/>
          </p:nvSpPr>
          <p:spPr>
            <a:xfrm>
              <a:off x="3414786" y="248020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loud 29">
              <a:extLst>
                <a:ext uri="{FF2B5EF4-FFF2-40B4-BE49-F238E27FC236}">
                  <a16:creationId xmlns:a16="http://schemas.microsoft.com/office/drawing/2014/main" id="{747D8F00-7650-E64A-5209-D0F52D7CC7C7}"/>
                </a:ext>
              </a:extLst>
            </p:cNvPr>
            <p:cNvSpPr/>
            <p:nvPr/>
          </p:nvSpPr>
          <p:spPr>
            <a:xfrm>
              <a:off x="3765158" y="275877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loud 30">
              <a:extLst>
                <a:ext uri="{FF2B5EF4-FFF2-40B4-BE49-F238E27FC236}">
                  <a16:creationId xmlns:a16="http://schemas.microsoft.com/office/drawing/2014/main" id="{A2FD38D0-753B-7750-E4D6-36CA5556B22A}"/>
                </a:ext>
              </a:extLst>
            </p:cNvPr>
            <p:cNvSpPr/>
            <p:nvPr/>
          </p:nvSpPr>
          <p:spPr>
            <a:xfrm>
              <a:off x="3876931" y="245589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loud 31">
              <a:extLst>
                <a:ext uri="{FF2B5EF4-FFF2-40B4-BE49-F238E27FC236}">
                  <a16:creationId xmlns:a16="http://schemas.microsoft.com/office/drawing/2014/main" id="{9150249D-6B71-AF02-BBBD-0A8660AC832B}"/>
                </a:ext>
              </a:extLst>
            </p:cNvPr>
            <p:cNvSpPr/>
            <p:nvPr/>
          </p:nvSpPr>
          <p:spPr>
            <a:xfrm>
              <a:off x="3831322" y="2724120"/>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172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225795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32154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400277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305929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rotWithShape="1">
          <a:blip r:embed="rId2">
            <a:extLst>
              <a:ext uri="{28A0092B-C50C-407E-A947-70E740481C1C}">
                <a14:useLocalDpi xmlns:a14="http://schemas.microsoft.com/office/drawing/2010/main" val="0"/>
              </a:ext>
            </a:extLst>
          </a:blip>
          <a:srcRect r="7604" b="7522"/>
          <a:stretch/>
        </p:blipFill>
        <p:spPr>
          <a:xfrm>
            <a:off x="0" y="0"/>
            <a:ext cx="12188952" cy="6858000"/>
          </a:xfrm>
          <a:prstGeom prst="rect">
            <a:avLst/>
          </a:prstGeom>
        </p:spPr>
      </p:pic>
      <p:sp>
        <p:nvSpPr>
          <p:cNvPr id="2" name="Rectangle 1">
            <a:extLst>
              <a:ext uri="{FF2B5EF4-FFF2-40B4-BE49-F238E27FC236}">
                <a16:creationId xmlns:a16="http://schemas.microsoft.com/office/drawing/2014/main" id="{CC2E3221-DD5C-E22D-6878-3083DD789205}"/>
              </a:ext>
            </a:extLst>
          </p:cNvPr>
          <p:cNvSpPr/>
          <p:nvPr/>
        </p:nvSpPr>
        <p:spPr>
          <a:xfrm>
            <a:off x="-3048" y="-1715"/>
            <a:ext cx="12192000" cy="6859715"/>
          </a:xfrm>
          <a:prstGeom prst="rect">
            <a:avLst/>
          </a:prstGeom>
          <a:solidFill>
            <a:schemeClr val="tx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a:extLst>
              <a:ext uri="{FF2B5EF4-FFF2-40B4-BE49-F238E27FC236}">
                <a16:creationId xmlns:a16="http://schemas.microsoft.com/office/drawing/2014/main" id="{CE4BF578-2E0A-F85B-13CD-48C0C5E3B2DD}"/>
              </a:ext>
            </a:extLst>
          </p:cNvPr>
          <p:cNvSpPr/>
          <p:nvPr/>
        </p:nvSpPr>
        <p:spPr>
          <a:xfrm>
            <a:off x="3288160" y="2492565"/>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5DD91F38-E56B-9759-7DEF-AD4F1D8394E8}"/>
              </a:ext>
            </a:extLst>
          </p:cNvPr>
          <p:cNvSpPr/>
          <p:nvPr/>
        </p:nvSpPr>
        <p:spPr>
          <a:xfrm>
            <a:off x="2913920" y="2420713"/>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CE2A9C6F-6F32-0E0F-FDC4-83348FE44C90}"/>
              </a:ext>
            </a:extLst>
          </p:cNvPr>
          <p:cNvSpPr/>
          <p:nvPr/>
        </p:nvSpPr>
        <p:spPr>
          <a:xfrm>
            <a:off x="2903325" y="2685370"/>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61820465-6393-F82F-2F3C-DAF011AB8F85}"/>
              </a:ext>
            </a:extLst>
          </p:cNvPr>
          <p:cNvSpPr/>
          <p:nvPr/>
        </p:nvSpPr>
        <p:spPr>
          <a:xfrm>
            <a:off x="2539680" y="2450735"/>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D12CEC97-20FB-E6EE-FCE1-A3B9AB48C0CC}"/>
              </a:ext>
            </a:extLst>
          </p:cNvPr>
          <p:cNvSpPr/>
          <p:nvPr/>
        </p:nvSpPr>
        <p:spPr>
          <a:xfrm>
            <a:off x="3033468" y="2186078"/>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D972DD18-4B59-0352-F488-2C4E77C2D02F}"/>
              </a:ext>
            </a:extLst>
          </p:cNvPr>
          <p:cNvSpPr/>
          <p:nvPr/>
        </p:nvSpPr>
        <p:spPr>
          <a:xfrm>
            <a:off x="3753046" y="2463099"/>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79A63F4-684D-8DF0-8CC1-48F040B72B19}"/>
              </a:ext>
            </a:extLst>
          </p:cNvPr>
          <p:cNvGrpSpPr/>
          <p:nvPr/>
        </p:nvGrpSpPr>
        <p:grpSpPr>
          <a:xfrm>
            <a:off x="743382" y="514250"/>
            <a:ext cx="3754728" cy="1310863"/>
            <a:chOff x="743382" y="514250"/>
            <a:chExt cx="3754728" cy="1310863"/>
          </a:xfrm>
        </p:grpSpPr>
        <p:sp>
          <p:nvSpPr>
            <p:cNvPr id="62" name="Cloud 61">
              <a:extLst>
                <a:ext uri="{FF2B5EF4-FFF2-40B4-BE49-F238E27FC236}">
                  <a16:creationId xmlns:a16="http://schemas.microsoft.com/office/drawing/2014/main" id="{C65D5782-B380-95CF-2A92-64B5C4E91328}"/>
                </a:ext>
              </a:extLst>
            </p:cNvPr>
            <p:cNvSpPr/>
            <p:nvPr/>
          </p:nvSpPr>
          <p:spPr>
            <a:xfrm>
              <a:off x="2115142" y="101500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loud 62">
              <a:extLst>
                <a:ext uri="{FF2B5EF4-FFF2-40B4-BE49-F238E27FC236}">
                  <a16:creationId xmlns:a16="http://schemas.microsoft.com/office/drawing/2014/main" id="{1A16FD6B-7569-4C13-FE24-F71AB7F09A90}"/>
                </a:ext>
              </a:extLst>
            </p:cNvPr>
            <p:cNvSpPr/>
            <p:nvPr/>
          </p:nvSpPr>
          <p:spPr>
            <a:xfrm>
              <a:off x="1593546" y="8335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0DF10F08-3062-23A4-1D62-B53B3FC0F20D}"/>
                </a:ext>
              </a:extLst>
            </p:cNvPr>
            <p:cNvSpPr/>
            <p:nvPr/>
          </p:nvSpPr>
          <p:spPr>
            <a:xfrm>
              <a:off x="1730307" y="120781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loud 64">
              <a:extLst>
                <a:ext uri="{FF2B5EF4-FFF2-40B4-BE49-F238E27FC236}">
                  <a16:creationId xmlns:a16="http://schemas.microsoft.com/office/drawing/2014/main" id="{B077A44D-C40E-5073-B6C6-F43E38526CF3}"/>
                </a:ext>
              </a:extLst>
            </p:cNvPr>
            <p:cNvSpPr/>
            <p:nvPr/>
          </p:nvSpPr>
          <p:spPr>
            <a:xfrm>
              <a:off x="1860450" y="7085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loud 65">
              <a:extLst>
                <a:ext uri="{FF2B5EF4-FFF2-40B4-BE49-F238E27FC236}">
                  <a16:creationId xmlns:a16="http://schemas.microsoft.com/office/drawing/2014/main" id="{2D732D17-79A2-92F5-B3AE-283F0185A7E4}"/>
                </a:ext>
              </a:extLst>
            </p:cNvPr>
            <p:cNvSpPr/>
            <p:nvPr/>
          </p:nvSpPr>
          <p:spPr>
            <a:xfrm>
              <a:off x="2580028" y="98554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loud 66">
              <a:extLst>
                <a:ext uri="{FF2B5EF4-FFF2-40B4-BE49-F238E27FC236}">
                  <a16:creationId xmlns:a16="http://schemas.microsoft.com/office/drawing/2014/main" id="{F14ED8AA-60D3-8498-4DFB-473B2DFBE48B}"/>
                </a:ext>
              </a:extLst>
            </p:cNvPr>
            <p:cNvSpPr/>
            <p:nvPr/>
          </p:nvSpPr>
          <p:spPr>
            <a:xfrm>
              <a:off x="2465188" y="63303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loud 67">
              <a:extLst>
                <a:ext uri="{FF2B5EF4-FFF2-40B4-BE49-F238E27FC236}">
                  <a16:creationId xmlns:a16="http://schemas.microsoft.com/office/drawing/2014/main" id="{6459238C-C572-057B-8B67-FE429DF5E91A}"/>
                </a:ext>
              </a:extLst>
            </p:cNvPr>
            <p:cNvSpPr/>
            <p:nvPr/>
          </p:nvSpPr>
          <p:spPr>
            <a:xfrm>
              <a:off x="2205788" y="1277847"/>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loud 68">
              <a:extLst>
                <a:ext uri="{FF2B5EF4-FFF2-40B4-BE49-F238E27FC236}">
                  <a16:creationId xmlns:a16="http://schemas.microsoft.com/office/drawing/2014/main" id="{AD11BBB5-CB27-B445-C90C-E6A9F9AA4EBD}"/>
                </a:ext>
              </a:extLst>
            </p:cNvPr>
            <p:cNvSpPr/>
            <p:nvPr/>
          </p:nvSpPr>
          <p:spPr>
            <a:xfrm>
              <a:off x="1366662" y="973178"/>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loud 69">
              <a:extLst>
                <a:ext uri="{FF2B5EF4-FFF2-40B4-BE49-F238E27FC236}">
                  <a16:creationId xmlns:a16="http://schemas.microsoft.com/office/drawing/2014/main" id="{38C52CA1-B287-8858-ADC3-77340558DA2F}"/>
                </a:ext>
              </a:extLst>
            </p:cNvPr>
            <p:cNvSpPr/>
            <p:nvPr/>
          </p:nvSpPr>
          <p:spPr>
            <a:xfrm>
              <a:off x="1399386" y="1090495"/>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loud 70">
              <a:extLst>
                <a:ext uri="{FF2B5EF4-FFF2-40B4-BE49-F238E27FC236}">
                  <a16:creationId xmlns:a16="http://schemas.microsoft.com/office/drawing/2014/main" id="{8F084D77-6580-0219-BB9A-60EE165FCEF9}"/>
                </a:ext>
              </a:extLst>
            </p:cNvPr>
            <p:cNvSpPr/>
            <p:nvPr/>
          </p:nvSpPr>
          <p:spPr>
            <a:xfrm>
              <a:off x="1672571" y="100264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loud 71">
              <a:extLst>
                <a:ext uri="{FF2B5EF4-FFF2-40B4-BE49-F238E27FC236}">
                  <a16:creationId xmlns:a16="http://schemas.microsoft.com/office/drawing/2014/main" id="{654879BF-E518-F326-E07A-3530FFADBF80}"/>
                </a:ext>
              </a:extLst>
            </p:cNvPr>
            <p:cNvSpPr/>
            <p:nvPr/>
          </p:nvSpPr>
          <p:spPr>
            <a:xfrm>
              <a:off x="2050746" y="12907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loud 72">
              <a:extLst>
                <a:ext uri="{FF2B5EF4-FFF2-40B4-BE49-F238E27FC236}">
                  <a16:creationId xmlns:a16="http://schemas.microsoft.com/office/drawing/2014/main" id="{9E7118C7-7C3E-2B92-F817-4FFD11194C1B}"/>
                </a:ext>
              </a:extLst>
            </p:cNvPr>
            <p:cNvSpPr/>
            <p:nvPr/>
          </p:nvSpPr>
          <p:spPr>
            <a:xfrm>
              <a:off x="2203146" y="14431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loud 73">
              <a:extLst>
                <a:ext uri="{FF2B5EF4-FFF2-40B4-BE49-F238E27FC236}">
                  <a16:creationId xmlns:a16="http://schemas.microsoft.com/office/drawing/2014/main" id="{BDF4D212-5AF5-1C02-3114-E0F542C7A5FA}"/>
                </a:ext>
              </a:extLst>
            </p:cNvPr>
            <p:cNvSpPr/>
            <p:nvPr/>
          </p:nvSpPr>
          <p:spPr>
            <a:xfrm>
              <a:off x="2149946" y="73631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loud 74">
              <a:extLst>
                <a:ext uri="{FF2B5EF4-FFF2-40B4-BE49-F238E27FC236}">
                  <a16:creationId xmlns:a16="http://schemas.microsoft.com/office/drawing/2014/main" id="{4FE1DCEF-F265-2215-4195-400F7DCCBFE1}"/>
                </a:ext>
              </a:extLst>
            </p:cNvPr>
            <p:cNvSpPr/>
            <p:nvPr/>
          </p:nvSpPr>
          <p:spPr>
            <a:xfrm>
              <a:off x="2592140" y="12812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loud 75">
              <a:extLst>
                <a:ext uri="{FF2B5EF4-FFF2-40B4-BE49-F238E27FC236}">
                  <a16:creationId xmlns:a16="http://schemas.microsoft.com/office/drawing/2014/main" id="{A3A940AB-5189-4059-6770-35C3C3D9D2A8}"/>
                </a:ext>
              </a:extLst>
            </p:cNvPr>
            <p:cNvSpPr/>
            <p:nvPr/>
          </p:nvSpPr>
          <p:spPr>
            <a:xfrm>
              <a:off x="2703913" y="97833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loud 76">
              <a:extLst>
                <a:ext uri="{FF2B5EF4-FFF2-40B4-BE49-F238E27FC236}">
                  <a16:creationId xmlns:a16="http://schemas.microsoft.com/office/drawing/2014/main" id="{D487E3EE-7FC0-8EE2-37E4-3DD6804A27A2}"/>
                </a:ext>
              </a:extLst>
            </p:cNvPr>
            <p:cNvSpPr/>
            <p:nvPr/>
          </p:nvSpPr>
          <p:spPr>
            <a:xfrm>
              <a:off x="2658304" y="124656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A white and orange spaceship&#10;&#10;Description automatically generated">
              <a:extLst>
                <a:ext uri="{FF2B5EF4-FFF2-40B4-BE49-F238E27FC236}">
                  <a16:creationId xmlns:a16="http://schemas.microsoft.com/office/drawing/2014/main" id="{56200EF1-AC1A-07E3-9B1B-EA0A88165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82" y="514250"/>
              <a:ext cx="1428949" cy="1066949"/>
            </a:xfrm>
            <a:prstGeom prst="rect">
              <a:avLst/>
            </a:prstGeom>
          </p:spPr>
        </p:pic>
        <p:sp>
          <p:nvSpPr>
            <p:cNvPr id="25" name="TextBox 24">
              <a:extLst>
                <a:ext uri="{FF2B5EF4-FFF2-40B4-BE49-F238E27FC236}">
                  <a16:creationId xmlns:a16="http://schemas.microsoft.com/office/drawing/2014/main" id="{51C177A2-C611-F596-43DB-895396EB48BC}"/>
                </a:ext>
              </a:extLst>
            </p:cNvPr>
            <p:cNvSpPr txBox="1"/>
            <p:nvPr/>
          </p:nvSpPr>
          <p:spPr>
            <a:xfrm>
              <a:off x="1552866" y="786115"/>
              <a:ext cx="2945244" cy="523220"/>
            </a:xfrm>
            <a:prstGeom prst="rect">
              <a:avLst/>
            </a:prstGeom>
            <a:noFill/>
          </p:spPr>
          <p:txBody>
            <a:bodyPr wrap="square" rtlCol="0">
              <a:spAutoFit/>
            </a:bodyPr>
            <a:lstStyle/>
            <a:p>
              <a:r>
                <a:rPr lang="en-US" sz="2800" b="1" dirty="0">
                  <a:ln>
                    <a:solidFill>
                      <a:schemeClr val="tx1"/>
                    </a:solidFill>
                  </a:ln>
                  <a:solidFill>
                    <a:srgbClr val="50809C"/>
                  </a:solidFill>
                  <a:latin typeface="Quantum" pitchFamily="50" charset="0"/>
                </a:rPr>
                <a:t>Main menu</a:t>
              </a:r>
            </a:p>
          </p:txBody>
        </p:sp>
        <p:sp>
          <p:nvSpPr>
            <p:cNvPr id="13" name="Cloud 12">
              <a:extLst>
                <a:ext uri="{FF2B5EF4-FFF2-40B4-BE49-F238E27FC236}">
                  <a16:creationId xmlns:a16="http://schemas.microsoft.com/office/drawing/2014/main" id="{312B40C8-6EA0-E33C-A52B-3F48F6604B35}"/>
                </a:ext>
              </a:extLst>
            </p:cNvPr>
            <p:cNvSpPr/>
            <p:nvPr/>
          </p:nvSpPr>
          <p:spPr>
            <a:xfrm>
              <a:off x="2621337" y="117289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401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Two astronauts in space suits&#10;&#10;Description automatically generated">
            <a:extLst>
              <a:ext uri="{FF2B5EF4-FFF2-40B4-BE49-F238E27FC236}">
                <a16:creationId xmlns:a16="http://schemas.microsoft.com/office/drawing/2014/main" id="{35676153-04EF-5009-545C-9DE471D3C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TextBox 24">
            <a:extLst>
              <a:ext uri="{FF2B5EF4-FFF2-40B4-BE49-F238E27FC236}">
                <a16:creationId xmlns:a16="http://schemas.microsoft.com/office/drawing/2014/main" id="{0AB961F5-A9EB-920C-7A7E-5F163F4EE9DA}"/>
              </a:ext>
            </a:extLst>
          </p:cNvPr>
          <p:cNvSpPr txBox="1"/>
          <p:nvPr/>
        </p:nvSpPr>
        <p:spPr>
          <a:xfrm>
            <a:off x="0" y="5139367"/>
            <a:ext cx="2841674" cy="1600438"/>
          </a:xfrm>
          <a:prstGeom prst="rect">
            <a:avLst/>
          </a:prstGeom>
          <a:noFill/>
        </p:spPr>
        <p:txBody>
          <a:bodyPr wrap="square" rtlCol="0">
            <a:spAutoFit/>
          </a:bodyPr>
          <a:lstStyle/>
          <a:p>
            <a:pPr algn="r"/>
            <a:r>
              <a:rPr lang="en-US" sz="3200" dirty="0">
                <a:solidFill>
                  <a:schemeClr val="bg1"/>
                </a:solidFill>
                <a:latin typeface="Quantum" pitchFamily="50" charset="0"/>
              </a:rPr>
              <a:t>SHAEAKH</a:t>
            </a:r>
            <a:endParaRPr lang="en-US" sz="2000" dirty="0">
              <a:solidFill>
                <a:schemeClr val="bg1"/>
              </a:solidFill>
              <a:latin typeface="Quantum" pitchFamily="50" charset="0"/>
            </a:endParaRPr>
          </a:p>
          <a:p>
            <a:pPr algn="r"/>
            <a:r>
              <a:rPr lang="en-US" sz="1400" dirty="0">
                <a:solidFill>
                  <a:schemeClr val="bg1"/>
                </a:solidFill>
                <a:latin typeface="Quantum" pitchFamily="50" charset="0"/>
              </a:rPr>
              <a:t>AHMED CHOWDHURY</a:t>
            </a:r>
          </a:p>
          <a:p>
            <a:pPr algn="r"/>
            <a:r>
              <a:rPr lang="en-US" sz="3200" dirty="0">
                <a:solidFill>
                  <a:schemeClr val="bg1"/>
                </a:solidFill>
                <a:latin typeface="Quantum" pitchFamily="50" charset="0"/>
              </a:rPr>
              <a:t>2020831022</a:t>
            </a:r>
            <a:endParaRPr lang="en-US" sz="2000" dirty="0">
              <a:solidFill>
                <a:schemeClr val="bg1"/>
              </a:solidFill>
              <a:latin typeface="Quantum" pitchFamily="50" charset="0"/>
            </a:endParaRPr>
          </a:p>
          <a:p>
            <a:pPr algn="r"/>
            <a:r>
              <a:rPr lang="en-US" sz="2000" dirty="0">
                <a:solidFill>
                  <a:schemeClr val="bg1"/>
                </a:solidFill>
                <a:latin typeface="Quantum" pitchFamily="50" charset="0"/>
              </a:rPr>
              <a:t>SWE  IICT  SUST</a:t>
            </a:r>
          </a:p>
        </p:txBody>
      </p:sp>
      <p:sp>
        <p:nvSpPr>
          <p:cNvPr id="26" name="TextBox 25">
            <a:extLst>
              <a:ext uri="{FF2B5EF4-FFF2-40B4-BE49-F238E27FC236}">
                <a16:creationId xmlns:a16="http://schemas.microsoft.com/office/drawing/2014/main" id="{041B907F-B6E2-FA05-3A1A-8003255A3EA0}"/>
              </a:ext>
            </a:extLst>
          </p:cNvPr>
          <p:cNvSpPr txBox="1"/>
          <p:nvPr/>
        </p:nvSpPr>
        <p:spPr>
          <a:xfrm>
            <a:off x="9350326" y="5139367"/>
            <a:ext cx="2841674" cy="1631216"/>
          </a:xfrm>
          <a:prstGeom prst="rect">
            <a:avLst/>
          </a:prstGeom>
          <a:noFill/>
        </p:spPr>
        <p:txBody>
          <a:bodyPr wrap="square" rtlCol="0">
            <a:spAutoFit/>
          </a:bodyPr>
          <a:lstStyle/>
          <a:p>
            <a:r>
              <a:rPr lang="en-US" sz="3200" dirty="0">
                <a:solidFill>
                  <a:schemeClr val="bg1"/>
                </a:solidFill>
                <a:latin typeface="Quantum" pitchFamily="50" charset="0"/>
              </a:rPr>
              <a:t>NIXON</a:t>
            </a:r>
            <a:endParaRPr lang="en-US" sz="2000" dirty="0">
              <a:solidFill>
                <a:schemeClr val="bg1"/>
              </a:solidFill>
              <a:latin typeface="Quantum" pitchFamily="50" charset="0"/>
            </a:endParaRPr>
          </a:p>
          <a:p>
            <a:r>
              <a:rPr lang="en-US" sz="1600" dirty="0">
                <a:solidFill>
                  <a:schemeClr val="bg1"/>
                </a:solidFill>
                <a:latin typeface="Quantum" pitchFamily="50" charset="0"/>
              </a:rPr>
              <a:t>DEB ANTU</a:t>
            </a:r>
          </a:p>
          <a:p>
            <a:r>
              <a:rPr lang="en-US" sz="3200" dirty="0">
                <a:solidFill>
                  <a:schemeClr val="bg1"/>
                </a:solidFill>
                <a:latin typeface="Quantum" pitchFamily="50" charset="0"/>
              </a:rPr>
              <a:t>2020831023</a:t>
            </a:r>
            <a:endParaRPr lang="en-US" sz="2000" dirty="0">
              <a:solidFill>
                <a:schemeClr val="bg1"/>
              </a:solidFill>
              <a:latin typeface="Quantum" pitchFamily="50" charset="0"/>
            </a:endParaRPr>
          </a:p>
          <a:p>
            <a:r>
              <a:rPr lang="en-US" sz="2000" dirty="0">
                <a:solidFill>
                  <a:schemeClr val="bg1"/>
                </a:solidFill>
                <a:latin typeface="Quantum" pitchFamily="50" charset="0"/>
              </a:rPr>
              <a:t>SWE  IICT  SUST</a:t>
            </a:r>
          </a:p>
        </p:txBody>
      </p:sp>
      <p:grpSp>
        <p:nvGrpSpPr>
          <p:cNvPr id="3" name="Group 2">
            <a:extLst>
              <a:ext uri="{FF2B5EF4-FFF2-40B4-BE49-F238E27FC236}">
                <a16:creationId xmlns:a16="http://schemas.microsoft.com/office/drawing/2014/main" id="{DDEE7F1B-E56F-6AA2-7054-EA362895F59A}"/>
              </a:ext>
            </a:extLst>
          </p:cNvPr>
          <p:cNvGrpSpPr/>
          <p:nvPr/>
        </p:nvGrpSpPr>
        <p:grpSpPr>
          <a:xfrm>
            <a:off x="743382" y="514250"/>
            <a:ext cx="3754728" cy="1310863"/>
            <a:chOff x="743382" y="514250"/>
            <a:chExt cx="3754728" cy="1310863"/>
          </a:xfrm>
        </p:grpSpPr>
        <p:sp>
          <p:nvSpPr>
            <p:cNvPr id="5" name="Cloud 4">
              <a:extLst>
                <a:ext uri="{FF2B5EF4-FFF2-40B4-BE49-F238E27FC236}">
                  <a16:creationId xmlns:a16="http://schemas.microsoft.com/office/drawing/2014/main" id="{303A6EB9-5782-E778-F325-5DDAE3E07D4D}"/>
                </a:ext>
              </a:extLst>
            </p:cNvPr>
            <p:cNvSpPr/>
            <p:nvPr/>
          </p:nvSpPr>
          <p:spPr>
            <a:xfrm>
              <a:off x="2115142" y="101500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BA0A9C32-FED5-7C4A-E927-69254F301519}"/>
                </a:ext>
              </a:extLst>
            </p:cNvPr>
            <p:cNvSpPr/>
            <p:nvPr/>
          </p:nvSpPr>
          <p:spPr>
            <a:xfrm>
              <a:off x="1593546" y="8335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5C4BFAFE-CEF2-DB5D-219C-25912A0DFF9E}"/>
                </a:ext>
              </a:extLst>
            </p:cNvPr>
            <p:cNvSpPr/>
            <p:nvPr/>
          </p:nvSpPr>
          <p:spPr>
            <a:xfrm>
              <a:off x="1730307" y="120781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3E508DE5-FDDC-B2B9-62E3-4C96247F31A0}"/>
                </a:ext>
              </a:extLst>
            </p:cNvPr>
            <p:cNvSpPr/>
            <p:nvPr/>
          </p:nvSpPr>
          <p:spPr>
            <a:xfrm>
              <a:off x="1860450" y="7085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F1416DC8-B0FC-83FB-7E02-CA6639243CFB}"/>
                </a:ext>
              </a:extLst>
            </p:cNvPr>
            <p:cNvSpPr/>
            <p:nvPr/>
          </p:nvSpPr>
          <p:spPr>
            <a:xfrm>
              <a:off x="2580028" y="98554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224BC097-A37F-DFE6-5B87-8FC90027EE99}"/>
                </a:ext>
              </a:extLst>
            </p:cNvPr>
            <p:cNvSpPr/>
            <p:nvPr/>
          </p:nvSpPr>
          <p:spPr>
            <a:xfrm>
              <a:off x="2465188" y="63303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a:extLst>
                <a:ext uri="{FF2B5EF4-FFF2-40B4-BE49-F238E27FC236}">
                  <a16:creationId xmlns:a16="http://schemas.microsoft.com/office/drawing/2014/main" id="{334970E4-E753-3462-CEBF-5982ECB44C6E}"/>
                </a:ext>
              </a:extLst>
            </p:cNvPr>
            <p:cNvSpPr/>
            <p:nvPr/>
          </p:nvSpPr>
          <p:spPr>
            <a:xfrm>
              <a:off x="2205788" y="1277847"/>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40318F87-B685-50FE-3767-98BC04A806F9}"/>
                </a:ext>
              </a:extLst>
            </p:cNvPr>
            <p:cNvSpPr/>
            <p:nvPr/>
          </p:nvSpPr>
          <p:spPr>
            <a:xfrm>
              <a:off x="1366662" y="973178"/>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62B9892B-94EB-187C-977A-10E58E8AFD21}"/>
                </a:ext>
              </a:extLst>
            </p:cNvPr>
            <p:cNvSpPr/>
            <p:nvPr/>
          </p:nvSpPr>
          <p:spPr>
            <a:xfrm>
              <a:off x="1399386" y="1090495"/>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63F9FAA0-A59E-12E8-33BC-8B69F4A32432}"/>
                </a:ext>
              </a:extLst>
            </p:cNvPr>
            <p:cNvSpPr/>
            <p:nvPr/>
          </p:nvSpPr>
          <p:spPr>
            <a:xfrm>
              <a:off x="1672571" y="100264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a:extLst>
                <a:ext uri="{FF2B5EF4-FFF2-40B4-BE49-F238E27FC236}">
                  <a16:creationId xmlns:a16="http://schemas.microsoft.com/office/drawing/2014/main" id="{EC221A82-544D-CB12-1BD5-9A9D40F8B2EC}"/>
                </a:ext>
              </a:extLst>
            </p:cNvPr>
            <p:cNvSpPr/>
            <p:nvPr/>
          </p:nvSpPr>
          <p:spPr>
            <a:xfrm>
              <a:off x="2050746" y="12907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ECDC8F9F-E2EF-27EC-494A-96261D721CC3}"/>
                </a:ext>
              </a:extLst>
            </p:cNvPr>
            <p:cNvSpPr/>
            <p:nvPr/>
          </p:nvSpPr>
          <p:spPr>
            <a:xfrm>
              <a:off x="2203146" y="14431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a:extLst>
                <a:ext uri="{FF2B5EF4-FFF2-40B4-BE49-F238E27FC236}">
                  <a16:creationId xmlns:a16="http://schemas.microsoft.com/office/drawing/2014/main" id="{C73EFF15-0D25-14E7-6CF3-46931C4E182C}"/>
                </a:ext>
              </a:extLst>
            </p:cNvPr>
            <p:cNvSpPr/>
            <p:nvPr/>
          </p:nvSpPr>
          <p:spPr>
            <a:xfrm>
              <a:off x="2149946" y="73631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a:extLst>
                <a:ext uri="{FF2B5EF4-FFF2-40B4-BE49-F238E27FC236}">
                  <a16:creationId xmlns:a16="http://schemas.microsoft.com/office/drawing/2014/main" id="{12AA317F-B89D-5CD0-4504-95AE5C37232B}"/>
                </a:ext>
              </a:extLst>
            </p:cNvPr>
            <p:cNvSpPr/>
            <p:nvPr/>
          </p:nvSpPr>
          <p:spPr>
            <a:xfrm>
              <a:off x="2592140" y="12812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18">
              <a:extLst>
                <a:ext uri="{FF2B5EF4-FFF2-40B4-BE49-F238E27FC236}">
                  <a16:creationId xmlns:a16="http://schemas.microsoft.com/office/drawing/2014/main" id="{CC5E2E71-CDD4-FF9F-E767-79256CFAE9CA}"/>
                </a:ext>
              </a:extLst>
            </p:cNvPr>
            <p:cNvSpPr/>
            <p:nvPr/>
          </p:nvSpPr>
          <p:spPr>
            <a:xfrm>
              <a:off x="2703913" y="97833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a:extLst>
                <a:ext uri="{FF2B5EF4-FFF2-40B4-BE49-F238E27FC236}">
                  <a16:creationId xmlns:a16="http://schemas.microsoft.com/office/drawing/2014/main" id="{7C9E05B3-1D06-9968-C9F0-1FA6BA3B87BA}"/>
                </a:ext>
              </a:extLst>
            </p:cNvPr>
            <p:cNvSpPr/>
            <p:nvPr/>
          </p:nvSpPr>
          <p:spPr>
            <a:xfrm>
              <a:off x="2658304" y="124656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white and orange spaceship&#10;&#10;Description automatically generated">
              <a:extLst>
                <a:ext uri="{FF2B5EF4-FFF2-40B4-BE49-F238E27FC236}">
                  <a16:creationId xmlns:a16="http://schemas.microsoft.com/office/drawing/2014/main" id="{E3981A87-39BD-F0A2-3F96-4675648C0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82" y="514250"/>
              <a:ext cx="1428949" cy="1066949"/>
            </a:xfrm>
            <a:prstGeom prst="rect">
              <a:avLst/>
            </a:prstGeom>
          </p:spPr>
        </p:pic>
        <p:sp>
          <p:nvSpPr>
            <p:cNvPr id="22" name="TextBox 21">
              <a:extLst>
                <a:ext uri="{FF2B5EF4-FFF2-40B4-BE49-F238E27FC236}">
                  <a16:creationId xmlns:a16="http://schemas.microsoft.com/office/drawing/2014/main" id="{A66505E5-BA39-0B0A-3F88-13DF59CC3870}"/>
                </a:ext>
              </a:extLst>
            </p:cNvPr>
            <p:cNvSpPr txBox="1"/>
            <p:nvPr/>
          </p:nvSpPr>
          <p:spPr>
            <a:xfrm>
              <a:off x="1552866" y="786115"/>
              <a:ext cx="2945244" cy="523220"/>
            </a:xfrm>
            <a:prstGeom prst="rect">
              <a:avLst/>
            </a:prstGeom>
            <a:noFill/>
          </p:spPr>
          <p:txBody>
            <a:bodyPr wrap="square" rtlCol="0">
              <a:spAutoFit/>
            </a:bodyPr>
            <a:lstStyle/>
            <a:p>
              <a:r>
                <a:rPr lang="en-US" sz="2800" b="1" dirty="0">
                  <a:ln>
                    <a:solidFill>
                      <a:schemeClr val="tx1"/>
                    </a:solidFill>
                  </a:ln>
                  <a:solidFill>
                    <a:srgbClr val="50809C"/>
                  </a:solidFill>
                  <a:latin typeface="Quantum" pitchFamily="50" charset="0"/>
                </a:rPr>
                <a:t>Main menu</a:t>
              </a:r>
            </a:p>
          </p:txBody>
        </p:sp>
        <p:sp>
          <p:nvSpPr>
            <p:cNvPr id="23" name="Cloud 22">
              <a:extLst>
                <a:ext uri="{FF2B5EF4-FFF2-40B4-BE49-F238E27FC236}">
                  <a16:creationId xmlns:a16="http://schemas.microsoft.com/office/drawing/2014/main" id="{6BEB1B8F-EDAE-ECDE-3725-5F5BE500B956}"/>
                </a:ext>
              </a:extLst>
            </p:cNvPr>
            <p:cNvSpPr/>
            <p:nvPr/>
          </p:nvSpPr>
          <p:spPr>
            <a:xfrm>
              <a:off x="2621337" y="117289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4" descr="avatars.githubusercontent.com/u/509841?s=280&amp;v=4">
            <a:extLst>
              <a:ext uri="{FF2B5EF4-FFF2-40B4-BE49-F238E27FC236}">
                <a16:creationId xmlns:a16="http://schemas.microsoft.com/office/drawing/2014/main" id="{5285B994-1BB9-31ED-2A87-866E99F58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0070" y="277645"/>
            <a:ext cx="555893" cy="55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55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paceship in space with purple lights&#10;&#10;Description automatically generated">
            <a:extLst>
              <a:ext uri="{FF2B5EF4-FFF2-40B4-BE49-F238E27FC236}">
                <a16:creationId xmlns:a16="http://schemas.microsoft.com/office/drawing/2014/main" id="{FBCB60B1-AF6B-B871-D531-2B62FC49BBA6}"/>
              </a:ext>
            </a:extLst>
          </p:cNvPr>
          <p:cNvPicPr>
            <a:picLocks noChangeAspect="1"/>
          </p:cNvPicPr>
          <p:nvPr/>
        </p:nvPicPr>
        <p:blipFill rotWithShape="1">
          <a:blip r:embed="rId3">
            <a:extLst>
              <a:ext uri="{28A0092B-C50C-407E-A947-70E740481C1C}">
                <a14:useLocalDpi xmlns:a14="http://schemas.microsoft.com/office/drawing/2010/main" val="0"/>
              </a:ext>
            </a:extLst>
          </a:blip>
          <a:srcRect t="4234" r="10473" b="6805"/>
          <a:stretch/>
        </p:blipFill>
        <p:spPr>
          <a:xfrm>
            <a:off x="-28449" y="0"/>
            <a:ext cx="12220449" cy="6858000"/>
          </a:xfrm>
          <a:prstGeom prst="rect">
            <a:avLst/>
          </a:prstGeom>
        </p:spPr>
      </p:pic>
      <p:sp>
        <p:nvSpPr>
          <p:cNvPr id="10" name="Rectangle 9">
            <a:extLst>
              <a:ext uri="{FF2B5EF4-FFF2-40B4-BE49-F238E27FC236}">
                <a16:creationId xmlns:a16="http://schemas.microsoft.com/office/drawing/2014/main" id="{917A4FBC-5A6F-286A-4627-951B550B4526}"/>
              </a:ext>
            </a:extLst>
          </p:cNvPr>
          <p:cNvSpPr/>
          <p:nvPr/>
        </p:nvSpPr>
        <p:spPr>
          <a:xfrm>
            <a:off x="0" y="0"/>
            <a:ext cx="12188952" cy="6858000"/>
          </a:xfrm>
          <a:prstGeom prst="rect">
            <a:avLst/>
          </a:prstGeom>
          <a:solidFill>
            <a:schemeClr val="tx1">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DA4028E-1CE9-9B0C-977E-036E632E5213}"/>
              </a:ext>
            </a:extLst>
          </p:cNvPr>
          <p:cNvSpPr txBox="1"/>
          <p:nvPr/>
        </p:nvSpPr>
        <p:spPr>
          <a:xfrm>
            <a:off x="1763775" y="0"/>
            <a:ext cx="8636000" cy="707886"/>
          </a:xfrm>
          <a:prstGeom prst="rect">
            <a:avLst/>
          </a:prstGeom>
          <a:noFill/>
        </p:spPr>
        <p:txBody>
          <a:bodyPr wrap="square" rtlCol="0">
            <a:spAutoFit/>
          </a:bodyPr>
          <a:lstStyle/>
          <a:p>
            <a:r>
              <a:rPr lang="en-US" sz="2800" b="0" i="0" dirty="0">
                <a:solidFill>
                  <a:srgbClr val="D1D5DB"/>
                </a:solidFill>
                <a:effectLst/>
                <a:latin typeface="Quantum" pitchFamily="50" charset="0"/>
              </a:rPr>
              <a:t>Arcane Adventure: </a:t>
            </a:r>
            <a:r>
              <a:rPr lang="en-US" sz="4000" b="1" i="0" dirty="0">
                <a:solidFill>
                  <a:srgbClr val="D1D5DB"/>
                </a:solidFill>
                <a:effectLst/>
                <a:latin typeface="Times New Roman" panose="02020603050405020304" pitchFamily="18" charset="0"/>
                <a:cs typeface="Times New Roman" panose="02020603050405020304" pitchFamily="18" charset="0"/>
              </a:rPr>
              <a:t>:</a:t>
            </a:r>
            <a:r>
              <a:rPr lang="en-US" sz="2800" b="0" i="0" dirty="0">
                <a:solidFill>
                  <a:srgbClr val="D1D5DB"/>
                </a:solidFill>
                <a:effectLst/>
                <a:latin typeface="Quantum" pitchFamily="50" charset="0"/>
              </a:rPr>
              <a:t> The Cosmic Crusade</a:t>
            </a:r>
            <a:r>
              <a:rPr lang="en-US" sz="2800" dirty="0">
                <a:solidFill>
                  <a:schemeClr val="bg1"/>
                </a:solidFill>
                <a:latin typeface="Quantum" pitchFamily="50" charset="0"/>
              </a:rPr>
              <a:t> </a:t>
            </a:r>
          </a:p>
        </p:txBody>
      </p:sp>
      <p:sp>
        <p:nvSpPr>
          <p:cNvPr id="12" name="TextBox 11">
            <a:extLst>
              <a:ext uri="{FF2B5EF4-FFF2-40B4-BE49-F238E27FC236}">
                <a16:creationId xmlns:a16="http://schemas.microsoft.com/office/drawing/2014/main" id="{4ACFBC75-D4D5-92B1-2EA9-86AFDC494905}"/>
              </a:ext>
            </a:extLst>
          </p:cNvPr>
          <p:cNvSpPr txBox="1"/>
          <p:nvPr/>
        </p:nvSpPr>
        <p:spPr>
          <a:xfrm>
            <a:off x="743382" y="1812754"/>
            <a:ext cx="10375900" cy="4708981"/>
          </a:xfrm>
          <a:prstGeom prst="rect">
            <a:avLst/>
          </a:prstGeom>
          <a:noFill/>
        </p:spPr>
        <p:txBody>
          <a:bodyPr wrap="square" rtlCol="0">
            <a:spAutoFit/>
          </a:bodyPr>
          <a:lstStyle/>
          <a:p>
            <a:pPr algn="l"/>
            <a:r>
              <a:rPr lang="en-US" sz="2000" b="1" i="0" dirty="0">
                <a:solidFill>
                  <a:srgbClr val="D1D5DB"/>
                </a:solidFill>
                <a:effectLst/>
                <a:latin typeface="Söhne"/>
              </a:rPr>
              <a:t>In a distant future where humanity has colonized the galaxy, Captain Alex Mercer and his crew discover the powerful Arcane Crystal during an exploration mission. Unbeknownst to them, this artifact hides a dormant evil coveted by the malevolent Shadow Syndicate.</a:t>
            </a:r>
          </a:p>
          <a:p>
            <a:pPr algn="l"/>
            <a:r>
              <a:rPr lang="en-US" sz="2000" b="1" i="0" dirty="0">
                <a:solidFill>
                  <a:srgbClr val="D1D5DB"/>
                </a:solidFill>
                <a:effectLst/>
                <a:latin typeface="Söhne"/>
              </a:rPr>
              <a:t>After surviving an ambush, Mercer and his crew embark on a perilous quest to seek allies and answers. Along their journey, they forge alliances with alien species, mastering the Arcane Crystal's energy to enhance their ships with cosmic abilities.</a:t>
            </a:r>
          </a:p>
          <a:p>
            <a:pPr algn="l"/>
            <a:r>
              <a:rPr lang="en-US" sz="2000" b="1" i="0" dirty="0">
                <a:solidFill>
                  <a:srgbClr val="D1D5DB"/>
                </a:solidFill>
                <a:effectLst/>
                <a:latin typeface="Söhne"/>
              </a:rPr>
              <a:t>They unravel a prophecy that designates Mercer as the cosmic champion destined to defeat the Shadow Syndicate. Accepting his fate, Mercer undergoes intense training to unlock the true potential of the Arcane Crystal.</a:t>
            </a:r>
          </a:p>
          <a:p>
            <a:pPr algn="l"/>
            <a:r>
              <a:rPr lang="en-US" sz="2000" b="1" i="0" dirty="0">
                <a:solidFill>
                  <a:srgbClr val="D1D5DB"/>
                </a:solidFill>
                <a:effectLst/>
                <a:latin typeface="Söhne"/>
              </a:rPr>
              <a:t>The final battle unfolds at the heart of the galaxy, where Mercer's ship, the Stardust Voyager, unleashes its full potential, channeling the essence of celestial phenomena. They face the Shadow Syndicate in an epic space showdown, banishing the malevolence back into the cosmic void.</a:t>
            </a:r>
          </a:p>
          <a:p>
            <a:pPr algn="l"/>
            <a:r>
              <a:rPr lang="en-US" sz="2000" b="1" i="0" dirty="0">
                <a:solidFill>
                  <a:srgbClr val="D1D5DB"/>
                </a:solidFill>
                <a:effectLst/>
                <a:latin typeface="Söhne"/>
              </a:rPr>
              <a:t>With the galaxy at peace, Captain Mercer and his crew become legendary heroes, establishing a coalition of planets to preserve harmony and knowledge of the Arcane Crystal's powers.</a:t>
            </a:r>
          </a:p>
        </p:txBody>
      </p:sp>
      <p:grpSp>
        <p:nvGrpSpPr>
          <p:cNvPr id="46" name="Group 45">
            <a:extLst>
              <a:ext uri="{FF2B5EF4-FFF2-40B4-BE49-F238E27FC236}">
                <a16:creationId xmlns:a16="http://schemas.microsoft.com/office/drawing/2014/main" id="{746E1743-6C52-719E-C613-4A2FC049FD90}"/>
              </a:ext>
            </a:extLst>
          </p:cNvPr>
          <p:cNvGrpSpPr/>
          <p:nvPr/>
        </p:nvGrpSpPr>
        <p:grpSpPr>
          <a:xfrm>
            <a:off x="743382" y="514250"/>
            <a:ext cx="3754728" cy="1310863"/>
            <a:chOff x="743382" y="514250"/>
            <a:chExt cx="3754728" cy="1310863"/>
          </a:xfrm>
        </p:grpSpPr>
        <p:sp>
          <p:nvSpPr>
            <p:cNvPr id="47" name="Cloud 46">
              <a:extLst>
                <a:ext uri="{FF2B5EF4-FFF2-40B4-BE49-F238E27FC236}">
                  <a16:creationId xmlns:a16="http://schemas.microsoft.com/office/drawing/2014/main" id="{489ED649-E935-950C-6DED-0A895F8BCA89}"/>
                </a:ext>
              </a:extLst>
            </p:cNvPr>
            <p:cNvSpPr/>
            <p:nvPr/>
          </p:nvSpPr>
          <p:spPr>
            <a:xfrm>
              <a:off x="2115142" y="101500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loud 47">
              <a:extLst>
                <a:ext uri="{FF2B5EF4-FFF2-40B4-BE49-F238E27FC236}">
                  <a16:creationId xmlns:a16="http://schemas.microsoft.com/office/drawing/2014/main" id="{BEFE98C4-51AC-24E1-25BA-43E8903F717D}"/>
                </a:ext>
              </a:extLst>
            </p:cNvPr>
            <p:cNvSpPr/>
            <p:nvPr/>
          </p:nvSpPr>
          <p:spPr>
            <a:xfrm>
              <a:off x="1593546" y="8335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loud 48">
              <a:extLst>
                <a:ext uri="{FF2B5EF4-FFF2-40B4-BE49-F238E27FC236}">
                  <a16:creationId xmlns:a16="http://schemas.microsoft.com/office/drawing/2014/main" id="{2A2CE7EE-402A-3C7C-F56C-3E9B63C5A533}"/>
                </a:ext>
              </a:extLst>
            </p:cNvPr>
            <p:cNvSpPr/>
            <p:nvPr/>
          </p:nvSpPr>
          <p:spPr>
            <a:xfrm>
              <a:off x="1730307" y="120781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loud 49">
              <a:extLst>
                <a:ext uri="{FF2B5EF4-FFF2-40B4-BE49-F238E27FC236}">
                  <a16:creationId xmlns:a16="http://schemas.microsoft.com/office/drawing/2014/main" id="{92401295-1F43-1F22-F713-BC21A75D5B36}"/>
                </a:ext>
              </a:extLst>
            </p:cNvPr>
            <p:cNvSpPr/>
            <p:nvPr/>
          </p:nvSpPr>
          <p:spPr>
            <a:xfrm>
              <a:off x="1860450" y="7085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loud 50">
              <a:extLst>
                <a:ext uri="{FF2B5EF4-FFF2-40B4-BE49-F238E27FC236}">
                  <a16:creationId xmlns:a16="http://schemas.microsoft.com/office/drawing/2014/main" id="{BD80EACB-3868-BF62-2AA3-D9A050D9AE97}"/>
                </a:ext>
              </a:extLst>
            </p:cNvPr>
            <p:cNvSpPr/>
            <p:nvPr/>
          </p:nvSpPr>
          <p:spPr>
            <a:xfrm>
              <a:off x="2580028" y="98554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loud 51">
              <a:extLst>
                <a:ext uri="{FF2B5EF4-FFF2-40B4-BE49-F238E27FC236}">
                  <a16:creationId xmlns:a16="http://schemas.microsoft.com/office/drawing/2014/main" id="{CBA9CC4F-8447-BA9C-AC72-174DD20E1E16}"/>
                </a:ext>
              </a:extLst>
            </p:cNvPr>
            <p:cNvSpPr/>
            <p:nvPr/>
          </p:nvSpPr>
          <p:spPr>
            <a:xfrm>
              <a:off x="2465188" y="63303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loud 52">
              <a:extLst>
                <a:ext uri="{FF2B5EF4-FFF2-40B4-BE49-F238E27FC236}">
                  <a16:creationId xmlns:a16="http://schemas.microsoft.com/office/drawing/2014/main" id="{2C1985BA-C4DE-68A9-14E4-422E4CB17A4D}"/>
                </a:ext>
              </a:extLst>
            </p:cNvPr>
            <p:cNvSpPr/>
            <p:nvPr/>
          </p:nvSpPr>
          <p:spPr>
            <a:xfrm>
              <a:off x="2205788" y="1277847"/>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loud 53">
              <a:extLst>
                <a:ext uri="{FF2B5EF4-FFF2-40B4-BE49-F238E27FC236}">
                  <a16:creationId xmlns:a16="http://schemas.microsoft.com/office/drawing/2014/main" id="{C8010E68-3589-872F-1505-2783483D6B50}"/>
                </a:ext>
              </a:extLst>
            </p:cNvPr>
            <p:cNvSpPr/>
            <p:nvPr/>
          </p:nvSpPr>
          <p:spPr>
            <a:xfrm>
              <a:off x="1366662" y="973178"/>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loud 54">
              <a:extLst>
                <a:ext uri="{FF2B5EF4-FFF2-40B4-BE49-F238E27FC236}">
                  <a16:creationId xmlns:a16="http://schemas.microsoft.com/office/drawing/2014/main" id="{6FA06982-1FE3-98B5-883D-804E01A4FC09}"/>
                </a:ext>
              </a:extLst>
            </p:cNvPr>
            <p:cNvSpPr/>
            <p:nvPr/>
          </p:nvSpPr>
          <p:spPr>
            <a:xfrm>
              <a:off x="1399386" y="1090495"/>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loud 55">
              <a:extLst>
                <a:ext uri="{FF2B5EF4-FFF2-40B4-BE49-F238E27FC236}">
                  <a16:creationId xmlns:a16="http://schemas.microsoft.com/office/drawing/2014/main" id="{38DFE301-76FF-3B17-3F2F-C7A93D6B9199}"/>
                </a:ext>
              </a:extLst>
            </p:cNvPr>
            <p:cNvSpPr/>
            <p:nvPr/>
          </p:nvSpPr>
          <p:spPr>
            <a:xfrm>
              <a:off x="1672571" y="100264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loud 56">
              <a:extLst>
                <a:ext uri="{FF2B5EF4-FFF2-40B4-BE49-F238E27FC236}">
                  <a16:creationId xmlns:a16="http://schemas.microsoft.com/office/drawing/2014/main" id="{90584D1A-C349-BEA0-D57D-EEFB4F0461F9}"/>
                </a:ext>
              </a:extLst>
            </p:cNvPr>
            <p:cNvSpPr/>
            <p:nvPr/>
          </p:nvSpPr>
          <p:spPr>
            <a:xfrm>
              <a:off x="2050746" y="12907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loud 57">
              <a:extLst>
                <a:ext uri="{FF2B5EF4-FFF2-40B4-BE49-F238E27FC236}">
                  <a16:creationId xmlns:a16="http://schemas.microsoft.com/office/drawing/2014/main" id="{A44F35E0-63F2-DE23-3E33-AEDCFE053364}"/>
                </a:ext>
              </a:extLst>
            </p:cNvPr>
            <p:cNvSpPr/>
            <p:nvPr/>
          </p:nvSpPr>
          <p:spPr>
            <a:xfrm>
              <a:off x="2203146" y="14431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loud 58">
              <a:extLst>
                <a:ext uri="{FF2B5EF4-FFF2-40B4-BE49-F238E27FC236}">
                  <a16:creationId xmlns:a16="http://schemas.microsoft.com/office/drawing/2014/main" id="{FAE2E90A-4188-F8A5-DE1C-45F3893DEEC1}"/>
                </a:ext>
              </a:extLst>
            </p:cNvPr>
            <p:cNvSpPr/>
            <p:nvPr/>
          </p:nvSpPr>
          <p:spPr>
            <a:xfrm>
              <a:off x="2149946" y="73631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loud 59">
              <a:extLst>
                <a:ext uri="{FF2B5EF4-FFF2-40B4-BE49-F238E27FC236}">
                  <a16:creationId xmlns:a16="http://schemas.microsoft.com/office/drawing/2014/main" id="{15F11C6A-E0B3-8F05-7CFC-9C0607122427}"/>
                </a:ext>
              </a:extLst>
            </p:cNvPr>
            <p:cNvSpPr/>
            <p:nvPr/>
          </p:nvSpPr>
          <p:spPr>
            <a:xfrm>
              <a:off x="2592140" y="12812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loud 60">
              <a:extLst>
                <a:ext uri="{FF2B5EF4-FFF2-40B4-BE49-F238E27FC236}">
                  <a16:creationId xmlns:a16="http://schemas.microsoft.com/office/drawing/2014/main" id="{9E4396A5-252A-BCB6-8E95-C90193F168A1}"/>
                </a:ext>
              </a:extLst>
            </p:cNvPr>
            <p:cNvSpPr/>
            <p:nvPr/>
          </p:nvSpPr>
          <p:spPr>
            <a:xfrm>
              <a:off x="2703913" y="97833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loud 61">
              <a:extLst>
                <a:ext uri="{FF2B5EF4-FFF2-40B4-BE49-F238E27FC236}">
                  <a16:creationId xmlns:a16="http://schemas.microsoft.com/office/drawing/2014/main" id="{994195B0-3852-A6DB-4380-37E10C236E3F}"/>
                </a:ext>
              </a:extLst>
            </p:cNvPr>
            <p:cNvSpPr/>
            <p:nvPr/>
          </p:nvSpPr>
          <p:spPr>
            <a:xfrm>
              <a:off x="2658304" y="124656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A white and orange spaceship&#10;&#10;Description automatically generated">
              <a:extLst>
                <a:ext uri="{FF2B5EF4-FFF2-40B4-BE49-F238E27FC236}">
                  <a16:creationId xmlns:a16="http://schemas.microsoft.com/office/drawing/2014/main" id="{57518394-2F13-A570-6F95-C5636BCCF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382" y="514250"/>
              <a:ext cx="1428949" cy="1066949"/>
            </a:xfrm>
            <a:prstGeom prst="rect">
              <a:avLst/>
            </a:prstGeom>
          </p:spPr>
        </p:pic>
        <p:sp>
          <p:nvSpPr>
            <p:cNvPr id="64" name="TextBox 63">
              <a:extLst>
                <a:ext uri="{FF2B5EF4-FFF2-40B4-BE49-F238E27FC236}">
                  <a16:creationId xmlns:a16="http://schemas.microsoft.com/office/drawing/2014/main" id="{E5099651-8BAD-EEF0-3675-6591DDB26B22}"/>
                </a:ext>
              </a:extLst>
            </p:cNvPr>
            <p:cNvSpPr txBox="1"/>
            <p:nvPr/>
          </p:nvSpPr>
          <p:spPr>
            <a:xfrm>
              <a:off x="1552866" y="786115"/>
              <a:ext cx="2945244" cy="523220"/>
            </a:xfrm>
            <a:prstGeom prst="rect">
              <a:avLst/>
            </a:prstGeom>
            <a:noFill/>
          </p:spPr>
          <p:txBody>
            <a:bodyPr wrap="square" rtlCol="0">
              <a:spAutoFit/>
            </a:bodyPr>
            <a:lstStyle/>
            <a:p>
              <a:r>
                <a:rPr lang="en-US" sz="2800" b="1" dirty="0">
                  <a:ln>
                    <a:solidFill>
                      <a:schemeClr val="tx1"/>
                    </a:solidFill>
                  </a:ln>
                  <a:solidFill>
                    <a:srgbClr val="50809C"/>
                  </a:solidFill>
                  <a:latin typeface="Quantum" pitchFamily="50" charset="0"/>
                </a:rPr>
                <a:t>Main menu</a:t>
              </a:r>
            </a:p>
          </p:txBody>
        </p:sp>
        <p:sp>
          <p:nvSpPr>
            <p:cNvPr id="65" name="Cloud 64">
              <a:extLst>
                <a:ext uri="{FF2B5EF4-FFF2-40B4-BE49-F238E27FC236}">
                  <a16:creationId xmlns:a16="http://schemas.microsoft.com/office/drawing/2014/main" id="{7AA1985B-2732-004F-A8FE-AB923F14355B}"/>
                </a:ext>
              </a:extLst>
            </p:cNvPr>
            <p:cNvSpPr/>
            <p:nvPr/>
          </p:nvSpPr>
          <p:spPr>
            <a:xfrm>
              <a:off x="2621337" y="117289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390808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160</TotalTime>
  <Words>246</Words>
  <Application>Microsoft Office PowerPoint</Application>
  <PresentationFormat>Widescreen</PresentationFormat>
  <Paragraphs>29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Quantum</vt:lpstr>
      <vt:lpstr>Söhne</vt:lpstr>
      <vt:lpstr>Times New Roman</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Shaeakh Ahmed  Chowdhury</dc:creator>
  <cp:lastModifiedBy>Nixon Deb</cp:lastModifiedBy>
  <cp:revision>13</cp:revision>
  <dcterms:created xsi:type="dcterms:W3CDTF">2023-08-03T16:21:20Z</dcterms:created>
  <dcterms:modified xsi:type="dcterms:W3CDTF">2023-08-07T11:55:10Z</dcterms:modified>
</cp:coreProperties>
</file>