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14"/>
  </p:notesMasterIdLst>
  <p:sldIdLst>
    <p:sldId id="256" r:id="rId2"/>
    <p:sldId id="267" r:id="rId3"/>
    <p:sldId id="259" r:id="rId4"/>
    <p:sldId id="261" r:id="rId5"/>
    <p:sldId id="262" r:id="rId6"/>
    <p:sldId id="263" r:id="rId7"/>
    <p:sldId id="264" r:id="rId8"/>
    <p:sldId id="266" r:id="rId9"/>
    <p:sldId id="260" r:id="rId10"/>
    <p:sldId id="265"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809C"/>
    <a:srgbClr val="FFE7BA"/>
    <a:srgbClr val="A69679"/>
    <a:srgbClr val="A62F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5"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FAE53-B8F5-4659-82E9-F5704569BA63}"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B6D6F-FC3C-42BD-B499-3448054EBCB0}" type="slidenum">
              <a:rPr lang="en-US" smtClean="0"/>
              <a:t>‹#›</a:t>
            </a:fld>
            <a:endParaRPr lang="en-US"/>
          </a:p>
        </p:txBody>
      </p:sp>
    </p:spTree>
    <p:extLst>
      <p:ext uri="{BB962C8B-B14F-4D97-AF65-F5344CB8AC3E}">
        <p14:creationId xmlns:p14="http://schemas.microsoft.com/office/powerpoint/2010/main" val="312081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CB6D6F-FC3C-42BD-B499-3448054EBCB0}" type="slidenum">
              <a:rPr lang="en-US" smtClean="0"/>
              <a:t>9</a:t>
            </a:fld>
            <a:endParaRPr lang="en-US"/>
          </a:p>
        </p:txBody>
      </p:sp>
    </p:spTree>
    <p:extLst>
      <p:ext uri="{BB962C8B-B14F-4D97-AF65-F5344CB8AC3E}">
        <p14:creationId xmlns:p14="http://schemas.microsoft.com/office/powerpoint/2010/main" val="3990201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99A8DD2-C443-44AD-85B3-4CE72B962C5F}" type="datetimeFigureOut">
              <a:rPr lang="en-US" smtClean="0"/>
              <a:t>8/7/2023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357535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88671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621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0826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82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669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7605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7507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11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82371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99A8DD2-C443-44AD-85B3-4CE72B962C5F}" type="datetimeFigureOut">
              <a:rPr lang="en-US" smtClean="0"/>
              <a:t>8/7/2023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39318406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99A8DD2-C443-44AD-85B3-4CE72B962C5F}" type="datetimeFigureOut">
              <a:rPr lang="en-US" smtClean="0"/>
              <a:t>8/7/2023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13680081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Tree>
    <p:extLst>
      <p:ext uri="{BB962C8B-B14F-4D97-AF65-F5344CB8AC3E}">
        <p14:creationId xmlns:p14="http://schemas.microsoft.com/office/powerpoint/2010/main" val="252411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spTree>
    <p:extLst>
      <p:ext uri="{BB962C8B-B14F-4D97-AF65-F5344CB8AC3E}">
        <p14:creationId xmlns:p14="http://schemas.microsoft.com/office/powerpoint/2010/main" val="346625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grpSp>
        <p:nvGrpSpPr>
          <p:cNvPr id="11" name="Group 10">
            <a:extLst>
              <a:ext uri="{FF2B5EF4-FFF2-40B4-BE49-F238E27FC236}">
                <a16:creationId xmlns:a16="http://schemas.microsoft.com/office/drawing/2014/main" id="{CFFBBD7D-1328-F1EB-4A3F-9287BDC6EDFE}"/>
              </a:ext>
            </a:extLst>
          </p:cNvPr>
          <p:cNvGrpSpPr/>
          <p:nvPr/>
        </p:nvGrpSpPr>
        <p:grpSpPr>
          <a:xfrm>
            <a:off x="323203" y="2182324"/>
            <a:ext cx="3732420" cy="541581"/>
            <a:chOff x="323203" y="2182324"/>
            <a:chExt cx="3732420" cy="541581"/>
          </a:xfrm>
        </p:grpSpPr>
        <p:sp>
          <p:nvSpPr>
            <p:cNvPr id="2" name="Rectangle: Rounded Corners 1">
              <a:extLst>
                <a:ext uri="{FF2B5EF4-FFF2-40B4-BE49-F238E27FC236}">
                  <a16:creationId xmlns:a16="http://schemas.microsoft.com/office/drawing/2014/main" id="{FB348D4C-BDD7-CBE6-E121-D572178FC964}"/>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9" name="TextBox 8">
              <a:extLst>
                <a:ext uri="{FF2B5EF4-FFF2-40B4-BE49-F238E27FC236}">
                  <a16:creationId xmlns:a16="http://schemas.microsoft.com/office/drawing/2014/main" id="{EACF004B-3799-3F7F-FA50-447FA828C895}"/>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chemeClr val="bg1"/>
                  </a:solidFill>
                  <a:latin typeface="Quantum" pitchFamily="50" charset="0"/>
                </a:rPr>
                <a:t>PLAY</a:t>
              </a:r>
            </a:p>
          </p:txBody>
        </p:sp>
      </p:grpSp>
      <p:grpSp>
        <p:nvGrpSpPr>
          <p:cNvPr id="12" name="Group 11">
            <a:extLst>
              <a:ext uri="{FF2B5EF4-FFF2-40B4-BE49-F238E27FC236}">
                <a16:creationId xmlns:a16="http://schemas.microsoft.com/office/drawing/2014/main" id="{B6646906-D1CC-2E9E-B8F8-4BF094727DDC}"/>
              </a:ext>
            </a:extLst>
          </p:cNvPr>
          <p:cNvGrpSpPr/>
          <p:nvPr/>
        </p:nvGrpSpPr>
        <p:grpSpPr>
          <a:xfrm>
            <a:off x="323203" y="2887419"/>
            <a:ext cx="3732420" cy="541581"/>
            <a:chOff x="323203" y="2182324"/>
            <a:chExt cx="3732420" cy="541581"/>
          </a:xfrm>
        </p:grpSpPr>
        <p:sp>
          <p:nvSpPr>
            <p:cNvPr id="13" name="Rectangle: Rounded Corners 12">
              <a:extLst>
                <a:ext uri="{FF2B5EF4-FFF2-40B4-BE49-F238E27FC236}">
                  <a16:creationId xmlns:a16="http://schemas.microsoft.com/office/drawing/2014/main" id="{BF778D83-9761-1CF4-D8EA-A3B476A0CD16}"/>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4" name="TextBox 13">
              <a:extLst>
                <a:ext uri="{FF2B5EF4-FFF2-40B4-BE49-F238E27FC236}">
                  <a16:creationId xmlns:a16="http://schemas.microsoft.com/office/drawing/2014/main" id="{048E6D8E-CF2D-ABA8-B2D1-8F2A36579A7E}"/>
                </a:ext>
              </a:extLst>
            </p:cNvPr>
            <p:cNvSpPr txBox="1"/>
            <p:nvPr/>
          </p:nvSpPr>
          <p:spPr>
            <a:xfrm>
              <a:off x="792214" y="2182324"/>
              <a:ext cx="2794396" cy="461665"/>
            </a:xfrm>
            <a:prstGeom prst="rect">
              <a:avLst/>
            </a:prstGeom>
            <a:noFill/>
          </p:spPr>
          <p:txBody>
            <a:bodyPr wrap="square" rtlCol="0">
              <a:spAutoFit/>
            </a:bodyPr>
            <a:lstStyle/>
            <a:p>
              <a:pPr algn="ctr"/>
              <a:r>
                <a:rPr lang="en-US" sz="2400" dirty="0">
                  <a:solidFill>
                    <a:schemeClr val="bg1"/>
                  </a:solidFill>
                  <a:latin typeface="Quantum" pitchFamily="50" charset="0"/>
                </a:rPr>
                <a:t>INSTRUCTION </a:t>
              </a:r>
            </a:p>
          </p:txBody>
        </p:sp>
      </p:grpSp>
      <p:grpSp>
        <p:nvGrpSpPr>
          <p:cNvPr id="16" name="Group 15">
            <a:extLst>
              <a:ext uri="{FF2B5EF4-FFF2-40B4-BE49-F238E27FC236}">
                <a16:creationId xmlns:a16="http://schemas.microsoft.com/office/drawing/2014/main" id="{3585F77D-99B7-5648-E008-5A8B1FF1B3F3}"/>
              </a:ext>
            </a:extLst>
          </p:cNvPr>
          <p:cNvGrpSpPr/>
          <p:nvPr/>
        </p:nvGrpSpPr>
        <p:grpSpPr>
          <a:xfrm>
            <a:off x="323203" y="3592514"/>
            <a:ext cx="3732420" cy="541581"/>
            <a:chOff x="323203" y="2182324"/>
            <a:chExt cx="3732420" cy="541581"/>
          </a:xfrm>
        </p:grpSpPr>
        <p:sp>
          <p:nvSpPr>
            <p:cNvPr id="17" name="Rectangle: Rounded Corners 16">
              <a:extLst>
                <a:ext uri="{FF2B5EF4-FFF2-40B4-BE49-F238E27FC236}">
                  <a16:creationId xmlns:a16="http://schemas.microsoft.com/office/drawing/2014/main" id="{5F97338D-ADC1-810F-F766-78BDFDC88692}"/>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8" name="TextBox 17">
              <a:extLst>
                <a:ext uri="{FF2B5EF4-FFF2-40B4-BE49-F238E27FC236}">
                  <a16:creationId xmlns:a16="http://schemas.microsoft.com/office/drawing/2014/main" id="{19105AFB-08BE-98B0-640A-EE64CD44DEC9}"/>
                </a:ext>
              </a:extLst>
            </p:cNvPr>
            <p:cNvSpPr txBox="1"/>
            <p:nvPr/>
          </p:nvSpPr>
          <p:spPr>
            <a:xfrm>
              <a:off x="1422828" y="2182324"/>
              <a:ext cx="1533167" cy="461665"/>
            </a:xfrm>
            <a:prstGeom prst="rect">
              <a:avLst/>
            </a:prstGeom>
            <a:noFill/>
          </p:spPr>
          <p:txBody>
            <a:bodyPr wrap="square" rtlCol="0">
              <a:spAutoFit/>
            </a:bodyPr>
            <a:lstStyle/>
            <a:p>
              <a:pPr algn="ctr"/>
              <a:r>
                <a:rPr lang="en-US" sz="2400" dirty="0">
                  <a:solidFill>
                    <a:schemeClr val="bg1"/>
                  </a:solidFill>
                  <a:latin typeface="Quantum" pitchFamily="50" charset="0"/>
                </a:rPr>
                <a:t>STORY</a:t>
              </a:r>
            </a:p>
          </p:txBody>
        </p:sp>
      </p:grpSp>
      <p:grpSp>
        <p:nvGrpSpPr>
          <p:cNvPr id="19" name="Group 18">
            <a:extLst>
              <a:ext uri="{FF2B5EF4-FFF2-40B4-BE49-F238E27FC236}">
                <a16:creationId xmlns:a16="http://schemas.microsoft.com/office/drawing/2014/main" id="{C885C877-7731-2F4B-0289-B993B2389F04}"/>
              </a:ext>
            </a:extLst>
          </p:cNvPr>
          <p:cNvGrpSpPr/>
          <p:nvPr/>
        </p:nvGrpSpPr>
        <p:grpSpPr>
          <a:xfrm>
            <a:off x="323203" y="4300841"/>
            <a:ext cx="3732420" cy="538349"/>
            <a:chOff x="323203" y="2185556"/>
            <a:chExt cx="3732420" cy="538349"/>
          </a:xfrm>
        </p:grpSpPr>
        <p:sp>
          <p:nvSpPr>
            <p:cNvPr id="20" name="Rectangle: Rounded Corners 19">
              <a:extLst>
                <a:ext uri="{FF2B5EF4-FFF2-40B4-BE49-F238E27FC236}">
                  <a16:creationId xmlns:a16="http://schemas.microsoft.com/office/drawing/2014/main" id="{0A18C164-FDC9-4F35-82B9-86F6E7608F40}"/>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21" name="TextBox 20">
              <a:extLst>
                <a:ext uri="{FF2B5EF4-FFF2-40B4-BE49-F238E27FC236}">
                  <a16:creationId xmlns:a16="http://schemas.microsoft.com/office/drawing/2014/main" id="{FD23B072-77B9-4E81-4CE1-E4652F5E4BCA}"/>
                </a:ext>
              </a:extLst>
            </p:cNvPr>
            <p:cNvSpPr txBox="1"/>
            <p:nvPr/>
          </p:nvSpPr>
          <p:spPr>
            <a:xfrm>
              <a:off x="1422827" y="2185556"/>
              <a:ext cx="1533167" cy="461665"/>
            </a:xfrm>
            <a:prstGeom prst="rect">
              <a:avLst/>
            </a:prstGeom>
            <a:noFill/>
          </p:spPr>
          <p:txBody>
            <a:bodyPr wrap="square" rtlCol="0">
              <a:spAutoFit/>
            </a:bodyPr>
            <a:lstStyle/>
            <a:p>
              <a:pPr algn="ctr"/>
              <a:r>
                <a:rPr lang="en-US" sz="2400" dirty="0">
                  <a:solidFill>
                    <a:schemeClr val="bg1"/>
                  </a:solidFill>
                  <a:latin typeface="Quantum" pitchFamily="50" charset="0"/>
                </a:rPr>
                <a:t>ABOUT</a:t>
              </a:r>
            </a:p>
          </p:txBody>
        </p:sp>
      </p:grpSp>
      <p:grpSp>
        <p:nvGrpSpPr>
          <p:cNvPr id="22" name="Group 21">
            <a:extLst>
              <a:ext uri="{FF2B5EF4-FFF2-40B4-BE49-F238E27FC236}">
                <a16:creationId xmlns:a16="http://schemas.microsoft.com/office/drawing/2014/main" id="{2371C844-CB62-2616-75F2-1B9C7481F2E7}"/>
              </a:ext>
            </a:extLst>
          </p:cNvPr>
          <p:cNvGrpSpPr/>
          <p:nvPr/>
        </p:nvGrpSpPr>
        <p:grpSpPr>
          <a:xfrm>
            <a:off x="323203" y="5002704"/>
            <a:ext cx="3732420" cy="541581"/>
            <a:chOff x="323203" y="2182324"/>
            <a:chExt cx="3732420" cy="541581"/>
          </a:xfrm>
        </p:grpSpPr>
        <p:sp>
          <p:nvSpPr>
            <p:cNvPr id="23" name="Rectangle: Rounded Corners 22">
              <a:extLst>
                <a:ext uri="{FF2B5EF4-FFF2-40B4-BE49-F238E27FC236}">
                  <a16:creationId xmlns:a16="http://schemas.microsoft.com/office/drawing/2014/main" id="{2D9C199A-5EC5-8D95-7100-E3465C45A84F}"/>
                </a:ext>
              </a:extLst>
            </p:cNvPr>
            <p:cNvSpPr/>
            <p:nvPr/>
          </p:nvSpPr>
          <p:spPr>
            <a:xfrm>
              <a:off x="323203" y="2201055"/>
              <a:ext cx="3732420" cy="522850"/>
            </a:xfrm>
            <a:prstGeom prst="roundRect">
              <a:avLst>
                <a:gd name="adj" fmla="val 50000"/>
              </a:avLst>
            </a:prstGeom>
            <a:solidFill>
              <a:schemeClr val="tx1">
                <a:alpha val="60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24" name="TextBox 23">
              <a:extLst>
                <a:ext uri="{FF2B5EF4-FFF2-40B4-BE49-F238E27FC236}">
                  <a16:creationId xmlns:a16="http://schemas.microsoft.com/office/drawing/2014/main" id="{29605F81-D363-8BAD-9744-27854D46059E}"/>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chemeClr val="bg1"/>
                  </a:solidFill>
                  <a:latin typeface="Quantum" pitchFamily="50" charset="0"/>
                </a:rPr>
                <a:t>EXIT</a:t>
              </a:r>
            </a:p>
          </p:txBody>
        </p:sp>
      </p:grpSp>
    </p:spTree>
    <p:extLst>
      <p:ext uri="{BB962C8B-B14F-4D97-AF65-F5344CB8AC3E}">
        <p14:creationId xmlns:p14="http://schemas.microsoft.com/office/powerpoint/2010/main" val="210941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video game cover with a book and a spaceship&#10;&#10;Description automatically generated">
            <a:extLst>
              <a:ext uri="{FF2B5EF4-FFF2-40B4-BE49-F238E27FC236}">
                <a16:creationId xmlns:a16="http://schemas.microsoft.com/office/drawing/2014/main" id="{D5A1C859-418E-2F75-803D-DF8BCC37FDB9}"/>
              </a:ext>
            </a:extLst>
          </p:cNvPr>
          <p:cNvPicPr>
            <a:picLocks noChangeAspect="1"/>
          </p:cNvPicPr>
          <p:nvPr/>
        </p:nvPicPr>
        <p:blipFill rotWithShape="1">
          <a:blip r:embed="rId3">
            <a:extLst>
              <a:ext uri="{28A0092B-C50C-407E-A947-70E740481C1C}">
                <a14:useLocalDpi xmlns:a14="http://schemas.microsoft.com/office/drawing/2010/main" val="0"/>
              </a:ext>
            </a:extLst>
          </a:blip>
          <a:srcRect t="14391" r="1" b="27798"/>
          <a:stretch/>
        </p:blipFill>
        <p:spPr>
          <a:xfrm>
            <a:off x="326250" y="0"/>
            <a:ext cx="11862702" cy="685800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grpSp>
        <p:nvGrpSpPr>
          <p:cNvPr id="11" name="Group 10">
            <a:extLst>
              <a:ext uri="{FF2B5EF4-FFF2-40B4-BE49-F238E27FC236}">
                <a16:creationId xmlns:a16="http://schemas.microsoft.com/office/drawing/2014/main" id="{CFFBBD7D-1328-F1EB-4A3F-9287BDC6EDFE}"/>
              </a:ext>
            </a:extLst>
          </p:cNvPr>
          <p:cNvGrpSpPr/>
          <p:nvPr/>
        </p:nvGrpSpPr>
        <p:grpSpPr>
          <a:xfrm>
            <a:off x="323201" y="2156581"/>
            <a:ext cx="3732420" cy="541581"/>
            <a:chOff x="323203" y="2182324"/>
            <a:chExt cx="3732420" cy="541581"/>
          </a:xfrm>
          <a:solidFill>
            <a:schemeClr val="bg1"/>
          </a:solidFill>
        </p:grpSpPr>
        <p:sp>
          <p:nvSpPr>
            <p:cNvPr id="2" name="Rectangle: Rounded Corners 1">
              <a:extLst>
                <a:ext uri="{FF2B5EF4-FFF2-40B4-BE49-F238E27FC236}">
                  <a16:creationId xmlns:a16="http://schemas.microsoft.com/office/drawing/2014/main" id="{FB348D4C-BDD7-CBE6-E121-D572178FC964}"/>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9" name="TextBox 8">
              <a:extLst>
                <a:ext uri="{FF2B5EF4-FFF2-40B4-BE49-F238E27FC236}">
                  <a16:creationId xmlns:a16="http://schemas.microsoft.com/office/drawing/2014/main" id="{EACF004B-3799-3F7F-FA50-447FA828C895}"/>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rgbClr val="A62F3A"/>
                  </a:solidFill>
                  <a:latin typeface="Quantum" pitchFamily="50" charset="0"/>
                </a:rPr>
                <a:t>PLAY</a:t>
              </a:r>
            </a:p>
          </p:txBody>
        </p:sp>
      </p:grpSp>
      <p:grpSp>
        <p:nvGrpSpPr>
          <p:cNvPr id="12" name="Group 11">
            <a:extLst>
              <a:ext uri="{FF2B5EF4-FFF2-40B4-BE49-F238E27FC236}">
                <a16:creationId xmlns:a16="http://schemas.microsoft.com/office/drawing/2014/main" id="{B6646906-D1CC-2E9E-B8F8-4BF094727DDC}"/>
              </a:ext>
            </a:extLst>
          </p:cNvPr>
          <p:cNvGrpSpPr/>
          <p:nvPr/>
        </p:nvGrpSpPr>
        <p:grpSpPr>
          <a:xfrm>
            <a:off x="323201" y="2989649"/>
            <a:ext cx="3732420" cy="541581"/>
            <a:chOff x="323203" y="2182324"/>
            <a:chExt cx="3732420" cy="541581"/>
          </a:xfrm>
          <a:solidFill>
            <a:schemeClr val="bg1"/>
          </a:solidFill>
        </p:grpSpPr>
        <p:sp>
          <p:nvSpPr>
            <p:cNvPr id="13" name="Rectangle: Rounded Corners 12">
              <a:extLst>
                <a:ext uri="{FF2B5EF4-FFF2-40B4-BE49-F238E27FC236}">
                  <a16:creationId xmlns:a16="http://schemas.microsoft.com/office/drawing/2014/main" id="{BF778D83-9761-1CF4-D8EA-A3B476A0CD16}"/>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latin typeface="Quantum" pitchFamily="50" charset="0"/>
              </a:endParaRPr>
            </a:p>
          </p:txBody>
        </p:sp>
        <p:sp>
          <p:nvSpPr>
            <p:cNvPr id="14" name="TextBox 13">
              <a:extLst>
                <a:ext uri="{FF2B5EF4-FFF2-40B4-BE49-F238E27FC236}">
                  <a16:creationId xmlns:a16="http://schemas.microsoft.com/office/drawing/2014/main" id="{048E6D8E-CF2D-ABA8-B2D1-8F2A36579A7E}"/>
                </a:ext>
              </a:extLst>
            </p:cNvPr>
            <p:cNvSpPr txBox="1"/>
            <p:nvPr/>
          </p:nvSpPr>
          <p:spPr>
            <a:xfrm>
              <a:off x="792214" y="2182324"/>
              <a:ext cx="2794396" cy="461665"/>
            </a:xfrm>
            <a:prstGeom prst="rect">
              <a:avLst/>
            </a:prstGeom>
            <a:noFill/>
          </p:spPr>
          <p:txBody>
            <a:bodyPr wrap="square" rtlCol="0">
              <a:spAutoFit/>
            </a:bodyPr>
            <a:lstStyle/>
            <a:p>
              <a:pPr algn="ctr"/>
              <a:r>
                <a:rPr lang="en-US" sz="2400" dirty="0">
                  <a:solidFill>
                    <a:srgbClr val="A62F3A"/>
                  </a:solidFill>
                  <a:latin typeface="Quantum" pitchFamily="50" charset="0"/>
                </a:rPr>
                <a:t>INSTRUCTION</a:t>
              </a:r>
              <a:r>
                <a:rPr lang="en-US" sz="2400" dirty="0">
                  <a:solidFill>
                    <a:schemeClr val="bg1"/>
                  </a:solidFill>
                  <a:latin typeface="Quantum" pitchFamily="50" charset="0"/>
                </a:rPr>
                <a:t> </a:t>
              </a:r>
            </a:p>
          </p:txBody>
        </p:sp>
      </p:grpSp>
      <p:grpSp>
        <p:nvGrpSpPr>
          <p:cNvPr id="16" name="Group 15">
            <a:extLst>
              <a:ext uri="{FF2B5EF4-FFF2-40B4-BE49-F238E27FC236}">
                <a16:creationId xmlns:a16="http://schemas.microsoft.com/office/drawing/2014/main" id="{3585F77D-99B7-5648-E008-5A8B1FF1B3F3}"/>
              </a:ext>
            </a:extLst>
          </p:cNvPr>
          <p:cNvGrpSpPr/>
          <p:nvPr/>
        </p:nvGrpSpPr>
        <p:grpSpPr>
          <a:xfrm>
            <a:off x="323201" y="3822717"/>
            <a:ext cx="3732420" cy="541581"/>
            <a:chOff x="323203" y="2182324"/>
            <a:chExt cx="3732420" cy="541581"/>
          </a:xfrm>
          <a:solidFill>
            <a:schemeClr val="bg1"/>
          </a:solidFill>
        </p:grpSpPr>
        <p:sp>
          <p:nvSpPr>
            <p:cNvPr id="17" name="Rectangle: Rounded Corners 16">
              <a:extLst>
                <a:ext uri="{FF2B5EF4-FFF2-40B4-BE49-F238E27FC236}">
                  <a16:creationId xmlns:a16="http://schemas.microsoft.com/office/drawing/2014/main" id="{5F97338D-ADC1-810F-F766-78BDFDC88692}"/>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18" name="TextBox 17">
              <a:extLst>
                <a:ext uri="{FF2B5EF4-FFF2-40B4-BE49-F238E27FC236}">
                  <a16:creationId xmlns:a16="http://schemas.microsoft.com/office/drawing/2014/main" id="{19105AFB-08BE-98B0-640A-EE64CD44DEC9}"/>
                </a:ext>
              </a:extLst>
            </p:cNvPr>
            <p:cNvSpPr txBox="1"/>
            <p:nvPr/>
          </p:nvSpPr>
          <p:spPr>
            <a:xfrm>
              <a:off x="1422828" y="2182324"/>
              <a:ext cx="1533167" cy="461665"/>
            </a:xfrm>
            <a:prstGeom prst="rect">
              <a:avLst/>
            </a:prstGeom>
            <a:noFill/>
          </p:spPr>
          <p:txBody>
            <a:bodyPr wrap="square" rtlCol="0">
              <a:spAutoFit/>
            </a:bodyPr>
            <a:lstStyle/>
            <a:p>
              <a:pPr algn="ctr"/>
              <a:r>
                <a:rPr lang="en-US" sz="2400" dirty="0">
                  <a:solidFill>
                    <a:srgbClr val="A62F3A"/>
                  </a:solidFill>
                  <a:latin typeface="Quantum" pitchFamily="50" charset="0"/>
                </a:rPr>
                <a:t>STORY</a:t>
              </a:r>
            </a:p>
          </p:txBody>
        </p:sp>
      </p:grpSp>
      <p:grpSp>
        <p:nvGrpSpPr>
          <p:cNvPr id="19" name="Group 18">
            <a:extLst>
              <a:ext uri="{FF2B5EF4-FFF2-40B4-BE49-F238E27FC236}">
                <a16:creationId xmlns:a16="http://schemas.microsoft.com/office/drawing/2014/main" id="{C885C877-7731-2F4B-0289-B993B2389F04}"/>
              </a:ext>
            </a:extLst>
          </p:cNvPr>
          <p:cNvGrpSpPr/>
          <p:nvPr/>
        </p:nvGrpSpPr>
        <p:grpSpPr>
          <a:xfrm>
            <a:off x="323201" y="4655785"/>
            <a:ext cx="3732420" cy="538349"/>
            <a:chOff x="323203" y="2185556"/>
            <a:chExt cx="3732420" cy="538349"/>
          </a:xfrm>
          <a:solidFill>
            <a:schemeClr val="bg1"/>
          </a:solidFill>
        </p:grpSpPr>
        <p:sp>
          <p:nvSpPr>
            <p:cNvPr id="20" name="Rectangle: Rounded Corners 19">
              <a:extLst>
                <a:ext uri="{FF2B5EF4-FFF2-40B4-BE49-F238E27FC236}">
                  <a16:creationId xmlns:a16="http://schemas.microsoft.com/office/drawing/2014/main" id="{0A18C164-FDC9-4F35-82B9-86F6E7608F40}"/>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21" name="TextBox 20">
              <a:extLst>
                <a:ext uri="{FF2B5EF4-FFF2-40B4-BE49-F238E27FC236}">
                  <a16:creationId xmlns:a16="http://schemas.microsoft.com/office/drawing/2014/main" id="{FD23B072-77B9-4E81-4CE1-E4652F5E4BCA}"/>
                </a:ext>
              </a:extLst>
            </p:cNvPr>
            <p:cNvSpPr txBox="1"/>
            <p:nvPr/>
          </p:nvSpPr>
          <p:spPr>
            <a:xfrm>
              <a:off x="1422827" y="2185556"/>
              <a:ext cx="1533167" cy="461665"/>
            </a:xfrm>
            <a:prstGeom prst="rect">
              <a:avLst/>
            </a:prstGeom>
            <a:noFill/>
          </p:spPr>
          <p:txBody>
            <a:bodyPr wrap="square" rtlCol="0">
              <a:spAutoFit/>
            </a:bodyPr>
            <a:lstStyle/>
            <a:p>
              <a:pPr algn="ctr"/>
              <a:r>
                <a:rPr lang="en-US" sz="2400" dirty="0">
                  <a:solidFill>
                    <a:srgbClr val="A62F3A"/>
                  </a:solidFill>
                  <a:latin typeface="Quantum" pitchFamily="50" charset="0"/>
                </a:rPr>
                <a:t>ABOUT</a:t>
              </a:r>
            </a:p>
          </p:txBody>
        </p:sp>
      </p:grpSp>
      <p:grpSp>
        <p:nvGrpSpPr>
          <p:cNvPr id="22" name="Group 21">
            <a:extLst>
              <a:ext uri="{FF2B5EF4-FFF2-40B4-BE49-F238E27FC236}">
                <a16:creationId xmlns:a16="http://schemas.microsoft.com/office/drawing/2014/main" id="{2371C844-CB62-2616-75F2-1B9C7481F2E7}"/>
              </a:ext>
            </a:extLst>
          </p:cNvPr>
          <p:cNvGrpSpPr/>
          <p:nvPr/>
        </p:nvGrpSpPr>
        <p:grpSpPr>
          <a:xfrm>
            <a:off x="323203" y="5501120"/>
            <a:ext cx="3732420" cy="541581"/>
            <a:chOff x="323203" y="2182324"/>
            <a:chExt cx="3732420" cy="541581"/>
          </a:xfrm>
          <a:solidFill>
            <a:schemeClr val="bg1"/>
          </a:solidFill>
        </p:grpSpPr>
        <p:sp>
          <p:nvSpPr>
            <p:cNvPr id="23" name="Rectangle: Rounded Corners 22">
              <a:extLst>
                <a:ext uri="{FF2B5EF4-FFF2-40B4-BE49-F238E27FC236}">
                  <a16:creationId xmlns:a16="http://schemas.microsoft.com/office/drawing/2014/main" id="{2D9C199A-5EC5-8D95-7100-E3465C45A84F}"/>
                </a:ext>
              </a:extLst>
            </p:cNvPr>
            <p:cNvSpPr/>
            <p:nvPr/>
          </p:nvSpPr>
          <p:spPr>
            <a:xfrm>
              <a:off x="323203" y="2201055"/>
              <a:ext cx="3732420" cy="522850"/>
            </a:xfrm>
            <a:prstGeom prst="roundRect">
              <a:avLst>
                <a:gd name="adj" fmla="val 50000"/>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lvl="1"/>
              <a:endParaRPr lang="en-US" sz="2800" dirty="0">
                <a:solidFill>
                  <a:srgbClr val="A62F3A"/>
                </a:solidFill>
                <a:latin typeface="Quantum" pitchFamily="50" charset="0"/>
              </a:endParaRPr>
            </a:p>
          </p:txBody>
        </p:sp>
        <p:sp>
          <p:nvSpPr>
            <p:cNvPr id="24" name="TextBox 23">
              <a:extLst>
                <a:ext uri="{FF2B5EF4-FFF2-40B4-BE49-F238E27FC236}">
                  <a16:creationId xmlns:a16="http://schemas.microsoft.com/office/drawing/2014/main" id="{29605F81-D363-8BAD-9744-27854D46059E}"/>
                </a:ext>
              </a:extLst>
            </p:cNvPr>
            <p:cNvSpPr txBox="1"/>
            <p:nvPr/>
          </p:nvSpPr>
          <p:spPr>
            <a:xfrm>
              <a:off x="1584430" y="2182324"/>
              <a:ext cx="1209964" cy="461665"/>
            </a:xfrm>
            <a:prstGeom prst="rect">
              <a:avLst/>
            </a:prstGeom>
            <a:noFill/>
          </p:spPr>
          <p:txBody>
            <a:bodyPr wrap="square" rtlCol="0">
              <a:spAutoFit/>
            </a:bodyPr>
            <a:lstStyle/>
            <a:p>
              <a:pPr algn="ctr"/>
              <a:r>
                <a:rPr lang="en-US" sz="2400" dirty="0">
                  <a:solidFill>
                    <a:srgbClr val="A62F3A"/>
                  </a:solidFill>
                  <a:latin typeface="Quantum" pitchFamily="50" charset="0"/>
                </a:rPr>
                <a:t>EXIT</a:t>
              </a:r>
            </a:p>
          </p:txBody>
        </p:sp>
      </p:grpSp>
    </p:spTree>
    <p:extLst>
      <p:ext uri="{BB962C8B-B14F-4D97-AF65-F5344CB8AC3E}">
        <p14:creationId xmlns:p14="http://schemas.microsoft.com/office/powerpoint/2010/main" val="426918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DD3CD24-7BF3-B84D-7001-FBCE110CE504}"/>
              </a:ext>
            </a:extLst>
          </p:cNvPr>
          <p:cNvGrpSpPr/>
          <p:nvPr/>
        </p:nvGrpSpPr>
        <p:grpSpPr>
          <a:xfrm>
            <a:off x="1560702" y="1856794"/>
            <a:ext cx="4110426" cy="1572206"/>
            <a:chOff x="1560702" y="1856794"/>
            <a:chExt cx="4110426" cy="1572206"/>
          </a:xfrm>
        </p:grpSpPr>
        <p:sp>
          <p:nvSpPr>
            <p:cNvPr id="8" name="Cloud 7">
              <a:extLst>
                <a:ext uri="{FF2B5EF4-FFF2-40B4-BE49-F238E27FC236}">
                  <a16:creationId xmlns:a16="http://schemas.microsoft.com/office/drawing/2014/main" id="{5CA6EB8C-B4E8-B10C-67C8-16F368A73CB1}"/>
                </a:ext>
              </a:extLst>
            </p:cNvPr>
            <p:cNvSpPr/>
            <p:nvPr/>
          </p:nvSpPr>
          <p:spPr>
            <a:xfrm>
              <a:off x="3288160" y="2492565"/>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03A972CE-D8CA-0E4B-059D-D2BA5AE0C26D}"/>
                </a:ext>
              </a:extLst>
            </p:cNvPr>
            <p:cNvSpPr/>
            <p:nvPr/>
          </p:nvSpPr>
          <p:spPr>
            <a:xfrm>
              <a:off x="2766564" y="23110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0FEF3ADC-A2CD-649B-106A-776DE8771BA8}"/>
                </a:ext>
              </a:extLst>
            </p:cNvPr>
            <p:cNvSpPr/>
            <p:nvPr/>
          </p:nvSpPr>
          <p:spPr>
            <a:xfrm>
              <a:off x="2903325" y="268537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4A9B2EFC-4608-23EC-DF7F-EAF345E7985C}"/>
                </a:ext>
              </a:extLst>
            </p:cNvPr>
            <p:cNvSpPr/>
            <p:nvPr/>
          </p:nvSpPr>
          <p:spPr>
            <a:xfrm>
              <a:off x="3033468" y="218607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36E1AF40-EAD3-F9CC-2611-2B55C8DD3B05}"/>
                </a:ext>
              </a:extLst>
            </p:cNvPr>
            <p:cNvSpPr/>
            <p:nvPr/>
          </p:nvSpPr>
          <p:spPr>
            <a:xfrm>
              <a:off x="3753046" y="246309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05864876-DB31-A65F-EB97-0A49540ACEDE}"/>
                </a:ext>
              </a:extLst>
            </p:cNvPr>
            <p:cNvSpPr/>
            <p:nvPr/>
          </p:nvSpPr>
          <p:spPr>
            <a:xfrm>
              <a:off x="3638206" y="2110591"/>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id="{09AFE983-863D-1663-81DB-F3AB8D78D7D3}"/>
                </a:ext>
              </a:extLst>
            </p:cNvPr>
            <p:cNvSpPr/>
            <p:nvPr/>
          </p:nvSpPr>
          <p:spPr>
            <a:xfrm>
              <a:off x="3378806" y="275540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ocket ship with a white circle on the bottom&#10;&#10;Description automatically generated with medium confidence">
              <a:extLst>
                <a:ext uri="{FF2B5EF4-FFF2-40B4-BE49-F238E27FC236}">
                  <a16:creationId xmlns:a16="http://schemas.microsoft.com/office/drawing/2014/main" id="{047CFA66-4BB8-C702-D5B4-ED4B6AF5C80D}"/>
                </a:ext>
              </a:extLst>
            </p:cNvPr>
            <p:cNvPicPr>
              <a:picLocks noChangeAspect="1"/>
            </p:cNvPicPr>
            <p:nvPr/>
          </p:nvPicPr>
          <p:blipFill rotWithShape="1">
            <a:blip r:embed="rId2">
              <a:extLst>
                <a:ext uri="{28A0092B-C50C-407E-A947-70E740481C1C}">
                  <a14:useLocalDpi xmlns:a14="http://schemas.microsoft.com/office/drawing/2010/main" val="0"/>
                </a:ext>
              </a:extLst>
            </a:blip>
            <a:srcRect t="1" b="30128"/>
            <a:stretch/>
          </p:blipFill>
          <p:spPr>
            <a:xfrm rot="16200000">
              <a:off x="1323862" y="2093634"/>
              <a:ext cx="1572206" cy="1098526"/>
            </a:xfrm>
            <a:prstGeom prst="rect">
              <a:avLst/>
            </a:prstGeom>
          </p:spPr>
        </p:pic>
        <p:sp>
          <p:nvSpPr>
            <p:cNvPr id="11" name="Cloud 10">
              <a:extLst>
                <a:ext uri="{FF2B5EF4-FFF2-40B4-BE49-F238E27FC236}">
                  <a16:creationId xmlns:a16="http://schemas.microsoft.com/office/drawing/2014/main" id="{0330F892-DD24-7D39-0D94-96D89FE52715}"/>
                </a:ext>
              </a:extLst>
            </p:cNvPr>
            <p:cNvSpPr/>
            <p:nvPr/>
          </p:nvSpPr>
          <p:spPr>
            <a:xfrm>
              <a:off x="2539680" y="2450735"/>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FB3D28C-90DF-41F0-535D-4AA4C602F0F8}"/>
                </a:ext>
              </a:extLst>
            </p:cNvPr>
            <p:cNvSpPr txBox="1"/>
            <p:nvPr/>
          </p:nvSpPr>
          <p:spPr>
            <a:xfrm>
              <a:off x="2725884" y="2263672"/>
              <a:ext cx="2945244" cy="523220"/>
            </a:xfrm>
            <a:prstGeom prst="rect">
              <a:avLst/>
            </a:prstGeom>
            <a:noFill/>
          </p:spPr>
          <p:txBody>
            <a:bodyPr wrap="square" rtlCol="0">
              <a:spAutoFit/>
            </a:bodyPr>
            <a:lstStyle/>
            <a:p>
              <a:r>
                <a:rPr lang="en-US" sz="2800" dirty="0">
                  <a:ln>
                    <a:solidFill>
                      <a:schemeClr val="tx1"/>
                    </a:solidFill>
                  </a:ln>
                  <a:latin typeface="Quantum" pitchFamily="50" charset="0"/>
                </a:rPr>
                <a:t>Main menu</a:t>
              </a:r>
            </a:p>
          </p:txBody>
        </p:sp>
        <p:sp>
          <p:nvSpPr>
            <p:cNvPr id="19" name="Cloud 18">
              <a:extLst>
                <a:ext uri="{FF2B5EF4-FFF2-40B4-BE49-F238E27FC236}">
                  <a16:creationId xmlns:a16="http://schemas.microsoft.com/office/drawing/2014/main" id="{925279A2-DE39-312B-CF8E-5AE2CCE3D7A6}"/>
                </a:ext>
              </a:extLst>
            </p:cNvPr>
            <p:cNvSpPr/>
            <p:nvPr/>
          </p:nvSpPr>
          <p:spPr>
            <a:xfrm>
              <a:off x="2572404" y="2568052"/>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007CAFFB-9FCA-E02F-BFC5-A3A05FAEFA13}"/>
                </a:ext>
              </a:extLst>
            </p:cNvPr>
            <p:cNvSpPr/>
            <p:nvPr/>
          </p:nvSpPr>
          <p:spPr>
            <a:xfrm>
              <a:off x="2845589" y="248020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loud 20">
              <a:extLst>
                <a:ext uri="{FF2B5EF4-FFF2-40B4-BE49-F238E27FC236}">
                  <a16:creationId xmlns:a16="http://schemas.microsoft.com/office/drawing/2014/main" id="{37765533-86A9-1166-0414-E93991172964}"/>
                </a:ext>
              </a:extLst>
            </p:cNvPr>
            <p:cNvSpPr/>
            <p:nvPr/>
          </p:nvSpPr>
          <p:spPr>
            <a:xfrm>
              <a:off x="2918964" y="24634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loud 21">
              <a:extLst>
                <a:ext uri="{FF2B5EF4-FFF2-40B4-BE49-F238E27FC236}">
                  <a16:creationId xmlns:a16="http://schemas.microsoft.com/office/drawing/2014/main" id="{D1DDA18C-B156-B72D-38AB-BC0EBDF7705F}"/>
                </a:ext>
              </a:extLst>
            </p:cNvPr>
            <p:cNvSpPr/>
            <p:nvPr/>
          </p:nvSpPr>
          <p:spPr>
            <a:xfrm>
              <a:off x="3071364" y="26158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loud 22">
              <a:extLst>
                <a:ext uri="{FF2B5EF4-FFF2-40B4-BE49-F238E27FC236}">
                  <a16:creationId xmlns:a16="http://schemas.microsoft.com/office/drawing/2014/main" id="{5E106D4B-4828-38CF-9A72-65D716BBADA6}"/>
                </a:ext>
              </a:extLst>
            </p:cNvPr>
            <p:cNvSpPr/>
            <p:nvPr/>
          </p:nvSpPr>
          <p:spPr>
            <a:xfrm>
              <a:off x="3019017" y="225974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loud 23">
              <a:extLst>
                <a:ext uri="{FF2B5EF4-FFF2-40B4-BE49-F238E27FC236}">
                  <a16:creationId xmlns:a16="http://schemas.microsoft.com/office/drawing/2014/main" id="{555DC3D4-0F77-F58A-DBB8-943E4F01A945}"/>
                </a:ext>
              </a:extLst>
            </p:cNvPr>
            <p:cNvSpPr/>
            <p:nvPr/>
          </p:nvSpPr>
          <p:spPr>
            <a:xfrm>
              <a:off x="3223764" y="27682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120E0449-E931-7965-9FB7-E3E1E924D325}"/>
                </a:ext>
              </a:extLst>
            </p:cNvPr>
            <p:cNvSpPr/>
            <p:nvPr/>
          </p:nvSpPr>
          <p:spPr>
            <a:xfrm>
              <a:off x="3224490" y="229723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loud 25">
              <a:extLst>
                <a:ext uri="{FF2B5EF4-FFF2-40B4-BE49-F238E27FC236}">
                  <a16:creationId xmlns:a16="http://schemas.microsoft.com/office/drawing/2014/main" id="{CD548D86-DDF8-5E48-A7CA-A5E6BCE73F28}"/>
                </a:ext>
              </a:extLst>
            </p:cNvPr>
            <p:cNvSpPr/>
            <p:nvPr/>
          </p:nvSpPr>
          <p:spPr>
            <a:xfrm>
              <a:off x="3376164" y="292069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loud 26">
              <a:extLst>
                <a:ext uri="{FF2B5EF4-FFF2-40B4-BE49-F238E27FC236}">
                  <a16:creationId xmlns:a16="http://schemas.microsoft.com/office/drawing/2014/main" id="{24D47AC3-A89C-C514-BD3C-48A7A6AB7D37}"/>
                </a:ext>
              </a:extLst>
            </p:cNvPr>
            <p:cNvSpPr/>
            <p:nvPr/>
          </p:nvSpPr>
          <p:spPr>
            <a:xfrm>
              <a:off x="2749222" y="270725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27">
              <a:extLst>
                <a:ext uri="{FF2B5EF4-FFF2-40B4-BE49-F238E27FC236}">
                  <a16:creationId xmlns:a16="http://schemas.microsoft.com/office/drawing/2014/main" id="{84AFF5F9-3795-9A06-49D0-8558688F54F4}"/>
                </a:ext>
              </a:extLst>
            </p:cNvPr>
            <p:cNvSpPr/>
            <p:nvPr/>
          </p:nvSpPr>
          <p:spPr>
            <a:xfrm>
              <a:off x="3322964" y="221386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717C2BCB-525D-2D9C-EC84-477BBE0727B3}"/>
                </a:ext>
              </a:extLst>
            </p:cNvPr>
            <p:cNvSpPr/>
            <p:nvPr/>
          </p:nvSpPr>
          <p:spPr>
            <a:xfrm>
              <a:off x="3414786" y="248020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loud 29">
              <a:extLst>
                <a:ext uri="{FF2B5EF4-FFF2-40B4-BE49-F238E27FC236}">
                  <a16:creationId xmlns:a16="http://schemas.microsoft.com/office/drawing/2014/main" id="{747D8F00-7650-E64A-5209-D0F52D7CC7C7}"/>
                </a:ext>
              </a:extLst>
            </p:cNvPr>
            <p:cNvSpPr/>
            <p:nvPr/>
          </p:nvSpPr>
          <p:spPr>
            <a:xfrm>
              <a:off x="3765158" y="275877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loud 30">
              <a:extLst>
                <a:ext uri="{FF2B5EF4-FFF2-40B4-BE49-F238E27FC236}">
                  <a16:creationId xmlns:a16="http://schemas.microsoft.com/office/drawing/2014/main" id="{A2FD38D0-753B-7750-E4D6-36CA5556B22A}"/>
                </a:ext>
              </a:extLst>
            </p:cNvPr>
            <p:cNvSpPr/>
            <p:nvPr/>
          </p:nvSpPr>
          <p:spPr>
            <a:xfrm>
              <a:off x="3876931" y="245589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a:extLst>
                <a:ext uri="{FF2B5EF4-FFF2-40B4-BE49-F238E27FC236}">
                  <a16:creationId xmlns:a16="http://schemas.microsoft.com/office/drawing/2014/main" id="{9150249D-6B71-AF02-BBBD-0A8660AC832B}"/>
                </a:ext>
              </a:extLst>
            </p:cNvPr>
            <p:cNvSpPr/>
            <p:nvPr/>
          </p:nvSpPr>
          <p:spPr>
            <a:xfrm>
              <a:off x="3831322" y="2724120"/>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lowchart: Terminator 1">
            <a:extLst>
              <a:ext uri="{FF2B5EF4-FFF2-40B4-BE49-F238E27FC236}">
                <a16:creationId xmlns:a16="http://schemas.microsoft.com/office/drawing/2014/main" id="{E735269A-CD89-2E80-9C0B-3BF5D62AE573}"/>
              </a:ext>
            </a:extLst>
          </p:cNvPr>
          <p:cNvSpPr/>
          <p:nvPr/>
        </p:nvSpPr>
        <p:spPr>
          <a:xfrm>
            <a:off x="5671128" y="2110590"/>
            <a:ext cx="4480560" cy="914400"/>
          </a:xfrm>
          <a:prstGeom prst="flowChartTermina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600" dirty="0">
              <a:solidFill>
                <a:schemeClr val="tx1"/>
              </a:solidFill>
              <a:latin typeface="Quantum" pitchFamily="50" charset="0"/>
            </a:endParaRPr>
          </a:p>
        </p:txBody>
      </p:sp>
      <p:sp>
        <p:nvSpPr>
          <p:cNvPr id="3" name="TextBox 2">
            <a:extLst>
              <a:ext uri="{FF2B5EF4-FFF2-40B4-BE49-F238E27FC236}">
                <a16:creationId xmlns:a16="http://schemas.microsoft.com/office/drawing/2014/main" id="{577B4F81-E81D-A471-6D2C-D622B811E05A}"/>
              </a:ext>
            </a:extLst>
          </p:cNvPr>
          <p:cNvSpPr txBox="1"/>
          <p:nvPr/>
        </p:nvSpPr>
        <p:spPr>
          <a:xfrm>
            <a:off x="6235664" y="1390642"/>
            <a:ext cx="3295765" cy="1569660"/>
          </a:xfrm>
          <a:prstGeom prst="rect">
            <a:avLst/>
          </a:prstGeom>
          <a:noFill/>
        </p:spPr>
        <p:txBody>
          <a:bodyPr wrap="square" rtlCol="0">
            <a:spAutoFit/>
          </a:bodyPr>
          <a:lstStyle/>
          <a:p>
            <a:r>
              <a:rPr lang="en-US" sz="9600" dirty="0">
                <a:latin typeface="Quantum" pitchFamily="50" charset="0"/>
              </a:rPr>
              <a:t>skip</a:t>
            </a:r>
          </a:p>
        </p:txBody>
      </p:sp>
      <p:sp>
        <p:nvSpPr>
          <p:cNvPr id="4" name="TextBox 3">
            <a:extLst>
              <a:ext uri="{FF2B5EF4-FFF2-40B4-BE49-F238E27FC236}">
                <a16:creationId xmlns:a16="http://schemas.microsoft.com/office/drawing/2014/main" id="{D922FB8A-E237-4A54-5C0A-A02AA2E3D106}"/>
              </a:ext>
            </a:extLst>
          </p:cNvPr>
          <p:cNvSpPr txBox="1"/>
          <p:nvPr/>
        </p:nvSpPr>
        <p:spPr>
          <a:xfrm>
            <a:off x="8618871" y="2108064"/>
            <a:ext cx="1257385" cy="1015663"/>
          </a:xfrm>
          <a:prstGeom prst="rect">
            <a:avLst/>
          </a:prstGeom>
          <a:noFill/>
        </p:spPr>
        <p:txBody>
          <a:bodyPr wrap="square" rtlCol="0">
            <a:spAutoFit/>
          </a:bodyPr>
          <a:lstStyle/>
          <a:p>
            <a:r>
              <a:rPr lang="en-US" sz="6000" b="1" dirty="0">
                <a:latin typeface="Arial Black" panose="020B0A04020102020204" pitchFamily="34" charset="0"/>
              </a:rPr>
              <a:t>&gt;&gt;</a:t>
            </a:r>
          </a:p>
        </p:txBody>
      </p:sp>
      <p:sp>
        <p:nvSpPr>
          <p:cNvPr id="5" name="TextBox 4">
            <a:extLst>
              <a:ext uri="{FF2B5EF4-FFF2-40B4-BE49-F238E27FC236}">
                <a16:creationId xmlns:a16="http://schemas.microsoft.com/office/drawing/2014/main" id="{FCAC5621-C048-6F3F-20B5-1A66A9689895}"/>
              </a:ext>
            </a:extLst>
          </p:cNvPr>
          <p:cNvSpPr txBox="1"/>
          <p:nvPr/>
        </p:nvSpPr>
        <p:spPr>
          <a:xfrm>
            <a:off x="1560701" y="5633884"/>
            <a:ext cx="9633325" cy="769441"/>
          </a:xfrm>
          <a:prstGeom prst="rect">
            <a:avLst/>
          </a:prstGeom>
          <a:noFill/>
        </p:spPr>
        <p:txBody>
          <a:bodyPr wrap="square" rtlCol="0">
            <a:spAutoFit/>
          </a:bodyPr>
          <a:lstStyle/>
          <a:p>
            <a:r>
              <a:rPr lang="en-US" sz="4400" dirty="0">
                <a:solidFill>
                  <a:schemeClr val="bg1"/>
                </a:solidFill>
                <a:latin typeface="Quantum" pitchFamily="50" charset="0"/>
              </a:rPr>
              <a:t>PRESS ANY KEY TO START</a:t>
            </a:r>
          </a:p>
        </p:txBody>
      </p:sp>
    </p:spTree>
    <p:extLst>
      <p:ext uri="{BB962C8B-B14F-4D97-AF65-F5344CB8AC3E}">
        <p14:creationId xmlns:p14="http://schemas.microsoft.com/office/powerpoint/2010/main" val="355172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225795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32154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400277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tars and a galaxy in space&#10;&#10;Description automatically generated">
            <a:extLst>
              <a:ext uri="{FF2B5EF4-FFF2-40B4-BE49-F238E27FC236}">
                <a16:creationId xmlns:a16="http://schemas.microsoft.com/office/drawing/2014/main" id="{37827182-F857-4438-C7E1-6277B4012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space ship in space&#10;&#10;Description automatically generated">
            <a:extLst>
              <a:ext uri="{FF2B5EF4-FFF2-40B4-BE49-F238E27FC236}">
                <a16:creationId xmlns:a16="http://schemas.microsoft.com/office/drawing/2014/main" id="{FBB31E85-F4C4-0565-D072-B4270E128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671512"/>
            <a:ext cx="9810750" cy="5514975"/>
          </a:xfrm>
          <a:prstGeom prst="rect">
            <a:avLst/>
          </a:prstGeom>
        </p:spPr>
      </p:pic>
      <p:pic>
        <p:nvPicPr>
          <p:cNvPr id="6" name="Picture 5" descr="A spaceship in space with purple lights&#10;&#10;Description automatically generated">
            <a:extLst>
              <a:ext uri="{FF2B5EF4-FFF2-40B4-BE49-F238E27FC236}">
                <a16:creationId xmlns:a16="http://schemas.microsoft.com/office/drawing/2014/main" id="{35FDEDD0-58EA-AE4C-E051-4E453A8D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625" y="821512"/>
            <a:ext cx="9810750" cy="5514975"/>
          </a:xfrm>
          <a:prstGeom prst="rect">
            <a:avLst/>
          </a:prstGeom>
        </p:spPr>
      </p:pic>
      <p:pic>
        <p:nvPicPr>
          <p:cNvPr id="9" name="Picture 8" descr="A space ship in space&#10;&#10;Description automatically generated">
            <a:extLst>
              <a:ext uri="{FF2B5EF4-FFF2-40B4-BE49-F238E27FC236}">
                <a16:creationId xmlns:a16="http://schemas.microsoft.com/office/drawing/2014/main" id="{66A524CB-5FBB-0954-7EF1-F758EA487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625" y="971512"/>
            <a:ext cx="9810750" cy="5514975"/>
          </a:xfrm>
          <a:prstGeom prst="rect">
            <a:avLst/>
          </a:prstGeom>
        </p:spPr>
      </p:pic>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625" y="1121512"/>
            <a:ext cx="9810750" cy="5514975"/>
          </a:xfrm>
          <a:prstGeom prst="rect">
            <a:avLst/>
          </a:prstGeom>
        </p:spPr>
      </p:pic>
      <p:pic>
        <p:nvPicPr>
          <p:cNvPr id="13" name="Picture 12" descr="A spaceship in space with planets in the background&#10;&#10;Description automatically generated">
            <a:extLst>
              <a:ext uri="{FF2B5EF4-FFF2-40B4-BE49-F238E27FC236}">
                <a16:creationId xmlns:a16="http://schemas.microsoft.com/office/drawing/2014/main" id="{734150BE-CB3F-6EB2-A611-29F7148D32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625" y="471564"/>
            <a:ext cx="9810750" cy="5514975"/>
          </a:xfrm>
          <a:prstGeom prst="rect">
            <a:avLst/>
          </a:prstGeom>
        </p:spPr>
      </p:pic>
      <p:pic>
        <p:nvPicPr>
          <p:cNvPr id="16" name="Picture 15" descr="A spaceship in space with a satellite and a person in the background&#10;&#10;Description automatically generated">
            <a:extLst>
              <a:ext uri="{FF2B5EF4-FFF2-40B4-BE49-F238E27FC236}">
                <a16:creationId xmlns:a16="http://schemas.microsoft.com/office/drawing/2014/main" id="{ABAFA9A8-8AD7-80EC-7154-9BB58A644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1250" y="612324"/>
            <a:ext cx="9810750" cy="5514975"/>
          </a:xfrm>
          <a:prstGeom prst="rect">
            <a:avLst/>
          </a:prstGeom>
        </p:spPr>
      </p:pic>
    </p:spTree>
    <p:extLst>
      <p:ext uri="{BB962C8B-B14F-4D97-AF65-F5344CB8AC3E}">
        <p14:creationId xmlns:p14="http://schemas.microsoft.com/office/powerpoint/2010/main" val="305929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Inside a video game of a spaceship&#10;&#10;Description automatically generated">
            <a:extLst>
              <a:ext uri="{FF2B5EF4-FFF2-40B4-BE49-F238E27FC236}">
                <a16:creationId xmlns:a16="http://schemas.microsoft.com/office/drawing/2014/main" id="{CA632100-8DA4-5276-2DB7-2CC14DEBAF5F}"/>
              </a:ext>
            </a:extLst>
          </p:cNvPr>
          <p:cNvPicPr>
            <a:picLocks noChangeAspect="1"/>
          </p:cNvPicPr>
          <p:nvPr/>
        </p:nvPicPr>
        <p:blipFill rotWithShape="1">
          <a:blip r:embed="rId2">
            <a:extLst>
              <a:ext uri="{28A0092B-C50C-407E-A947-70E740481C1C}">
                <a14:useLocalDpi xmlns:a14="http://schemas.microsoft.com/office/drawing/2010/main" val="0"/>
              </a:ext>
            </a:extLst>
          </a:blip>
          <a:srcRect r="7604" b="7522"/>
          <a:stretch/>
        </p:blipFill>
        <p:spPr>
          <a:xfrm>
            <a:off x="0" y="0"/>
            <a:ext cx="12188952" cy="6858000"/>
          </a:xfrm>
          <a:prstGeom prst="rect">
            <a:avLst/>
          </a:prstGeom>
        </p:spPr>
      </p:pic>
      <p:sp>
        <p:nvSpPr>
          <p:cNvPr id="2" name="Rectangle 1">
            <a:extLst>
              <a:ext uri="{FF2B5EF4-FFF2-40B4-BE49-F238E27FC236}">
                <a16:creationId xmlns:a16="http://schemas.microsoft.com/office/drawing/2014/main" id="{CC2E3221-DD5C-E22D-6878-3083DD789205}"/>
              </a:ext>
            </a:extLst>
          </p:cNvPr>
          <p:cNvSpPr/>
          <p:nvPr/>
        </p:nvSpPr>
        <p:spPr>
          <a:xfrm>
            <a:off x="-3048" y="-1715"/>
            <a:ext cx="12192000" cy="6859715"/>
          </a:xfrm>
          <a:prstGeom prst="rect">
            <a:avLst/>
          </a:prstGeom>
          <a:solidFill>
            <a:schemeClr val="tx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loud 3">
            <a:extLst>
              <a:ext uri="{FF2B5EF4-FFF2-40B4-BE49-F238E27FC236}">
                <a16:creationId xmlns:a16="http://schemas.microsoft.com/office/drawing/2014/main" id="{CE4BF578-2E0A-F85B-13CD-48C0C5E3B2DD}"/>
              </a:ext>
            </a:extLst>
          </p:cNvPr>
          <p:cNvSpPr/>
          <p:nvPr/>
        </p:nvSpPr>
        <p:spPr>
          <a:xfrm>
            <a:off x="3288160" y="2492565"/>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a:extLst>
              <a:ext uri="{FF2B5EF4-FFF2-40B4-BE49-F238E27FC236}">
                <a16:creationId xmlns:a16="http://schemas.microsoft.com/office/drawing/2014/main" id="{5DD91F38-E56B-9759-7DEF-AD4F1D8394E8}"/>
              </a:ext>
            </a:extLst>
          </p:cNvPr>
          <p:cNvSpPr/>
          <p:nvPr/>
        </p:nvSpPr>
        <p:spPr>
          <a:xfrm>
            <a:off x="2913920" y="2420713"/>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CE2A9C6F-6F32-0E0F-FDC4-83348FE44C90}"/>
              </a:ext>
            </a:extLst>
          </p:cNvPr>
          <p:cNvSpPr/>
          <p:nvPr/>
        </p:nvSpPr>
        <p:spPr>
          <a:xfrm>
            <a:off x="2903325" y="2685370"/>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61820465-6393-F82F-2F3C-DAF011AB8F85}"/>
              </a:ext>
            </a:extLst>
          </p:cNvPr>
          <p:cNvSpPr/>
          <p:nvPr/>
        </p:nvSpPr>
        <p:spPr>
          <a:xfrm>
            <a:off x="2539680" y="2450735"/>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D12CEC97-20FB-E6EE-FCE1-A3B9AB48C0CC}"/>
              </a:ext>
            </a:extLst>
          </p:cNvPr>
          <p:cNvSpPr/>
          <p:nvPr/>
        </p:nvSpPr>
        <p:spPr>
          <a:xfrm>
            <a:off x="3033468" y="2186078"/>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D972DD18-4B59-0352-F488-2C4E77C2D02F}"/>
              </a:ext>
            </a:extLst>
          </p:cNvPr>
          <p:cNvSpPr/>
          <p:nvPr/>
        </p:nvSpPr>
        <p:spPr>
          <a:xfrm>
            <a:off x="3753046" y="2463099"/>
            <a:ext cx="518800" cy="381974"/>
          </a:xfrm>
          <a:prstGeom prst="cloud">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79A63F4-684D-8DF0-8CC1-48F040B72B19}"/>
              </a:ext>
            </a:extLst>
          </p:cNvPr>
          <p:cNvGrpSpPr/>
          <p:nvPr/>
        </p:nvGrpSpPr>
        <p:grpSpPr>
          <a:xfrm>
            <a:off x="743382" y="514250"/>
            <a:ext cx="3754728" cy="1310863"/>
            <a:chOff x="743382" y="514250"/>
            <a:chExt cx="3754728" cy="1310863"/>
          </a:xfrm>
        </p:grpSpPr>
        <p:sp>
          <p:nvSpPr>
            <p:cNvPr id="62" name="Cloud 61">
              <a:extLst>
                <a:ext uri="{FF2B5EF4-FFF2-40B4-BE49-F238E27FC236}">
                  <a16:creationId xmlns:a16="http://schemas.microsoft.com/office/drawing/2014/main" id="{C65D5782-B380-95CF-2A92-64B5C4E91328}"/>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loud 62">
              <a:extLst>
                <a:ext uri="{FF2B5EF4-FFF2-40B4-BE49-F238E27FC236}">
                  <a16:creationId xmlns:a16="http://schemas.microsoft.com/office/drawing/2014/main" id="{1A16FD6B-7569-4C13-FE24-F71AB7F09A90}"/>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0DF10F08-3062-23A4-1D62-B53B3FC0F20D}"/>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loud 64">
              <a:extLst>
                <a:ext uri="{FF2B5EF4-FFF2-40B4-BE49-F238E27FC236}">
                  <a16:creationId xmlns:a16="http://schemas.microsoft.com/office/drawing/2014/main" id="{B077A44D-C40E-5073-B6C6-F43E38526CF3}"/>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loud 65">
              <a:extLst>
                <a:ext uri="{FF2B5EF4-FFF2-40B4-BE49-F238E27FC236}">
                  <a16:creationId xmlns:a16="http://schemas.microsoft.com/office/drawing/2014/main" id="{2D732D17-79A2-92F5-B3AE-283F0185A7E4}"/>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loud 66">
              <a:extLst>
                <a:ext uri="{FF2B5EF4-FFF2-40B4-BE49-F238E27FC236}">
                  <a16:creationId xmlns:a16="http://schemas.microsoft.com/office/drawing/2014/main" id="{F14ED8AA-60D3-8498-4DFB-473B2DFBE48B}"/>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loud 67">
              <a:extLst>
                <a:ext uri="{FF2B5EF4-FFF2-40B4-BE49-F238E27FC236}">
                  <a16:creationId xmlns:a16="http://schemas.microsoft.com/office/drawing/2014/main" id="{6459238C-C572-057B-8B67-FE429DF5E91A}"/>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68">
              <a:extLst>
                <a:ext uri="{FF2B5EF4-FFF2-40B4-BE49-F238E27FC236}">
                  <a16:creationId xmlns:a16="http://schemas.microsoft.com/office/drawing/2014/main" id="{AD11BBB5-CB27-B445-C90C-E6A9F9AA4EBD}"/>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loud 69">
              <a:extLst>
                <a:ext uri="{FF2B5EF4-FFF2-40B4-BE49-F238E27FC236}">
                  <a16:creationId xmlns:a16="http://schemas.microsoft.com/office/drawing/2014/main" id="{38C52CA1-B287-8858-ADC3-77340558DA2F}"/>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loud 70">
              <a:extLst>
                <a:ext uri="{FF2B5EF4-FFF2-40B4-BE49-F238E27FC236}">
                  <a16:creationId xmlns:a16="http://schemas.microsoft.com/office/drawing/2014/main" id="{8F084D77-6580-0219-BB9A-60EE165FCEF9}"/>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loud 71">
              <a:extLst>
                <a:ext uri="{FF2B5EF4-FFF2-40B4-BE49-F238E27FC236}">
                  <a16:creationId xmlns:a16="http://schemas.microsoft.com/office/drawing/2014/main" id="{654879BF-E518-F326-E07A-3530FFADBF80}"/>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loud 72">
              <a:extLst>
                <a:ext uri="{FF2B5EF4-FFF2-40B4-BE49-F238E27FC236}">
                  <a16:creationId xmlns:a16="http://schemas.microsoft.com/office/drawing/2014/main" id="{9E7118C7-7C3E-2B92-F817-4FFD11194C1B}"/>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loud 73">
              <a:extLst>
                <a:ext uri="{FF2B5EF4-FFF2-40B4-BE49-F238E27FC236}">
                  <a16:creationId xmlns:a16="http://schemas.microsoft.com/office/drawing/2014/main" id="{BDF4D212-5AF5-1C02-3114-E0F542C7A5FA}"/>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loud 74">
              <a:extLst>
                <a:ext uri="{FF2B5EF4-FFF2-40B4-BE49-F238E27FC236}">
                  <a16:creationId xmlns:a16="http://schemas.microsoft.com/office/drawing/2014/main" id="{4FE1DCEF-F265-2215-4195-400F7DCCBFE1}"/>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loud 75">
              <a:extLst>
                <a:ext uri="{FF2B5EF4-FFF2-40B4-BE49-F238E27FC236}">
                  <a16:creationId xmlns:a16="http://schemas.microsoft.com/office/drawing/2014/main" id="{A3A940AB-5189-4059-6770-35C3C3D9D2A8}"/>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loud 76">
              <a:extLst>
                <a:ext uri="{FF2B5EF4-FFF2-40B4-BE49-F238E27FC236}">
                  <a16:creationId xmlns:a16="http://schemas.microsoft.com/office/drawing/2014/main" id="{D487E3EE-7FC0-8EE2-37E4-3DD6804A27A2}"/>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A white and orange spaceship&#10;&#10;Description automatically generated">
              <a:extLst>
                <a:ext uri="{FF2B5EF4-FFF2-40B4-BE49-F238E27FC236}">
                  <a16:creationId xmlns:a16="http://schemas.microsoft.com/office/drawing/2014/main" id="{56200EF1-AC1A-07E3-9B1B-EA0A88165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25" name="TextBox 24">
              <a:extLst>
                <a:ext uri="{FF2B5EF4-FFF2-40B4-BE49-F238E27FC236}">
                  <a16:creationId xmlns:a16="http://schemas.microsoft.com/office/drawing/2014/main" id="{51C177A2-C611-F596-43DB-895396EB48BC}"/>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13" name="Cloud 12">
              <a:extLst>
                <a:ext uri="{FF2B5EF4-FFF2-40B4-BE49-F238E27FC236}">
                  <a16:creationId xmlns:a16="http://schemas.microsoft.com/office/drawing/2014/main" id="{312B40C8-6EA0-E33C-A52B-3F48F6604B35}"/>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401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Two astronauts in space suits&#10;&#10;Description automatically generated">
            <a:extLst>
              <a:ext uri="{FF2B5EF4-FFF2-40B4-BE49-F238E27FC236}">
                <a16:creationId xmlns:a16="http://schemas.microsoft.com/office/drawing/2014/main" id="{35676153-04EF-5009-545C-9DE471D3C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TextBox 24">
            <a:extLst>
              <a:ext uri="{FF2B5EF4-FFF2-40B4-BE49-F238E27FC236}">
                <a16:creationId xmlns:a16="http://schemas.microsoft.com/office/drawing/2014/main" id="{0AB961F5-A9EB-920C-7A7E-5F163F4EE9DA}"/>
              </a:ext>
            </a:extLst>
          </p:cNvPr>
          <p:cNvSpPr txBox="1"/>
          <p:nvPr/>
        </p:nvSpPr>
        <p:spPr>
          <a:xfrm>
            <a:off x="0" y="5139367"/>
            <a:ext cx="2841674" cy="1600438"/>
          </a:xfrm>
          <a:prstGeom prst="rect">
            <a:avLst/>
          </a:prstGeom>
          <a:noFill/>
        </p:spPr>
        <p:txBody>
          <a:bodyPr wrap="square" rtlCol="0">
            <a:spAutoFit/>
          </a:bodyPr>
          <a:lstStyle/>
          <a:p>
            <a:pPr algn="r"/>
            <a:r>
              <a:rPr lang="en-US" sz="3200" dirty="0">
                <a:solidFill>
                  <a:schemeClr val="bg1"/>
                </a:solidFill>
                <a:latin typeface="Quantum" pitchFamily="50" charset="0"/>
              </a:rPr>
              <a:t>SHAEAKH</a:t>
            </a:r>
            <a:endParaRPr lang="en-US" sz="2000" dirty="0">
              <a:solidFill>
                <a:schemeClr val="bg1"/>
              </a:solidFill>
              <a:latin typeface="Quantum" pitchFamily="50" charset="0"/>
            </a:endParaRPr>
          </a:p>
          <a:p>
            <a:pPr algn="r"/>
            <a:r>
              <a:rPr lang="en-US" sz="1400" dirty="0">
                <a:solidFill>
                  <a:schemeClr val="bg1"/>
                </a:solidFill>
                <a:latin typeface="Quantum" pitchFamily="50" charset="0"/>
              </a:rPr>
              <a:t>AHMED CHOWDHURY</a:t>
            </a:r>
          </a:p>
          <a:p>
            <a:pPr algn="r"/>
            <a:r>
              <a:rPr lang="en-US" sz="3200" dirty="0">
                <a:solidFill>
                  <a:schemeClr val="bg1"/>
                </a:solidFill>
                <a:latin typeface="Quantum" pitchFamily="50" charset="0"/>
              </a:rPr>
              <a:t>2020831022</a:t>
            </a:r>
            <a:endParaRPr lang="en-US" sz="2000" dirty="0">
              <a:solidFill>
                <a:schemeClr val="bg1"/>
              </a:solidFill>
              <a:latin typeface="Quantum" pitchFamily="50" charset="0"/>
            </a:endParaRPr>
          </a:p>
          <a:p>
            <a:pPr algn="r"/>
            <a:r>
              <a:rPr lang="en-US" sz="2000" dirty="0">
                <a:solidFill>
                  <a:schemeClr val="bg1"/>
                </a:solidFill>
                <a:latin typeface="Quantum" pitchFamily="50" charset="0"/>
              </a:rPr>
              <a:t>SWE  IICT  SUST</a:t>
            </a:r>
          </a:p>
        </p:txBody>
      </p:sp>
      <p:sp>
        <p:nvSpPr>
          <p:cNvPr id="26" name="TextBox 25">
            <a:extLst>
              <a:ext uri="{FF2B5EF4-FFF2-40B4-BE49-F238E27FC236}">
                <a16:creationId xmlns:a16="http://schemas.microsoft.com/office/drawing/2014/main" id="{041B907F-B6E2-FA05-3A1A-8003255A3EA0}"/>
              </a:ext>
            </a:extLst>
          </p:cNvPr>
          <p:cNvSpPr txBox="1"/>
          <p:nvPr/>
        </p:nvSpPr>
        <p:spPr>
          <a:xfrm>
            <a:off x="9350326" y="5139367"/>
            <a:ext cx="2841674" cy="1631216"/>
          </a:xfrm>
          <a:prstGeom prst="rect">
            <a:avLst/>
          </a:prstGeom>
          <a:noFill/>
        </p:spPr>
        <p:txBody>
          <a:bodyPr wrap="square" rtlCol="0">
            <a:spAutoFit/>
          </a:bodyPr>
          <a:lstStyle/>
          <a:p>
            <a:r>
              <a:rPr lang="en-US" sz="3200" dirty="0">
                <a:solidFill>
                  <a:schemeClr val="bg1"/>
                </a:solidFill>
                <a:latin typeface="Quantum" pitchFamily="50" charset="0"/>
              </a:rPr>
              <a:t>NIXON</a:t>
            </a:r>
            <a:endParaRPr lang="en-US" sz="2000" dirty="0">
              <a:solidFill>
                <a:schemeClr val="bg1"/>
              </a:solidFill>
              <a:latin typeface="Quantum" pitchFamily="50" charset="0"/>
            </a:endParaRPr>
          </a:p>
          <a:p>
            <a:r>
              <a:rPr lang="en-US" sz="1600" dirty="0">
                <a:solidFill>
                  <a:schemeClr val="bg1"/>
                </a:solidFill>
                <a:latin typeface="Quantum" pitchFamily="50" charset="0"/>
              </a:rPr>
              <a:t>DEB ANTU</a:t>
            </a:r>
          </a:p>
          <a:p>
            <a:r>
              <a:rPr lang="en-US" sz="3200" dirty="0">
                <a:solidFill>
                  <a:schemeClr val="bg1"/>
                </a:solidFill>
                <a:latin typeface="Quantum" pitchFamily="50" charset="0"/>
              </a:rPr>
              <a:t>2020831023</a:t>
            </a:r>
            <a:endParaRPr lang="en-US" sz="2000" dirty="0">
              <a:solidFill>
                <a:schemeClr val="bg1"/>
              </a:solidFill>
              <a:latin typeface="Quantum" pitchFamily="50" charset="0"/>
            </a:endParaRPr>
          </a:p>
          <a:p>
            <a:r>
              <a:rPr lang="en-US" sz="2000" dirty="0">
                <a:solidFill>
                  <a:schemeClr val="bg1"/>
                </a:solidFill>
                <a:latin typeface="Quantum" pitchFamily="50" charset="0"/>
              </a:rPr>
              <a:t>SWE  IICT  SUST</a:t>
            </a:r>
          </a:p>
        </p:txBody>
      </p:sp>
      <p:grpSp>
        <p:nvGrpSpPr>
          <p:cNvPr id="3" name="Group 2">
            <a:extLst>
              <a:ext uri="{FF2B5EF4-FFF2-40B4-BE49-F238E27FC236}">
                <a16:creationId xmlns:a16="http://schemas.microsoft.com/office/drawing/2014/main" id="{DDEE7F1B-E56F-6AA2-7054-EA362895F59A}"/>
              </a:ext>
            </a:extLst>
          </p:cNvPr>
          <p:cNvGrpSpPr/>
          <p:nvPr/>
        </p:nvGrpSpPr>
        <p:grpSpPr>
          <a:xfrm>
            <a:off x="743382" y="514250"/>
            <a:ext cx="3754728" cy="1310863"/>
            <a:chOff x="743382" y="514250"/>
            <a:chExt cx="3754728" cy="1310863"/>
          </a:xfrm>
        </p:grpSpPr>
        <p:sp>
          <p:nvSpPr>
            <p:cNvPr id="5" name="Cloud 4">
              <a:extLst>
                <a:ext uri="{FF2B5EF4-FFF2-40B4-BE49-F238E27FC236}">
                  <a16:creationId xmlns:a16="http://schemas.microsoft.com/office/drawing/2014/main" id="{303A6EB9-5782-E778-F325-5DDAE3E07D4D}"/>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BA0A9C32-FED5-7C4A-E927-69254F301519}"/>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5C4BFAFE-CEF2-DB5D-219C-25912A0DFF9E}"/>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3E508DE5-FDDC-B2B9-62E3-4C96247F31A0}"/>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F1416DC8-B0FC-83FB-7E02-CA6639243CFB}"/>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224BC097-A37F-DFE6-5B87-8FC90027EE99}"/>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334970E4-E753-3462-CEBF-5982ECB44C6E}"/>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40318F87-B685-50FE-3767-98BC04A806F9}"/>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62B9892B-94EB-187C-977A-10E58E8AFD21}"/>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63F9FAA0-A59E-12E8-33BC-8B69F4A32432}"/>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a:extLst>
                <a:ext uri="{FF2B5EF4-FFF2-40B4-BE49-F238E27FC236}">
                  <a16:creationId xmlns:a16="http://schemas.microsoft.com/office/drawing/2014/main" id="{EC221A82-544D-CB12-1BD5-9A9D40F8B2EC}"/>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ECDC8F9F-E2EF-27EC-494A-96261D721CC3}"/>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16">
              <a:extLst>
                <a:ext uri="{FF2B5EF4-FFF2-40B4-BE49-F238E27FC236}">
                  <a16:creationId xmlns:a16="http://schemas.microsoft.com/office/drawing/2014/main" id="{C73EFF15-0D25-14E7-6CF3-46931C4E182C}"/>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a:extLst>
                <a:ext uri="{FF2B5EF4-FFF2-40B4-BE49-F238E27FC236}">
                  <a16:creationId xmlns:a16="http://schemas.microsoft.com/office/drawing/2014/main" id="{12AA317F-B89D-5CD0-4504-95AE5C37232B}"/>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a:extLst>
                <a:ext uri="{FF2B5EF4-FFF2-40B4-BE49-F238E27FC236}">
                  <a16:creationId xmlns:a16="http://schemas.microsoft.com/office/drawing/2014/main" id="{CC5E2E71-CDD4-FF9F-E767-79256CFAE9CA}"/>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7C9E05B3-1D06-9968-C9F0-1FA6BA3B87BA}"/>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white and orange spaceship&#10;&#10;Description automatically generated">
              <a:extLst>
                <a:ext uri="{FF2B5EF4-FFF2-40B4-BE49-F238E27FC236}">
                  <a16:creationId xmlns:a16="http://schemas.microsoft.com/office/drawing/2014/main" id="{E3981A87-39BD-F0A2-3F96-4675648C0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22" name="TextBox 21">
              <a:extLst>
                <a:ext uri="{FF2B5EF4-FFF2-40B4-BE49-F238E27FC236}">
                  <a16:creationId xmlns:a16="http://schemas.microsoft.com/office/drawing/2014/main" id="{A66505E5-BA39-0B0A-3F88-13DF59CC3870}"/>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23" name="Cloud 22">
              <a:extLst>
                <a:ext uri="{FF2B5EF4-FFF2-40B4-BE49-F238E27FC236}">
                  <a16:creationId xmlns:a16="http://schemas.microsoft.com/office/drawing/2014/main" id="{6BEB1B8F-EDAE-ECDE-3725-5F5BE500B956}"/>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4" descr="avatars.githubusercontent.com/u/509841?s=280&amp;v=4">
            <a:extLst>
              <a:ext uri="{FF2B5EF4-FFF2-40B4-BE49-F238E27FC236}">
                <a16:creationId xmlns:a16="http://schemas.microsoft.com/office/drawing/2014/main" id="{5285B994-1BB9-31ED-2A87-866E99F58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0070" y="277645"/>
            <a:ext cx="555893" cy="55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55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paceship in space with purple lights&#10;&#10;Description automatically generated">
            <a:extLst>
              <a:ext uri="{FF2B5EF4-FFF2-40B4-BE49-F238E27FC236}">
                <a16:creationId xmlns:a16="http://schemas.microsoft.com/office/drawing/2014/main" id="{FBCB60B1-AF6B-B871-D531-2B62FC49BBA6}"/>
              </a:ext>
            </a:extLst>
          </p:cNvPr>
          <p:cNvPicPr>
            <a:picLocks noChangeAspect="1"/>
          </p:cNvPicPr>
          <p:nvPr/>
        </p:nvPicPr>
        <p:blipFill rotWithShape="1">
          <a:blip r:embed="rId3">
            <a:extLst>
              <a:ext uri="{28A0092B-C50C-407E-A947-70E740481C1C}">
                <a14:useLocalDpi xmlns:a14="http://schemas.microsoft.com/office/drawing/2010/main" val="0"/>
              </a:ext>
            </a:extLst>
          </a:blip>
          <a:srcRect t="4234" r="10473" b="6805"/>
          <a:stretch/>
        </p:blipFill>
        <p:spPr>
          <a:xfrm>
            <a:off x="-28449" y="0"/>
            <a:ext cx="12220449" cy="6858000"/>
          </a:xfrm>
          <a:prstGeom prst="rect">
            <a:avLst/>
          </a:prstGeom>
        </p:spPr>
      </p:pic>
      <p:sp>
        <p:nvSpPr>
          <p:cNvPr id="10" name="Rectangle 9">
            <a:extLst>
              <a:ext uri="{FF2B5EF4-FFF2-40B4-BE49-F238E27FC236}">
                <a16:creationId xmlns:a16="http://schemas.microsoft.com/office/drawing/2014/main" id="{917A4FBC-5A6F-286A-4627-951B550B4526}"/>
              </a:ext>
            </a:extLst>
          </p:cNvPr>
          <p:cNvSpPr/>
          <p:nvPr/>
        </p:nvSpPr>
        <p:spPr>
          <a:xfrm>
            <a:off x="0" y="0"/>
            <a:ext cx="12188952" cy="6858000"/>
          </a:xfrm>
          <a:prstGeom prst="rect">
            <a:avLst/>
          </a:prstGeom>
          <a:solidFill>
            <a:schemeClr val="tx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DA4028E-1CE9-9B0C-977E-036E632E5213}"/>
              </a:ext>
            </a:extLst>
          </p:cNvPr>
          <p:cNvSpPr txBox="1"/>
          <p:nvPr/>
        </p:nvSpPr>
        <p:spPr>
          <a:xfrm>
            <a:off x="1763775" y="0"/>
            <a:ext cx="8636000" cy="707886"/>
          </a:xfrm>
          <a:prstGeom prst="rect">
            <a:avLst/>
          </a:prstGeom>
          <a:noFill/>
        </p:spPr>
        <p:txBody>
          <a:bodyPr wrap="square" rtlCol="0">
            <a:spAutoFit/>
          </a:bodyPr>
          <a:lstStyle/>
          <a:p>
            <a:r>
              <a:rPr lang="en-US" sz="2800" b="0" i="0" dirty="0">
                <a:solidFill>
                  <a:srgbClr val="D1D5DB"/>
                </a:solidFill>
                <a:effectLst/>
                <a:latin typeface="Quantum" pitchFamily="50" charset="0"/>
              </a:rPr>
              <a:t>Arcane Adventure: </a:t>
            </a:r>
            <a:r>
              <a:rPr lang="en-US" sz="4000" b="1" i="0" dirty="0">
                <a:solidFill>
                  <a:srgbClr val="D1D5DB"/>
                </a:solidFill>
                <a:effectLst/>
                <a:latin typeface="Times New Roman" panose="02020603050405020304" pitchFamily="18" charset="0"/>
                <a:cs typeface="Times New Roman" panose="02020603050405020304" pitchFamily="18" charset="0"/>
              </a:rPr>
              <a:t>:</a:t>
            </a:r>
            <a:r>
              <a:rPr lang="en-US" sz="2800" b="0" i="0" dirty="0">
                <a:solidFill>
                  <a:srgbClr val="D1D5DB"/>
                </a:solidFill>
                <a:effectLst/>
                <a:latin typeface="Quantum" pitchFamily="50" charset="0"/>
              </a:rPr>
              <a:t> The Cosmic Crusade</a:t>
            </a:r>
            <a:r>
              <a:rPr lang="en-US" sz="2800" dirty="0">
                <a:solidFill>
                  <a:schemeClr val="bg1"/>
                </a:solidFill>
                <a:latin typeface="Quantum" pitchFamily="50" charset="0"/>
              </a:rPr>
              <a:t> </a:t>
            </a:r>
          </a:p>
        </p:txBody>
      </p:sp>
      <p:sp>
        <p:nvSpPr>
          <p:cNvPr id="12" name="TextBox 11">
            <a:extLst>
              <a:ext uri="{FF2B5EF4-FFF2-40B4-BE49-F238E27FC236}">
                <a16:creationId xmlns:a16="http://schemas.microsoft.com/office/drawing/2014/main" id="{4ACFBC75-D4D5-92B1-2EA9-86AFDC494905}"/>
              </a:ext>
            </a:extLst>
          </p:cNvPr>
          <p:cNvSpPr txBox="1"/>
          <p:nvPr/>
        </p:nvSpPr>
        <p:spPr>
          <a:xfrm>
            <a:off x="743382" y="1812754"/>
            <a:ext cx="10375900" cy="4708981"/>
          </a:xfrm>
          <a:prstGeom prst="rect">
            <a:avLst/>
          </a:prstGeom>
          <a:noFill/>
        </p:spPr>
        <p:txBody>
          <a:bodyPr wrap="square" rtlCol="0">
            <a:spAutoFit/>
          </a:bodyPr>
          <a:lstStyle/>
          <a:p>
            <a:pPr algn="l"/>
            <a:r>
              <a:rPr lang="en-US" sz="2000" b="1" i="0" dirty="0">
                <a:solidFill>
                  <a:srgbClr val="D1D5DB"/>
                </a:solidFill>
                <a:effectLst/>
                <a:latin typeface="Söhne"/>
              </a:rPr>
              <a:t>In a distant future where humanity has colonized the galaxy, Captain Alex Mercer and his crew discover the powerful Arcane Crystal during an exploration mission. Unbeknownst to them, this artifact hides a dormant evil coveted by the malevolent Shadow Syndicate.</a:t>
            </a:r>
          </a:p>
          <a:p>
            <a:pPr algn="l"/>
            <a:r>
              <a:rPr lang="en-US" sz="2000" b="1" i="0" dirty="0">
                <a:solidFill>
                  <a:srgbClr val="D1D5DB"/>
                </a:solidFill>
                <a:effectLst/>
                <a:latin typeface="Söhne"/>
              </a:rPr>
              <a:t>After surviving an ambush, Mercer and his crew embark on a perilous quest to seek allies and answers. Along their journey, they forge alliances with alien species, mastering the Arcane Crystal's energy to enhance their ships with cosmic abilities.</a:t>
            </a:r>
          </a:p>
          <a:p>
            <a:pPr algn="l"/>
            <a:r>
              <a:rPr lang="en-US" sz="2000" b="1" i="0" dirty="0">
                <a:solidFill>
                  <a:srgbClr val="D1D5DB"/>
                </a:solidFill>
                <a:effectLst/>
                <a:latin typeface="Söhne"/>
              </a:rPr>
              <a:t>They unravel a prophecy that designates Mercer as the cosmic champion destined to defeat the Shadow Syndicate. Accepting his fate, Mercer undergoes intense training to unlock the true potential of the Arcane Crystal.</a:t>
            </a:r>
          </a:p>
          <a:p>
            <a:pPr algn="l"/>
            <a:r>
              <a:rPr lang="en-US" sz="2000" b="1" i="0" dirty="0">
                <a:solidFill>
                  <a:srgbClr val="D1D5DB"/>
                </a:solidFill>
                <a:effectLst/>
                <a:latin typeface="Söhne"/>
              </a:rPr>
              <a:t>The final battle unfolds at the heart of the galaxy, where Mercer's ship, the Stardust Voyager, unleashes its full potential, channeling the essence of celestial phenomena. They face the Shadow Syndicate in an epic space showdown, banishing the malevolence back into the cosmic void.</a:t>
            </a:r>
          </a:p>
          <a:p>
            <a:pPr algn="l"/>
            <a:r>
              <a:rPr lang="en-US" sz="2000" b="1" i="0" dirty="0">
                <a:solidFill>
                  <a:srgbClr val="D1D5DB"/>
                </a:solidFill>
                <a:effectLst/>
                <a:latin typeface="Söhne"/>
              </a:rPr>
              <a:t>With the galaxy at peace, Captain Mercer and his crew become legendary heroes, establishing a coalition of planets to preserve harmony and knowledge of the Arcane Crystal's powers.</a:t>
            </a:r>
          </a:p>
        </p:txBody>
      </p:sp>
      <p:grpSp>
        <p:nvGrpSpPr>
          <p:cNvPr id="46" name="Group 45">
            <a:extLst>
              <a:ext uri="{FF2B5EF4-FFF2-40B4-BE49-F238E27FC236}">
                <a16:creationId xmlns:a16="http://schemas.microsoft.com/office/drawing/2014/main" id="{746E1743-6C52-719E-C613-4A2FC049FD90}"/>
              </a:ext>
            </a:extLst>
          </p:cNvPr>
          <p:cNvGrpSpPr/>
          <p:nvPr/>
        </p:nvGrpSpPr>
        <p:grpSpPr>
          <a:xfrm>
            <a:off x="743382" y="514250"/>
            <a:ext cx="3754728" cy="1310863"/>
            <a:chOff x="743382" y="514250"/>
            <a:chExt cx="3754728" cy="1310863"/>
          </a:xfrm>
        </p:grpSpPr>
        <p:sp>
          <p:nvSpPr>
            <p:cNvPr id="47" name="Cloud 46">
              <a:extLst>
                <a:ext uri="{FF2B5EF4-FFF2-40B4-BE49-F238E27FC236}">
                  <a16:creationId xmlns:a16="http://schemas.microsoft.com/office/drawing/2014/main" id="{489ED649-E935-950C-6DED-0A895F8BCA89}"/>
                </a:ext>
              </a:extLst>
            </p:cNvPr>
            <p:cNvSpPr/>
            <p:nvPr/>
          </p:nvSpPr>
          <p:spPr>
            <a:xfrm>
              <a:off x="2115142" y="1015008"/>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loud 47">
              <a:extLst>
                <a:ext uri="{FF2B5EF4-FFF2-40B4-BE49-F238E27FC236}">
                  <a16:creationId xmlns:a16="http://schemas.microsoft.com/office/drawing/2014/main" id="{BEFE98C4-51AC-24E1-25BA-43E8903F717D}"/>
                </a:ext>
              </a:extLst>
            </p:cNvPr>
            <p:cNvSpPr/>
            <p:nvPr/>
          </p:nvSpPr>
          <p:spPr>
            <a:xfrm>
              <a:off x="1593546" y="8335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48">
              <a:extLst>
                <a:ext uri="{FF2B5EF4-FFF2-40B4-BE49-F238E27FC236}">
                  <a16:creationId xmlns:a16="http://schemas.microsoft.com/office/drawing/2014/main" id="{2A2CE7EE-402A-3C7C-F56C-3E9B63C5A533}"/>
                </a:ext>
              </a:extLst>
            </p:cNvPr>
            <p:cNvSpPr/>
            <p:nvPr/>
          </p:nvSpPr>
          <p:spPr>
            <a:xfrm>
              <a:off x="1730307" y="120781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loud 49">
              <a:extLst>
                <a:ext uri="{FF2B5EF4-FFF2-40B4-BE49-F238E27FC236}">
                  <a16:creationId xmlns:a16="http://schemas.microsoft.com/office/drawing/2014/main" id="{92401295-1F43-1F22-F713-BC21A75D5B36}"/>
                </a:ext>
              </a:extLst>
            </p:cNvPr>
            <p:cNvSpPr/>
            <p:nvPr/>
          </p:nvSpPr>
          <p:spPr>
            <a:xfrm>
              <a:off x="1860450" y="7085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a:extLst>
                <a:ext uri="{FF2B5EF4-FFF2-40B4-BE49-F238E27FC236}">
                  <a16:creationId xmlns:a16="http://schemas.microsoft.com/office/drawing/2014/main" id="{BD80EACB-3868-BF62-2AA3-D9A050D9AE97}"/>
                </a:ext>
              </a:extLst>
            </p:cNvPr>
            <p:cNvSpPr/>
            <p:nvPr/>
          </p:nvSpPr>
          <p:spPr>
            <a:xfrm>
              <a:off x="2580028" y="98554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CBA9CC4F-8447-BA9C-AC72-174DD20E1E16}"/>
                </a:ext>
              </a:extLst>
            </p:cNvPr>
            <p:cNvSpPr/>
            <p:nvPr/>
          </p:nvSpPr>
          <p:spPr>
            <a:xfrm>
              <a:off x="2465188" y="633034"/>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loud 52">
              <a:extLst>
                <a:ext uri="{FF2B5EF4-FFF2-40B4-BE49-F238E27FC236}">
                  <a16:creationId xmlns:a16="http://schemas.microsoft.com/office/drawing/2014/main" id="{2C1985BA-C4DE-68A9-14E4-422E4CB17A4D}"/>
                </a:ext>
              </a:extLst>
            </p:cNvPr>
            <p:cNvSpPr/>
            <p:nvPr/>
          </p:nvSpPr>
          <p:spPr>
            <a:xfrm>
              <a:off x="2205788" y="1277847"/>
              <a:ext cx="518800" cy="381974"/>
            </a:xfrm>
            <a:prstGeom prst="cloud">
              <a:avLst/>
            </a:prstGeom>
            <a:solidFill>
              <a:schemeClr val="bg1">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loud 53">
              <a:extLst>
                <a:ext uri="{FF2B5EF4-FFF2-40B4-BE49-F238E27FC236}">
                  <a16:creationId xmlns:a16="http://schemas.microsoft.com/office/drawing/2014/main" id="{C8010E68-3589-872F-1505-2783483D6B50}"/>
                </a:ext>
              </a:extLst>
            </p:cNvPr>
            <p:cNvSpPr/>
            <p:nvPr/>
          </p:nvSpPr>
          <p:spPr>
            <a:xfrm>
              <a:off x="1366662" y="973178"/>
              <a:ext cx="518800" cy="381974"/>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loud 54">
              <a:extLst>
                <a:ext uri="{FF2B5EF4-FFF2-40B4-BE49-F238E27FC236}">
                  <a16:creationId xmlns:a16="http://schemas.microsoft.com/office/drawing/2014/main" id="{6FA06982-1FE3-98B5-883D-804E01A4FC09}"/>
                </a:ext>
              </a:extLst>
            </p:cNvPr>
            <p:cNvSpPr/>
            <p:nvPr/>
          </p:nvSpPr>
          <p:spPr>
            <a:xfrm>
              <a:off x="1399386" y="1090495"/>
              <a:ext cx="201664" cy="234908"/>
            </a:xfrm>
            <a:prstGeom prst="cloud">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loud 55">
              <a:extLst>
                <a:ext uri="{FF2B5EF4-FFF2-40B4-BE49-F238E27FC236}">
                  <a16:creationId xmlns:a16="http://schemas.microsoft.com/office/drawing/2014/main" id="{38DFE301-76FF-3B17-3F2F-C7A93D6B9199}"/>
                </a:ext>
              </a:extLst>
            </p:cNvPr>
            <p:cNvSpPr/>
            <p:nvPr/>
          </p:nvSpPr>
          <p:spPr>
            <a:xfrm>
              <a:off x="1672571" y="100264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loud 56">
              <a:extLst>
                <a:ext uri="{FF2B5EF4-FFF2-40B4-BE49-F238E27FC236}">
                  <a16:creationId xmlns:a16="http://schemas.microsoft.com/office/drawing/2014/main" id="{90584D1A-C349-BEA0-D57D-EEFB4F0461F9}"/>
                </a:ext>
              </a:extLst>
            </p:cNvPr>
            <p:cNvSpPr/>
            <p:nvPr/>
          </p:nvSpPr>
          <p:spPr>
            <a:xfrm>
              <a:off x="2050746" y="12907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loud 57">
              <a:extLst>
                <a:ext uri="{FF2B5EF4-FFF2-40B4-BE49-F238E27FC236}">
                  <a16:creationId xmlns:a16="http://schemas.microsoft.com/office/drawing/2014/main" id="{A44F35E0-63F2-DE23-3E33-AEDCFE053364}"/>
                </a:ext>
              </a:extLst>
            </p:cNvPr>
            <p:cNvSpPr/>
            <p:nvPr/>
          </p:nvSpPr>
          <p:spPr>
            <a:xfrm>
              <a:off x="2203146" y="1443139"/>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loud 58">
              <a:extLst>
                <a:ext uri="{FF2B5EF4-FFF2-40B4-BE49-F238E27FC236}">
                  <a16:creationId xmlns:a16="http://schemas.microsoft.com/office/drawing/2014/main" id="{FAE2E90A-4188-F8A5-DE1C-45F3893DEEC1}"/>
                </a:ext>
              </a:extLst>
            </p:cNvPr>
            <p:cNvSpPr/>
            <p:nvPr/>
          </p:nvSpPr>
          <p:spPr>
            <a:xfrm>
              <a:off x="2149946" y="736312"/>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loud 59">
              <a:extLst>
                <a:ext uri="{FF2B5EF4-FFF2-40B4-BE49-F238E27FC236}">
                  <a16:creationId xmlns:a16="http://schemas.microsoft.com/office/drawing/2014/main" id="{15F11C6A-E0B3-8F05-7CFC-9C0607122427}"/>
                </a:ext>
              </a:extLst>
            </p:cNvPr>
            <p:cNvSpPr/>
            <p:nvPr/>
          </p:nvSpPr>
          <p:spPr>
            <a:xfrm>
              <a:off x="2592140" y="1281221"/>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loud 60">
              <a:extLst>
                <a:ext uri="{FF2B5EF4-FFF2-40B4-BE49-F238E27FC236}">
                  <a16:creationId xmlns:a16="http://schemas.microsoft.com/office/drawing/2014/main" id="{9E4396A5-252A-BCB6-8E95-C90193F168A1}"/>
                </a:ext>
              </a:extLst>
            </p:cNvPr>
            <p:cNvSpPr/>
            <p:nvPr/>
          </p:nvSpPr>
          <p:spPr>
            <a:xfrm>
              <a:off x="2703913" y="978336"/>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loud 61">
              <a:extLst>
                <a:ext uri="{FF2B5EF4-FFF2-40B4-BE49-F238E27FC236}">
                  <a16:creationId xmlns:a16="http://schemas.microsoft.com/office/drawing/2014/main" id="{994195B0-3852-A6DB-4380-37E10C236E3F}"/>
                </a:ext>
              </a:extLst>
            </p:cNvPr>
            <p:cNvSpPr/>
            <p:nvPr/>
          </p:nvSpPr>
          <p:spPr>
            <a:xfrm>
              <a:off x="2658304" y="1246563"/>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A white and orange spaceship&#10;&#10;Description automatically generated">
              <a:extLst>
                <a:ext uri="{FF2B5EF4-FFF2-40B4-BE49-F238E27FC236}">
                  <a16:creationId xmlns:a16="http://schemas.microsoft.com/office/drawing/2014/main" id="{57518394-2F13-A570-6F95-C5636BCCF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82" y="514250"/>
              <a:ext cx="1428949" cy="1066949"/>
            </a:xfrm>
            <a:prstGeom prst="rect">
              <a:avLst/>
            </a:prstGeom>
          </p:spPr>
        </p:pic>
        <p:sp>
          <p:nvSpPr>
            <p:cNvPr id="64" name="TextBox 63">
              <a:extLst>
                <a:ext uri="{FF2B5EF4-FFF2-40B4-BE49-F238E27FC236}">
                  <a16:creationId xmlns:a16="http://schemas.microsoft.com/office/drawing/2014/main" id="{E5099651-8BAD-EEF0-3675-6591DDB26B22}"/>
                </a:ext>
              </a:extLst>
            </p:cNvPr>
            <p:cNvSpPr txBox="1"/>
            <p:nvPr/>
          </p:nvSpPr>
          <p:spPr>
            <a:xfrm>
              <a:off x="1552866" y="786115"/>
              <a:ext cx="2945244" cy="523220"/>
            </a:xfrm>
            <a:prstGeom prst="rect">
              <a:avLst/>
            </a:prstGeom>
            <a:noFill/>
          </p:spPr>
          <p:txBody>
            <a:bodyPr wrap="square" rtlCol="0">
              <a:spAutoFit/>
            </a:bodyPr>
            <a:lstStyle/>
            <a:p>
              <a:r>
                <a:rPr lang="en-US" sz="2800" b="1" dirty="0">
                  <a:ln>
                    <a:solidFill>
                      <a:schemeClr val="tx1"/>
                    </a:solidFill>
                  </a:ln>
                  <a:solidFill>
                    <a:srgbClr val="50809C"/>
                  </a:solidFill>
                  <a:latin typeface="Quantum" pitchFamily="50" charset="0"/>
                </a:rPr>
                <a:t>Main menu</a:t>
              </a:r>
            </a:p>
          </p:txBody>
        </p:sp>
        <p:sp>
          <p:nvSpPr>
            <p:cNvPr id="65" name="Cloud 64">
              <a:extLst>
                <a:ext uri="{FF2B5EF4-FFF2-40B4-BE49-F238E27FC236}">
                  <a16:creationId xmlns:a16="http://schemas.microsoft.com/office/drawing/2014/main" id="{7AA1985B-2732-004F-A8FE-AB923F14355B}"/>
                </a:ext>
              </a:extLst>
            </p:cNvPr>
            <p:cNvSpPr/>
            <p:nvPr/>
          </p:nvSpPr>
          <p:spPr>
            <a:xfrm>
              <a:off x="2621337" y="1172894"/>
              <a:ext cx="518800" cy="381974"/>
            </a:xfrm>
            <a:prstGeom prst="cloud">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390808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167</TotalTime>
  <Words>253</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Calibri Light</vt:lpstr>
      <vt:lpstr>Quantum</vt:lpstr>
      <vt:lpstr>Söhne</vt:lpstr>
      <vt:lpstr>Times New Roman</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Shaeakh Ahmed  Chowdhury</dc:creator>
  <cp:lastModifiedBy>Nixon Deb</cp:lastModifiedBy>
  <cp:revision>14</cp:revision>
  <dcterms:created xsi:type="dcterms:W3CDTF">2023-08-03T16:21:20Z</dcterms:created>
  <dcterms:modified xsi:type="dcterms:W3CDTF">2023-08-07T15:22:15Z</dcterms:modified>
</cp:coreProperties>
</file>