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4"/>
  </p:notesMasterIdLst>
  <p:sldIdLst>
    <p:sldId id="256" r:id="rId2"/>
    <p:sldId id="267" r:id="rId3"/>
    <p:sldId id="259" r:id="rId4"/>
    <p:sldId id="261" r:id="rId5"/>
    <p:sldId id="262" r:id="rId6"/>
    <p:sldId id="263" r:id="rId7"/>
    <p:sldId id="264" r:id="rId8"/>
    <p:sldId id="266" r:id="rId9"/>
    <p:sldId id="260" r:id="rId10"/>
    <p:sldId id="265"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09C"/>
    <a:srgbClr val="FFE7BA"/>
    <a:srgbClr val="A69679"/>
    <a:srgbClr val="A62F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5" autoAdjust="0"/>
  </p:normalViewPr>
  <p:slideViewPr>
    <p:cSldViewPr snapToGrid="0">
      <p:cViewPr varScale="1">
        <p:scale>
          <a:sx n="105" d="100"/>
          <a:sy n="105" d="100"/>
        </p:scale>
        <p:origin x="7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FAE53-B8F5-4659-82E9-F5704569BA63}"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6D6F-FC3C-42BD-B499-3448054EBCB0}" type="slidenum">
              <a:rPr lang="en-US" smtClean="0"/>
              <a:t>‹#›</a:t>
            </a:fld>
            <a:endParaRPr lang="en-US"/>
          </a:p>
        </p:txBody>
      </p:sp>
    </p:spTree>
    <p:extLst>
      <p:ext uri="{BB962C8B-B14F-4D97-AF65-F5344CB8AC3E}">
        <p14:creationId xmlns:p14="http://schemas.microsoft.com/office/powerpoint/2010/main" val="312081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CB6D6F-FC3C-42BD-B499-3448054EBCB0}" type="slidenum">
              <a:rPr lang="en-US" smtClean="0"/>
              <a:t>9</a:t>
            </a:fld>
            <a:endParaRPr lang="en-US"/>
          </a:p>
        </p:txBody>
      </p:sp>
    </p:spTree>
    <p:extLst>
      <p:ext uri="{BB962C8B-B14F-4D97-AF65-F5344CB8AC3E}">
        <p14:creationId xmlns:p14="http://schemas.microsoft.com/office/powerpoint/2010/main" val="399020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8/5/2023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57535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8867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21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0826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82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669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605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7507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11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237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8/5/2023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9318406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99A8DD2-C443-44AD-85B3-4CE72B962C5F}" type="datetimeFigureOut">
              <a:rPr lang="en-US" smtClean="0"/>
              <a:t>8/5/2023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13680081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Tree>
    <p:extLst>
      <p:ext uri="{BB962C8B-B14F-4D97-AF65-F5344CB8AC3E}">
        <p14:creationId xmlns:p14="http://schemas.microsoft.com/office/powerpoint/2010/main" val="252411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spTree>
    <p:extLst>
      <p:ext uri="{BB962C8B-B14F-4D97-AF65-F5344CB8AC3E}">
        <p14:creationId xmlns:p14="http://schemas.microsoft.com/office/powerpoint/2010/main" val="346625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3" y="2182324"/>
            <a:ext cx="3732420" cy="541581"/>
            <a:chOff x="323203" y="2182324"/>
            <a:chExt cx="3732420" cy="541581"/>
          </a:xfrm>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3" y="2887419"/>
            <a:ext cx="3732420" cy="541581"/>
            <a:chOff x="323203" y="2182324"/>
            <a:chExt cx="3732420" cy="541581"/>
          </a:xfrm>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chemeClr val="bg1"/>
                  </a:solidFill>
                  <a:latin typeface="Quantum" pitchFamily="50" charset="0"/>
                </a:rPr>
                <a:t>INSTRUCTION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3" y="3592514"/>
            <a:ext cx="3732420" cy="541581"/>
            <a:chOff x="323203" y="2182324"/>
            <a:chExt cx="3732420" cy="541581"/>
          </a:xfrm>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3" y="4300841"/>
            <a:ext cx="3732420" cy="538349"/>
            <a:chOff x="323203" y="2185556"/>
            <a:chExt cx="3732420" cy="538349"/>
          </a:xfrm>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002704"/>
            <a:ext cx="3732420" cy="541581"/>
            <a:chOff x="323203" y="2182324"/>
            <a:chExt cx="3732420" cy="541581"/>
          </a:xfrm>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EXIT</a:t>
              </a:r>
            </a:p>
          </p:txBody>
        </p:sp>
      </p:grpSp>
    </p:spTree>
    <p:extLst>
      <p:ext uri="{BB962C8B-B14F-4D97-AF65-F5344CB8AC3E}">
        <p14:creationId xmlns:p14="http://schemas.microsoft.com/office/powerpoint/2010/main" val="210941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1" y="2156581"/>
            <a:ext cx="3732420" cy="541581"/>
            <a:chOff x="323203" y="2182324"/>
            <a:chExt cx="3732420" cy="541581"/>
          </a:xfrm>
          <a:solidFill>
            <a:schemeClr val="bg1"/>
          </a:solidFill>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1" y="2989649"/>
            <a:ext cx="3732420" cy="541581"/>
            <a:chOff x="323203" y="2182324"/>
            <a:chExt cx="3732420" cy="541581"/>
          </a:xfrm>
          <a:solidFill>
            <a:schemeClr val="bg1"/>
          </a:solidFill>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rgbClr val="A62F3A"/>
                  </a:solidFill>
                  <a:latin typeface="Quantum" pitchFamily="50" charset="0"/>
                </a:rPr>
                <a:t>INSTRUCTION</a:t>
              </a:r>
              <a:r>
                <a:rPr lang="en-US" sz="2400" dirty="0">
                  <a:solidFill>
                    <a:schemeClr val="bg1"/>
                  </a:solidFill>
                  <a:latin typeface="Quantum" pitchFamily="50" charset="0"/>
                </a:rPr>
                <a:t>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1" y="3822717"/>
            <a:ext cx="3732420" cy="541581"/>
            <a:chOff x="323203" y="2182324"/>
            <a:chExt cx="3732420" cy="541581"/>
          </a:xfrm>
          <a:solidFill>
            <a:schemeClr val="bg1"/>
          </a:solidFill>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1" y="4655785"/>
            <a:ext cx="3732420" cy="538349"/>
            <a:chOff x="323203" y="2185556"/>
            <a:chExt cx="3732420" cy="538349"/>
          </a:xfrm>
          <a:solidFill>
            <a:schemeClr val="bg1"/>
          </a:solidFill>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501120"/>
            <a:ext cx="3732420" cy="541581"/>
            <a:chOff x="323203" y="2182324"/>
            <a:chExt cx="3732420" cy="541581"/>
          </a:xfrm>
          <a:solidFill>
            <a:schemeClr val="bg1"/>
          </a:solidFill>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EXIT</a:t>
              </a:r>
            </a:p>
          </p:txBody>
        </p:sp>
      </p:grpSp>
    </p:spTree>
    <p:extLst>
      <p:ext uri="{BB962C8B-B14F-4D97-AF65-F5344CB8AC3E}">
        <p14:creationId xmlns:p14="http://schemas.microsoft.com/office/powerpoint/2010/main" val="426918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DD3CD24-7BF3-B84D-7001-FBCE110CE504}"/>
              </a:ext>
            </a:extLst>
          </p:cNvPr>
          <p:cNvGrpSpPr/>
          <p:nvPr/>
        </p:nvGrpSpPr>
        <p:grpSpPr>
          <a:xfrm>
            <a:off x="1560702" y="1856794"/>
            <a:ext cx="4110426" cy="1572206"/>
            <a:chOff x="1560702" y="1856794"/>
            <a:chExt cx="4110426" cy="1572206"/>
          </a:xfrm>
        </p:grpSpPr>
        <p:sp>
          <p:nvSpPr>
            <p:cNvPr id="8" name="Cloud 7">
              <a:extLst>
                <a:ext uri="{FF2B5EF4-FFF2-40B4-BE49-F238E27FC236}">
                  <a16:creationId xmlns:a16="http://schemas.microsoft.com/office/drawing/2014/main" id="{5CA6EB8C-B4E8-B10C-67C8-16F368A73CB1}"/>
                </a:ext>
              </a:extLst>
            </p:cNvPr>
            <p:cNvSpPr/>
            <p:nvPr/>
          </p:nvSpPr>
          <p:spPr>
            <a:xfrm>
              <a:off x="3288160" y="2492565"/>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03A972CE-D8CA-0E4B-059D-D2BA5AE0C26D}"/>
                </a:ext>
              </a:extLst>
            </p:cNvPr>
            <p:cNvSpPr/>
            <p:nvPr/>
          </p:nvSpPr>
          <p:spPr>
            <a:xfrm>
              <a:off x="2766564" y="23110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0FEF3ADC-A2CD-649B-106A-776DE8771BA8}"/>
                </a:ext>
              </a:extLst>
            </p:cNvPr>
            <p:cNvSpPr/>
            <p:nvPr/>
          </p:nvSpPr>
          <p:spPr>
            <a:xfrm>
              <a:off x="2903325" y="268537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4A9B2EFC-4608-23EC-DF7F-EAF345E7985C}"/>
                </a:ext>
              </a:extLst>
            </p:cNvPr>
            <p:cNvSpPr/>
            <p:nvPr/>
          </p:nvSpPr>
          <p:spPr>
            <a:xfrm>
              <a:off x="3033468" y="21860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36E1AF40-EAD3-F9CC-2611-2B55C8DD3B05}"/>
                </a:ext>
              </a:extLst>
            </p:cNvPr>
            <p:cNvSpPr/>
            <p:nvPr/>
          </p:nvSpPr>
          <p:spPr>
            <a:xfrm>
              <a:off x="3753046" y="246309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05864876-DB31-A65F-EB97-0A49540ACEDE}"/>
                </a:ext>
              </a:extLst>
            </p:cNvPr>
            <p:cNvSpPr/>
            <p:nvPr/>
          </p:nvSpPr>
          <p:spPr>
            <a:xfrm>
              <a:off x="3638206" y="2110591"/>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09AFE983-863D-1663-81DB-F3AB8D78D7D3}"/>
                </a:ext>
              </a:extLst>
            </p:cNvPr>
            <p:cNvSpPr/>
            <p:nvPr/>
          </p:nvSpPr>
          <p:spPr>
            <a:xfrm>
              <a:off x="3378806" y="275540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cket ship with a white circle on the bottom&#10;&#10;Description automatically generated with medium confidence">
              <a:extLst>
                <a:ext uri="{FF2B5EF4-FFF2-40B4-BE49-F238E27FC236}">
                  <a16:creationId xmlns:a16="http://schemas.microsoft.com/office/drawing/2014/main" id="{047CFA66-4BB8-C702-D5B4-ED4B6AF5C80D}"/>
                </a:ext>
              </a:extLst>
            </p:cNvPr>
            <p:cNvPicPr>
              <a:picLocks noChangeAspect="1"/>
            </p:cNvPicPr>
            <p:nvPr/>
          </p:nvPicPr>
          <p:blipFill rotWithShape="1">
            <a:blip r:embed="rId2">
              <a:extLst>
                <a:ext uri="{28A0092B-C50C-407E-A947-70E740481C1C}">
                  <a14:useLocalDpi xmlns:a14="http://schemas.microsoft.com/office/drawing/2010/main" val="0"/>
                </a:ext>
              </a:extLst>
            </a:blip>
            <a:srcRect t="1" b="30128"/>
            <a:stretch/>
          </p:blipFill>
          <p:spPr>
            <a:xfrm rot="16200000">
              <a:off x="1323862" y="2093634"/>
              <a:ext cx="1572206" cy="1098526"/>
            </a:xfrm>
            <a:prstGeom prst="rect">
              <a:avLst/>
            </a:prstGeom>
          </p:spPr>
        </p:pic>
        <p:sp>
          <p:nvSpPr>
            <p:cNvPr id="11" name="Cloud 10">
              <a:extLst>
                <a:ext uri="{FF2B5EF4-FFF2-40B4-BE49-F238E27FC236}">
                  <a16:creationId xmlns:a16="http://schemas.microsoft.com/office/drawing/2014/main" id="{0330F892-DD24-7D39-0D94-96D89FE52715}"/>
                </a:ext>
              </a:extLst>
            </p:cNvPr>
            <p:cNvSpPr/>
            <p:nvPr/>
          </p:nvSpPr>
          <p:spPr>
            <a:xfrm>
              <a:off x="2539680" y="2450735"/>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B3D28C-90DF-41F0-535D-4AA4C602F0F8}"/>
                </a:ext>
              </a:extLst>
            </p:cNvPr>
            <p:cNvSpPr txBox="1"/>
            <p:nvPr/>
          </p:nvSpPr>
          <p:spPr>
            <a:xfrm>
              <a:off x="2725884" y="2263672"/>
              <a:ext cx="2945244" cy="523220"/>
            </a:xfrm>
            <a:prstGeom prst="rect">
              <a:avLst/>
            </a:prstGeom>
            <a:noFill/>
          </p:spPr>
          <p:txBody>
            <a:bodyPr wrap="square" rtlCol="0">
              <a:spAutoFit/>
            </a:bodyPr>
            <a:lstStyle/>
            <a:p>
              <a:r>
                <a:rPr lang="en-US" sz="2800" dirty="0">
                  <a:ln>
                    <a:solidFill>
                      <a:schemeClr val="tx1"/>
                    </a:solidFill>
                  </a:ln>
                  <a:latin typeface="Quantum" pitchFamily="50" charset="0"/>
                </a:rPr>
                <a:t>Main menu</a:t>
              </a:r>
            </a:p>
          </p:txBody>
        </p:sp>
        <p:sp>
          <p:nvSpPr>
            <p:cNvPr id="19" name="Cloud 18">
              <a:extLst>
                <a:ext uri="{FF2B5EF4-FFF2-40B4-BE49-F238E27FC236}">
                  <a16:creationId xmlns:a16="http://schemas.microsoft.com/office/drawing/2014/main" id="{925279A2-DE39-312B-CF8E-5AE2CCE3D7A6}"/>
                </a:ext>
              </a:extLst>
            </p:cNvPr>
            <p:cNvSpPr/>
            <p:nvPr/>
          </p:nvSpPr>
          <p:spPr>
            <a:xfrm>
              <a:off x="2572404" y="2568052"/>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007CAFFB-9FCA-E02F-BFC5-A3A05FAEFA13}"/>
                </a:ext>
              </a:extLst>
            </p:cNvPr>
            <p:cNvSpPr/>
            <p:nvPr/>
          </p:nvSpPr>
          <p:spPr>
            <a:xfrm>
              <a:off x="2845589"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37765533-86A9-1166-0414-E93991172964}"/>
                </a:ext>
              </a:extLst>
            </p:cNvPr>
            <p:cNvSpPr/>
            <p:nvPr/>
          </p:nvSpPr>
          <p:spPr>
            <a:xfrm>
              <a:off x="2918964" y="24634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a:extLst>
                <a:ext uri="{FF2B5EF4-FFF2-40B4-BE49-F238E27FC236}">
                  <a16:creationId xmlns:a16="http://schemas.microsoft.com/office/drawing/2014/main" id="{D1DDA18C-B156-B72D-38AB-BC0EBDF7705F}"/>
                </a:ext>
              </a:extLst>
            </p:cNvPr>
            <p:cNvSpPr/>
            <p:nvPr/>
          </p:nvSpPr>
          <p:spPr>
            <a:xfrm>
              <a:off x="3071364" y="26158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5E106D4B-4828-38CF-9A72-65D716BBADA6}"/>
                </a:ext>
              </a:extLst>
            </p:cNvPr>
            <p:cNvSpPr/>
            <p:nvPr/>
          </p:nvSpPr>
          <p:spPr>
            <a:xfrm>
              <a:off x="3019017" y="225974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a:extLst>
                <a:ext uri="{FF2B5EF4-FFF2-40B4-BE49-F238E27FC236}">
                  <a16:creationId xmlns:a16="http://schemas.microsoft.com/office/drawing/2014/main" id="{555DC3D4-0F77-F58A-DBB8-943E4F01A945}"/>
                </a:ext>
              </a:extLst>
            </p:cNvPr>
            <p:cNvSpPr/>
            <p:nvPr/>
          </p:nvSpPr>
          <p:spPr>
            <a:xfrm>
              <a:off x="3223764" y="27682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120E0449-E931-7965-9FB7-E3E1E924D325}"/>
                </a:ext>
              </a:extLst>
            </p:cNvPr>
            <p:cNvSpPr/>
            <p:nvPr/>
          </p:nvSpPr>
          <p:spPr>
            <a:xfrm>
              <a:off x="3224490" y="229723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25">
              <a:extLst>
                <a:ext uri="{FF2B5EF4-FFF2-40B4-BE49-F238E27FC236}">
                  <a16:creationId xmlns:a16="http://schemas.microsoft.com/office/drawing/2014/main" id="{CD548D86-DDF8-5E48-A7CA-A5E6BCE73F28}"/>
                </a:ext>
              </a:extLst>
            </p:cNvPr>
            <p:cNvSpPr/>
            <p:nvPr/>
          </p:nvSpPr>
          <p:spPr>
            <a:xfrm>
              <a:off x="3376164" y="29206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loud 26">
              <a:extLst>
                <a:ext uri="{FF2B5EF4-FFF2-40B4-BE49-F238E27FC236}">
                  <a16:creationId xmlns:a16="http://schemas.microsoft.com/office/drawing/2014/main" id="{24D47AC3-A89C-C514-BD3C-48A7A6AB7D37}"/>
                </a:ext>
              </a:extLst>
            </p:cNvPr>
            <p:cNvSpPr/>
            <p:nvPr/>
          </p:nvSpPr>
          <p:spPr>
            <a:xfrm>
              <a:off x="2749222" y="270725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84AFF5F9-3795-9A06-49D0-8558688F54F4}"/>
                </a:ext>
              </a:extLst>
            </p:cNvPr>
            <p:cNvSpPr/>
            <p:nvPr/>
          </p:nvSpPr>
          <p:spPr>
            <a:xfrm>
              <a:off x="3322964" y="221386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717C2BCB-525D-2D9C-EC84-477BBE0727B3}"/>
                </a:ext>
              </a:extLst>
            </p:cNvPr>
            <p:cNvSpPr/>
            <p:nvPr/>
          </p:nvSpPr>
          <p:spPr>
            <a:xfrm>
              <a:off x="3414786"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a:extLst>
                <a:ext uri="{FF2B5EF4-FFF2-40B4-BE49-F238E27FC236}">
                  <a16:creationId xmlns:a16="http://schemas.microsoft.com/office/drawing/2014/main" id="{747D8F00-7650-E64A-5209-D0F52D7CC7C7}"/>
                </a:ext>
              </a:extLst>
            </p:cNvPr>
            <p:cNvSpPr/>
            <p:nvPr/>
          </p:nvSpPr>
          <p:spPr>
            <a:xfrm>
              <a:off x="3765158" y="27587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30">
              <a:extLst>
                <a:ext uri="{FF2B5EF4-FFF2-40B4-BE49-F238E27FC236}">
                  <a16:creationId xmlns:a16="http://schemas.microsoft.com/office/drawing/2014/main" id="{A2FD38D0-753B-7750-E4D6-36CA5556B22A}"/>
                </a:ext>
              </a:extLst>
            </p:cNvPr>
            <p:cNvSpPr/>
            <p:nvPr/>
          </p:nvSpPr>
          <p:spPr>
            <a:xfrm>
              <a:off x="3876931" y="245589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9150249D-6B71-AF02-BBBD-0A8660AC832B}"/>
                </a:ext>
              </a:extLst>
            </p:cNvPr>
            <p:cNvSpPr/>
            <p:nvPr/>
          </p:nvSpPr>
          <p:spPr>
            <a:xfrm>
              <a:off x="3831322" y="272412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17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225795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2154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400277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059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rotWithShape="1">
          <a:blip r:embed="rId2">
            <a:extLst>
              <a:ext uri="{28A0092B-C50C-407E-A947-70E740481C1C}">
                <a14:useLocalDpi xmlns:a14="http://schemas.microsoft.com/office/drawing/2010/main" val="0"/>
              </a:ext>
            </a:extLst>
          </a:blip>
          <a:srcRect r="7604" b="7522"/>
          <a:stretch/>
        </p:blipFill>
        <p:spPr>
          <a:xfrm>
            <a:off x="0" y="0"/>
            <a:ext cx="12188952" cy="6858000"/>
          </a:xfrm>
          <a:prstGeom prst="rect">
            <a:avLst/>
          </a:prstGeom>
        </p:spPr>
      </p:pic>
      <p:sp>
        <p:nvSpPr>
          <p:cNvPr id="2" name="Rectangle 1">
            <a:extLst>
              <a:ext uri="{FF2B5EF4-FFF2-40B4-BE49-F238E27FC236}">
                <a16:creationId xmlns:a16="http://schemas.microsoft.com/office/drawing/2014/main" id="{CC2E3221-DD5C-E22D-6878-3083DD789205}"/>
              </a:ext>
            </a:extLst>
          </p:cNvPr>
          <p:cNvSpPr/>
          <p:nvPr/>
        </p:nvSpPr>
        <p:spPr>
          <a:xfrm>
            <a:off x="-3048" y="-1715"/>
            <a:ext cx="12192000" cy="6859715"/>
          </a:xfrm>
          <a:prstGeom prst="rect">
            <a:avLst/>
          </a:prstGeom>
          <a:solidFill>
            <a:schemeClr val="tx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CE4BF578-2E0A-F85B-13CD-48C0C5E3B2DD}"/>
              </a:ext>
            </a:extLst>
          </p:cNvPr>
          <p:cNvSpPr/>
          <p:nvPr/>
        </p:nvSpPr>
        <p:spPr>
          <a:xfrm>
            <a:off x="3288160" y="249256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5DD91F38-E56B-9759-7DEF-AD4F1D8394E8}"/>
              </a:ext>
            </a:extLst>
          </p:cNvPr>
          <p:cNvSpPr/>
          <p:nvPr/>
        </p:nvSpPr>
        <p:spPr>
          <a:xfrm>
            <a:off x="2913920" y="2420713"/>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CE2A9C6F-6F32-0E0F-FDC4-83348FE44C90}"/>
              </a:ext>
            </a:extLst>
          </p:cNvPr>
          <p:cNvSpPr/>
          <p:nvPr/>
        </p:nvSpPr>
        <p:spPr>
          <a:xfrm>
            <a:off x="2903325" y="2685370"/>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61820465-6393-F82F-2F3C-DAF011AB8F85}"/>
              </a:ext>
            </a:extLst>
          </p:cNvPr>
          <p:cNvSpPr/>
          <p:nvPr/>
        </p:nvSpPr>
        <p:spPr>
          <a:xfrm>
            <a:off x="2539680" y="245073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D12CEC97-20FB-E6EE-FCE1-A3B9AB48C0CC}"/>
              </a:ext>
            </a:extLst>
          </p:cNvPr>
          <p:cNvSpPr/>
          <p:nvPr/>
        </p:nvSpPr>
        <p:spPr>
          <a:xfrm>
            <a:off x="3033468" y="2186078"/>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D972DD18-4B59-0352-F488-2C4E77C2D02F}"/>
              </a:ext>
            </a:extLst>
          </p:cNvPr>
          <p:cNvSpPr/>
          <p:nvPr/>
        </p:nvSpPr>
        <p:spPr>
          <a:xfrm>
            <a:off x="3753046" y="2463099"/>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79A63F4-684D-8DF0-8CC1-48F040B72B19}"/>
              </a:ext>
            </a:extLst>
          </p:cNvPr>
          <p:cNvGrpSpPr/>
          <p:nvPr/>
        </p:nvGrpSpPr>
        <p:grpSpPr>
          <a:xfrm>
            <a:off x="743382" y="514250"/>
            <a:ext cx="3754728" cy="1310863"/>
            <a:chOff x="743382" y="514250"/>
            <a:chExt cx="3754728" cy="1310863"/>
          </a:xfrm>
        </p:grpSpPr>
        <p:sp>
          <p:nvSpPr>
            <p:cNvPr id="62" name="Cloud 61">
              <a:extLst>
                <a:ext uri="{FF2B5EF4-FFF2-40B4-BE49-F238E27FC236}">
                  <a16:creationId xmlns:a16="http://schemas.microsoft.com/office/drawing/2014/main" id="{C65D5782-B380-95CF-2A92-64B5C4E91328}"/>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loud 62">
              <a:extLst>
                <a:ext uri="{FF2B5EF4-FFF2-40B4-BE49-F238E27FC236}">
                  <a16:creationId xmlns:a16="http://schemas.microsoft.com/office/drawing/2014/main" id="{1A16FD6B-7569-4C13-FE24-F71AB7F09A90}"/>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0DF10F08-3062-23A4-1D62-B53B3FC0F20D}"/>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loud 64">
              <a:extLst>
                <a:ext uri="{FF2B5EF4-FFF2-40B4-BE49-F238E27FC236}">
                  <a16:creationId xmlns:a16="http://schemas.microsoft.com/office/drawing/2014/main" id="{B077A44D-C40E-5073-B6C6-F43E38526CF3}"/>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loud 65">
              <a:extLst>
                <a:ext uri="{FF2B5EF4-FFF2-40B4-BE49-F238E27FC236}">
                  <a16:creationId xmlns:a16="http://schemas.microsoft.com/office/drawing/2014/main" id="{2D732D17-79A2-92F5-B3AE-283F0185A7E4}"/>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loud 66">
              <a:extLst>
                <a:ext uri="{FF2B5EF4-FFF2-40B4-BE49-F238E27FC236}">
                  <a16:creationId xmlns:a16="http://schemas.microsoft.com/office/drawing/2014/main" id="{F14ED8AA-60D3-8498-4DFB-473B2DFBE48B}"/>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loud 67">
              <a:extLst>
                <a:ext uri="{FF2B5EF4-FFF2-40B4-BE49-F238E27FC236}">
                  <a16:creationId xmlns:a16="http://schemas.microsoft.com/office/drawing/2014/main" id="{6459238C-C572-057B-8B67-FE429DF5E91A}"/>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AD11BBB5-CB27-B445-C90C-E6A9F9AA4EBD}"/>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loud 69">
              <a:extLst>
                <a:ext uri="{FF2B5EF4-FFF2-40B4-BE49-F238E27FC236}">
                  <a16:creationId xmlns:a16="http://schemas.microsoft.com/office/drawing/2014/main" id="{38C52CA1-B287-8858-ADC3-77340558DA2F}"/>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loud 70">
              <a:extLst>
                <a:ext uri="{FF2B5EF4-FFF2-40B4-BE49-F238E27FC236}">
                  <a16:creationId xmlns:a16="http://schemas.microsoft.com/office/drawing/2014/main" id="{8F084D77-6580-0219-BB9A-60EE165FCEF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loud 71">
              <a:extLst>
                <a:ext uri="{FF2B5EF4-FFF2-40B4-BE49-F238E27FC236}">
                  <a16:creationId xmlns:a16="http://schemas.microsoft.com/office/drawing/2014/main" id="{654879BF-E518-F326-E07A-3530FFADBF80}"/>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loud 72">
              <a:extLst>
                <a:ext uri="{FF2B5EF4-FFF2-40B4-BE49-F238E27FC236}">
                  <a16:creationId xmlns:a16="http://schemas.microsoft.com/office/drawing/2014/main" id="{9E7118C7-7C3E-2B92-F817-4FFD11194C1B}"/>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loud 73">
              <a:extLst>
                <a:ext uri="{FF2B5EF4-FFF2-40B4-BE49-F238E27FC236}">
                  <a16:creationId xmlns:a16="http://schemas.microsoft.com/office/drawing/2014/main" id="{BDF4D212-5AF5-1C02-3114-E0F542C7A5FA}"/>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4FE1DCEF-F265-2215-4195-400F7DCCBFE1}"/>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A3A940AB-5189-4059-6770-35C3C3D9D2A8}"/>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76">
              <a:extLst>
                <a:ext uri="{FF2B5EF4-FFF2-40B4-BE49-F238E27FC236}">
                  <a16:creationId xmlns:a16="http://schemas.microsoft.com/office/drawing/2014/main" id="{D487E3EE-7FC0-8EE2-37E4-3DD6804A27A2}"/>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white and orange spaceship&#10;&#10;Description automatically generated">
              <a:extLst>
                <a:ext uri="{FF2B5EF4-FFF2-40B4-BE49-F238E27FC236}">
                  <a16:creationId xmlns:a16="http://schemas.microsoft.com/office/drawing/2014/main" id="{56200EF1-AC1A-07E3-9B1B-EA0A88165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5" name="TextBox 24">
              <a:extLst>
                <a:ext uri="{FF2B5EF4-FFF2-40B4-BE49-F238E27FC236}">
                  <a16:creationId xmlns:a16="http://schemas.microsoft.com/office/drawing/2014/main" id="{51C177A2-C611-F596-43DB-895396EB48BC}"/>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13" name="Cloud 12">
              <a:extLst>
                <a:ext uri="{FF2B5EF4-FFF2-40B4-BE49-F238E27FC236}">
                  <a16:creationId xmlns:a16="http://schemas.microsoft.com/office/drawing/2014/main" id="{312B40C8-6EA0-E33C-A52B-3F48F6604B35}"/>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401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rotWithShape="1">
          <a:blip r:embed="rId2">
            <a:extLst>
              <a:ext uri="{28A0092B-C50C-407E-A947-70E740481C1C}">
                <a14:useLocalDpi xmlns:a14="http://schemas.microsoft.com/office/drawing/2010/main" val="0"/>
              </a:ext>
            </a:extLst>
          </a:blip>
          <a:srcRect r="8335" b="8252"/>
          <a:stretch/>
        </p:blipFill>
        <p:spPr>
          <a:xfrm>
            <a:off x="-1" y="1"/>
            <a:ext cx="12188953" cy="6858000"/>
          </a:xfrm>
          <a:prstGeom prst="rect">
            <a:avLst/>
          </a:prstGeom>
        </p:spPr>
      </p:pic>
      <p:sp>
        <p:nvSpPr>
          <p:cNvPr id="2" name="Rectangle 1">
            <a:extLst>
              <a:ext uri="{FF2B5EF4-FFF2-40B4-BE49-F238E27FC236}">
                <a16:creationId xmlns:a16="http://schemas.microsoft.com/office/drawing/2014/main" id="{9E8CBEDD-41EE-EFB7-135F-9E9B9FBD7714}"/>
              </a:ext>
            </a:extLst>
          </p:cNvPr>
          <p:cNvSpPr/>
          <p:nvPr/>
        </p:nvSpPr>
        <p:spPr>
          <a:xfrm>
            <a:off x="-3048" y="0"/>
            <a:ext cx="12192000" cy="6859715"/>
          </a:xfrm>
          <a:prstGeom prst="rect">
            <a:avLst/>
          </a:prstGeom>
          <a:solidFill>
            <a:schemeClr val="tx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DDEE7F1B-E56F-6AA2-7054-EA362895F59A}"/>
              </a:ext>
            </a:extLst>
          </p:cNvPr>
          <p:cNvGrpSpPr/>
          <p:nvPr/>
        </p:nvGrpSpPr>
        <p:grpSpPr>
          <a:xfrm>
            <a:off x="743382" y="514250"/>
            <a:ext cx="3754728" cy="1310863"/>
            <a:chOff x="743382" y="514250"/>
            <a:chExt cx="3754728" cy="1310863"/>
          </a:xfrm>
        </p:grpSpPr>
        <p:sp>
          <p:nvSpPr>
            <p:cNvPr id="5" name="Cloud 4">
              <a:extLst>
                <a:ext uri="{FF2B5EF4-FFF2-40B4-BE49-F238E27FC236}">
                  <a16:creationId xmlns:a16="http://schemas.microsoft.com/office/drawing/2014/main" id="{303A6EB9-5782-E778-F325-5DDAE3E07D4D}"/>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BA0A9C32-FED5-7C4A-E927-69254F301519}"/>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5C4BFAFE-CEF2-DB5D-219C-25912A0DFF9E}"/>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3E508DE5-FDDC-B2B9-62E3-4C96247F31A0}"/>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F1416DC8-B0FC-83FB-7E02-CA6639243CFB}"/>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224BC097-A37F-DFE6-5B87-8FC90027EE99}"/>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334970E4-E753-3462-CEBF-5982ECB44C6E}"/>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40318F87-B685-50FE-3767-98BC04A806F9}"/>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62B9892B-94EB-187C-977A-10E58E8AFD21}"/>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63F9FAA0-A59E-12E8-33BC-8B69F4A32432}"/>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EC221A82-544D-CB12-1BD5-9A9D40F8B2EC}"/>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ECDC8F9F-E2EF-27EC-494A-96261D721CC3}"/>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C73EFF15-0D25-14E7-6CF3-46931C4E182C}"/>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a:extLst>
                <a:ext uri="{FF2B5EF4-FFF2-40B4-BE49-F238E27FC236}">
                  <a16:creationId xmlns:a16="http://schemas.microsoft.com/office/drawing/2014/main" id="{12AA317F-B89D-5CD0-4504-95AE5C37232B}"/>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CC5E2E71-CDD4-FF9F-E767-79256CFAE9CA}"/>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7C9E05B3-1D06-9968-C9F0-1FA6BA3B87BA}"/>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white and orange spaceship&#10;&#10;Description automatically generated">
              <a:extLst>
                <a:ext uri="{FF2B5EF4-FFF2-40B4-BE49-F238E27FC236}">
                  <a16:creationId xmlns:a16="http://schemas.microsoft.com/office/drawing/2014/main" id="{E3981A87-39BD-F0A2-3F96-4675648C0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2" name="TextBox 21">
              <a:extLst>
                <a:ext uri="{FF2B5EF4-FFF2-40B4-BE49-F238E27FC236}">
                  <a16:creationId xmlns:a16="http://schemas.microsoft.com/office/drawing/2014/main" id="{A66505E5-BA39-0B0A-3F88-13DF59CC3870}"/>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23" name="Cloud 22">
              <a:extLst>
                <a:ext uri="{FF2B5EF4-FFF2-40B4-BE49-F238E27FC236}">
                  <a16:creationId xmlns:a16="http://schemas.microsoft.com/office/drawing/2014/main" id="{6BEB1B8F-EDAE-ECDE-3725-5F5BE500B956}"/>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55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paceship in space with purple lights&#10;&#10;Description automatically generated">
            <a:extLst>
              <a:ext uri="{FF2B5EF4-FFF2-40B4-BE49-F238E27FC236}">
                <a16:creationId xmlns:a16="http://schemas.microsoft.com/office/drawing/2014/main" id="{FBCB60B1-AF6B-B871-D531-2B62FC49BBA6}"/>
              </a:ext>
            </a:extLst>
          </p:cNvPr>
          <p:cNvPicPr>
            <a:picLocks noChangeAspect="1"/>
          </p:cNvPicPr>
          <p:nvPr/>
        </p:nvPicPr>
        <p:blipFill rotWithShape="1">
          <a:blip r:embed="rId3">
            <a:extLst>
              <a:ext uri="{28A0092B-C50C-407E-A947-70E740481C1C}">
                <a14:useLocalDpi xmlns:a14="http://schemas.microsoft.com/office/drawing/2010/main" val="0"/>
              </a:ext>
            </a:extLst>
          </a:blip>
          <a:srcRect t="4234" r="10473" b="6805"/>
          <a:stretch/>
        </p:blipFill>
        <p:spPr>
          <a:xfrm>
            <a:off x="-28449" y="0"/>
            <a:ext cx="12220449" cy="6858000"/>
          </a:xfrm>
          <a:prstGeom prst="rect">
            <a:avLst/>
          </a:prstGeom>
        </p:spPr>
      </p:pic>
      <p:sp>
        <p:nvSpPr>
          <p:cNvPr id="10" name="Rectangle 9">
            <a:extLst>
              <a:ext uri="{FF2B5EF4-FFF2-40B4-BE49-F238E27FC236}">
                <a16:creationId xmlns:a16="http://schemas.microsoft.com/office/drawing/2014/main" id="{917A4FBC-5A6F-286A-4627-951B550B4526}"/>
              </a:ext>
            </a:extLst>
          </p:cNvPr>
          <p:cNvSpPr/>
          <p:nvPr/>
        </p:nvSpPr>
        <p:spPr>
          <a:xfrm>
            <a:off x="0" y="0"/>
            <a:ext cx="12188952" cy="6858000"/>
          </a:xfrm>
          <a:prstGeom prst="rect">
            <a:avLst/>
          </a:prstGeom>
          <a:solidFill>
            <a:schemeClr val="tx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DA4028E-1CE9-9B0C-977E-036E632E5213}"/>
              </a:ext>
            </a:extLst>
          </p:cNvPr>
          <p:cNvSpPr txBox="1"/>
          <p:nvPr/>
        </p:nvSpPr>
        <p:spPr>
          <a:xfrm>
            <a:off x="1763775" y="0"/>
            <a:ext cx="8636000" cy="707886"/>
          </a:xfrm>
          <a:prstGeom prst="rect">
            <a:avLst/>
          </a:prstGeom>
          <a:noFill/>
        </p:spPr>
        <p:txBody>
          <a:bodyPr wrap="square" rtlCol="0">
            <a:spAutoFit/>
          </a:bodyPr>
          <a:lstStyle/>
          <a:p>
            <a:r>
              <a:rPr lang="en-US" sz="2800" b="0" i="0" dirty="0">
                <a:solidFill>
                  <a:srgbClr val="D1D5DB"/>
                </a:solidFill>
                <a:effectLst/>
                <a:latin typeface="Quantum" pitchFamily="50" charset="0"/>
              </a:rPr>
              <a:t>Arcane Adventure: </a:t>
            </a:r>
            <a:r>
              <a:rPr lang="en-US" sz="4000" b="1" i="0" dirty="0">
                <a:solidFill>
                  <a:srgbClr val="D1D5DB"/>
                </a:solidFill>
                <a:effectLst/>
                <a:latin typeface="Times New Roman" panose="02020603050405020304" pitchFamily="18" charset="0"/>
                <a:cs typeface="Times New Roman" panose="02020603050405020304" pitchFamily="18" charset="0"/>
              </a:rPr>
              <a:t>:</a:t>
            </a:r>
            <a:r>
              <a:rPr lang="en-US" sz="2800" b="0" i="0" dirty="0">
                <a:solidFill>
                  <a:srgbClr val="D1D5DB"/>
                </a:solidFill>
                <a:effectLst/>
                <a:latin typeface="Quantum" pitchFamily="50" charset="0"/>
              </a:rPr>
              <a:t> The Cosmic Crusade</a:t>
            </a:r>
            <a:r>
              <a:rPr lang="en-US" sz="2800" dirty="0">
                <a:solidFill>
                  <a:schemeClr val="bg1"/>
                </a:solidFill>
                <a:latin typeface="Quantum" pitchFamily="50" charset="0"/>
              </a:rPr>
              <a:t> </a:t>
            </a:r>
          </a:p>
        </p:txBody>
      </p:sp>
      <p:sp>
        <p:nvSpPr>
          <p:cNvPr id="12" name="TextBox 11">
            <a:extLst>
              <a:ext uri="{FF2B5EF4-FFF2-40B4-BE49-F238E27FC236}">
                <a16:creationId xmlns:a16="http://schemas.microsoft.com/office/drawing/2014/main" id="{4ACFBC75-D4D5-92B1-2EA9-86AFDC494905}"/>
              </a:ext>
            </a:extLst>
          </p:cNvPr>
          <p:cNvSpPr txBox="1"/>
          <p:nvPr/>
        </p:nvSpPr>
        <p:spPr>
          <a:xfrm>
            <a:off x="743382" y="1812754"/>
            <a:ext cx="10375900" cy="4708981"/>
          </a:xfrm>
          <a:prstGeom prst="rect">
            <a:avLst/>
          </a:prstGeom>
          <a:noFill/>
        </p:spPr>
        <p:txBody>
          <a:bodyPr wrap="square" rtlCol="0">
            <a:spAutoFit/>
          </a:bodyPr>
          <a:lstStyle/>
          <a:p>
            <a:pPr algn="l"/>
            <a:r>
              <a:rPr lang="en-US" sz="2000" b="1" i="0" dirty="0">
                <a:solidFill>
                  <a:srgbClr val="D1D5DB"/>
                </a:solidFill>
                <a:effectLst/>
                <a:latin typeface="Söhne"/>
              </a:rPr>
              <a:t>In a distant future where humanity has colonized the galaxy, Captain Alex Mercer and his crew discover the powerful Arcane Crystal during an exploration mission. Unbeknownst to them, this artifact hides a dormant evil coveted by the malevolent Shadow Syndicate.</a:t>
            </a:r>
          </a:p>
          <a:p>
            <a:pPr algn="l"/>
            <a:r>
              <a:rPr lang="en-US" sz="2000" b="1" i="0" dirty="0">
                <a:solidFill>
                  <a:srgbClr val="D1D5DB"/>
                </a:solidFill>
                <a:effectLst/>
                <a:latin typeface="Söhne"/>
              </a:rPr>
              <a:t>After surviving an ambush, Mercer and his crew embark on a perilous quest to seek allies and answers. Along their journey, they forge alliances with alien species, mastering the Arcane Crystal's energy to enhance their ships with cosmic abilities.</a:t>
            </a:r>
          </a:p>
          <a:p>
            <a:pPr algn="l"/>
            <a:r>
              <a:rPr lang="en-US" sz="2000" b="1" i="0" dirty="0">
                <a:solidFill>
                  <a:srgbClr val="D1D5DB"/>
                </a:solidFill>
                <a:effectLst/>
                <a:latin typeface="Söhne"/>
              </a:rPr>
              <a:t>They unravel a prophecy that designates Mercer as the cosmic champion destined to defeat the Shadow Syndicate. Accepting his fate, Mercer undergoes intense training to unlock the true potential of the Arcane Crystal.</a:t>
            </a:r>
          </a:p>
          <a:p>
            <a:pPr algn="l"/>
            <a:r>
              <a:rPr lang="en-US" sz="2000" b="1" i="0" dirty="0">
                <a:solidFill>
                  <a:srgbClr val="D1D5DB"/>
                </a:solidFill>
                <a:effectLst/>
                <a:latin typeface="Söhne"/>
              </a:rPr>
              <a:t>The final battle unfolds at the heart of the galaxy, where Mercer's ship, the Stardust Voyager, unleashes its full potential, channeling the essence of celestial phenomena. They face the Shadow Syndicate in an epic space showdown, banishing the malevolence back into the cosmic void.</a:t>
            </a:r>
          </a:p>
          <a:p>
            <a:pPr algn="l"/>
            <a:r>
              <a:rPr lang="en-US" sz="2000" b="1" i="0" dirty="0">
                <a:solidFill>
                  <a:srgbClr val="D1D5DB"/>
                </a:solidFill>
                <a:effectLst/>
                <a:latin typeface="Söhne"/>
              </a:rPr>
              <a:t>With the galaxy at peace, Captain Mercer and his crew become legendary heroes, establishing a coalition of planets to preserve harmony and knowledge of the Arcane Crystal's powers.</a:t>
            </a:r>
          </a:p>
        </p:txBody>
      </p:sp>
      <p:grpSp>
        <p:nvGrpSpPr>
          <p:cNvPr id="46" name="Group 45">
            <a:extLst>
              <a:ext uri="{FF2B5EF4-FFF2-40B4-BE49-F238E27FC236}">
                <a16:creationId xmlns:a16="http://schemas.microsoft.com/office/drawing/2014/main" id="{746E1743-6C52-719E-C613-4A2FC049FD90}"/>
              </a:ext>
            </a:extLst>
          </p:cNvPr>
          <p:cNvGrpSpPr/>
          <p:nvPr/>
        </p:nvGrpSpPr>
        <p:grpSpPr>
          <a:xfrm>
            <a:off x="743382" y="514250"/>
            <a:ext cx="3754728" cy="1310863"/>
            <a:chOff x="743382" y="514250"/>
            <a:chExt cx="3754728" cy="1310863"/>
          </a:xfrm>
        </p:grpSpPr>
        <p:sp>
          <p:nvSpPr>
            <p:cNvPr id="47" name="Cloud 46">
              <a:extLst>
                <a:ext uri="{FF2B5EF4-FFF2-40B4-BE49-F238E27FC236}">
                  <a16:creationId xmlns:a16="http://schemas.microsoft.com/office/drawing/2014/main" id="{489ED649-E935-950C-6DED-0A895F8BCA89}"/>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47">
              <a:extLst>
                <a:ext uri="{FF2B5EF4-FFF2-40B4-BE49-F238E27FC236}">
                  <a16:creationId xmlns:a16="http://schemas.microsoft.com/office/drawing/2014/main" id="{BEFE98C4-51AC-24E1-25BA-43E8903F717D}"/>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a:extLst>
                <a:ext uri="{FF2B5EF4-FFF2-40B4-BE49-F238E27FC236}">
                  <a16:creationId xmlns:a16="http://schemas.microsoft.com/office/drawing/2014/main" id="{2A2CE7EE-402A-3C7C-F56C-3E9B63C5A533}"/>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a:extLst>
                <a:ext uri="{FF2B5EF4-FFF2-40B4-BE49-F238E27FC236}">
                  <a16:creationId xmlns:a16="http://schemas.microsoft.com/office/drawing/2014/main" id="{92401295-1F43-1F22-F713-BC21A75D5B36}"/>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BD80EACB-3868-BF62-2AA3-D9A050D9AE97}"/>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CBA9CC4F-8447-BA9C-AC72-174DD20E1E16}"/>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loud 52">
              <a:extLst>
                <a:ext uri="{FF2B5EF4-FFF2-40B4-BE49-F238E27FC236}">
                  <a16:creationId xmlns:a16="http://schemas.microsoft.com/office/drawing/2014/main" id="{2C1985BA-C4DE-68A9-14E4-422E4CB17A4D}"/>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loud 53">
              <a:extLst>
                <a:ext uri="{FF2B5EF4-FFF2-40B4-BE49-F238E27FC236}">
                  <a16:creationId xmlns:a16="http://schemas.microsoft.com/office/drawing/2014/main" id="{C8010E68-3589-872F-1505-2783483D6B50}"/>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loud 54">
              <a:extLst>
                <a:ext uri="{FF2B5EF4-FFF2-40B4-BE49-F238E27FC236}">
                  <a16:creationId xmlns:a16="http://schemas.microsoft.com/office/drawing/2014/main" id="{6FA06982-1FE3-98B5-883D-804E01A4FC09}"/>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loud 55">
              <a:extLst>
                <a:ext uri="{FF2B5EF4-FFF2-40B4-BE49-F238E27FC236}">
                  <a16:creationId xmlns:a16="http://schemas.microsoft.com/office/drawing/2014/main" id="{38DFE301-76FF-3B17-3F2F-C7A93D6B919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loud 56">
              <a:extLst>
                <a:ext uri="{FF2B5EF4-FFF2-40B4-BE49-F238E27FC236}">
                  <a16:creationId xmlns:a16="http://schemas.microsoft.com/office/drawing/2014/main" id="{90584D1A-C349-BEA0-D57D-EEFB4F0461F9}"/>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loud 57">
              <a:extLst>
                <a:ext uri="{FF2B5EF4-FFF2-40B4-BE49-F238E27FC236}">
                  <a16:creationId xmlns:a16="http://schemas.microsoft.com/office/drawing/2014/main" id="{A44F35E0-63F2-DE23-3E33-AEDCFE053364}"/>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loud 58">
              <a:extLst>
                <a:ext uri="{FF2B5EF4-FFF2-40B4-BE49-F238E27FC236}">
                  <a16:creationId xmlns:a16="http://schemas.microsoft.com/office/drawing/2014/main" id="{FAE2E90A-4188-F8A5-DE1C-45F3893DEEC1}"/>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loud 59">
              <a:extLst>
                <a:ext uri="{FF2B5EF4-FFF2-40B4-BE49-F238E27FC236}">
                  <a16:creationId xmlns:a16="http://schemas.microsoft.com/office/drawing/2014/main" id="{15F11C6A-E0B3-8F05-7CFC-9C0607122427}"/>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loud 60">
              <a:extLst>
                <a:ext uri="{FF2B5EF4-FFF2-40B4-BE49-F238E27FC236}">
                  <a16:creationId xmlns:a16="http://schemas.microsoft.com/office/drawing/2014/main" id="{9E4396A5-252A-BCB6-8E95-C90193F168A1}"/>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loud 61">
              <a:extLst>
                <a:ext uri="{FF2B5EF4-FFF2-40B4-BE49-F238E27FC236}">
                  <a16:creationId xmlns:a16="http://schemas.microsoft.com/office/drawing/2014/main" id="{994195B0-3852-A6DB-4380-37E10C236E3F}"/>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A white and orange spaceship&#10;&#10;Description automatically generated">
              <a:extLst>
                <a:ext uri="{FF2B5EF4-FFF2-40B4-BE49-F238E27FC236}">
                  <a16:creationId xmlns:a16="http://schemas.microsoft.com/office/drawing/2014/main" id="{57518394-2F13-A570-6F95-C5636BCCF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64" name="TextBox 63">
              <a:extLst>
                <a:ext uri="{FF2B5EF4-FFF2-40B4-BE49-F238E27FC236}">
                  <a16:creationId xmlns:a16="http://schemas.microsoft.com/office/drawing/2014/main" id="{E5099651-8BAD-EEF0-3675-6591DDB26B22}"/>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65" name="Cloud 64">
              <a:extLst>
                <a:ext uri="{FF2B5EF4-FFF2-40B4-BE49-F238E27FC236}">
                  <a16:creationId xmlns:a16="http://schemas.microsoft.com/office/drawing/2014/main" id="{7AA1985B-2732-004F-A8FE-AB923F14355B}"/>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390808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158</TotalTime>
  <Words>232</Words>
  <Application>Microsoft Office PowerPoint</Application>
  <PresentationFormat>Widescreen</PresentationFormat>
  <Paragraphs>21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Quantum</vt:lpstr>
      <vt:lpstr>Söhne</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Shaeakh Ahmed  Chowdhury</dc:creator>
  <cp:lastModifiedBy>Md. Shaeakh Ahmed  Chowdhury</cp:lastModifiedBy>
  <cp:revision>11</cp:revision>
  <dcterms:created xsi:type="dcterms:W3CDTF">2023-08-03T16:21:20Z</dcterms:created>
  <dcterms:modified xsi:type="dcterms:W3CDTF">2023-08-05T14:34:21Z</dcterms:modified>
</cp:coreProperties>
</file>