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932" r:id="rId2"/>
    <p:sldId id="19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E181"/>
    <a:srgbClr val="B686DA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F6F20-E5D9-0D47-A776-564E3D115CFE}" v="558" dt="2023-01-06T19:25:09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/>
    <p:restoredTop sz="94648"/>
  </p:normalViewPr>
  <p:slideViewPr>
    <p:cSldViewPr snapToGrid="0">
      <p:cViewPr varScale="1">
        <p:scale>
          <a:sx n="85" d="100"/>
          <a:sy n="85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Salman Shamil" userId="ac76debc-ae45-4827-89d1-8c599e02c55a" providerId="ADAL" clId="{C10F6F20-E5D9-0D47-A776-564E3D115CFE}"/>
    <pc:docChg chg="undo custSel addSld delSld modSld">
      <pc:chgData name="Md Salman Shamil" userId="ac76debc-ae45-4827-89d1-8c599e02c55a" providerId="ADAL" clId="{C10F6F20-E5D9-0D47-A776-564E3D115CFE}" dt="2023-01-06T19:25:09.681" v="939"/>
      <pc:docMkLst>
        <pc:docMk/>
      </pc:docMkLst>
      <pc:sldChg chg="addSp delSp modSp mod delAnim modAnim">
        <pc:chgData name="Md Salman Shamil" userId="ac76debc-ae45-4827-89d1-8c599e02c55a" providerId="ADAL" clId="{C10F6F20-E5D9-0D47-A776-564E3D115CFE}" dt="2023-01-06T19:04:15.948" v="612" actId="20577"/>
        <pc:sldMkLst>
          <pc:docMk/>
          <pc:sldMk cId="3475774978" sldId="1932"/>
        </pc:sldMkLst>
        <pc:spChg chg="mod">
          <ac:chgData name="Md Salman Shamil" userId="ac76debc-ae45-4827-89d1-8c599e02c55a" providerId="ADAL" clId="{C10F6F20-E5D9-0D47-A776-564E3D115CFE}" dt="2023-01-06T16:55:24.649" v="39" actId="20577"/>
          <ac:spMkLst>
            <pc:docMk/>
            <pc:sldMk cId="3475774978" sldId="1932"/>
            <ac:spMk id="2" creationId="{C4099519-6F4A-4642-958A-1F4647628497}"/>
          </ac:spMkLst>
        </pc:spChg>
        <pc:spChg chg="add del mod">
          <ac:chgData name="Md Salman Shamil" userId="ac76debc-ae45-4827-89d1-8c599e02c55a" providerId="ADAL" clId="{C10F6F20-E5D9-0D47-A776-564E3D115CFE}" dt="2023-01-06T16:59:54.374" v="144"/>
          <ac:spMkLst>
            <pc:docMk/>
            <pc:sldMk cId="3475774978" sldId="1932"/>
            <ac:spMk id="3" creationId="{47F007A5-5D56-5D26-AF21-39972D6D5FD7}"/>
          </ac:spMkLst>
        </pc:spChg>
        <pc:spChg chg="mod">
          <ac:chgData name="Md Salman Shamil" userId="ac76debc-ae45-4827-89d1-8c599e02c55a" providerId="ADAL" clId="{C10F6F20-E5D9-0D47-A776-564E3D115CFE}" dt="2023-01-06T19:04:15.948" v="612" actId="20577"/>
          <ac:spMkLst>
            <pc:docMk/>
            <pc:sldMk cId="3475774978" sldId="1932"/>
            <ac:spMk id="4" creationId="{E3E304EF-7241-3844-B113-B29858A396B9}"/>
          </ac:spMkLst>
        </pc:spChg>
        <pc:spChg chg="add del mod">
          <ac:chgData name="Md Salman Shamil" userId="ac76debc-ae45-4827-89d1-8c599e02c55a" providerId="ADAL" clId="{C10F6F20-E5D9-0D47-A776-564E3D115CFE}" dt="2023-01-06T17:00:02.026" v="149"/>
          <ac:spMkLst>
            <pc:docMk/>
            <pc:sldMk cId="3475774978" sldId="1932"/>
            <ac:spMk id="8" creationId="{ACF3F56F-8D04-13C1-2352-8548AC6F34FD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9" creationId="{63A06450-D95D-4DA7-94AE-6F47C18CE2A1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10" creationId="{96400E01-4BA2-4E06-8209-F68DEF418878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11" creationId="{C5F175B8-F818-4636-8EE7-F61DEFA397A8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12" creationId="{37D96341-8B5F-421C-9573-5C480C1D44AF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13" creationId="{B6D21ADC-BA23-4498-B2C2-716952F7DE13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14" creationId="{D5B71607-9390-417D-9264-1D09489DD575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15" creationId="{55671F86-7CA5-4D9E-938D-5081A82C37BF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16" creationId="{2B4E1639-CEB6-42F8-A190-8F88242155AD}"/>
          </ac:spMkLst>
        </pc:spChg>
        <pc:spChg chg="mod">
          <ac:chgData name="Md Salman Shamil" userId="ac76debc-ae45-4827-89d1-8c599e02c55a" providerId="ADAL" clId="{C10F6F20-E5D9-0D47-A776-564E3D115CFE}" dt="2023-01-06T17:01:21.509" v="150"/>
          <ac:spMkLst>
            <pc:docMk/>
            <pc:sldMk cId="3475774978" sldId="1932"/>
            <ac:spMk id="23" creationId="{3AFD99E7-4B75-9E80-5361-64D0D8254DD2}"/>
          </ac:spMkLst>
        </pc:spChg>
        <pc:spChg chg="add mod">
          <ac:chgData name="Md Salman Shamil" userId="ac76debc-ae45-4827-89d1-8c599e02c55a" providerId="ADAL" clId="{C10F6F20-E5D9-0D47-A776-564E3D115CFE}" dt="2023-01-06T18:56:25.461" v="539" actId="20577"/>
          <ac:spMkLst>
            <pc:docMk/>
            <pc:sldMk cId="3475774978" sldId="1932"/>
            <ac:spMk id="24" creationId="{3B88E12C-558C-9481-E620-BB1B7AFE4773}"/>
          </ac:spMkLst>
        </pc:spChg>
        <pc:spChg chg="mod">
          <ac:chgData name="Md Salman Shamil" userId="ac76debc-ae45-4827-89d1-8c599e02c55a" providerId="ADAL" clId="{C10F6F20-E5D9-0D47-A776-564E3D115CFE}" dt="2023-01-06T18:51:57.770" v="513" actId="14100"/>
          <ac:spMkLst>
            <pc:docMk/>
            <pc:sldMk cId="3475774978" sldId="1932"/>
            <ac:spMk id="28" creationId="{564E662D-0334-480C-956F-E57259591EAE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42" creationId="{E1A51BCB-A69E-4242-BE8F-E39B5F2A9FA0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43" creationId="{F22F6FA3-D4F8-459F-955B-5E677FB7DABC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47" creationId="{75EE755B-577E-4239-B560-087329BF26B0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55" creationId="{8AB0C7CD-73FE-4D5C-AE14-7814E2C591A8}"/>
          </ac:spMkLst>
        </pc:spChg>
        <pc:spChg chg="del">
          <ac:chgData name="Md Salman Shamil" userId="ac76debc-ae45-4827-89d1-8c599e02c55a" providerId="ADAL" clId="{C10F6F20-E5D9-0D47-A776-564E3D115CFE}" dt="2023-01-06T17:05:55.015" v="239" actId="478"/>
          <ac:spMkLst>
            <pc:docMk/>
            <pc:sldMk cId="3475774978" sldId="1932"/>
            <ac:spMk id="58" creationId="{60261134-4081-41E6-865B-23EC6F8C4DB3}"/>
          </ac:spMkLst>
        </pc:spChg>
        <pc:spChg chg="del">
          <ac:chgData name="Md Salman Shamil" userId="ac76debc-ae45-4827-89d1-8c599e02c55a" providerId="ADAL" clId="{C10F6F20-E5D9-0D47-A776-564E3D115CFE}" dt="2023-01-06T16:59:54.072" v="142" actId="478"/>
          <ac:spMkLst>
            <pc:docMk/>
            <pc:sldMk cId="3475774978" sldId="1932"/>
            <ac:spMk id="59" creationId="{FEF05E1B-92A2-4DE9-BD99-B38708183A54}"/>
          </ac:spMkLst>
        </pc:spChg>
        <pc:grpChg chg="add mod">
          <ac:chgData name="Md Salman Shamil" userId="ac76debc-ae45-4827-89d1-8c599e02c55a" providerId="ADAL" clId="{C10F6F20-E5D9-0D47-A776-564E3D115CFE}" dt="2023-01-06T18:51:13.329" v="506" actId="1076"/>
          <ac:grpSpMkLst>
            <pc:docMk/>
            <pc:sldMk cId="3475774978" sldId="1932"/>
            <ac:grpSpMk id="20" creationId="{5F271E54-6EB7-3DD0-E35E-5B2253398FC8}"/>
          </ac:grpSpMkLst>
        </pc:grpChg>
        <pc:picChg chg="del">
          <ac:chgData name="Md Salman Shamil" userId="ac76debc-ae45-4827-89d1-8c599e02c55a" providerId="ADAL" clId="{C10F6F20-E5D9-0D47-A776-564E3D115CFE}" dt="2023-01-06T16:59:54.072" v="142" actId="478"/>
          <ac:picMkLst>
            <pc:docMk/>
            <pc:sldMk cId="3475774978" sldId="1932"/>
            <ac:picMk id="5" creationId="{5193486B-A529-46B5-B349-215DC8BFB11F}"/>
          </ac:picMkLst>
        </pc:picChg>
        <pc:picChg chg="del">
          <ac:chgData name="Md Salman Shamil" userId="ac76debc-ae45-4827-89d1-8c599e02c55a" providerId="ADAL" clId="{C10F6F20-E5D9-0D47-A776-564E3D115CFE}" dt="2023-01-06T16:59:54.072" v="142" actId="478"/>
          <ac:picMkLst>
            <pc:docMk/>
            <pc:sldMk cId="3475774978" sldId="1932"/>
            <ac:picMk id="7" creationId="{612D9D0F-7CCC-4E1C-B66D-78BC3DD1D64C}"/>
          </ac:picMkLst>
        </pc:picChg>
        <pc:picChg chg="add mod">
          <ac:chgData name="Md Salman Shamil" userId="ac76debc-ae45-4827-89d1-8c599e02c55a" providerId="ADAL" clId="{C10F6F20-E5D9-0D47-A776-564E3D115CFE}" dt="2023-01-06T18:50:59.695" v="501" actId="14100"/>
          <ac:picMkLst>
            <pc:docMk/>
            <pc:sldMk cId="3475774978" sldId="1932"/>
            <ac:picMk id="17" creationId="{39ED21F9-905B-0D54-73F7-79F2198B790B}"/>
          </ac:picMkLst>
        </pc:picChg>
        <pc:picChg chg="mod">
          <ac:chgData name="Md Salman Shamil" userId="ac76debc-ae45-4827-89d1-8c599e02c55a" providerId="ADAL" clId="{C10F6F20-E5D9-0D47-A776-564E3D115CFE}" dt="2023-01-06T17:01:21.509" v="150"/>
          <ac:picMkLst>
            <pc:docMk/>
            <pc:sldMk cId="3475774978" sldId="1932"/>
            <ac:picMk id="21" creationId="{BD1CEF68-A78F-FB29-5C4D-5BAD565FBD42}"/>
          </ac:picMkLst>
        </pc:picChg>
        <pc:picChg chg="add mod">
          <ac:chgData name="Md Salman Shamil" userId="ac76debc-ae45-4827-89d1-8c599e02c55a" providerId="ADAL" clId="{C10F6F20-E5D9-0D47-A776-564E3D115CFE}" dt="2023-01-06T19:01:12.776" v="547" actId="1076"/>
          <ac:picMkLst>
            <pc:docMk/>
            <pc:sldMk cId="3475774978" sldId="1932"/>
            <ac:picMk id="26" creationId="{AA6D3464-DFF6-F585-C392-309E377D72D9}"/>
          </ac:picMkLst>
        </pc:picChg>
        <pc:picChg chg="add del mod">
          <ac:chgData name="Md Salman Shamil" userId="ac76debc-ae45-4827-89d1-8c599e02c55a" providerId="ADAL" clId="{C10F6F20-E5D9-0D47-A776-564E3D115CFE}" dt="2023-01-06T18:56:50.672" v="541" actId="478"/>
          <ac:picMkLst>
            <pc:docMk/>
            <pc:sldMk cId="3475774978" sldId="1932"/>
            <ac:picMk id="27" creationId="{7708E637-BEC1-FEFE-8FA4-A9715E1CCDF4}"/>
          </ac:picMkLst>
        </pc:picChg>
        <pc:picChg chg="add mod">
          <ac:chgData name="Md Salman Shamil" userId="ac76debc-ae45-4827-89d1-8c599e02c55a" providerId="ADAL" clId="{C10F6F20-E5D9-0D47-A776-564E3D115CFE}" dt="2023-01-06T19:01:17.874" v="549" actId="1076"/>
          <ac:picMkLst>
            <pc:docMk/>
            <pc:sldMk cId="3475774978" sldId="1932"/>
            <ac:picMk id="1026" creationId="{BA603C5B-4ACC-D123-86A6-29185B4EB623}"/>
          </ac:picMkLst>
        </pc:pic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18" creationId="{79247B1A-9EC9-4E70-B4C9-0723EBEFF358}"/>
          </ac:cxnSpMkLst>
        </pc:cxn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19" creationId="{29F2ECE9-C491-4BC9-B799-61029E2D4AE6}"/>
          </ac:cxnSpMkLst>
        </pc:cxn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22" creationId="{71E9CF4A-A46C-4143-A503-56D72673091F}"/>
          </ac:cxnSpMkLst>
        </pc:cxn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25" creationId="{449034FD-5ECF-43E7-90B8-1F616C93E782}"/>
          </ac:cxnSpMkLst>
        </pc:cxn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30" creationId="{E54E690A-AB00-4F05-93EF-6CE3AC95A072}"/>
          </ac:cxnSpMkLst>
        </pc:cxn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38" creationId="{3CDA449D-B87C-4782-97D5-836A079559A2}"/>
          </ac:cxnSpMkLst>
        </pc:cxn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44" creationId="{8C63A215-833C-447D-96AD-24CA908D8574}"/>
          </ac:cxnSpMkLst>
        </pc:cxnChg>
        <pc:cxnChg chg="del mod">
          <ac:chgData name="Md Salman Shamil" userId="ac76debc-ae45-4827-89d1-8c599e02c55a" providerId="ADAL" clId="{C10F6F20-E5D9-0D47-A776-564E3D115CFE}" dt="2023-01-06T16:59:54.072" v="142" actId="478"/>
          <ac:cxnSpMkLst>
            <pc:docMk/>
            <pc:sldMk cId="3475774978" sldId="1932"/>
            <ac:cxnSpMk id="51" creationId="{A8590CFC-8229-47A5-A8B2-18B4FA431C03}"/>
          </ac:cxnSpMkLst>
        </pc:cxnChg>
      </pc:sldChg>
      <pc:sldChg chg="del">
        <pc:chgData name="Md Salman Shamil" userId="ac76debc-ae45-4827-89d1-8c599e02c55a" providerId="ADAL" clId="{C10F6F20-E5D9-0D47-A776-564E3D115CFE}" dt="2023-01-06T19:03:04.279" v="561" actId="2696"/>
        <pc:sldMkLst>
          <pc:docMk/>
          <pc:sldMk cId="2815110433" sldId="1933"/>
        </pc:sldMkLst>
      </pc:sldChg>
      <pc:sldChg chg="addSp delSp modSp add mod modAnim">
        <pc:chgData name="Md Salman Shamil" userId="ac76debc-ae45-4827-89d1-8c599e02c55a" providerId="ADAL" clId="{C10F6F20-E5D9-0D47-A776-564E3D115CFE}" dt="2023-01-06T19:25:09.681" v="939"/>
        <pc:sldMkLst>
          <pc:docMk/>
          <pc:sldMk cId="4294579345" sldId="1934"/>
        </pc:sldMkLst>
        <pc:spChg chg="mod">
          <ac:chgData name="Md Salman Shamil" userId="ac76debc-ae45-4827-89d1-8c599e02c55a" providerId="ADAL" clId="{C10F6F20-E5D9-0D47-A776-564E3D115CFE}" dt="2023-01-06T19:04:22.332" v="634" actId="20577"/>
          <ac:spMkLst>
            <pc:docMk/>
            <pc:sldMk cId="4294579345" sldId="1934"/>
            <ac:spMk id="4" creationId="{E3E304EF-7241-3844-B113-B29858A396B9}"/>
          </ac:spMkLst>
        </pc:spChg>
        <pc:spChg chg="del">
          <ac:chgData name="Md Salman Shamil" userId="ac76debc-ae45-4827-89d1-8c599e02c55a" providerId="ADAL" clId="{C10F6F20-E5D9-0D47-A776-564E3D115CFE}" dt="2023-01-06T19:08:50.892" v="881" actId="478"/>
          <ac:spMkLst>
            <pc:docMk/>
            <pc:sldMk cId="4294579345" sldId="1934"/>
            <ac:spMk id="24" creationId="{3B88E12C-558C-9481-E620-BB1B7AFE4773}"/>
          </ac:spMkLst>
        </pc:spChg>
        <pc:spChg chg="mod">
          <ac:chgData name="Md Salman Shamil" userId="ac76debc-ae45-4827-89d1-8c599e02c55a" providerId="ADAL" clId="{C10F6F20-E5D9-0D47-A776-564E3D115CFE}" dt="2023-01-06T19:24:56.962" v="938" actId="1076"/>
          <ac:spMkLst>
            <pc:docMk/>
            <pc:sldMk cId="4294579345" sldId="1934"/>
            <ac:spMk id="28" creationId="{564E662D-0334-480C-956F-E57259591EAE}"/>
          </ac:spMkLst>
        </pc:spChg>
        <pc:grpChg chg="del">
          <ac:chgData name="Md Salman Shamil" userId="ac76debc-ae45-4827-89d1-8c599e02c55a" providerId="ADAL" clId="{C10F6F20-E5D9-0D47-A776-564E3D115CFE}" dt="2023-01-06T19:08:50.892" v="881" actId="478"/>
          <ac:grpSpMkLst>
            <pc:docMk/>
            <pc:sldMk cId="4294579345" sldId="1934"/>
            <ac:grpSpMk id="20" creationId="{5F271E54-6EB7-3DD0-E35E-5B2253398FC8}"/>
          </ac:grpSpMkLst>
        </pc:grpChg>
        <pc:picChg chg="add del mod">
          <ac:chgData name="Md Salman Shamil" userId="ac76debc-ae45-4827-89d1-8c599e02c55a" providerId="ADAL" clId="{C10F6F20-E5D9-0D47-A776-564E3D115CFE}" dt="2023-01-06T19:23:31.658" v="919" actId="478"/>
          <ac:picMkLst>
            <pc:docMk/>
            <pc:sldMk cId="4294579345" sldId="1934"/>
            <ac:picMk id="5" creationId="{01B974EB-E497-E757-8748-454EC38CE509}"/>
          </ac:picMkLst>
        </pc:picChg>
        <pc:picChg chg="add del mod">
          <ac:chgData name="Md Salman Shamil" userId="ac76debc-ae45-4827-89d1-8c599e02c55a" providerId="ADAL" clId="{C10F6F20-E5D9-0D47-A776-564E3D115CFE}" dt="2023-01-06T19:21:13.567" v="894" actId="478"/>
          <ac:picMkLst>
            <pc:docMk/>
            <pc:sldMk cId="4294579345" sldId="1934"/>
            <ac:picMk id="8" creationId="{01093AA8-1002-AAF3-5EDC-59233A90582E}"/>
          </ac:picMkLst>
        </pc:picChg>
        <pc:picChg chg="add del mod">
          <ac:chgData name="Md Salman Shamil" userId="ac76debc-ae45-4827-89d1-8c599e02c55a" providerId="ADAL" clId="{C10F6F20-E5D9-0D47-A776-564E3D115CFE}" dt="2023-01-06T19:23:30.560" v="918" actId="478"/>
          <ac:picMkLst>
            <pc:docMk/>
            <pc:sldMk cId="4294579345" sldId="1934"/>
            <ac:picMk id="10" creationId="{A3C1366E-A1B3-D102-DB12-579DEC4CB811}"/>
          </ac:picMkLst>
        </pc:picChg>
        <pc:picChg chg="add mod">
          <ac:chgData name="Md Salman Shamil" userId="ac76debc-ae45-4827-89d1-8c599e02c55a" providerId="ADAL" clId="{C10F6F20-E5D9-0D47-A776-564E3D115CFE}" dt="2023-01-06T19:24:41.627" v="935" actId="1076"/>
          <ac:picMkLst>
            <pc:docMk/>
            <pc:sldMk cId="4294579345" sldId="1934"/>
            <ac:picMk id="12" creationId="{7333C270-0838-78BC-A2BE-E1BDA7B8E7F3}"/>
          </ac:picMkLst>
        </pc:picChg>
        <pc:picChg chg="add del mod">
          <ac:chgData name="Md Salman Shamil" userId="ac76debc-ae45-4827-89d1-8c599e02c55a" providerId="ADAL" clId="{C10F6F20-E5D9-0D47-A776-564E3D115CFE}" dt="2023-01-06T19:23:28.832" v="917" actId="478"/>
          <ac:picMkLst>
            <pc:docMk/>
            <pc:sldMk cId="4294579345" sldId="1934"/>
            <ac:picMk id="14" creationId="{B1727033-E694-4417-2856-03008EAD7432}"/>
          </ac:picMkLst>
        </pc:picChg>
        <pc:picChg chg="add mod">
          <ac:chgData name="Md Salman Shamil" userId="ac76debc-ae45-4827-89d1-8c599e02c55a" providerId="ADAL" clId="{C10F6F20-E5D9-0D47-A776-564E3D115CFE}" dt="2023-01-06T19:24:26.228" v="933" actId="1076"/>
          <ac:picMkLst>
            <pc:docMk/>
            <pc:sldMk cId="4294579345" sldId="1934"/>
            <ac:picMk id="16" creationId="{83D18665-ECA9-C3C4-B880-DF8D65C1E12A}"/>
          </ac:picMkLst>
        </pc:picChg>
        <pc:picChg chg="del">
          <ac:chgData name="Md Salman Shamil" userId="ac76debc-ae45-4827-89d1-8c599e02c55a" providerId="ADAL" clId="{C10F6F20-E5D9-0D47-A776-564E3D115CFE}" dt="2023-01-06T19:08:50.892" v="881" actId="478"/>
          <ac:picMkLst>
            <pc:docMk/>
            <pc:sldMk cId="4294579345" sldId="1934"/>
            <ac:picMk id="17" creationId="{39ED21F9-905B-0D54-73F7-79F2198B790B}"/>
          </ac:picMkLst>
        </pc:picChg>
        <pc:picChg chg="del">
          <ac:chgData name="Md Salman Shamil" userId="ac76debc-ae45-4827-89d1-8c599e02c55a" providerId="ADAL" clId="{C10F6F20-E5D9-0D47-A776-564E3D115CFE}" dt="2023-01-06T19:08:50.892" v="881" actId="478"/>
          <ac:picMkLst>
            <pc:docMk/>
            <pc:sldMk cId="4294579345" sldId="1934"/>
            <ac:picMk id="26" creationId="{AA6D3464-DFF6-F585-C392-309E377D72D9}"/>
          </ac:picMkLst>
        </pc:picChg>
        <pc:picChg chg="del">
          <ac:chgData name="Md Salman Shamil" userId="ac76debc-ae45-4827-89d1-8c599e02c55a" providerId="ADAL" clId="{C10F6F20-E5D9-0D47-A776-564E3D115CFE}" dt="2023-01-06T19:08:50.892" v="881" actId="478"/>
          <ac:picMkLst>
            <pc:docMk/>
            <pc:sldMk cId="4294579345" sldId="1934"/>
            <ac:picMk id="1026" creationId="{BA603C5B-4ACC-D123-86A6-29185B4EB623}"/>
          </ac:picMkLst>
        </pc:picChg>
      </pc:sldChg>
    </pc:docChg>
  </pc:docChgLst>
  <pc:docChgLst>
    <pc:chgData name="Yang Fengyuan" userId="4ae997c6-f9b4-4b6c-81b8-c2a4506772b8" providerId="ADAL" clId="{FD0964A0-54CB-4734-B1BE-3F9FE34F6FBB}"/>
    <pc:docChg chg="undo redo custSel addSld delSld modSld sldOrd delMainMaster">
      <pc:chgData name="Yang Fengyuan" userId="4ae997c6-f9b4-4b6c-81b8-c2a4506772b8" providerId="ADAL" clId="{FD0964A0-54CB-4734-B1BE-3F9FE34F6FBB}" dt="2023-01-04T07:36:14.931" v="847" actId="14100"/>
      <pc:docMkLst>
        <pc:docMk/>
      </pc:docMkLst>
      <pc:sldChg chg="add del">
        <pc:chgData name="Yang Fengyuan" userId="4ae997c6-f9b4-4b6c-81b8-c2a4506772b8" providerId="ADAL" clId="{FD0964A0-54CB-4734-B1BE-3F9FE34F6FBB}" dt="2023-01-03T12:45:22.872" v="1" actId="2696"/>
        <pc:sldMkLst>
          <pc:docMk/>
          <pc:sldMk cId="363220998" sldId="256"/>
        </pc:sldMkLst>
      </pc:sldChg>
      <pc:sldChg chg="add del">
        <pc:chgData name="Yang Fengyuan" userId="4ae997c6-f9b4-4b6c-81b8-c2a4506772b8" providerId="ADAL" clId="{FD0964A0-54CB-4734-B1BE-3F9FE34F6FBB}" dt="2023-01-03T12:45:48.790" v="4" actId="2696"/>
        <pc:sldMkLst>
          <pc:docMk/>
          <pc:sldMk cId="1554214321" sldId="1931"/>
        </pc:sldMkLst>
      </pc:sldChg>
      <pc:sldChg chg="addSp delSp modSp add delAnim modAnim">
        <pc:chgData name="Yang Fengyuan" userId="4ae997c6-f9b4-4b6c-81b8-c2a4506772b8" providerId="ADAL" clId="{FD0964A0-54CB-4734-B1BE-3F9FE34F6FBB}" dt="2023-01-04T07:30:25.086" v="795"/>
        <pc:sldMkLst>
          <pc:docMk/>
          <pc:sldMk cId="3475774978" sldId="1932"/>
        </pc:sldMkLst>
        <pc:spChg chg="mod">
          <ac:chgData name="Yang Fengyuan" userId="4ae997c6-f9b4-4b6c-81b8-c2a4506772b8" providerId="ADAL" clId="{FD0964A0-54CB-4734-B1BE-3F9FE34F6FBB}" dt="2023-01-03T12:47:08.090" v="25" actId="115"/>
          <ac:spMkLst>
            <pc:docMk/>
            <pc:sldMk cId="3475774978" sldId="1932"/>
            <ac:spMk id="2" creationId="{C4099519-6F4A-4642-958A-1F4647628497}"/>
          </ac:spMkLst>
        </pc:spChg>
        <pc:spChg chg="add del mod">
          <ac:chgData name="Yang Fengyuan" userId="4ae997c6-f9b4-4b6c-81b8-c2a4506772b8" providerId="ADAL" clId="{FD0964A0-54CB-4734-B1BE-3F9FE34F6FBB}" dt="2023-01-04T06:47:30.061" v="303" actId="11529"/>
          <ac:spMkLst>
            <pc:docMk/>
            <pc:sldMk cId="3475774978" sldId="1932"/>
            <ac:spMk id="3" creationId="{8AE71BFB-9536-41D8-A6CF-5A99B92F6E3F}"/>
          </ac:spMkLst>
        </pc:spChg>
        <pc:spChg chg="del mod">
          <ac:chgData name="Yang Fengyuan" userId="4ae997c6-f9b4-4b6c-81b8-c2a4506772b8" providerId="ADAL" clId="{FD0964A0-54CB-4734-B1BE-3F9FE34F6FBB}" dt="2023-01-03T14:21:43.875" v="281" actId="478"/>
          <ac:spMkLst>
            <pc:docMk/>
            <pc:sldMk cId="3475774978" sldId="1932"/>
            <ac:spMk id="3" creationId="{BBA9DED9-0962-DC4E-8FE9-4BB623A4F00D}"/>
          </ac:spMkLst>
        </pc:spChg>
        <pc:spChg chg="mod">
          <ac:chgData name="Yang Fengyuan" userId="4ae997c6-f9b4-4b6c-81b8-c2a4506772b8" providerId="ADAL" clId="{FD0964A0-54CB-4734-B1BE-3F9FE34F6FBB}" dt="2023-01-03T13:02:39.514" v="189" actId="115"/>
          <ac:spMkLst>
            <pc:docMk/>
            <pc:sldMk cId="3475774978" sldId="1932"/>
            <ac:spMk id="4" creationId="{E3E304EF-7241-3844-B113-B29858A396B9}"/>
          </ac:spMkLst>
        </pc:spChg>
        <pc:spChg chg="del">
          <ac:chgData name="Yang Fengyuan" userId="4ae997c6-f9b4-4b6c-81b8-c2a4506772b8" providerId="ADAL" clId="{FD0964A0-54CB-4734-B1BE-3F9FE34F6FBB}" dt="2023-01-03T12:54:49.818" v="27" actId="478"/>
          <ac:spMkLst>
            <pc:docMk/>
            <pc:sldMk cId="3475774978" sldId="1932"/>
            <ac:spMk id="5" creationId="{72890010-F025-B740-999B-7660F1E97516}"/>
          </ac:spMkLst>
        </pc:spChg>
        <pc:spChg chg="del">
          <ac:chgData name="Yang Fengyuan" userId="4ae997c6-f9b4-4b6c-81b8-c2a4506772b8" providerId="ADAL" clId="{FD0964A0-54CB-4734-B1BE-3F9FE34F6FBB}" dt="2023-01-03T12:55:09.051" v="30" actId="478"/>
          <ac:spMkLst>
            <pc:docMk/>
            <pc:sldMk cId="3475774978" sldId="1932"/>
            <ac:spMk id="7" creationId="{D7CD5B13-1C9D-5D4E-8038-9693C67B6955}"/>
          </ac:spMkLst>
        </pc:spChg>
        <pc:spChg chg="del">
          <ac:chgData name="Yang Fengyuan" userId="4ae997c6-f9b4-4b6c-81b8-c2a4506772b8" providerId="ADAL" clId="{FD0964A0-54CB-4734-B1BE-3F9FE34F6FBB}" dt="2023-01-03T12:55:09.051" v="30" actId="478"/>
          <ac:spMkLst>
            <pc:docMk/>
            <pc:sldMk cId="3475774978" sldId="1932"/>
            <ac:spMk id="8" creationId="{FF96B547-4EE4-1645-9B32-2798CA48301A}"/>
          </ac:spMkLst>
        </pc:spChg>
        <pc:spChg chg="add del mod">
          <ac:chgData name="Yang Fengyuan" userId="4ae997c6-f9b4-4b6c-81b8-c2a4506772b8" providerId="ADAL" clId="{FD0964A0-54CB-4734-B1BE-3F9FE34F6FBB}" dt="2023-01-04T06:56:44.381" v="514" actId="208"/>
          <ac:spMkLst>
            <pc:docMk/>
            <pc:sldMk cId="3475774978" sldId="1932"/>
            <ac:spMk id="9" creationId="{63A06450-D95D-4DA7-94AE-6F47C18CE2A1}"/>
          </ac:spMkLst>
        </pc:spChg>
        <pc:spChg chg="add del mod">
          <ac:chgData name="Yang Fengyuan" userId="4ae997c6-f9b4-4b6c-81b8-c2a4506772b8" providerId="ADAL" clId="{FD0964A0-54CB-4734-B1BE-3F9FE34F6FBB}" dt="2023-01-03T12:55:13.891" v="31" actId="478"/>
          <ac:spMkLst>
            <pc:docMk/>
            <pc:sldMk cId="3475774978" sldId="1932"/>
            <ac:spMk id="10" creationId="{1A9F5E20-F76A-4071-B367-E89DF04EDAC2}"/>
          </ac:spMkLst>
        </pc:spChg>
        <pc:spChg chg="add mod">
          <ac:chgData name="Yang Fengyuan" userId="4ae997c6-f9b4-4b6c-81b8-c2a4506772b8" providerId="ADAL" clId="{FD0964A0-54CB-4734-B1BE-3F9FE34F6FBB}" dt="2023-01-04T06:56:44.381" v="514" actId="208"/>
          <ac:spMkLst>
            <pc:docMk/>
            <pc:sldMk cId="3475774978" sldId="1932"/>
            <ac:spMk id="10" creationId="{96400E01-4BA2-4E06-8209-F68DEF418878}"/>
          </ac:spMkLst>
        </pc:spChg>
        <pc:spChg chg="add mod">
          <ac:chgData name="Yang Fengyuan" userId="4ae997c6-f9b4-4b6c-81b8-c2a4506772b8" providerId="ADAL" clId="{FD0964A0-54CB-4734-B1BE-3F9FE34F6FBB}" dt="2023-01-04T06:58:29.679" v="534" actId="208"/>
          <ac:spMkLst>
            <pc:docMk/>
            <pc:sldMk cId="3475774978" sldId="1932"/>
            <ac:spMk id="11" creationId="{C5F175B8-F818-4636-8EE7-F61DEFA397A8}"/>
          </ac:spMkLst>
        </pc:spChg>
        <pc:spChg chg="add mod">
          <ac:chgData name="Yang Fengyuan" userId="4ae997c6-f9b4-4b6c-81b8-c2a4506772b8" providerId="ADAL" clId="{FD0964A0-54CB-4734-B1BE-3F9FE34F6FBB}" dt="2023-01-04T06:58:29.679" v="534" actId="208"/>
          <ac:spMkLst>
            <pc:docMk/>
            <pc:sldMk cId="3475774978" sldId="1932"/>
            <ac:spMk id="12" creationId="{37D96341-8B5F-421C-9573-5C480C1D44AF}"/>
          </ac:spMkLst>
        </pc:spChg>
        <pc:spChg chg="add del mod">
          <ac:chgData name="Yang Fengyuan" userId="4ae997c6-f9b4-4b6c-81b8-c2a4506772b8" providerId="ADAL" clId="{FD0964A0-54CB-4734-B1BE-3F9FE34F6FBB}" dt="2023-01-03T12:55:13.891" v="31" actId="478"/>
          <ac:spMkLst>
            <pc:docMk/>
            <pc:sldMk cId="3475774978" sldId="1932"/>
            <ac:spMk id="12" creationId="{B2029628-732A-4574-B332-36C74F0B891F}"/>
          </ac:spMkLst>
        </pc:spChg>
        <pc:spChg chg="add mod">
          <ac:chgData name="Yang Fengyuan" userId="4ae997c6-f9b4-4b6c-81b8-c2a4506772b8" providerId="ADAL" clId="{FD0964A0-54CB-4734-B1BE-3F9FE34F6FBB}" dt="2023-01-04T06:58:18.993" v="533" actId="208"/>
          <ac:spMkLst>
            <pc:docMk/>
            <pc:sldMk cId="3475774978" sldId="1932"/>
            <ac:spMk id="13" creationId="{B6D21ADC-BA23-4498-B2C2-716952F7DE13}"/>
          </ac:spMkLst>
        </pc:spChg>
        <pc:spChg chg="add mod">
          <ac:chgData name="Yang Fengyuan" userId="4ae997c6-f9b4-4b6c-81b8-c2a4506772b8" providerId="ADAL" clId="{FD0964A0-54CB-4734-B1BE-3F9FE34F6FBB}" dt="2023-01-04T06:58:18.993" v="533" actId="208"/>
          <ac:spMkLst>
            <pc:docMk/>
            <pc:sldMk cId="3475774978" sldId="1932"/>
            <ac:spMk id="14" creationId="{D5B71607-9390-417D-9264-1D09489DD575}"/>
          </ac:spMkLst>
        </pc:spChg>
        <pc:spChg chg="add mod">
          <ac:chgData name="Yang Fengyuan" userId="4ae997c6-f9b4-4b6c-81b8-c2a4506772b8" providerId="ADAL" clId="{FD0964A0-54CB-4734-B1BE-3F9FE34F6FBB}" dt="2023-01-04T06:57:04.550" v="516" actId="208"/>
          <ac:spMkLst>
            <pc:docMk/>
            <pc:sldMk cId="3475774978" sldId="1932"/>
            <ac:spMk id="15" creationId="{55671F86-7CA5-4D9E-938D-5081A82C37BF}"/>
          </ac:spMkLst>
        </pc:spChg>
        <pc:spChg chg="add mod">
          <ac:chgData name="Yang Fengyuan" userId="4ae997c6-f9b4-4b6c-81b8-c2a4506772b8" providerId="ADAL" clId="{FD0964A0-54CB-4734-B1BE-3F9FE34F6FBB}" dt="2023-01-04T06:57:04.550" v="516" actId="208"/>
          <ac:spMkLst>
            <pc:docMk/>
            <pc:sldMk cId="3475774978" sldId="1932"/>
            <ac:spMk id="16" creationId="{2B4E1639-CEB6-42F8-A190-8F88242155AD}"/>
          </ac:spMkLst>
        </pc:spChg>
        <pc:spChg chg="add mod">
          <ac:chgData name="Yang Fengyuan" userId="4ae997c6-f9b4-4b6c-81b8-c2a4506772b8" providerId="ADAL" clId="{FD0964A0-54CB-4734-B1BE-3F9FE34F6FBB}" dt="2023-01-04T07:27:43.898" v="779" actId="465"/>
          <ac:spMkLst>
            <pc:docMk/>
            <pc:sldMk cId="3475774978" sldId="1932"/>
            <ac:spMk id="28" creationId="{564E662D-0334-480C-956F-E57259591EAE}"/>
          </ac:spMkLst>
        </pc:spChg>
        <pc:spChg chg="add del mod">
          <ac:chgData name="Yang Fengyuan" userId="4ae997c6-f9b4-4b6c-81b8-c2a4506772b8" providerId="ADAL" clId="{FD0964A0-54CB-4734-B1BE-3F9FE34F6FBB}" dt="2023-01-04T07:23:30.690" v="705" actId="478"/>
          <ac:spMkLst>
            <pc:docMk/>
            <pc:sldMk cId="3475774978" sldId="1932"/>
            <ac:spMk id="29" creationId="{B34DB3F5-DF2B-4690-8384-55DDF3541135}"/>
          </ac:spMkLst>
        </pc:spChg>
        <pc:spChg chg="add del mod">
          <ac:chgData name="Yang Fengyuan" userId="4ae997c6-f9b4-4b6c-81b8-c2a4506772b8" providerId="ADAL" clId="{FD0964A0-54CB-4734-B1BE-3F9FE34F6FBB}" dt="2023-01-04T07:20:00.511" v="689" actId="478"/>
          <ac:spMkLst>
            <pc:docMk/>
            <pc:sldMk cId="3475774978" sldId="1932"/>
            <ac:spMk id="36" creationId="{93E62F6D-00E1-49A6-B185-F2B2F0F0BDA5}"/>
          </ac:spMkLst>
        </pc:spChg>
        <pc:spChg chg="add del mod">
          <ac:chgData name="Yang Fengyuan" userId="4ae997c6-f9b4-4b6c-81b8-c2a4506772b8" providerId="ADAL" clId="{FD0964A0-54CB-4734-B1BE-3F9FE34F6FBB}" dt="2023-01-04T07:23:59.585" v="710" actId="478"/>
          <ac:spMkLst>
            <pc:docMk/>
            <pc:sldMk cId="3475774978" sldId="1932"/>
            <ac:spMk id="37" creationId="{6CC6FCE6-26E2-4DA9-899D-280D3B786E4B}"/>
          </ac:spMkLst>
        </pc:spChg>
        <pc:spChg chg="add del mod">
          <ac:chgData name="Yang Fengyuan" userId="4ae997c6-f9b4-4b6c-81b8-c2a4506772b8" providerId="ADAL" clId="{FD0964A0-54CB-4734-B1BE-3F9FE34F6FBB}" dt="2023-01-04T07:23:25.881" v="704"/>
          <ac:spMkLst>
            <pc:docMk/>
            <pc:sldMk cId="3475774978" sldId="1932"/>
            <ac:spMk id="41" creationId="{5657D90E-24EF-4E0A-8428-E2D502637346}"/>
          </ac:spMkLst>
        </pc:spChg>
        <pc:spChg chg="add mod">
          <ac:chgData name="Yang Fengyuan" userId="4ae997c6-f9b4-4b6c-81b8-c2a4506772b8" providerId="ADAL" clId="{FD0964A0-54CB-4734-B1BE-3F9FE34F6FBB}" dt="2023-01-04T07:24:58.245" v="718" actId="207"/>
          <ac:spMkLst>
            <pc:docMk/>
            <pc:sldMk cId="3475774978" sldId="1932"/>
            <ac:spMk id="42" creationId="{E1A51BCB-A69E-4242-BE8F-E39B5F2A9FA0}"/>
          </ac:spMkLst>
        </pc:spChg>
        <pc:spChg chg="add mod">
          <ac:chgData name="Yang Fengyuan" userId="4ae997c6-f9b4-4b6c-81b8-c2a4506772b8" providerId="ADAL" clId="{FD0964A0-54CB-4734-B1BE-3F9FE34F6FBB}" dt="2023-01-04T07:25:16.228" v="719" actId="108"/>
          <ac:spMkLst>
            <pc:docMk/>
            <pc:sldMk cId="3475774978" sldId="1932"/>
            <ac:spMk id="43" creationId="{F22F6FA3-D4F8-459F-955B-5E677FB7DABC}"/>
          </ac:spMkLst>
        </pc:spChg>
        <pc:spChg chg="add mod">
          <ac:chgData name="Yang Fengyuan" userId="4ae997c6-f9b4-4b6c-81b8-c2a4506772b8" providerId="ADAL" clId="{FD0964A0-54CB-4734-B1BE-3F9FE34F6FBB}" dt="2023-01-04T07:26:25.632" v="729" actId="207"/>
          <ac:spMkLst>
            <pc:docMk/>
            <pc:sldMk cId="3475774978" sldId="1932"/>
            <ac:spMk id="47" creationId="{75EE755B-577E-4239-B560-087329BF26B0}"/>
          </ac:spMkLst>
        </pc:spChg>
        <pc:spChg chg="add mod">
          <ac:chgData name="Yang Fengyuan" userId="4ae997c6-f9b4-4b6c-81b8-c2a4506772b8" providerId="ADAL" clId="{FD0964A0-54CB-4734-B1BE-3F9FE34F6FBB}" dt="2023-01-04T07:27:01.472" v="737" actId="1076"/>
          <ac:spMkLst>
            <pc:docMk/>
            <pc:sldMk cId="3475774978" sldId="1932"/>
            <ac:spMk id="55" creationId="{8AB0C7CD-73FE-4D5C-AE14-7814E2C591A8}"/>
          </ac:spMkLst>
        </pc:spChg>
        <pc:spChg chg="add mod">
          <ac:chgData name="Yang Fengyuan" userId="4ae997c6-f9b4-4b6c-81b8-c2a4506772b8" providerId="ADAL" clId="{FD0964A0-54CB-4734-B1BE-3F9FE34F6FBB}" dt="2023-01-04T07:27:54.274" v="780" actId="11"/>
          <ac:spMkLst>
            <pc:docMk/>
            <pc:sldMk cId="3475774978" sldId="1932"/>
            <ac:spMk id="58" creationId="{60261134-4081-41E6-865B-23EC6F8C4DB3}"/>
          </ac:spMkLst>
        </pc:spChg>
        <pc:spChg chg="add mod">
          <ac:chgData name="Yang Fengyuan" userId="4ae997c6-f9b4-4b6c-81b8-c2a4506772b8" providerId="ADAL" clId="{FD0964A0-54CB-4734-B1BE-3F9FE34F6FBB}" dt="2023-01-04T07:28:05.102" v="781" actId="11"/>
          <ac:spMkLst>
            <pc:docMk/>
            <pc:sldMk cId="3475774978" sldId="1932"/>
            <ac:spMk id="59" creationId="{FEF05E1B-92A2-4DE9-BD99-B38708183A54}"/>
          </ac:spMkLst>
        </pc:spChg>
        <pc:graphicFrameChg chg="add del mod replId">
          <ac:chgData name="Yang Fengyuan" userId="4ae997c6-f9b4-4b6c-81b8-c2a4506772b8" providerId="ADAL" clId="{FD0964A0-54CB-4734-B1BE-3F9FE34F6FBB}" dt="2023-01-04T07:04:07.272" v="674"/>
          <ac:graphicFrameMkLst>
            <pc:docMk/>
            <pc:sldMk cId="3475774978" sldId="1932"/>
            <ac:graphicFrameMk id="31" creationId="{B34DB3F5-DF2B-4690-8384-55DDF3541135}"/>
          </ac:graphicFrameMkLst>
        </pc:graphicFrameChg>
        <pc:picChg chg="add mod">
          <ac:chgData name="Yang Fengyuan" userId="4ae997c6-f9b4-4b6c-81b8-c2a4506772b8" providerId="ADAL" clId="{FD0964A0-54CB-4734-B1BE-3F9FE34F6FBB}" dt="2023-01-04T07:30:03.285" v="794" actId="1038"/>
          <ac:picMkLst>
            <pc:docMk/>
            <pc:sldMk cId="3475774978" sldId="1932"/>
            <ac:picMk id="5" creationId="{5193486B-A529-46B5-B349-215DC8BFB11F}"/>
          </ac:picMkLst>
        </pc:picChg>
        <pc:picChg chg="add mod">
          <ac:chgData name="Yang Fengyuan" userId="4ae997c6-f9b4-4b6c-81b8-c2a4506772b8" providerId="ADAL" clId="{FD0964A0-54CB-4734-B1BE-3F9FE34F6FBB}" dt="2023-01-04T07:30:03.285" v="794" actId="1038"/>
          <ac:picMkLst>
            <pc:docMk/>
            <pc:sldMk cId="3475774978" sldId="1932"/>
            <ac:picMk id="7" creationId="{612D9D0F-7CCC-4E1C-B66D-78BC3DD1D64C}"/>
          </ac:picMkLst>
        </pc:picChg>
        <pc:picChg chg="add del">
          <ac:chgData name="Yang Fengyuan" userId="4ae997c6-f9b4-4b6c-81b8-c2a4506772b8" providerId="ADAL" clId="{FD0964A0-54CB-4734-B1BE-3F9FE34F6FBB}" dt="2023-01-04T06:26:55.567" v="298"/>
          <ac:picMkLst>
            <pc:docMk/>
            <pc:sldMk cId="3475774978" sldId="1932"/>
            <ac:picMk id="8" creationId="{857F2AD7-5A3F-4852-A805-DEC5C1CEA636}"/>
          </ac:picMkLst>
        </pc:picChg>
        <pc:picChg chg="add del mod">
          <ac:chgData name="Yang Fengyuan" userId="4ae997c6-f9b4-4b6c-81b8-c2a4506772b8" providerId="ADAL" clId="{FD0964A0-54CB-4734-B1BE-3F9FE34F6FBB}" dt="2023-01-03T14:24:03.320" v="292" actId="478"/>
          <ac:picMkLst>
            <pc:docMk/>
            <pc:sldMk cId="3475774978" sldId="1932"/>
            <ac:picMk id="14" creationId="{57F3FE9C-259D-4834-A5C4-F805569F1059}"/>
          </ac:picMkLst>
        </pc:picChg>
        <pc:picChg chg="add del mod modCrop">
          <ac:chgData name="Yang Fengyuan" userId="4ae997c6-f9b4-4b6c-81b8-c2a4506772b8" providerId="ADAL" clId="{FD0964A0-54CB-4734-B1BE-3F9FE34F6FBB}" dt="2023-01-03T14:24:01.881" v="291" actId="478"/>
          <ac:picMkLst>
            <pc:docMk/>
            <pc:sldMk cId="3475774978" sldId="1932"/>
            <ac:picMk id="16" creationId="{4C4C470A-7C1F-4132-98E2-FECBD885CF51}"/>
          </ac:picMkLst>
        </pc:picChg>
        <pc:cxnChg chg="add mod">
          <ac:chgData name="Yang Fengyuan" userId="4ae997c6-f9b4-4b6c-81b8-c2a4506772b8" providerId="ADAL" clId="{FD0964A0-54CB-4734-B1BE-3F9FE34F6FBB}" dt="2023-01-04T06:57:38.453" v="522" actId="208"/>
          <ac:cxnSpMkLst>
            <pc:docMk/>
            <pc:sldMk cId="3475774978" sldId="1932"/>
            <ac:cxnSpMk id="18" creationId="{79247B1A-9EC9-4E70-B4C9-0723EBEFF358}"/>
          </ac:cxnSpMkLst>
        </pc:cxnChg>
        <pc:cxnChg chg="add mod">
          <ac:chgData name="Yang Fengyuan" userId="4ae997c6-f9b4-4b6c-81b8-c2a4506772b8" providerId="ADAL" clId="{FD0964A0-54CB-4734-B1BE-3F9FE34F6FBB}" dt="2023-01-04T06:58:34.414" v="535" actId="208"/>
          <ac:cxnSpMkLst>
            <pc:docMk/>
            <pc:sldMk cId="3475774978" sldId="1932"/>
            <ac:cxnSpMk id="19" creationId="{29F2ECE9-C491-4BC9-B799-61029E2D4AE6}"/>
          </ac:cxnSpMkLst>
        </pc:cxnChg>
        <pc:cxnChg chg="add mod">
          <ac:chgData name="Yang Fengyuan" userId="4ae997c6-f9b4-4b6c-81b8-c2a4506772b8" providerId="ADAL" clId="{FD0964A0-54CB-4734-B1BE-3F9FE34F6FBB}" dt="2023-01-04T06:58:37.533" v="536" actId="208"/>
          <ac:cxnSpMkLst>
            <pc:docMk/>
            <pc:sldMk cId="3475774978" sldId="1932"/>
            <ac:cxnSpMk id="22" creationId="{71E9CF4A-A46C-4143-A503-56D72673091F}"/>
          </ac:cxnSpMkLst>
        </pc:cxnChg>
        <pc:cxnChg chg="add mod">
          <ac:chgData name="Yang Fengyuan" userId="4ae997c6-f9b4-4b6c-81b8-c2a4506772b8" providerId="ADAL" clId="{FD0964A0-54CB-4734-B1BE-3F9FE34F6FBB}" dt="2023-01-04T06:58:43.446" v="538" actId="208"/>
          <ac:cxnSpMkLst>
            <pc:docMk/>
            <pc:sldMk cId="3475774978" sldId="1932"/>
            <ac:cxnSpMk id="25" creationId="{449034FD-5ECF-43E7-90B8-1F616C93E782}"/>
          </ac:cxnSpMkLst>
        </pc:cxnChg>
        <pc:cxnChg chg="add mod">
          <ac:chgData name="Yang Fengyuan" userId="4ae997c6-f9b4-4b6c-81b8-c2a4506772b8" providerId="ADAL" clId="{FD0964A0-54CB-4734-B1BE-3F9FE34F6FBB}" dt="2023-01-04T07:04:57.221" v="682" actId="14100"/>
          <ac:cxnSpMkLst>
            <pc:docMk/>
            <pc:sldMk cId="3475774978" sldId="1932"/>
            <ac:cxnSpMk id="30" creationId="{E54E690A-AB00-4F05-93EF-6CE3AC95A072}"/>
          </ac:cxnSpMkLst>
        </pc:cxnChg>
        <pc:cxnChg chg="add del mod">
          <ac:chgData name="Yang Fengyuan" userId="4ae997c6-f9b4-4b6c-81b8-c2a4506772b8" providerId="ADAL" clId="{FD0964A0-54CB-4734-B1BE-3F9FE34F6FBB}" dt="2023-01-04T07:23:04.261" v="700" actId="14100"/>
          <ac:cxnSpMkLst>
            <pc:docMk/>
            <pc:sldMk cId="3475774978" sldId="1932"/>
            <ac:cxnSpMk id="38" creationId="{3CDA449D-B87C-4782-97D5-836A079559A2}"/>
          </ac:cxnSpMkLst>
        </pc:cxnChg>
        <pc:cxnChg chg="add mod">
          <ac:chgData name="Yang Fengyuan" userId="4ae997c6-f9b4-4b6c-81b8-c2a4506772b8" providerId="ADAL" clId="{FD0964A0-54CB-4734-B1BE-3F9FE34F6FBB}" dt="2023-01-04T07:26:19.083" v="728" actId="14100"/>
          <ac:cxnSpMkLst>
            <pc:docMk/>
            <pc:sldMk cId="3475774978" sldId="1932"/>
            <ac:cxnSpMk id="44" creationId="{8C63A215-833C-447D-96AD-24CA908D8574}"/>
          </ac:cxnSpMkLst>
        </pc:cxnChg>
        <pc:cxnChg chg="add del">
          <ac:chgData name="Yang Fengyuan" userId="4ae997c6-f9b4-4b6c-81b8-c2a4506772b8" providerId="ADAL" clId="{FD0964A0-54CB-4734-B1BE-3F9FE34F6FBB}" dt="2023-01-04T07:25:52.151" v="723"/>
          <ac:cxnSpMkLst>
            <pc:docMk/>
            <pc:sldMk cId="3475774978" sldId="1932"/>
            <ac:cxnSpMk id="48" creationId="{476CE2A5-0B05-4644-A67B-D81E07E55E65}"/>
          </ac:cxnSpMkLst>
        </pc:cxnChg>
        <pc:cxnChg chg="add mod">
          <ac:chgData name="Yang Fengyuan" userId="4ae997c6-f9b4-4b6c-81b8-c2a4506772b8" providerId="ADAL" clId="{FD0964A0-54CB-4734-B1BE-3F9FE34F6FBB}" dt="2023-01-04T07:27:04.850" v="738" actId="14100"/>
          <ac:cxnSpMkLst>
            <pc:docMk/>
            <pc:sldMk cId="3475774978" sldId="1932"/>
            <ac:cxnSpMk id="51" creationId="{A8590CFC-8229-47A5-A8B2-18B4FA431C03}"/>
          </ac:cxnSpMkLst>
        </pc:cxnChg>
      </pc:sldChg>
      <pc:sldChg chg="add del">
        <pc:chgData name="Yang Fengyuan" userId="4ae997c6-f9b4-4b6c-81b8-c2a4506772b8" providerId="ADAL" clId="{FD0964A0-54CB-4734-B1BE-3F9FE34F6FBB}" dt="2023-01-03T12:55:00.418" v="28" actId="2696"/>
        <pc:sldMkLst>
          <pc:docMk/>
          <pc:sldMk cId="2207781316" sldId="1933"/>
        </pc:sldMkLst>
      </pc:sldChg>
      <pc:sldChg chg="addSp delSp modSp add ord delAnim modAnim">
        <pc:chgData name="Yang Fengyuan" userId="4ae997c6-f9b4-4b6c-81b8-c2a4506772b8" providerId="ADAL" clId="{FD0964A0-54CB-4734-B1BE-3F9FE34F6FBB}" dt="2023-01-04T07:36:14.931" v="847" actId="14100"/>
        <pc:sldMkLst>
          <pc:docMk/>
          <pc:sldMk cId="2815110433" sldId="1933"/>
        </pc:sldMkLst>
        <pc:spChg chg="mod">
          <ac:chgData name="Yang Fengyuan" userId="4ae997c6-f9b4-4b6c-81b8-c2a4506772b8" providerId="ADAL" clId="{FD0964A0-54CB-4734-B1BE-3F9FE34F6FBB}" dt="2023-01-04T06:26:08.556" v="293" actId="12"/>
          <ac:spMkLst>
            <pc:docMk/>
            <pc:sldMk cId="2815110433" sldId="1933"/>
            <ac:spMk id="3" creationId="{BBA9DED9-0962-DC4E-8FE9-4BB623A4F00D}"/>
          </ac:spMkLst>
        </pc:spChg>
        <pc:spChg chg="mod">
          <ac:chgData name="Yang Fengyuan" userId="4ae997c6-f9b4-4b6c-81b8-c2a4506772b8" providerId="ADAL" clId="{FD0964A0-54CB-4734-B1BE-3F9FE34F6FBB}" dt="2023-01-03T13:26:11.420" v="235"/>
          <ac:spMkLst>
            <pc:docMk/>
            <pc:sldMk cId="2815110433" sldId="1933"/>
            <ac:spMk id="4" creationId="{E3E304EF-7241-3844-B113-B29858A396B9}"/>
          </ac:spMkLst>
        </pc:spChg>
        <pc:spChg chg="del">
          <ac:chgData name="Yang Fengyuan" userId="4ae997c6-f9b4-4b6c-81b8-c2a4506772b8" providerId="ADAL" clId="{FD0964A0-54CB-4734-B1BE-3F9FE34F6FBB}" dt="2023-01-03T13:26:40.873" v="256" actId="478"/>
          <ac:spMkLst>
            <pc:docMk/>
            <pc:sldMk cId="2815110433" sldId="1933"/>
            <ac:spMk id="7" creationId="{D7CD5B13-1C9D-5D4E-8038-9693C67B6955}"/>
          </ac:spMkLst>
        </pc:spChg>
        <pc:spChg chg="mod">
          <ac:chgData name="Yang Fengyuan" userId="4ae997c6-f9b4-4b6c-81b8-c2a4506772b8" providerId="ADAL" clId="{FD0964A0-54CB-4734-B1BE-3F9FE34F6FBB}" dt="2023-01-04T06:26:14.886" v="294" actId="12"/>
          <ac:spMkLst>
            <pc:docMk/>
            <pc:sldMk cId="2815110433" sldId="1933"/>
            <ac:spMk id="8" creationId="{FF96B547-4EE4-1645-9B32-2798CA48301A}"/>
          </ac:spMkLst>
        </pc:spChg>
        <pc:spChg chg="add del mod">
          <ac:chgData name="Yang Fengyuan" userId="4ae997c6-f9b4-4b6c-81b8-c2a4506772b8" providerId="ADAL" clId="{FD0964A0-54CB-4734-B1BE-3F9FE34F6FBB}" dt="2023-01-03T13:26:43.386" v="257" actId="478"/>
          <ac:spMkLst>
            <pc:docMk/>
            <pc:sldMk cId="2815110433" sldId="1933"/>
            <ac:spMk id="9" creationId="{CBE40DE7-48CA-4F93-B4F4-F7FED8221148}"/>
          </ac:spMkLst>
        </pc:spChg>
        <pc:picChg chg="add mod ord">
          <ac:chgData name="Yang Fengyuan" userId="4ae997c6-f9b4-4b6c-81b8-c2a4506772b8" providerId="ADAL" clId="{FD0964A0-54CB-4734-B1BE-3F9FE34F6FBB}" dt="2023-01-04T07:35:36.058" v="840" actId="167"/>
          <ac:picMkLst>
            <pc:docMk/>
            <pc:sldMk cId="2815110433" sldId="1933"/>
            <ac:picMk id="7" creationId="{2A413098-126B-42F0-BE23-DA0572690E81}"/>
          </ac:picMkLst>
        </pc:picChg>
        <pc:picChg chg="add mod">
          <ac:chgData name="Yang Fengyuan" userId="4ae997c6-f9b4-4b6c-81b8-c2a4506772b8" providerId="ADAL" clId="{FD0964A0-54CB-4734-B1BE-3F9FE34F6FBB}" dt="2023-01-04T06:26:59.602" v="300" actId="1076"/>
          <ac:picMkLst>
            <pc:docMk/>
            <pc:sldMk cId="2815110433" sldId="1933"/>
            <ac:picMk id="9" creationId="{3B613AA6-0D4D-4D11-BB82-F1A8409ACDB4}"/>
          </ac:picMkLst>
        </pc:picChg>
        <pc:picChg chg="add mod">
          <ac:chgData name="Yang Fengyuan" userId="4ae997c6-f9b4-4b6c-81b8-c2a4506772b8" providerId="ADAL" clId="{FD0964A0-54CB-4734-B1BE-3F9FE34F6FBB}" dt="2023-01-04T07:32:57.461" v="811" actId="14100"/>
          <ac:picMkLst>
            <pc:docMk/>
            <pc:sldMk cId="2815110433" sldId="1933"/>
            <ac:picMk id="10" creationId="{BE1BE298-0176-4D39-95BE-AA0F1D4190D8}"/>
          </ac:picMkLst>
        </pc:picChg>
        <pc:picChg chg="add del mod">
          <ac:chgData name="Yang Fengyuan" userId="4ae997c6-f9b4-4b6c-81b8-c2a4506772b8" providerId="ADAL" clId="{FD0964A0-54CB-4734-B1BE-3F9FE34F6FBB}" dt="2023-01-04T07:35:39.041" v="841" actId="478"/>
          <ac:picMkLst>
            <pc:docMk/>
            <pc:sldMk cId="2815110433" sldId="1933"/>
            <ac:picMk id="11" creationId="{E6CD4339-954D-494F-BEC9-0E9EBD309B52}"/>
          </ac:picMkLst>
        </pc:picChg>
        <pc:picChg chg="add mod">
          <ac:chgData name="Yang Fengyuan" userId="4ae997c6-f9b4-4b6c-81b8-c2a4506772b8" providerId="ADAL" clId="{FD0964A0-54CB-4734-B1BE-3F9FE34F6FBB}" dt="2023-01-04T07:33:01.040" v="818" actId="1038"/>
          <ac:picMkLst>
            <pc:docMk/>
            <pc:sldMk cId="2815110433" sldId="1933"/>
            <ac:picMk id="12" creationId="{85B769EB-FFC3-4AFB-A06D-283A664ECA0F}"/>
          </ac:picMkLst>
        </pc:picChg>
        <pc:cxnChg chg="add mod">
          <ac:chgData name="Yang Fengyuan" userId="4ae997c6-f9b4-4b6c-81b8-c2a4506772b8" providerId="ADAL" clId="{FD0964A0-54CB-4734-B1BE-3F9FE34F6FBB}" dt="2023-01-04T07:36:14.931" v="847" actId="14100"/>
          <ac:cxnSpMkLst>
            <pc:docMk/>
            <pc:sldMk cId="2815110433" sldId="1933"/>
            <ac:cxnSpMk id="13" creationId="{6BA650B3-A43E-4495-80FC-9484277495D2}"/>
          </ac:cxnSpMkLst>
        </pc:cxnChg>
        <pc:cxnChg chg="add del mod">
          <ac:chgData name="Yang Fengyuan" userId="4ae997c6-f9b4-4b6c-81b8-c2a4506772b8" providerId="ADAL" clId="{FD0964A0-54CB-4734-B1BE-3F9FE34F6FBB}" dt="2023-01-03T13:28:10.636" v="274" actId="11529"/>
          <ac:cxnSpMkLst>
            <pc:docMk/>
            <pc:sldMk cId="2815110433" sldId="1933"/>
            <ac:cxnSpMk id="15" creationId="{2046A67F-D5F6-43C1-A59F-06A18D85B8D3}"/>
          </ac:cxnSpMkLst>
        </pc:cxnChg>
      </pc:sldChg>
      <pc:sldChg chg="modSp add del modAnim">
        <pc:chgData name="Yang Fengyuan" userId="4ae997c6-f9b4-4b6c-81b8-c2a4506772b8" providerId="ADAL" clId="{FD0964A0-54CB-4734-B1BE-3F9FE34F6FBB}" dt="2023-01-04T07:36:04.637" v="845" actId="2696"/>
        <pc:sldMkLst>
          <pc:docMk/>
          <pc:sldMk cId="3498782718" sldId="1934"/>
        </pc:sldMkLst>
        <pc:spChg chg="mod">
          <ac:chgData name="Yang Fengyuan" userId="4ae997c6-f9b4-4b6c-81b8-c2a4506772b8" providerId="ADAL" clId="{FD0964A0-54CB-4734-B1BE-3F9FE34F6FBB}" dt="2023-01-03T13:25:41.842" v="227" actId="20577"/>
          <ac:spMkLst>
            <pc:docMk/>
            <pc:sldMk cId="3498782718" sldId="1934"/>
            <ac:spMk id="3" creationId="{BBA9DED9-0962-DC4E-8FE9-4BB623A4F00D}"/>
          </ac:spMkLst>
        </pc:spChg>
        <pc:spChg chg="mod">
          <ac:chgData name="Yang Fengyuan" userId="4ae997c6-f9b4-4b6c-81b8-c2a4506772b8" providerId="ADAL" clId="{FD0964A0-54CB-4734-B1BE-3F9FE34F6FBB}" dt="2023-01-03T13:25:32.143" v="204" actId="20577"/>
          <ac:spMkLst>
            <pc:docMk/>
            <pc:sldMk cId="3498782718" sldId="1934"/>
            <ac:spMk id="4" creationId="{E3E304EF-7241-3844-B113-B29858A396B9}"/>
          </ac:spMkLst>
        </pc:spChg>
      </pc:sldChg>
      <pc:sldMasterChg chg="del delSldLayout">
        <pc:chgData name="Yang Fengyuan" userId="4ae997c6-f9b4-4b6c-81b8-c2a4506772b8" providerId="ADAL" clId="{FD0964A0-54CB-4734-B1BE-3F9FE34F6FBB}" dt="2023-01-03T12:45:48.808" v="16" actId="2696"/>
        <pc:sldMasterMkLst>
          <pc:docMk/>
          <pc:sldMasterMk cId="2325265238" sldId="2147483648"/>
        </pc:sldMasterMkLst>
        <pc:sldLayoutChg chg="del">
          <pc:chgData name="Yang Fengyuan" userId="4ae997c6-f9b4-4b6c-81b8-c2a4506772b8" providerId="ADAL" clId="{FD0964A0-54CB-4734-B1BE-3F9FE34F6FBB}" dt="2023-01-03T12:45:48.793" v="5" actId="2696"/>
          <pc:sldLayoutMkLst>
            <pc:docMk/>
            <pc:sldMasterMk cId="2325265238" sldId="2147483648"/>
            <pc:sldLayoutMk cId="3280048284" sldId="2147483649"/>
          </pc:sldLayoutMkLst>
        </pc:sldLayoutChg>
        <pc:sldLayoutChg chg="del">
          <pc:chgData name="Yang Fengyuan" userId="4ae997c6-f9b4-4b6c-81b8-c2a4506772b8" providerId="ADAL" clId="{FD0964A0-54CB-4734-B1BE-3F9FE34F6FBB}" dt="2023-01-03T12:45:48.794" v="6" actId="2696"/>
          <pc:sldLayoutMkLst>
            <pc:docMk/>
            <pc:sldMasterMk cId="2325265238" sldId="2147483648"/>
            <pc:sldLayoutMk cId="2807953533" sldId="2147483650"/>
          </pc:sldLayoutMkLst>
        </pc:sldLayoutChg>
        <pc:sldLayoutChg chg="del">
          <pc:chgData name="Yang Fengyuan" userId="4ae997c6-f9b4-4b6c-81b8-c2a4506772b8" providerId="ADAL" clId="{FD0964A0-54CB-4734-B1BE-3F9FE34F6FBB}" dt="2023-01-03T12:45:48.796" v="7" actId="2696"/>
          <pc:sldLayoutMkLst>
            <pc:docMk/>
            <pc:sldMasterMk cId="2325265238" sldId="2147483648"/>
            <pc:sldLayoutMk cId="493580425" sldId="2147483651"/>
          </pc:sldLayoutMkLst>
        </pc:sldLayoutChg>
        <pc:sldLayoutChg chg="del">
          <pc:chgData name="Yang Fengyuan" userId="4ae997c6-f9b4-4b6c-81b8-c2a4506772b8" providerId="ADAL" clId="{FD0964A0-54CB-4734-B1BE-3F9FE34F6FBB}" dt="2023-01-03T12:45:48.797" v="8" actId="2696"/>
          <pc:sldLayoutMkLst>
            <pc:docMk/>
            <pc:sldMasterMk cId="2325265238" sldId="2147483648"/>
            <pc:sldLayoutMk cId="3002101957" sldId="2147483652"/>
          </pc:sldLayoutMkLst>
        </pc:sldLayoutChg>
        <pc:sldLayoutChg chg="del">
          <pc:chgData name="Yang Fengyuan" userId="4ae997c6-f9b4-4b6c-81b8-c2a4506772b8" providerId="ADAL" clId="{FD0964A0-54CB-4734-B1BE-3F9FE34F6FBB}" dt="2023-01-03T12:45:48.798" v="9" actId="2696"/>
          <pc:sldLayoutMkLst>
            <pc:docMk/>
            <pc:sldMasterMk cId="2325265238" sldId="2147483648"/>
            <pc:sldLayoutMk cId="1122962271" sldId="2147483653"/>
          </pc:sldLayoutMkLst>
        </pc:sldLayoutChg>
        <pc:sldLayoutChg chg="del">
          <pc:chgData name="Yang Fengyuan" userId="4ae997c6-f9b4-4b6c-81b8-c2a4506772b8" providerId="ADAL" clId="{FD0964A0-54CB-4734-B1BE-3F9FE34F6FBB}" dt="2023-01-03T12:45:48.798" v="10" actId="2696"/>
          <pc:sldLayoutMkLst>
            <pc:docMk/>
            <pc:sldMasterMk cId="2325265238" sldId="2147483648"/>
            <pc:sldLayoutMk cId="2149352703" sldId="2147483654"/>
          </pc:sldLayoutMkLst>
        </pc:sldLayoutChg>
        <pc:sldLayoutChg chg="del">
          <pc:chgData name="Yang Fengyuan" userId="4ae997c6-f9b4-4b6c-81b8-c2a4506772b8" providerId="ADAL" clId="{FD0964A0-54CB-4734-B1BE-3F9FE34F6FBB}" dt="2023-01-03T12:45:48.799" v="11" actId="2696"/>
          <pc:sldLayoutMkLst>
            <pc:docMk/>
            <pc:sldMasterMk cId="2325265238" sldId="2147483648"/>
            <pc:sldLayoutMk cId="3848651095" sldId="2147483655"/>
          </pc:sldLayoutMkLst>
        </pc:sldLayoutChg>
        <pc:sldLayoutChg chg="del">
          <pc:chgData name="Yang Fengyuan" userId="4ae997c6-f9b4-4b6c-81b8-c2a4506772b8" providerId="ADAL" clId="{FD0964A0-54CB-4734-B1BE-3F9FE34F6FBB}" dt="2023-01-03T12:45:48.800" v="12" actId="2696"/>
          <pc:sldLayoutMkLst>
            <pc:docMk/>
            <pc:sldMasterMk cId="2325265238" sldId="2147483648"/>
            <pc:sldLayoutMk cId="3315399335" sldId="2147483656"/>
          </pc:sldLayoutMkLst>
        </pc:sldLayoutChg>
        <pc:sldLayoutChg chg="del">
          <pc:chgData name="Yang Fengyuan" userId="4ae997c6-f9b4-4b6c-81b8-c2a4506772b8" providerId="ADAL" clId="{FD0964A0-54CB-4734-B1BE-3F9FE34F6FBB}" dt="2023-01-03T12:45:48.801" v="13" actId="2696"/>
          <pc:sldLayoutMkLst>
            <pc:docMk/>
            <pc:sldMasterMk cId="2325265238" sldId="2147483648"/>
            <pc:sldLayoutMk cId="2539272635" sldId="2147483657"/>
          </pc:sldLayoutMkLst>
        </pc:sldLayoutChg>
        <pc:sldLayoutChg chg="del">
          <pc:chgData name="Yang Fengyuan" userId="4ae997c6-f9b4-4b6c-81b8-c2a4506772b8" providerId="ADAL" clId="{FD0964A0-54CB-4734-B1BE-3F9FE34F6FBB}" dt="2023-01-03T12:45:48.801" v="14" actId="2696"/>
          <pc:sldLayoutMkLst>
            <pc:docMk/>
            <pc:sldMasterMk cId="2325265238" sldId="2147483648"/>
            <pc:sldLayoutMk cId="3405238434" sldId="2147483658"/>
          </pc:sldLayoutMkLst>
        </pc:sldLayoutChg>
        <pc:sldLayoutChg chg="del">
          <pc:chgData name="Yang Fengyuan" userId="4ae997c6-f9b4-4b6c-81b8-c2a4506772b8" providerId="ADAL" clId="{FD0964A0-54CB-4734-B1BE-3F9FE34F6FBB}" dt="2023-01-03T12:45:48.802" v="15" actId="2696"/>
          <pc:sldLayoutMkLst>
            <pc:docMk/>
            <pc:sldMasterMk cId="2325265238" sldId="2147483648"/>
            <pc:sldLayoutMk cId="56062369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2ABF-2D18-40AF-8D11-01F3BB870235}" type="datetimeFigureOut">
              <a:rPr lang="en-SG" smtClean="0"/>
              <a:t>6/1/23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DB91-82EA-44B2-BB32-7EA831D4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8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DD0DF3-F621-4A49-9C1C-F39A3B7B9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57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DD0DF3-F621-4A49-9C1C-F39A3B7B9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45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2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1718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4542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1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12.09.2019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 Local Features I: Keypoints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07. Local Features I: Keypoints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5FCF-D3A7-2E4D-A6FC-A7BCDD52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9519-6F4A-4642-958A-1F464762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Lab2: Detecting edges, lines and circles</a:t>
            </a:r>
            <a:endParaRPr lang="en-US" u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304EF-7241-3844-B113-B29858A3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6260"/>
            <a:ext cx="10882159" cy="5550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Implementing Canny edge detector for images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09FA2-C576-AA4D-9CDE-3CFFABAD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05FCF-D3A7-2E4D-A6FC-A7BCDD526E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E662D-0334-480C-956F-E57259591EAE}"/>
              </a:ext>
            </a:extLst>
          </p:cNvPr>
          <p:cNvSpPr txBox="1"/>
          <p:nvPr/>
        </p:nvSpPr>
        <p:spPr>
          <a:xfrm>
            <a:off x="7829334" y="2238837"/>
            <a:ext cx="3892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altLang="zh-CN" sz="1600" dirty="0">
                <a:solidFill>
                  <a:srgbClr val="C00000"/>
                </a:solidFill>
                <a:latin typeface="Ink Free" panose="03080402000500000000" pitchFamily="66" charset="0"/>
              </a:rPr>
              <a:t>Edges can compactly represent the content.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solidFill>
                  <a:srgbClr val="C00000"/>
                </a:solidFill>
                <a:latin typeface="Ink Free" panose="03080402000500000000" pitchFamily="66" charset="0"/>
              </a:rPr>
              <a:t>Resilient to lighting and color!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solidFill>
                  <a:srgbClr val="C00000"/>
                </a:solidFill>
                <a:latin typeface="Ink Free" panose="03080402000500000000" pitchFamily="66" charset="0"/>
              </a:rPr>
              <a:t>We will learn image gradients, non-max suppression, and hysteresis thresholding!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D21F9-905B-0D54-73F7-79F2198B7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242555"/>
            <a:ext cx="2906722" cy="16684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F271E54-6EB7-3DD0-E35E-5B2253398FC8}"/>
              </a:ext>
            </a:extLst>
          </p:cNvPr>
          <p:cNvGrpSpPr/>
          <p:nvPr/>
        </p:nvGrpSpPr>
        <p:grpSpPr>
          <a:xfrm>
            <a:off x="4310102" y="2238837"/>
            <a:ext cx="2940026" cy="1931436"/>
            <a:chOff x="844206" y="4238619"/>
            <a:chExt cx="3235146" cy="218849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1CEF68-A78F-FB29-5C4D-5BAD565F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206" y="4238619"/>
              <a:ext cx="3235146" cy="18576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D99E7-4B75-9E80-5361-64D0D8254DD2}"/>
                </a:ext>
              </a:extLst>
            </p:cNvPr>
            <p:cNvSpPr txBox="1"/>
            <p:nvPr/>
          </p:nvSpPr>
          <p:spPr>
            <a:xfrm>
              <a:off x="862358" y="6119336"/>
              <a:ext cx="321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Final Canny Edge Image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B88E12C-558C-9481-E620-BB1B7AFE4773}"/>
              </a:ext>
            </a:extLst>
          </p:cNvPr>
          <p:cNvSpPr txBox="1"/>
          <p:nvPr/>
        </p:nvSpPr>
        <p:spPr>
          <a:xfrm>
            <a:off x="161907" y="5421740"/>
            <a:ext cx="282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Ink Free" panose="03080402000500000000" pitchFamily="66" charset="0"/>
              </a:rPr>
              <a:t>Relevant cool stuff: Edge detection for separating </a:t>
            </a:r>
            <a:r>
              <a:rPr lang="en-US" b="1" dirty="0">
                <a:solidFill>
                  <a:srgbClr val="C00000"/>
                </a:solidFill>
                <a:latin typeface="Ink Free" panose="03080402000500000000" pitchFamily="66" charset="0"/>
              </a:rPr>
              <a:t>subject and background!</a:t>
            </a:r>
            <a:endParaRPr lang="en-US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6D3464-DFF6-F585-C392-309E377D7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651" y="4369255"/>
            <a:ext cx="2128539" cy="23870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603C5B-4ACC-D123-86A6-29185B4E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30" y="4164845"/>
            <a:ext cx="3598370" cy="26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7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8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9519-6F4A-4642-958A-1F464762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Lab2: Detecting edges, lines and circles</a:t>
            </a:r>
            <a:endParaRPr lang="en-US" u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304EF-7241-3844-B113-B29858A3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6260"/>
            <a:ext cx="10882159" cy="5550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Implementing Hough transform for detecting lines and circles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09FA2-C576-AA4D-9CDE-3CFFABAD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05FCF-D3A7-2E4D-A6FC-A7BCDD526E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E662D-0334-480C-956F-E57259591EAE}"/>
              </a:ext>
            </a:extLst>
          </p:cNvPr>
          <p:cNvSpPr txBox="1"/>
          <p:nvPr/>
        </p:nvSpPr>
        <p:spPr>
          <a:xfrm>
            <a:off x="3473917" y="1991349"/>
            <a:ext cx="56139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altLang="zh-CN" sz="2000" dirty="0">
                <a:solidFill>
                  <a:srgbClr val="C00000"/>
                </a:solidFill>
                <a:latin typeface="Ink Free" panose="03080402000500000000" pitchFamily="66" charset="0"/>
              </a:rPr>
              <a:t>Lines and circles are some special type of edges.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2000" dirty="0">
                <a:solidFill>
                  <a:srgbClr val="C00000"/>
                </a:solidFill>
                <a:latin typeface="Ink Free" panose="03080402000500000000" pitchFamily="66" charset="0"/>
              </a:rPr>
              <a:t>Use Canny edge image for Hough voting!</a:t>
            </a:r>
          </a:p>
          <a:p>
            <a:pPr marL="342900" indent="-342900">
              <a:buFont typeface="+mj-lt"/>
              <a:buAutoNum type="alphaLcPeriod"/>
            </a:pPr>
            <a:endParaRPr lang="en-US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pic>
        <p:nvPicPr>
          <p:cNvPr id="12" name="Picture 11" descr="A picture containing indoor, athletic game, sport, golf&#10;&#10;Description automatically generated">
            <a:extLst>
              <a:ext uri="{FF2B5EF4-FFF2-40B4-BE49-F238E27FC236}">
                <a16:creationId xmlns:a16="http://schemas.microsoft.com/office/drawing/2014/main" id="{7333C270-0838-78BC-A2BE-E1BDA7B8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69" y="2914678"/>
            <a:ext cx="3303061" cy="3294437"/>
          </a:xfrm>
          <a:prstGeom prst="rect">
            <a:avLst/>
          </a:prstGeom>
        </p:spPr>
      </p:pic>
      <p:pic>
        <p:nvPicPr>
          <p:cNvPr id="16" name="Picture 15" descr="A close-up of a building&#10;&#10;Description automatically generated with medium confidence">
            <a:extLst>
              <a:ext uri="{FF2B5EF4-FFF2-40B4-BE49-F238E27FC236}">
                <a16:creationId xmlns:a16="http://schemas.microsoft.com/office/drawing/2014/main" id="{83D18665-ECA9-C3C4-B880-DF8D65C1E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78" y="2914679"/>
            <a:ext cx="3294437" cy="32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C00000"/>
            </a:solidFill>
            <a:latin typeface="Ink Free" panose="03080402000500000000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94</Words>
  <Application>Microsoft Macintosh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Ink Free</vt:lpstr>
      <vt:lpstr>1_Office Theme</vt:lpstr>
      <vt:lpstr>Lab2: Detecting edges, lines and circles</vt:lpstr>
      <vt:lpstr>Lab2: Detecting edges, lines and circles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Lab3: Feature Matching and Applications</dc:title>
  <dc:creator>Yang Fengyuan</dc:creator>
  <cp:lastModifiedBy>Md Salman Shamil</cp:lastModifiedBy>
  <cp:revision>5</cp:revision>
  <dcterms:created xsi:type="dcterms:W3CDTF">2023-01-03T12:45:17Z</dcterms:created>
  <dcterms:modified xsi:type="dcterms:W3CDTF">2023-01-06T19:25:10Z</dcterms:modified>
</cp:coreProperties>
</file>