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CD04-362C-371C-54BC-214CEA2B5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1F845-0A27-CECB-6856-989831094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2221-7D46-1715-473F-C9782F31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F81E-8D49-3BAF-C27C-75AAF68D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1301-AB99-40A3-9FA2-E14E2C3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9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24CA-208D-727E-6DA0-1DF37F3A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EF2F3-7E6E-80F6-2D0D-E6DD28F3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34B7-987C-A4BA-C3F0-43EB9C9C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0A09-BCA8-5444-A26F-4EC8A02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5597-A325-BB15-135E-F2833D43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C9C88-95D0-5E42-04F9-B83A0AC5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1EF57-32C6-CE1E-03FF-A41C60AD9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E7E5-1FF5-022D-DF71-0F8A3143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98E9-9015-508E-9E23-1BDFC383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3E3F-95C4-081B-1BC8-74EFAFBB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2B5-BFAB-FC4B-3FA1-E2677C92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0490-1145-5D69-B337-0E0D4D7C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4519-F621-F25D-9D1E-9F53C0CE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9E10F-AF50-BE9B-D790-1219F7E3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0296-4BB0-192A-1BD0-5A862FE7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9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1CFE-4345-0CAF-1656-3F38AC76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4972E-DE57-94CA-804E-BAF8CF3E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1F3F-FDEE-E412-93A6-BFBC2CA4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8C55-C578-C23A-DCD1-8E13E580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D35B-4818-F129-EFE0-2FDE7274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1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3836-BAB1-34DD-AE90-04B19C27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98B5-CA22-27B7-1978-FFF07216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04AA-6E00-036B-631F-4D80E3E38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6D797-A4FC-068F-F22C-10CEC98C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0BD42-3611-F74B-5948-5F687993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43F1-6AFD-D224-19C0-F8D81846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172D-60DE-B9A8-3FE8-C93EB25F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166F-8FA9-5112-34D5-8A6713466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D1638-5C6F-CBE1-4AF5-28F4EC7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5CDBF-0588-63E2-D39E-8251ECF05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43D84-789F-CB6B-56CE-18F40895F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668A6-F0A0-F870-A856-DCFAF117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120A7-95BC-DA74-BF5D-A544DC6A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7F962-D7D8-3C53-9A93-6A28F7EC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7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8EBC-785A-A605-C318-6CF11DCD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EDFE4-D8BC-A2BF-D43A-DE8856D2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F6ED1-7EA0-910B-A972-782E1EC3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E6AC1-782E-0E62-40AE-007BEFEE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E6B63-5F5B-F314-AD32-64CF6B16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5357B-5B31-9D36-C420-8FE76A3F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A8EBA-9960-F266-8C18-0D078AE0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B757-F6A8-E87D-C991-AB1E287B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F2DE-7729-3BA9-1806-8288D80B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4DE78-8A38-B8D2-7DCB-E2146C2D9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19A6-0CDB-40D0-9F46-65D4B5AE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D8BF-7C8A-6F22-84A8-3FCD7811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CE8C-876A-B393-B8CB-CA6FCFB7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6C77-D66A-D6C9-6B60-3BBAEC5A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1470A-B753-149D-DF9D-A63F54FE0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28D9-6895-DEA0-5008-5A93192A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12FB-B49F-9594-37D6-EC3D538B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A475-DEB5-3004-8A6D-28AFE375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9CAF-027C-6646-F9EB-835DB783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D5FF6-ED04-5904-427C-501032DC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BB597-0A51-4CF6-FDCF-9741AC31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D5DA9-348C-369A-7142-67664FDFB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7D94-1EDD-4214-997F-444B9C7DB7C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79B3-8C5A-1819-8F17-D2F5ABFEE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CDB2-840A-A986-DCCF-1D7E7D920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5E-B505-4E52-8B44-01DD1A7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BF861-BF16-1731-C297-6BD73BF8E88A}"/>
              </a:ext>
            </a:extLst>
          </p:cNvPr>
          <p:cNvSpPr/>
          <p:nvPr/>
        </p:nvSpPr>
        <p:spPr>
          <a:xfrm>
            <a:off x="1427017" y="429491"/>
            <a:ext cx="2008909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Select evaluation format 1 -A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AED3EB-0F17-4B7A-32D2-01B6D161BE9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31472" y="942108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CEC6ACD1-41E2-97ED-5962-4F087399B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017" y="1884218"/>
            <a:ext cx="2008902" cy="51261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GB" sz="1800" dirty="0">
                <a:solidFill>
                  <a:schemeClr val="dk1"/>
                </a:solidFill>
              </a:rPr>
              <a:t>Click on the primary section radio button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F9B1A9-E807-ADC6-374D-94E8FE7796C9}"/>
              </a:ext>
            </a:extLst>
          </p:cNvPr>
          <p:cNvCxnSpPr>
            <a:cxnSpLocks/>
          </p:cNvCxnSpPr>
          <p:nvPr/>
        </p:nvCxnSpPr>
        <p:spPr>
          <a:xfrm>
            <a:off x="2431472" y="2396835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DCD6DF2-4772-23B7-E9C2-DD2846EBBC75}"/>
              </a:ext>
            </a:extLst>
          </p:cNvPr>
          <p:cNvSpPr txBox="1">
            <a:spLocks/>
          </p:cNvSpPr>
          <p:nvPr/>
        </p:nvSpPr>
        <p:spPr>
          <a:xfrm>
            <a:off x="1427017" y="3338945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Chose name of the school from the drop box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C8C6B-9AB5-EB36-16C9-51DC481F7107}"/>
              </a:ext>
            </a:extLst>
          </p:cNvPr>
          <p:cNvCxnSpPr>
            <a:cxnSpLocks/>
          </p:cNvCxnSpPr>
          <p:nvPr/>
        </p:nvCxnSpPr>
        <p:spPr>
          <a:xfrm>
            <a:off x="2431472" y="3851562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876AECCF-932D-60D7-5C0A-1F53D29B0842}"/>
              </a:ext>
            </a:extLst>
          </p:cNvPr>
          <p:cNvSpPr txBox="1">
            <a:spLocks/>
          </p:cNvSpPr>
          <p:nvPr/>
        </p:nvSpPr>
        <p:spPr>
          <a:xfrm>
            <a:off x="1427017" y="4793672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table 1.1.1</a:t>
            </a:r>
            <a:endParaRPr lang="en-US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463DD-74E7-6652-2D53-16F6B29AC50E}"/>
              </a:ext>
            </a:extLst>
          </p:cNvPr>
          <p:cNvCxnSpPr>
            <a:cxnSpLocks/>
          </p:cNvCxnSpPr>
          <p:nvPr/>
        </p:nvCxnSpPr>
        <p:spPr>
          <a:xfrm>
            <a:off x="2431468" y="5306289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31F937ED-ECE7-CA88-4AE0-68547258AF26}"/>
              </a:ext>
            </a:extLst>
          </p:cNvPr>
          <p:cNvSpPr txBox="1">
            <a:spLocks/>
          </p:cNvSpPr>
          <p:nvPr/>
        </p:nvSpPr>
        <p:spPr>
          <a:xfrm>
            <a:off x="1427017" y="624839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table 1.1.2</a:t>
            </a:r>
            <a:endParaRPr lang="en-US" sz="1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821C5-2353-76CE-713F-3DF8F5558D1B}"/>
              </a:ext>
            </a:extLst>
          </p:cNvPr>
          <p:cNvCxnSpPr>
            <a:stCxn id="14" idx="3"/>
          </p:cNvCxnSpPr>
          <p:nvPr/>
        </p:nvCxnSpPr>
        <p:spPr>
          <a:xfrm flipV="1">
            <a:off x="3435919" y="6504707"/>
            <a:ext cx="1039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43F6C024-94D9-994E-532F-181B4EBC9470}"/>
              </a:ext>
            </a:extLst>
          </p:cNvPr>
          <p:cNvSpPr txBox="1">
            <a:spLocks/>
          </p:cNvSpPr>
          <p:nvPr/>
        </p:nvSpPr>
        <p:spPr>
          <a:xfrm>
            <a:off x="4475018" y="6248399"/>
            <a:ext cx="2119746" cy="526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Calculate the no of indicators evaluator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113280-2CE1-5B30-B4C6-1AB9BDB1E6E5}"/>
              </a:ext>
            </a:extLst>
          </p:cNvPr>
          <p:cNvCxnSpPr>
            <a:stCxn id="17" idx="0"/>
          </p:cNvCxnSpPr>
          <p:nvPr/>
        </p:nvCxnSpPr>
        <p:spPr>
          <a:xfrm flipV="1">
            <a:off x="5534891" y="5306289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2D7AD8A-8CC2-754E-7894-070F348212AA}"/>
              </a:ext>
            </a:extLst>
          </p:cNvPr>
          <p:cNvSpPr txBox="1">
            <a:spLocks/>
          </p:cNvSpPr>
          <p:nvPr/>
        </p:nvSpPr>
        <p:spPr>
          <a:xfrm>
            <a:off x="4530439" y="4627418"/>
            <a:ext cx="2008897" cy="665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Total marks obtained from the table1.1.1 , 1.1.2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0DE7-4D37-470B-2D0F-0D2D9058A44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534886" y="3886198"/>
            <a:ext cx="2" cy="74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9891116-7E50-2AAD-140A-C686874D8EA6}"/>
              </a:ext>
            </a:extLst>
          </p:cNvPr>
          <p:cNvSpPr txBox="1">
            <a:spLocks/>
          </p:cNvSpPr>
          <p:nvPr/>
        </p:nvSpPr>
        <p:spPr>
          <a:xfrm>
            <a:off x="4523508" y="3401293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Enter the name of evaluator 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F28FE-9DE1-1B49-E782-BCBB7A87B96D}"/>
              </a:ext>
            </a:extLst>
          </p:cNvPr>
          <p:cNvCxnSpPr/>
          <p:nvPr/>
        </p:nvCxnSpPr>
        <p:spPr>
          <a:xfrm flipV="1">
            <a:off x="5521027" y="2473033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B7C48B82-F402-D2BC-4744-098C50F7AB88}"/>
              </a:ext>
            </a:extLst>
          </p:cNvPr>
          <p:cNvSpPr txBox="1">
            <a:spLocks/>
          </p:cNvSpPr>
          <p:nvPr/>
        </p:nvSpPr>
        <p:spPr>
          <a:xfrm>
            <a:off x="4585862" y="197774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Select the date on the calendar 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91111-9226-9425-8D11-D41DC3012BB8}"/>
              </a:ext>
            </a:extLst>
          </p:cNvPr>
          <p:cNvCxnSpPr/>
          <p:nvPr/>
        </p:nvCxnSpPr>
        <p:spPr>
          <a:xfrm flipV="1">
            <a:off x="5521027" y="1032156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54C496F-C592-D657-5FC9-E82F0FA5DAC3}"/>
              </a:ext>
            </a:extLst>
          </p:cNvPr>
          <p:cNvSpPr txBox="1">
            <a:spLocks/>
          </p:cNvSpPr>
          <p:nvPr/>
        </p:nvSpPr>
        <p:spPr>
          <a:xfrm>
            <a:off x="4537367" y="509144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Upload the E-Signature using JPG, PNG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5C9CE-A470-30A2-F4C4-42FA68342250}"/>
              </a:ext>
            </a:extLst>
          </p:cNvPr>
          <p:cNvSpPr txBox="1"/>
          <p:nvPr/>
        </p:nvSpPr>
        <p:spPr>
          <a:xfrm>
            <a:off x="2064322" y="20770"/>
            <a:ext cx="430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Student Achievement Primary Section - 1.1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2CB915-7C38-AE17-7040-0CD2AF113F7F}"/>
              </a:ext>
            </a:extLst>
          </p:cNvPr>
          <p:cNvSpPr txBox="1"/>
          <p:nvPr/>
        </p:nvSpPr>
        <p:spPr>
          <a:xfrm>
            <a:off x="7467575" y="2867890"/>
            <a:ext cx="4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Evaluation Form 01-B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7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BF861-BF16-1731-C297-6BD73BF8E88A}"/>
              </a:ext>
            </a:extLst>
          </p:cNvPr>
          <p:cNvSpPr/>
          <p:nvPr/>
        </p:nvSpPr>
        <p:spPr>
          <a:xfrm>
            <a:off x="1427017" y="429491"/>
            <a:ext cx="2008909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Select evaluation format 1 -B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AED3EB-0F17-4B7A-32D2-01B6D161BE9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31472" y="942108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CEC6ACD1-41E2-97ED-5962-4F087399B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017" y="1884218"/>
            <a:ext cx="2008902" cy="51261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en-GB" sz="1800" dirty="0">
                <a:solidFill>
                  <a:schemeClr val="dk1"/>
                </a:solidFill>
              </a:rPr>
              <a:t>Click on </a:t>
            </a:r>
            <a:r>
              <a:rPr lang="en-GB" sz="1800" dirty="0"/>
              <a:t>the Secondary </a:t>
            </a:r>
            <a:r>
              <a:rPr lang="en-GB" sz="1800" dirty="0">
                <a:solidFill>
                  <a:schemeClr val="dk1"/>
                </a:solidFill>
              </a:rPr>
              <a:t>section radio button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F9B1A9-E807-ADC6-374D-94E8FE7796C9}"/>
              </a:ext>
            </a:extLst>
          </p:cNvPr>
          <p:cNvCxnSpPr>
            <a:cxnSpLocks/>
          </p:cNvCxnSpPr>
          <p:nvPr/>
        </p:nvCxnSpPr>
        <p:spPr>
          <a:xfrm>
            <a:off x="2431472" y="2396835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DCD6DF2-4772-23B7-E9C2-DD2846EBBC75}"/>
              </a:ext>
            </a:extLst>
          </p:cNvPr>
          <p:cNvSpPr txBox="1">
            <a:spLocks/>
          </p:cNvSpPr>
          <p:nvPr/>
        </p:nvSpPr>
        <p:spPr>
          <a:xfrm>
            <a:off x="1427017" y="3338945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Chose name of the school from the drop box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C8C6B-9AB5-EB36-16C9-51DC481F7107}"/>
              </a:ext>
            </a:extLst>
          </p:cNvPr>
          <p:cNvCxnSpPr>
            <a:cxnSpLocks/>
          </p:cNvCxnSpPr>
          <p:nvPr/>
        </p:nvCxnSpPr>
        <p:spPr>
          <a:xfrm>
            <a:off x="2431472" y="3851562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876AECCF-932D-60D7-5C0A-1F53D29B0842}"/>
              </a:ext>
            </a:extLst>
          </p:cNvPr>
          <p:cNvSpPr txBox="1">
            <a:spLocks/>
          </p:cNvSpPr>
          <p:nvPr/>
        </p:nvSpPr>
        <p:spPr>
          <a:xfrm>
            <a:off x="1427017" y="4793672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table 1.2.1</a:t>
            </a:r>
            <a:endParaRPr lang="en-US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463DD-74E7-6652-2D53-16F6B29AC50E}"/>
              </a:ext>
            </a:extLst>
          </p:cNvPr>
          <p:cNvCxnSpPr>
            <a:cxnSpLocks/>
          </p:cNvCxnSpPr>
          <p:nvPr/>
        </p:nvCxnSpPr>
        <p:spPr>
          <a:xfrm>
            <a:off x="2431468" y="5306289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31F937ED-ECE7-CA88-4AE0-68547258AF26}"/>
              </a:ext>
            </a:extLst>
          </p:cNvPr>
          <p:cNvSpPr txBox="1">
            <a:spLocks/>
          </p:cNvSpPr>
          <p:nvPr/>
        </p:nvSpPr>
        <p:spPr>
          <a:xfrm>
            <a:off x="1427017" y="624839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table 1.2.2</a:t>
            </a:r>
            <a:endParaRPr lang="en-US" sz="1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821C5-2353-76CE-713F-3DF8F5558D1B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3435919" y="6504708"/>
            <a:ext cx="77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43F6C024-94D9-994E-532F-181B4EBC9470}"/>
              </a:ext>
            </a:extLst>
          </p:cNvPr>
          <p:cNvSpPr txBox="1">
            <a:spLocks/>
          </p:cNvSpPr>
          <p:nvPr/>
        </p:nvSpPr>
        <p:spPr>
          <a:xfrm>
            <a:off x="9899070" y="6168745"/>
            <a:ext cx="2119746" cy="526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Calculate the no of indicators evaluator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113280-2CE1-5B30-B4C6-1AB9BDB1E6E5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10955477" y="5444836"/>
            <a:ext cx="3466" cy="7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2D7AD8A-8CC2-754E-7894-070F348212AA}"/>
              </a:ext>
            </a:extLst>
          </p:cNvPr>
          <p:cNvSpPr txBox="1">
            <a:spLocks/>
          </p:cNvSpPr>
          <p:nvPr/>
        </p:nvSpPr>
        <p:spPr>
          <a:xfrm>
            <a:off x="9954492" y="4700165"/>
            <a:ext cx="2001969" cy="744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Total marks obtained from the table 1.2.1 , 1.2.2, 1.2.3, 1.2.4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0DE7-4D37-470B-2D0F-0D2D9058A440}"/>
              </a:ext>
            </a:extLst>
          </p:cNvPr>
          <p:cNvCxnSpPr/>
          <p:nvPr/>
        </p:nvCxnSpPr>
        <p:spPr>
          <a:xfrm flipV="1">
            <a:off x="10952011" y="3806544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9891116-7E50-2AAD-140A-C686874D8EA6}"/>
              </a:ext>
            </a:extLst>
          </p:cNvPr>
          <p:cNvSpPr txBox="1">
            <a:spLocks/>
          </p:cNvSpPr>
          <p:nvPr/>
        </p:nvSpPr>
        <p:spPr>
          <a:xfrm>
            <a:off x="9947560" y="332163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Enter the name of evaluator 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F28FE-9DE1-1B49-E782-BCBB7A87B96D}"/>
              </a:ext>
            </a:extLst>
          </p:cNvPr>
          <p:cNvCxnSpPr/>
          <p:nvPr/>
        </p:nvCxnSpPr>
        <p:spPr>
          <a:xfrm flipV="1">
            <a:off x="10945079" y="2393379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B7C48B82-F402-D2BC-4744-098C50F7AB88}"/>
              </a:ext>
            </a:extLst>
          </p:cNvPr>
          <p:cNvSpPr txBox="1">
            <a:spLocks/>
          </p:cNvSpPr>
          <p:nvPr/>
        </p:nvSpPr>
        <p:spPr>
          <a:xfrm>
            <a:off x="10009914" y="1898086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Select the date on the calendar 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91111-9226-9425-8D11-D41DC3012BB8}"/>
              </a:ext>
            </a:extLst>
          </p:cNvPr>
          <p:cNvCxnSpPr/>
          <p:nvPr/>
        </p:nvCxnSpPr>
        <p:spPr>
          <a:xfrm flipV="1">
            <a:off x="10945079" y="952502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54C496F-C592-D657-5FC9-E82F0FA5DAC3}"/>
              </a:ext>
            </a:extLst>
          </p:cNvPr>
          <p:cNvSpPr txBox="1">
            <a:spLocks/>
          </p:cNvSpPr>
          <p:nvPr/>
        </p:nvSpPr>
        <p:spPr>
          <a:xfrm>
            <a:off x="9961419" y="42949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Upload the E-Signature using JPG, PNG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5C9CE-A470-30A2-F4C4-42FA68342250}"/>
              </a:ext>
            </a:extLst>
          </p:cNvPr>
          <p:cNvSpPr txBox="1"/>
          <p:nvPr/>
        </p:nvSpPr>
        <p:spPr>
          <a:xfrm>
            <a:off x="3657587" y="24427"/>
            <a:ext cx="45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Student Achievement Secondary Section - 1.2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CAC38-AFD0-939C-73F5-179125CCAB73}"/>
              </a:ext>
            </a:extLst>
          </p:cNvPr>
          <p:cNvSpPr txBox="1">
            <a:spLocks/>
          </p:cNvSpPr>
          <p:nvPr/>
        </p:nvSpPr>
        <p:spPr>
          <a:xfrm>
            <a:off x="4211782" y="6248399"/>
            <a:ext cx="1814938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table 1.2.3</a:t>
            </a:r>
            <a:endParaRPr lang="en-US" sz="1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7866E6-B921-3BF9-AD96-3323451B51BC}"/>
              </a:ext>
            </a:extLst>
          </p:cNvPr>
          <p:cNvCxnSpPr>
            <a:cxnSpLocks/>
          </p:cNvCxnSpPr>
          <p:nvPr/>
        </p:nvCxnSpPr>
        <p:spPr>
          <a:xfrm>
            <a:off x="6026720" y="6504707"/>
            <a:ext cx="94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43C230C6-B0AB-041D-ECC9-F0AE47C7D2D4}"/>
              </a:ext>
            </a:extLst>
          </p:cNvPr>
          <p:cNvSpPr txBox="1">
            <a:spLocks/>
          </p:cNvSpPr>
          <p:nvPr/>
        </p:nvSpPr>
        <p:spPr>
          <a:xfrm>
            <a:off x="6965389" y="6234543"/>
            <a:ext cx="1814938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table 1.2.4</a:t>
            </a:r>
            <a:endParaRPr lang="en-US" sz="1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F81B3A-DBD8-52E9-CB52-E36DA1FD3197}"/>
              </a:ext>
            </a:extLst>
          </p:cNvPr>
          <p:cNvCxnSpPr>
            <a:cxnSpLocks/>
          </p:cNvCxnSpPr>
          <p:nvPr/>
        </p:nvCxnSpPr>
        <p:spPr>
          <a:xfrm>
            <a:off x="8780327" y="6504707"/>
            <a:ext cx="1118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D4D58-5F17-8E93-28BB-389EB2E41C0B}"/>
              </a:ext>
            </a:extLst>
          </p:cNvPr>
          <p:cNvSpPr txBox="1"/>
          <p:nvPr/>
        </p:nvSpPr>
        <p:spPr>
          <a:xfrm>
            <a:off x="4792090" y="1663663"/>
            <a:ext cx="4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Evaluation Form 01-B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2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DCD6DF2-4772-23B7-E9C2-DD2846EBBC75}"/>
              </a:ext>
            </a:extLst>
          </p:cNvPr>
          <p:cNvSpPr txBox="1">
            <a:spLocks/>
          </p:cNvSpPr>
          <p:nvPr/>
        </p:nvSpPr>
        <p:spPr>
          <a:xfrm>
            <a:off x="1402771" y="393759"/>
            <a:ext cx="1995041" cy="827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Chose name of the school from the drop box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C8C6B-9AB5-EB36-16C9-51DC481F7107}"/>
              </a:ext>
            </a:extLst>
          </p:cNvPr>
          <p:cNvCxnSpPr>
            <a:cxnSpLocks/>
          </p:cNvCxnSpPr>
          <p:nvPr/>
        </p:nvCxnSpPr>
        <p:spPr>
          <a:xfrm>
            <a:off x="2431468" y="1221388"/>
            <a:ext cx="0" cy="67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876AECCF-932D-60D7-5C0A-1F53D29B0842}"/>
              </a:ext>
            </a:extLst>
          </p:cNvPr>
          <p:cNvSpPr txBox="1">
            <a:spLocks/>
          </p:cNvSpPr>
          <p:nvPr/>
        </p:nvSpPr>
        <p:spPr>
          <a:xfrm>
            <a:off x="1427017" y="5123995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2.1</a:t>
            </a:r>
            <a:endParaRPr lang="en-US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463DD-74E7-6652-2D53-16F6B29AC50E}"/>
              </a:ext>
            </a:extLst>
          </p:cNvPr>
          <p:cNvCxnSpPr>
            <a:cxnSpLocks/>
          </p:cNvCxnSpPr>
          <p:nvPr/>
        </p:nvCxnSpPr>
        <p:spPr>
          <a:xfrm>
            <a:off x="2431468" y="5666509"/>
            <a:ext cx="0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31F937ED-ECE7-CA88-4AE0-68547258AF26}"/>
              </a:ext>
            </a:extLst>
          </p:cNvPr>
          <p:cNvSpPr txBox="1">
            <a:spLocks/>
          </p:cNvSpPr>
          <p:nvPr/>
        </p:nvSpPr>
        <p:spPr>
          <a:xfrm>
            <a:off x="1427017" y="624839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2.2</a:t>
            </a:r>
            <a:endParaRPr lang="en-US" sz="1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821C5-2353-76CE-713F-3DF8F5558D1B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3435919" y="6504708"/>
            <a:ext cx="77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43F6C024-94D9-994E-532F-181B4EBC9470}"/>
              </a:ext>
            </a:extLst>
          </p:cNvPr>
          <p:cNvSpPr txBox="1">
            <a:spLocks/>
          </p:cNvSpPr>
          <p:nvPr/>
        </p:nvSpPr>
        <p:spPr>
          <a:xfrm>
            <a:off x="9899070" y="6168745"/>
            <a:ext cx="2119746" cy="526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Calculate the no of indicators evaluator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113280-2CE1-5B30-B4C6-1AB9BDB1E6E5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10955477" y="5444836"/>
            <a:ext cx="3466" cy="7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2D7AD8A-8CC2-754E-7894-070F348212AA}"/>
              </a:ext>
            </a:extLst>
          </p:cNvPr>
          <p:cNvSpPr txBox="1">
            <a:spLocks/>
          </p:cNvSpPr>
          <p:nvPr/>
        </p:nvSpPr>
        <p:spPr>
          <a:xfrm>
            <a:off x="9954492" y="4700165"/>
            <a:ext cx="2001969" cy="744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Total marks obtained from the criteria 2.1 , 2.2, 2.3, 2.4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0DE7-4D37-470B-2D0F-0D2D9058A440}"/>
              </a:ext>
            </a:extLst>
          </p:cNvPr>
          <p:cNvCxnSpPr/>
          <p:nvPr/>
        </p:nvCxnSpPr>
        <p:spPr>
          <a:xfrm flipV="1">
            <a:off x="10952011" y="3806544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9891116-7E50-2AAD-140A-C686874D8EA6}"/>
              </a:ext>
            </a:extLst>
          </p:cNvPr>
          <p:cNvSpPr txBox="1">
            <a:spLocks/>
          </p:cNvSpPr>
          <p:nvPr/>
        </p:nvSpPr>
        <p:spPr>
          <a:xfrm>
            <a:off x="9947560" y="332163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Enter the name of evaluated  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F28FE-9DE1-1B49-E782-BCBB7A87B96D}"/>
              </a:ext>
            </a:extLst>
          </p:cNvPr>
          <p:cNvCxnSpPr/>
          <p:nvPr/>
        </p:nvCxnSpPr>
        <p:spPr>
          <a:xfrm flipV="1">
            <a:off x="10945079" y="2393379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B7C48B82-F402-D2BC-4744-098C50F7AB88}"/>
              </a:ext>
            </a:extLst>
          </p:cNvPr>
          <p:cNvSpPr txBox="1">
            <a:spLocks/>
          </p:cNvSpPr>
          <p:nvPr/>
        </p:nvSpPr>
        <p:spPr>
          <a:xfrm>
            <a:off x="10009914" y="1898086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Select the date on the calendar 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91111-9226-9425-8D11-D41DC3012BB8}"/>
              </a:ext>
            </a:extLst>
          </p:cNvPr>
          <p:cNvCxnSpPr/>
          <p:nvPr/>
        </p:nvCxnSpPr>
        <p:spPr>
          <a:xfrm flipV="1">
            <a:off x="10945079" y="952502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54C496F-C592-D657-5FC9-E82F0FA5DAC3}"/>
              </a:ext>
            </a:extLst>
          </p:cNvPr>
          <p:cNvSpPr txBox="1">
            <a:spLocks/>
          </p:cNvSpPr>
          <p:nvPr/>
        </p:nvSpPr>
        <p:spPr>
          <a:xfrm>
            <a:off x="9961419" y="42949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Upload the E-Signature using JPG, PNG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5C9CE-A470-30A2-F4C4-42FA68342250}"/>
              </a:ext>
            </a:extLst>
          </p:cNvPr>
          <p:cNvSpPr txBox="1"/>
          <p:nvPr/>
        </p:nvSpPr>
        <p:spPr>
          <a:xfrm>
            <a:off x="3657586" y="24427"/>
            <a:ext cx="59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Classroom evaluation – Learning teaching and Assessment 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D05BC5-C9EF-DC3D-F9DB-56AC2911F1A2}"/>
              </a:ext>
            </a:extLst>
          </p:cNvPr>
          <p:cNvSpPr txBox="1"/>
          <p:nvPr/>
        </p:nvSpPr>
        <p:spPr>
          <a:xfrm>
            <a:off x="4792090" y="1663663"/>
            <a:ext cx="4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Evaluation Form 02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CAC38-AFD0-939C-73F5-179125CCAB73}"/>
              </a:ext>
            </a:extLst>
          </p:cNvPr>
          <p:cNvSpPr txBox="1">
            <a:spLocks/>
          </p:cNvSpPr>
          <p:nvPr/>
        </p:nvSpPr>
        <p:spPr>
          <a:xfrm>
            <a:off x="4211782" y="6248399"/>
            <a:ext cx="1814938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2.3</a:t>
            </a:r>
            <a:endParaRPr lang="en-US" sz="1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7866E6-B921-3BF9-AD96-3323451B51BC}"/>
              </a:ext>
            </a:extLst>
          </p:cNvPr>
          <p:cNvCxnSpPr>
            <a:cxnSpLocks/>
          </p:cNvCxnSpPr>
          <p:nvPr/>
        </p:nvCxnSpPr>
        <p:spPr>
          <a:xfrm>
            <a:off x="6026720" y="6504707"/>
            <a:ext cx="94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43C230C6-B0AB-041D-ECC9-F0AE47C7D2D4}"/>
              </a:ext>
            </a:extLst>
          </p:cNvPr>
          <p:cNvSpPr txBox="1">
            <a:spLocks/>
          </p:cNvSpPr>
          <p:nvPr/>
        </p:nvSpPr>
        <p:spPr>
          <a:xfrm>
            <a:off x="6965389" y="6234543"/>
            <a:ext cx="1814938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2.4</a:t>
            </a:r>
            <a:endParaRPr lang="en-US" sz="1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F81B3A-DBD8-52E9-CB52-E36DA1FD3197}"/>
              </a:ext>
            </a:extLst>
          </p:cNvPr>
          <p:cNvCxnSpPr>
            <a:cxnSpLocks/>
          </p:cNvCxnSpPr>
          <p:nvPr/>
        </p:nvCxnSpPr>
        <p:spPr>
          <a:xfrm>
            <a:off x="8780327" y="6504707"/>
            <a:ext cx="1118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A1D75443-997F-22EA-835F-6327A25B7A85}"/>
              </a:ext>
            </a:extLst>
          </p:cNvPr>
          <p:cNvSpPr/>
          <p:nvPr/>
        </p:nvSpPr>
        <p:spPr>
          <a:xfrm>
            <a:off x="973285" y="1894612"/>
            <a:ext cx="2916365" cy="264275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enter four teachers Name, Grade, period, subject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6F6528-01DC-A77E-F3E9-14B6FF87988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431467" y="4537363"/>
            <a:ext cx="1" cy="58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B769F1-0B67-ED90-F561-29DC206B7C55}"/>
              </a:ext>
            </a:extLst>
          </p:cNvPr>
          <p:cNvCxnSpPr>
            <a:stCxn id="33" idx="3"/>
          </p:cNvCxnSpPr>
          <p:nvPr/>
        </p:nvCxnSpPr>
        <p:spPr>
          <a:xfrm flipV="1">
            <a:off x="3889650" y="3215987"/>
            <a:ext cx="27189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51C60C-D6D4-0AF7-181C-D484F90C05C0}"/>
              </a:ext>
            </a:extLst>
          </p:cNvPr>
          <p:cNvCxnSpPr/>
          <p:nvPr/>
        </p:nvCxnSpPr>
        <p:spPr>
          <a:xfrm>
            <a:off x="6608610" y="3215987"/>
            <a:ext cx="0" cy="242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B31B8A-D0BF-505B-DFB6-4BA767F2BED1}"/>
              </a:ext>
            </a:extLst>
          </p:cNvPr>
          <p:cNvCxnSpPr>
            <a:cxnSpLocks/>
          </p:cNvCxnSpPr>
          <p:nvPr/>
        </p:nvCxnSpPr>
        <p:spPr>
          <a:xfrm>
            <a:off x="6608610" y="5636613"/>
            <a:ext cx="3657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9CD14C-5C84-F504-8774-6AD37E2E41AC}"/>
              </a:ext>
            </a:extLst>
          </p:cNvPr>
          <p:cNvCxnSpPr/>
          <p:nvPr/>
        </p:nvCxnSpPr>
        <p:spPr>
          <a:xfrm>
            <a:off x="10266218" y="5636612"/>
            <a:ext cx="0" cy="53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3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DCD6DF2-4772-23B7-E9C2-DD2846EBBC75}"/>
              </a:ext>
            </a:extLst>
          </p:cNvPr>
          <p:cNvSpPr txBox="1">
            <a:spLocks/>
          </p:cNvSpPr>
          <p:nvPr/>
        </p:nvSpPr>
        <p:spPr>
          <a:xfrm>
            <a:off x="1427017" y="363694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Chose name of the school from the drop box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C8C6B-9AB5-EB36-16C9-51DC481F7107}"/>
              </a:ext>
            </a:extLst>
          </p:cNvPr>
          <p:cNvCxnSpPr>
            <a:cxnSpLocks/>
          </p:cNvCxnSpPr>
          <p:nvPr/>
        </p:nvCxnSpPr>
        <p:spPr>
          <a:xfrm>
            <a:off x="2466104" y="876311"/>
            <a:ext cx="6934" cy="6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876AECCF-932D-60D7-5C0A-1F53D29B0842}"/>
              </a:ext>
            </a:extLst>
          </p:cNvPr>
          <p:cNvSpPr txBox="1">
            <a:spLocks/>
          </p:cNvSpPr>
          <p:nvPr/>
        </p:nvSpPr>
        <p:spPr>
          <a:xfrm>
            <a:off x="1427017" y="1543934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3.1</a:t>
            </a:r>
            <a:endParaRPr lang="en-US" sz="18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1F937ED-ECE7-CA88-4AE0-68547258AF26}"/>
              </a:ext>
            </a:extLst>
          </p:cNvPr>
          <p:cNvSpPr txBox="1">
            <a:spLocks/>
          </p:cNvSpPr>
          <p:nvPr/>
        </p:nvSpPr>
        <p:spPr>
          <a:xfrm>
            <a:off x="1427017" y="624839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3.6</a:t>
            </a:r>
            <a:endParaRPr lang="en-US" sz="1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821C5-2353-76CE-713F-3DF8F5558D1B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3435919" y="6504708"/>
            <a:ext cx="77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43F6C024-94D9-994E-532F-181B4EBC9470}"/>
              </a:ext>
            </a:extLst>
          </p:cNvPr>
          <p:cNvSpPr txBox="1">
            <a:spLocks/>
          </p:cNvSpPr>
          <p:nvPr/>
        </p:nvSpPr>
        <p:spPr>
          <a:xfrm>
            <a:off x="9899070" y="6168745"/>
            <a:ext cx="2119746" cy="526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Calculate the no of indicators evaluator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113280-2CE1-5B30-B4C6-1AB9BDB1E6E5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10955477" y="5444836"/>
            <a:ext cx="3466" cy="7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2D7AD8A-8CC2-754E-7894-070F348212AA}"/>
              </a:ext>
            </a:extLst>
          </p:cNvPr>
          <p:cNvSpPr txBox="1">
            <a:spLocks/>
          </p:cNvSpPr>
          <p:nvPr/>
        </p:nvSpPr>
        <p:spPr>
          <a:xfrm>
            <a:off x="9954492" y="4700165"/>
            <a:ext cx="2001969" cy="744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Total marks obtained from the Criteria 3.1 - 3.8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0DE7-4D37-470B-2D0F-0D2D9058A440}"/>
              </a:ext>
            </a:extLst>
          </p:cNvPr>
          <p:cNvCxnSpPr/>
          <p:nvPr/>
        </p:nvCxnSpPr>
        <p:spPr>
          <a:xfrm flipV="1">
            <a:off x="10952011" y="3806544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9891116-7E50-2AAD-140A-C686874D8EA6}"/>
              </a:ext>
            </a:extLst>
          </p:cNvPr>
          <p:cNvSpPr txBox="1">
            <a:spLocks/>
          </p:cNvSpPr>
          <p:nvPr/>
        </p:nvSpPr>
        <p:spPr>
          <a:xfrm>
            <a:off x="9947560" y="332163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Enter the name of evaluator 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F28FE-9DE1-1B49-E782-BCBB7A87B96D}"/>
              </a:ext>
            </a:extLst>
          </p:cNvPr>
          <p:cNvCxnSpPr/>
          <p:nvPr/>
        </p:nvCxnSpPr>
        <p:spPr>
          <a:xfrm flipV="1">
            <a:off x="10945079" y="2393379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B7C48B82-F402-D2BC-4744-098C50F7AB88}"/>
              </a:ext>
            </a:extLst>
          </p:cNvPr>
          <p:cNvSpPr txBox="1">
            <a:spLocks/>
          </p:cNvSpPr>
          <p:nvPr/>
        </p:nvSpPr>
        <p:spPr>
          <a:xfrm>
            <a:off x="10009914" y="1898086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Select the date on the calendar 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91111-9226-9425-8D11-D41DC3012BB8}"/>
              </a:ext>
            </a:extLst>
          </p:cNvPr>
          <p:cNvCxnSpPr/>
          <p:nvPr/>
        </p:nvCxnSpPr>
        <p:spPr>
          <a:xfrm flipV="1">
            <a:off x="10945079" y="952502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54C496F-C592-D657-5FC9-E82F0FA5DAC3}"/>
              </a:ext>
            </a:extLst>
          </p:cNvPr>
          <p:cNvSpPr txBox="1">
            <a:spLocks/>
          </p:cNvSpPr>
          <p:nvPr/>
        </p:nvSpPr>
        <p:spPr>
          <a:xfrm>
            <a:off x="9961419" y="42949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Upload the E-Signature using JPG, PNG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5C9CE-A470-30A2-F4C4-42FA68342250}"/>
              </a:ext>
            </a:extLst>
          </p:cNvPr>
          <p:cNvSpPr txBox="1"/>
          <p:nvPr/>
        </p:nvSpPr>
        <p:spPr>
          <a:xfrm>
            <a:off x="4842153" y="60158"/>
            <a:ext cx="331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Formal Curriculum Management 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CAC38-AFD0-939C-73F5-179125CCAB73}"/>
              </a:ext>
            </a:extLst>
          </p:cNvPr>
          <p:cNvSpPr txBox="1">
            <a:spLocks/>
          </p:cNvSpPr>
          <p:nvPr/>
        </p:nvSpPr>
        <p:spPr>
          <a:xfrm>
            <a:off x="4211782" y="6248399"/>
            <a:ext cx="1814938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3.7</a:t>
            </a:r>
            <a:endParaRPr lang="en-US" sz="1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7866E6-B921-3BF9-AD96-3323451B51BC}"/>
              </a:ext>
            </a:extLst>
          </p:cNvPr>
          <p:cNvCxnSpPr>
            <a:cxnSpLocks/>
          </p:cNvCxnSpPr>
          <p:nvPr/>
        </p:nvCxnSpPr>
        <p:spPr>
          <a:xfrm>
            <a:off x="6026720" y="6504707"/>
            <a:ext cx="94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43C230C6-B0AB-041D-ECC9-F0AE47C7D2D4}"/>
              </a:ext>
            </a:extLst>
          </p:cNvPr>
          <p:cNvSpPr txBox="1">
            <a:spLocks/>
          </p:cNvSpPr>
          <p:nvPr/>
        </p:nvSpPr>
        <p:spPr>
          <a:xfrm>
            <a:off x="6965389" y="6234543"/>
            <a:ext cx="1814938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3.8</a:t>
            </a:r>
            <a:endParaRPr lang="en-US" sz="1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F81B3A-DBD8-52E9-CB52-E36DA1FD3197}"/>
              </a:ext>
            </a:extLst>
          </p:cNvPr>
          <p:cNvCxnSpPr>
            <a:cxnSpLocks/>
          </p:cNvCxnSpPr>
          <p:nvPr/>
        </p:nvCxnSpPr>
        <p:spPr>
          <a:xfrm>
            <a:off x="8780327" y="6504707"/>
            <a:ext cx="1118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EBC099EF-868D-000D-80AB-D01B8814C50F}"/>
              </a:ext>
            </a:extLst>
          </p:cNvPr>
          <p:cNvSpPr txBox="1">
            <a:spLocks/>
          </p:cNvSpPr>
          <p:nvPr/>
        </p:nvSpPr>
        <p:spPr>
          <a:xfrm>
            <a:off x="1468587" y="251000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3.2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93E7A7-F670-C744-29BD-3780AB881FD2}"/>
              </a:ext>
            </a:extLst>
          </p:cNvPr>
          <p:cNvCxnSpPr>
            <a:cxnSpLocks/>
          </p:cNvCxnSpPr>
          <p:nvPr/>
        </p:nvCxnSpPr>
        <p:spPr>
          <a:xfrm>
            <a:off x="2473038" y="2053216"/>
            <a:ext cx="0" cy="35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0ACD0E9A-6DCF-109A-9D94-823B4DC0095E}"/>
              </a:ext>
            </a:extLst>
          </p:cNvPr>
          <p:cNvSpPr txBox="1">
            <a:spLocks/>
          </p:cNvSpPr>
          <p:nvPr/>
        </p:nvSpPr>
        <p:spPr>
          <a:xfrm>
            <a:off x="1468587" y="4373279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3.4</a:t>
            </a:r>
            <a:endParaRPr lang="en-US" sz="1800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AF2AFDF-07FC-0211-6051-4BD5FAA1EBC7}"/>
              </a:ext>
            </a:extLst>
          </p:cNvPr>
          <p:cNvSpPr txBox="1">
            <a:spLocks/>
          </p:cNvSpPr>
          <p:nvPr/>
        </p:nvSpPr>
        <p:spPr>
          <a:xfrm>
            <a:off x="1468587" y="3459315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3.3</a:t>
            </a:r>
            <a:endParaRPr lang="en-US" sz="1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A96622-AC5A-232D-B8EF-33ACECF92C7C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2473038" y="3022617"/>
            <a:ext cx="0" cy="43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237B02-0243-7A0A-AC2D-DE3137277C8E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2473038" y="3971932"/>
            <a:ext cx="0" cy="40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8DFA0950-85EC-B7B1-BB6E-3857736F08D0}"/>
              </a:ext>
            </a:extLst>
          </p:cNvPr>
          <p:cNvSpPr txBox="1">
            <a:spLocks/>
          </p:cNvSpPr>
          <p:nvPr/>
        </p:nvSpPr>
        <p:spPr>
          <a:xfrm>
            <a:off x="1444335" y="5263857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3.5</a:t>
            </a:r>
            <a:endParaRPr lang="en-US" sz="18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C86B0D-6E57-FA6C-9185-93CD414364C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473038" y="4814889"/>
            <a:ext cx="0" cy="47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F6503E-BEFB-7993-B9C5-58B3CA26830D}"/>
              </a:ext>
            </a:extLst>
          </p:cNvPr>
          <p:cNvCxnSpPr>
            <a:cxnSpLocks/>
          </p:cNvCxnSpPr>
          <p:nvPr/>
        </p:nvCxnSpPr>
        <p:spPr>
          <a:xfrm>
            <a:off x="2473038" y="5705467"/>
            <a:ext cx="0" cy="54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5489D6-8C08-E256-AFE1-D1651AA308B0}"/>
              </a:ext>
            </a:extLst>
          </p:cNvPr>
          <p:cNvSpPr txBox="1"/>
          <p:nvPr/>
        </p:nvSpPr>
        <p:spPr>
          <a:xfrm>
            <a:off x="4523444" y="2602478"/>
            <a:ext cx="4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Evaluation Form 03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0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DCD6DF2-4772-23B7-E9C2-DD2846EBBC75}"/>
              </a:ext>
            </a:extLst>
          </p:cNvPr>
          <p:cNvSpPr txBox="1">
            <a:spLocks/>
          </p:cNvSpPr>
          <p:nvPr/>
        </p:nvSpPr>
        <p:spPr>
          <a:xfrm>
            <a:off x="1427017" y="363694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Chose name of the school from the drop box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C8C6B-9AB5-EB36-16C9-51DC481F7107}"/>
              </a:ext>
            </a:extLst>
          </p:cNvPr>
          <p:cNvCxnSpPr>
            <a:cxnSpLocks/>
          </p:cNvCxnSpPr>
          <p:nvPr/>
        </p:nvCxnSpPr>
        <p:spPr>
          <a:xfrm>
            <a:off x="2466104" y="876311"/>
            <a:ext cx="6934" cy="6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876AECCF-932D-60D7-5C0A-1F53D29B0842}"/>
              </a:ext>
            </a:extLst>
          </p:cNvPr>
          <p:cNvSpPr txBox="1">
            <a:spLocks/>
          </p:cNvSpPr>
          <p:nvPr/>
        </p:nvSpPr>
        <p:spPr>
          <a:xfrm>
            <a:off x="1427017" y="1543934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4.1</a:t>
            </a:r>
            <a:endParaRPr lang="en-US" sz="1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6C024-94D9-994E-532F-181B4EBC9470}"/>
              </a:ext>
            </a:extLst>
          </p:cNvPr>
          <p:cNvSpPr txBox="1">
            <a:spLocks/>
          </p:cNvSpPr>
          <p:nvPr/>
        </p:nvSpPr>
        <p:spPr>
          <a:xfrm>
            <a:off x="9899070" y="6168745"/>
            <a:ext cx="2119746" cy="526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Calculate the no of indicators evaluator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113280-2CE1-5B30-B4C6-1AB9BDB1E6E5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10955477" y="5444836"/>
            <a:ext cx="3466" cy="7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2D7AD8A-8CC2-754E-7894-070F348212AA}"/>
              </a:ext>
            </a:extLst>
          </p:cNvPr>
          <p:cNvSpPr txBox="1">
            <a:spLocks/>
          </p:cNvSpPr>
          <p:nvPr/>
        </p:nvSpPr>
        <p:spPr>
          <a:xfrm>
            <a:off x="9954492" y="4700165"/>
            <a:ext cx="2001969" cy="744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Total marks obtained from the Criteria 4.1 - 4.5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0DE7-4D37-470B-2D0F-0D2D9058A440}"/>
              </a:ext>
            </a:extLst>
          </p:cNvPr>
          <p:cNvCxnSpPr/>
          <p:nvPr/>
        </p:nvCxnSpPr>
        <p:spPr>
          <a:xfrm flipV="1">
            <a:off x="10952011" y="3806544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9891116-7E50-2AAD-140A-C686874D8EA6}"/>
              </a:ext>
            </a:extLst>
          </p:cNvPr>
          <p:cNvSpPr txBox="1">
            <a:spLocks/>
          </p:cNvSpPr>
          <p:nvPr/>
        </p:nvSpPr>
        <p:spPr>
          <a:xfrm>
            <a:off x="9947560" y="332163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Enter the name of evaluator 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F28FE-9DE1-1B49-E782-BCBB7A87B96D}"/>
              </a:ext>
            </a:extLst>
          </p:cNvPr>
          <p:cNvCxnSpPr/>
          <p:nvPr/>
        </p:nvCxnSpPr>
        <p:spPr>
          <a:xfrm flipV="1">
            <a:off x="10945079" y="2393379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B7C48B82-F402-D2BC-4744-098C50F7AB88}"/>
              </a:ext>
            </a:extLst>
          </p:cNvPr>
          <p:cNvSpPr txBox="1">
            <a:spLocks/>
          </p:cNvSpPr>
          <p:nvPr/>
        </p:nvSpPr>
        <p:spPr>
          <a:xfrm>
            <a:off x="10009914" y="1898086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Select the date on the calendar 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91111-9226-9425-8D11-D41DC3012BB8}"/>
              </a:ext>
            </a:extLst>
          </p:cNvPr>
          <p:cNvCxnSpPr/>
          <p:nvPr/>
        </p:nvCxnSpPr>
        <p:spPr>
          <a:xfrm flipV="1">
            <a:off x="10945079" y="952502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54C496F-C592-D657-5FC9-E82F0FA5DAC3}"/>
              </a:ext>
            </a:extLst>
          </p:cNvPr>
          <p:cNvSpPr txBox="1">
            <a:spLocks/>
          </p:cNvSpPr>
          <p:nvPr/>
        </p:nvSpPr>
        <p:spPr>
          <a:xfrm>
            <a:off x="9961419" y="42949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Upload the E-Signature using JPG, PNG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5C9CE-A470-30A2-F4C4-42FA68342250}"/>
              </a:ext>
            </a:extLst>
          </p:cNvPr>
          <p:cNvSpPr txBox="1"/>
          <p:nvPr/>
        </p:nvSpPr>
        <p:spPr>
          <a:xfrm>
            <a:off x="4842153" y="60158"/>
            <a:ext cx="258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 Curriculum Activities  </a:t>
            </a:r>
            <a:endParaRPr lang="en-US" b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BC099EF-868D-000D-80AB-D01B8814C50F}"/>
              </a:ext>
            </a:extLst>
          </p:cNvPr>
          <p:cNvSpPr txBox="1">
            <a:spLocks/>
          </p:cNvSpPr>
          <p:nvPr/>
        </p:nvSpPr>
        <p:spPr>
          <a:xfrm>
            <a:off x="1468587" y="251000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4.2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93E7A7-F670-C744-29BD-3780AB881FD2}"/>
              </a:ext>
            </a:extLst>
          </p:cNvPr>
          <p:cNvCxnSpPr>
            <a:cxnSpLocks/>
          </p:cNvCxnSpPr>
          <p:nvPr/>
        </p:nvCxnSpPr>
        <p:spPr>
          <a:xfrm>
            <a:off x="2473038" y="2053216"/>
            <a:ext cx="0" cy="35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0ACD0E9A-6DCF-109A-9D94-823B4DC0095E}"/>
              </a:ext>
            </a:extLst>
          </p:cNvPr>
          <p:cNvSpPr txBox="1">
            <a:spLocks/>
          </p:cNvSpPr>
          <p:nvPr/>
        </p:nvSpPr>
        <p:spPr>
          <a:xfrm>
            <a:off x="1468587" y="4373279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4.4</a:t>
            </a:r>
            <a:endParaRPr lang="en-US" sz="1800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AF2AFDF-07FC-0211-6051-4BD5FAA1EBC7}"/>
              </a:ext>
            </a:extLst>
          </p:cNvPr>
          <p:cNvSpPr txBox="1">
            <a:spLocks/>
          </p:cNvSpPr>
          <p:nvPr/>
        </p:nvSpPr>
        <p:spPr>
          <a:xfrm>
            <a:off x="1468587" y="3459315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4.3</a:t>
            </a:r>
            <a:endParaRPr lang="en-US" sz="1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A96622-AC5A-232D-B8EF-33ACECF92C7C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2473038" y="3022617"/>
            <a:ext cx="0" cy="43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237B02-0243-7A0A-AC2D-DE3137277C8E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2473038" y="3971932"/>
            <a:ext cx="0" cy="40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8DFA0950-85EC-B7B1-BB6E-3857736F08D0}"/>
              </a:ext>
            </a:extLst>
          </p:cNvPr>
          <p:cNvSpPr txBox="1">
            <a:spLocks/>
          </p:cNvSpPr>
          <p:nvPr/>
        </p:nvSpPr>
        <p:spPr>
          <a:xfrm>
            <a:off x="1444335" y="5263857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4.5</a:t>
            </a:r>
            <a:endParaRPr lang="en-US" sz="18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C86B0D-6E57-FA6C-9185-93CD414364C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473038" y="4814889"/>
            <a:ext cx="0" cy="47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C19572-6888-2CB7-4B64-2B58B0A4CD1E}"/>
              </a:ext>
            </a:extLst>
          </p:cNvPr>
          <p:cNvCxnSpPr>
            <a:stCxn id="53" idx="2"/>
          </p:cNvCxnSpPr>
          <p:nvPr/>
        </p:nvCxnSpPr>
        <p:spPr>
          <a:xfrm>
            <a:off x="2448786" y="5705467"/>
            <a:ext cx="17318" cy="79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A676E8-C4C6-BF97-9F99-98BEB9D91DDD}"/>
              </a:ext>
            </a:extLst>
          </p:cNvPr>
          <p:cNvCxnSpPr>
            <a:cxnSpLocks/>
          </p:cNvCxnSpPr>
          <p:nvPr/>
        </p:nvCxnSpPr>
        <p:spPr>
          <a:xfrm>
            <a:off x="2473038" y="6497782"/>
            <a:ext cx="742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6D8974-4205-9748-8518-66717880C0EF}"/>
              </a:ext>
            </a:extLst>
          </p:cNvPr>
          <p:cNvSpPr txBox="1"/>
          <p:nvPr/>
        </p:nvSpPr>
        <p:spPr>
          <a:xfrm>
            <a:off x="4613524" y="2993172"/>
            <a:ext cx="4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Evaluation Form 04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5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DCD6DF2-4772-23B7-E9C2-DD2846EBBC75}"/>
              </a:ext>
            </a:extLst>
          </p:cNvPr>
          <p:cNvSpPr txBox="1">
            <a:spLocks/>
          </p:cNvSpPr>
          <p:nvPr/>
        </p:nvSpPr>
        <p:spPr>
          <a:xfrm>
            <a:off x="519590" y="243481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Chose name of the school from the drop box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C8C6B-9AB5-EB36-16C9-51DC481F7107}"/>
              </a:ext>
            </a:extLst>
          </p:cNvPr>
          <p:cNvCxnSpPr>
            <a:cxnSpLocks/>
          </p:cNvCxnSpPr>
          <p:nvPr/>
        </p:nvCxnSpPr>
        <p:spPr>
          <a:xfrm>
            <a:off x="1558677" y="756098"/>
            <a:ext cx="6934" cy="6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876AECCF-932D-60D7-5C0A-1F53D29B0842}"/>
              </a:ext>
            </a:extLst>
          </p:cNvPr>
          <p:cNvSpPr txBox="1">
            <a:spLocks/>
          </p:cNvSpPr>
          <p:nvPr/>
        </p:nvSpPr>
        <p:spPr>
          <a:xfrm>
            <a:off x="519590" y="1423721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5.1</a:t>
            </a:r>
            <a:endParaRPr lang="en-US" sz="1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6C024-94D9-994E-532F-181B4EBC9470}"/>
              </a:ext>
            </a:extLst>
          </p:cNvPr>
          <p:cNvSpPr txBox="1">
            <a:spLocks/>
          </p:cNvSpPr>
          <p:nvPr/>
        </p:nvSpPr>
        <p:spPr>
          <a:xfrm>
            <a:off x="9899070" y="6168745"/>
            <a:ext cx="2119746" cy="526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Calculate the no of indicators evaluator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113280-2CE1-5B30-B4C6-1AB9BDB1E6E5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10955477" y="5444836"/>
            <a:ext cx="3466" cy="7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2D7AD8A-8CC2-754E-7894-070F348212AA}"/>
              </a:ext>
            </a:extLst>
          </p:cNvPr>
          <p:cNvSpPr txBox="1">
            <a:spLocks/>
          </p:cNvSpPr>
          <p:nvPr/>
        </p:nvSpPr>
        <p:spPr>
          <a:xfrm>
            <a:off x="9954492" y="4700165"/>
            <a:ext cx="2001969" cy="744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Total marks obtained from the Criteria 5.1 - 5.9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0DE7-4D37-470B-2D0F-0D2D9058A440}"/>
              </a:ext>
            </a:extLst>
          </p:cNvPr>
          <p:cNvCxnSpPr/>
          <p:nvPr/>
        </p:nvCxnSpPr>
        <p:spPr>
          <a:xfrm flipV="1">
            <a:off x="10952011" y="3806544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9891116-7E50-2AAD-140A-C686874D8EA6}"/>
              </a:ext>
            </a:extLst>
          </p:cNvPr>
          <p:cNvSpPr txBox="1">
            <a:spLocks/>
          </p:cNvSpPr>
          <p:nvPr/>
        </p:nvSpPr>
        <p:spPr>
          <a:xfrm>
            <a:off x="9947560" y="332163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Enter the name of evaluator 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F28FE-9DE1-1B49-E782-BCBB7A87B96D}"/>
              </a:ext>
            </a:extLst>
          </p:cNvPr>
          <p:cNvCxnSpPr/>
          <p:nvPr/>
        </p:nvCxnSpPr>
        <p:spPr>
          <a:xfrm flipV="1">
            <a:off x="10945079" y="2393379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B7C48B82-F402-D2BC-4744-098C50F7AB88}"/>
              </a:ext>
            </a:extLst>
          </p:cNvPr>
          <p:cNvSpPr txBox="1">
            <a:spLocks/>
          </p:cNvSpPr>
          <p:nvPr/>
        </p:nvSpPr>
        <p:spPr>
          <a:xfrm>
            <a:off x="10009914" y="1898086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Select the date on the calendar 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91111-9226-9425-8D11-D41DC3012BB8}"/>
              </a:ext>
            </a:extLst>
          </p:cNvPr>
          <p:cNvCxnSpPr/>
          <p:nvPr/>
        </p:nvCxnSpPr>
        <p:spPr>
          <a:xfrm flipV="1">
            <a:off x="10945079" y="952502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54C496F-C592-D657-5FC9-E82F0FA5DAC3}"/>
              </a:ext>
            </a:extLst>
          </p:cNvPr>
          <p:cNvSpPr txBox="1">
            <a:spLocks/>
          </p:cNvSpPr>
          <p:nvPr/>
        </p:nvSpPr>
        <p:spPr>
          <a:xfrm>
            <a:off x="9961419" y="42949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Upload the E-Signature using JPG, PNG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5C9CE-A470-30A2-F4C4-42FA68342250}"/>
              </a:ext>
            </a:extLst>
          </p:cNvPr>
          <p:cNvSpPr txBox="1"/>
          <p:nvPr/>
        </p:nvSpPr>
        <p:spPr>
          <a:xfrm>
            <a:off x="5451753" y="60158"/>
            <a:ext cx="186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Student Welfare </a:t>
            </a:r>
            <a:endParaRPr lang="en-US" b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BC099EF-868D-000D-80AB-D01B8814C50F}"/>
              </a:ext>
            </a:extLst>
          </p:cNvPr>
          <p:cNvSpPr txBox="1">
            <a:spLocks/>
          </p:cNvSpPr>
          <p:nvPr/>
        </p:nvSpPr>
        <p:spPr>
          <a:xfrm>
            <a:off x="561160" y="2389787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5.2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93E7A7-F670-C744-29BD-3780AB881FD2}"/>
              </a:ext>
            </a:extLst>
          </p:cNvPr>
          <p:cNvCxnSpPr>
            <a:cxnSpLocks/>
          </p:cNvCxnSpPr>
          <p:nvPr/>
        </p:nvCxnSpPr>
        <p:spPr>
          <a:xfrm>
            <a:off x="1565611" y="1933003"/>
            <a:ext cx="0" cy="35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0ACD0E9A-6DCF-109A-9D94-823B4DC0095E}"/>
              </a:ext>
            </a:extLst>
          </p:cNvPr>
          <p:cNvSpPr txBox="1">
            <a:spLocks/>
          </p:cNvSpPr>
          <p:nvPr/>
        </p:nvSpPr>
        <p:spPr>
          <a:xfrm>
            <a:off x="561160" y="4253066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5.4</a:t>
            </a:r>
            <a:endParaRPr lang="en-US" sz="1800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AF2AFDF-07FC-0211-6051-4BD5FAA1EBC7}"/>
              </a:ext>
            </a:extLst>
          </p:cNvPr>
          <p:cNvSpPr txBox="1">
            <a:spLocks/>
          </p:cNvSpPr>
          <p:nvPr/>
        </p:nvSpPr>
        <p:spPr>
          <a:xfrm>
            <a:off x="561160" y="3339102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5.3</a:t>
            </a:r>
            <a:endParaRPr lang="en-US" sz="1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A96622-AC5A-232D-B8EF-33ACECF92C7C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1565611" y="2902404"/>
            <a:ext cx="0" cy="43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237B02-0243-7A0A-AC2D-DE3137277C8E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1565611" y="3851719"/>
            <a:ext cx="0" cy="40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8DFA0950-85EC-B7B1-BB6E-3857736F08D0}"/>
              </a:ext>
            </a:extLst>
          </p:cNvPr>
          <p:cNvSpPr txBox="1">
            <a:spLocks/>
          </p:cNvSpPr>
          <p:nvPr/>
        </p:nvSpPr>
        <p:spPr>
          <a:xfrm>
            <a:off x="536908" y="5143644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5.5</a:t>
            </a:r>
            <a:endParaRPr lang="en-US" sz="18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C86B0D-6E57-FA6C-9185-93CD414364C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65611" y="4694676"/>
            <a:ext cx="0" cy="47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B4FB8BB0-CFEE-E495-1313-F4648A54C81A}"/>
              </a:ext>
            </a:extLst>
          </p:cNvPr>
          <p:cNvSpPr txBox="1">
            <a:spLocks/>
          </p:cNvSpPr>
          <p:nvPr/>
        </p:nvSpPr>
        <p:spPr>
          <a:xfrm>
            <a:off x="519590" y="6172909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5.6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F38EC-8B29-0D6E-7124-ED9257C5DC10}"/>
              </a:ext>
            </a:extLst>
          </p:cNvPr>
          <p:cNvSpPr txBox="1">
            <a:spLocks/>
          </p:cNvSpPr>
          <p:nvPr/>
        </p:nvSpPr>
        <p:spPr>
          <a:xfrm>
            <a:off x="2772665" y="6168745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5.7</a:t>
            </a:r>
            <a:endParaRPr lang="en-US" sz="1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75B3D1-5472-BBD8-0AB6-2314F643BA00}"/>
              </a:ext>
            </a:extLst>
          </p:cNvPr>
          <p:cNvSpPr txBox="1">
            <a:spLocks/>
          </p:cNvSpPr>
          <p:nvPr/>
        </p:nvSpPr>
        <p:spPr>
          <a:xfrm>
            <a:off x="5025740" y="6168745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5.8</a:t>
            </a:r>
            <a:endParaRPr lang="en-US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D052188-12C4-5E56-11B1-653D8AFC184B}"/>
              </a:ext>
            </a:extLst>
          </p:cNvPr>
          <p:cNvSpPr txBox="1">
            <a:spLocks/>
          </p:cNvSpPr>
          <p:nvPr/>
        </p:nvSpPr>
        <p:spPr>
          <a:xfrm>
            <a:off x="7462405" y="6173949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5.9</a:t>
            </a:r>
            <a:endParaRPr lang="en-US" sz="1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22694A-D47A-1F3F-8427-C0D53CF0728D}"/>
              </a:ext>
            </a:extLst>
          </p:cNvPr>
          <p:cNvCxnSpPr>
            <a:cxnSpLocks/>
          </p:cNvCxnSpPr>
          <p:nvPr/>
        </p:nvCxnSpPr>
        <p:spPr>
          <a:xfrm>
            <a:off x="1565611" y="5585254"/>
            <a:ext cx="0" cy="58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D6FB1-B164-E480-BFA9-3B60E88B878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28492" y="6389550"/>
            <a:ext cx="244173" cy="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4886EC-1743-6800-377E-B10B51EED7A9}"/>
              </a:ext>
            </a:extLst>
          </p:cNvPr>
          <p:cNvCxnSpPr/>
          <p:nvPr/>
        </p:nvCxnSpPr>
        <p:spPr>
          <a:xfrm flipV="1">
            <a:off x="4781567" y="6389550"/>
            <a:ext cx="244173" cy="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9C049E-B1E3-7A78-7782-B84373FFCD13}"/>
              </a:ext>
            </a:extLst>
          </p:cNvPr>
          <p:cNvCxnSpPr>
            <a:cxnSpLocks/>
          </p:cNvCxnSpPr>
          <p:nvPr/>
        </p:nvCxnSpPr>
        <p:spPr>
          <a:xfrm>
            <a:off x="7081413" y="6431979"/>
            <a:ext cx="380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4FB90A-B399-8775-B8A1-263C8ED6C8B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471307" y="6431980"/>
            <a:ext cx="42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773C51-0F32-1B74-DDEB-4DFC8161587E}"/>
              </a:ext>
            </a:extLst>
          </p:cNvPr>
          <p:cNvSpPr txBox="1"/>
          <p:nvPr/>
        </p:nvSpPr>
        <p:spPr>
          <a:xfrm>
            <a:off x="4613524" y="2993172"/>
            <a:ext cx="4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Evaluation Form 05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3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DCD6DF2-4772-23B7-E9C2-DD2846EBBC75}"/>
              </a:ext>
            </a:extLst>
          </p:cNvPr>
          <p:cNvSpPr txBox="1">
            <a:spLocks/>
          </p:cNvSpPr>
          <p:nvPr/>
        </p:nvSpPr>
        <p:spPr>
          <a:xfrm>
            <a:off x="519590" y="243481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Chose name of the school from the drop box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C8C6B-9AB5-EB36-16C9-51DC481F7107}"/>
              </a:ext>
            </a:extLst>
          </p:cNvPr>
          <p:cNvCxnSpPr>
            <a:cxnSpLocks/>
          </p:cNvCxnSpPr>
          <p:nvPr/>
        </p:nvCxnSpPr>
        <p:spPr>
          <a:xfrm>
            <a:off x="1558677" y="756098"/>
            <a:ext cx="6934" cy="6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876AECCF-932D-60D7-5C0A-1F53D29B0842}"/>
              </a:ext>
            </a:extLst>
          </p:cNvPr>
          <p:cNvSpPr txBox="1">
            <a:spLocks/>
          </p:cNvSpPr>
          <p:nvPr/>
        </p:nvSpPr>
        <p:spPr>
          <a:xfrm>
            <a:off x="519590" y="1423721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6.1</a:t>
            </a:r>
            <a:endParaRPr lang="en-US" sz="1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6C024-94D9-994E-532F-181B4EBC9470}"/>
              </a:ext>
            </a:extLst>
          </p:cNvPr>
          <p:cNvSpPr txBox="1">
            <a:spLocks/>
          </p:cNvSpPr>
          <p:nvPr/>
        </p:nvSpPr>
        <p:spPr>
          <a:xfrm>
            <a:off x="9899070" y="6168745"/>
            <a:ext cx="2119746" cy="526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Calculate the no of indicators evaluator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113280-2CE1-5B30-B4C6-1AB9BDB1E6E5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10955477" y="5444836"/>
            <a:ext cx="3466" cy="7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2D7AD8A-8CC2-754E-7894-070F348212AA}"/>
              </a:ext>
            </a:extLst>
          </p:cNvPr>
          <p:cNvSpPr txBox="1">
            <a:spLocks/>
          </p:cNvSpPr>
          <p:nvPr/>
        </p:nvSpPr>
        <p:spPr>
          <a:xfrm>
            <a:off x="9954492" y="4700165"/>
            <a:ext cx="2001969" cy="744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Total marks obtained from the Criteria 6.1 – 6.16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0DE7-4D37-470B-2D0F-0D2D9058A440}"/>
              </a:ext>
            </a:extLst>
          </p:cNvPr>
          <p:cNvCxnSpPr/>
          <p:nvPr/>
        </p:nvCxnSpPr>
        <p:spPr>
          <a:xfrm flipV="1">
            <a:off x="10952011" y="3806544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9891116-7E50-2AAD-140A-C686874D8EA6}"/>
              </a:ext>
            </a:extLst>
          </p:cNvPr>
          <p:cNvSpPr txBox="1">
            <a:spLocks/>
          </p:cNvSpPr>
          <p:nvPr/>
        </p:nvSpPr>
        <p:spPr>
          <a:xfrm>
            <a:off x="9947560" y="332163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Enter the name of evaluator 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F28FE-9DE1-1B49-E782-BCBB7A87B96D}"/>
              </a:ext>
            </a:extLst>
          </p:cNvPr>
          <p:cNvCxnSpPr/>
          <p:nvPr/>
        </p:nvCxnSpPr>
        <p:spPr>
          <a:xfrm flipV="1">
            <a:off x="10945079" y="2393379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B7C48B82-F402-D2BC-4744-098C50F7AB88}"/>
              </a:ext>
            </a:extLst>
          </p:cNvPr>
          <p:cNvSpPr txBox="1">
            <a:spLocks/>
          </p:cNvSpPr>
          <p:nvPr/>
        </p:nvSpPr>
        <p:spPr>
          <a:xfrm>
            <a:off x="10009914" y="1898086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Select the date on the calendar 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91111-9226-9425-8D11-D41DC3012BB8}"/>
              </a:ext>
            </a:extLst>
          </p:cNvPr>
          <p:cNvCxnSpPr/>
          <p:nvPr/>
        </p:nvCxnSpPr>
        <p:spPr>
          <a:xfrm flipV="1">
            <a:off x="10945079" y="952502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54C496F-C592-D657-5FC9-E82F0FA5DAC3}"/>
              </a:ext>
            </a:extLst>
          </p:cNvPr>
          <p:cNvSpPr txBox="1">
            <a:spLocks/>
          </p:cNvSpPr>
          <p:nvPr/>
        </p:nvSpPr>
        <p:spPr>
          <a:xfrm>
            <a:off x="9961419" y="42949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Upload the E-Signature using JPG, PNG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5C9CE-A470-30A2-F4C4-42FA68342250}"/>
              </a:ext>
            </a:extLst>
          </p:cNvPr>
          <p:cNvSpPr txBox="1"/>
          <p:nvPr/>
        </p:nvSpPr>
        <p:spPr>
          <a:xfrm>
            <a:off x="5058684" y="83154"/>
            <a:ext cx="30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Leadership and Management </a:t>
            </a:r>
            <a:endParaRPr lang="en-US" b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BC099EF-868D-000D-80AB-D01B8814C50F}"/>
              </a:ext>
            </a:extLst>
          </p:cNvPr>
          <p:cNvSpPr txBox="1">
            <a:spLocks/>
          </p:cNvSpPr>
          <p:nvPr/>
        </p:nvSpPr>
        <p:spPr>
          <a:xfrm>
            <a:off x="561160" y="2389787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6.2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93E7A7-F670-C744-29BD-3780AB881FD2}"/>
              </a:ext>
            </a:extLst>
          </p:cNvPr>
          <p:cNvCxnSpPr>
            <a:cxnSpLocks/>
          </p:cNvCxnSpPr>
          <p:nvPr/>
        </p:nvCxnSpPr>
        <p:spPr>
          <a:xfrm>
            <a:off x="1565611" y="1933003"/>
            <a:ext cx="0" cy="35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0ACD0E9A-6DCF-109A-9D94-823B4DC0095E}"/>
              </a:ext>
            </a:extLst>
          </p:cNvPr>
          <p:cNvSpPr txBox="1">
            <a:spLocks/>
          </p:cNvSpPr>
          <p:nvPr/>
        </p:nvSpPr>
        <p:spPr>
          <a:xfrm>
            <a:off x="561160" y="4253066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6.4</a:t>
            </a:r>
            <a:endParaRPr lang="en-US" sz="1800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AF2AFDF-07FC-0211-6051-4BD5FAA1EBC7}"/>
              </a:ext>
            </a:extLst>
          </p:cNvPr>
          <p:cNvSpPr txBox="1">
            <a:spLocks/>
          </p:cNvSpPr>
          <p:nvPr/>
        </p:nvSpPr>
        <p:spPr>
          <a:xfrm>
            <a:off x="561160" y="3339102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6.3</a:t>
            </a:r>
            <a:endParaRPr lang="en-US" sz="1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A96622-AC5A-232D-B8EF-33ACECF92C7C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1565611" y="2902404"/>
            <a:ext cx="0" cy="43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237B02-0243-7A0A-AC2D-DE3137277C8E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1565611" y="3851719"/>
            <a:ext cx="0" cy="40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8DFA0950-85EC-B7B1-BB6E-3857736F08D0}"/>
              </a:ext>
            </a:extLst>
          </p:cNvPr>
          <p:cNvSpPr txBox="1">
            <a:spLocks/>
          </p:cNvSpPr>
          <p:nvPr/>
        </p:nvSpPr>
        <p:spPr>
          <a:xfrm>
            <a:off x="536908" y="5143644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6.5</a:t>
            </a:r>
            <a:endParaRPr lang="en-US" sz="18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C86B0D-6E57-FA6C-9185-93CD414364C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65611" y="4694676"/>
            <a:ext cx="0" cy="47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B4FB8BB0-CFEE-E495-1313-F4648A54C81A}"/>
              </a:ext>
            </a:extLst>
          </p:cNvPr>
          <p:cNvSpPr txBox="1">
            <a:spLocks/>
          </p:cNvSpPr>
          <p:nvPr/>
        </p:nvSpPr>
        <p:spPr>
          <a:xfrm>
            <a:off x="519590" y="6172909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6.6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F38EC-8B29-0D6E-7124-ED9257C5DC10}"/>
              </a:ext>
            </a:extLst>
          </p:cNvPr>
          <p:cNvSpPr txBox="1">
            <a:spLocks/>
          </p:cNvSpPr>
          <p:nvPr/>
        </p:nvSpPr>
        <p:spPr>
          <a:xfrm>
            <a:off x="3049782" y="6168745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6.7</a:t>
            </a:r>
            <a:endParaRPr lang="en-US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D052188-12C4-5E56-11B1-653D8AFC184B}"/>
              </a:ext>
            </a:extLst>
          </p:cNvPr>
          <p:cNvSpPr txBox="1">
            <a:spLocks/>
          </p:cNvSpPr>
          <p:nvPr/>
        </p:nvSpPr>
        <p:spPr>
          <a:xfrm>
            <a:off x="5850557" y="4277191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6.16</a:t>
            </a:r>
            <a:endParaRPr lang="en-US" sz="1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22694A-D47A-1F3F-8427-C0D53CF0728D}"/>
              </a:ext>
            </a:extLst>
          </p:cNvPr>
          <p:cNvCxnSpPr>
            <a:cxnSpLocks/>
          </p:cNvCxnSpPr>
          <p:nvPr/>
        </p:nvCxnSpPr>
        <p:spPr>
          <a:xfrm>
            <a:off x="1565611" y="5585254"/>
            <a:ext cx="0" cy="58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D6FB1-B164-E480-BFA9-3B60E88B878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28492" y="6389550"/>
            <a:ext cx="521290" cy="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4FB90A-B399-8775-B8A1-263C8ED6C8B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855008" y="6431980"/>
            <a:ext cx="3044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F492546A-AFC0-E1CA-C0A5-7E68985021F9}"/>
              </a:ext>
            </a:extLst>
          </p:cNvPr>
          <p:cNvSpPr txBox="1">
            <a:spLocks/>
          </p:cNvSpPr>
          <p:nvPr/>
        </p:nvSpPr>
        <p:spPr>
          <a:xfrm>
            <a:off x="5850557" y="3341624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6.15</a:t>
            </a:r>
            <a:endParaRPr lang="en-US" sz="1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C996DE-B75A-5950-6325-7AE4A7E7496C}"/>
              </a:ext>
            </a:extLst>
          </p:cNvPr>
          <p:cNvSpPr txBox="1">
            <a:spLocks/>
          </p:cNvSpPr>
          <p:nvPr/>
        </p:nvSpPr>
        <p:spPr>
          <a:xfrm>
            <a:off x="3051519" y="5102372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6.8</a:t>
            </a:r>
            <a:endParaRPr lang="en-US" sz="18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8DAB02A-F9D3-4FD6-EF29-F06091D33585}"/>
              </a:ext>
            </a:extLst>
          </p:cNvPr>
          <p:cNvSpPr txBox="1">
            <a:spLocks/>
          </p:cNvSpPr>
          <p:nvPr/>
        </p:nvSpPr>
        <p:spPr>
          <a:xfrm>
            <a:off x="3049782" y="4277191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6.9</a:t>
            </a:r>
            <a:endParaRPr lang="en-US" sz="18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BF7FE9A-ACAC-F30A-3FCA-CEDE4D9F6A36}"/>
              </a:ext>
            </a:extLst>
          </p:cNvPr>
          <p:cNvSpPr txBox="1">
            <a:spLocks/>
          </p:cNvSpPr>
          <p:nvPr/>
        </p:nvSpPr>
        <p:spPr>
          <a:xfrm>
            <a:off x="3049782" y="3338150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6.10</a:t>
            </a:r>
            <a:endParaRPr lang="en-US" sz="18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A3C5BD5-9B30-0024-ACB3-699C670C88F9}"/>
              </a:ext>
            </a:extLst>
          </p:cNvPr>
          <p:cNvSpPr txBox="1">
            <a:spLocks/>
          </p:cNvSpPr>
          <p:nvPr/>
        </p:nvSpPr>
        <p:spPr>
          <a:xfrm>
            <a:off x="3049782" y="2399110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6.11</a:t>
            </a:r>
            <a:endParaRPr lang="en-US" sz="18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87C4784-31FE-25C2-212B-E74D26CEEE9A}"/>
              </a:ext>
            </a:extLst>
          </p:cNvPr>
          <p:cNvSpPr txBox="1">
            <a:spLocks/>
          </p:cNvSpPr>
          <p:nvPr/>
        </p:nvSpPr>
        <p:spPr>
          <a:xfrm>
            <a:off x="3049782" y="1413068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6.12</a:t>
            </a:r>
            <a:endParaRPr lang="en-US" sz="1800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FF9FD65-51E3-E0B1-2A3B-305CF5B892E2}"/>
              </a:ext>
            </a:extLst>
          </p:cNvPr>
          <p:cNvSpPr txBox="1">
            <a:spLocks/>
          </p:cNvSpPr>
          <p:nvPr/>
        </p:nvSpPr>
        <p:spPr>
          <a:xfrm>
            <a:off x="5740986" y="2404780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6.14</a:t>
            </a:r>
            <a:endParaRPr lang="en-US" sz="1800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A59DA3CE-CB16-CC18-A285-9E34D9184747}"/>
              </a:ext>
            </a:extLst>
          </p:cNvPr>
          <p:cNvSpPr txBox="1">
            <a:spLocks/>
          </p:cNvSpPr>
          <p:nvPr/>
        </p:nvSpPr>
        <p:spPr>
          <a:xfrm>
            <a:off x="5732334" y="1409616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6.13</a:t>
            </a:r>
            <a:endParaRPr lang="en-US" sz="1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1B7273-8064-ACA2-D18A-ECD22CC96814}"/>
              </a:ext>
            </a:extLst>
          </p:cNvPr>
          <p:cNvCxnSpPr>
            <a:stCxn id="3" idx="0"/>
            <a:endCxn id="7" idx="2"/>
          </p:cNvCxnSpPr>
          <p:nvPr/>
        </p:nvCxnSpPr>
        <p:spPr>
          <a:xfrm flipV="1">
            <a:off x="4054233" y="5543982"/>
            <a:ext cx="1737" cy="62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914912-6432-FCC6-7C50-DD3110A6D6BE}"/>
              </a:ext>
            </a:extLst>
          </p:cNvPr>
          <p:cNvCxnSpPr>
            <a:cxnSpLocks/>
          </p:cNvCxnSpPr>
          <p:nvPr/>
        </p:nvCxnSpPr>
        <p:spPr>
          <a:xfrm flipV="1">
            <a:off x="4029980" y="4718801"/>
            <a:ext cx="0" cy="3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5C19E7-2AA7-5916-0660-32EC38CE90BB}"/>
              </a:ext>
            </a:extLst>
          </p:cNvPr>
          <p:cNvCxnSpPr>
            <a:cxnSpLocks/>
          </p:cNvCxnSpPr>
          <p:nvPr/>
        </p:nvCxnSpPr>
        <p:spPr>
          <a:xfrm flipV="1">
            <a:off x="4029980" y="3851719"/>
            <a:ext cx="0" cy="43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B05F-4259-E4F2-D61F-76317318ADD7}"/>
              </a:ext>
            </a:extLst>
          </p:cNvPr>
          <p:cNvCxnSpPr>
            <a:cxnSpLocks/>
          </p:cNvCxnSpPr>
          <p:nvPr/>
        </p:nvCxnSpPr>
        <p:spPr>
          <a:xfrm flipV="1">
            <a:off x="4029980" y="2840720"/>
            <a:ext cx="0" cy="46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77C649-F3E3-C04D-4ACB-011CDBFFDF75}"/>
              </a:ext>
            </a:extLst>
          </p:cNvPr>
          <p:cNvCxnSpPr>
            <a:cxnSpLocks/>
          </p:cNvCxnSpPr>
          <p:nvPr/>
        </p:nvCxnSpPr>
        <p:spPr>
          <a:xfrm flipV="1">
            <a:off x="4024831" y="1851226"/>
            <a:ext cx="0" cy="46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FA0B6B-53AD-B8DA-EB7D-578C7E7095FC}"/>
              </a:ext>
            </a:extLst>
          </p:cNvPr>
          <p:cNvCxnSpPr>
            <a:stCxn id="16" idx="3"/>
            <a:endCxn id="35" idx="1"/>
          </p:cNvCxnSpPr>
          <p:nvPr/>
        </p:nvCxnSpPr>
        <p:spPr>
          <a:xfrm flipV="1">
            <a:off x="5058684" y="1630421"/>
            <a:ext cx="673650" cy="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5D6BFC-38ED-C77B-6D2B-50F75902981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41970" y="1837477"/>
            <a:ext cx="3467" cy="5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8138B8-6ABA-B216-DA63-40FCD52F83E5}"/>
              </a:ext>
            </a:extLst>
          </p:cNvPr>
          <p:cNvCxnSpPr>
            <a:cxnSpLocks/>
          </p:cNvCxnSpPr>
          <p:nvPr/>
        </p:nvCxnSpPr>
        <p:spPr>
          <a:xfrm>
            <a:off x="6729851" y="2899172"/>
            <a:ext cx="0" cy="43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3DB4D9-734D-0ABB-6B1D-A8BF9A140319}"/>
              </a:ext>
            </a:extLst>
          </p:cNvPr>
          <p:cNvCxnSpPr>
            <a:cxnSpLocks/>
          </p:cNvCxnSpPr>
          <p:nvPr/>
        </p:nvCxnSpPr>
        <p:spPr>
          <a:xfrm>
            <a:off x="6754099" y="3779760"/>
            <a:ext cx="0" cy="43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8B6828-27B7-2E72-5790-37CE1955BD4C}"/>
              </a:ext>
            </a:extLst>
          </p:cNvPr>
          <p:cNvCxnSpPr>
            <a:stCxn id="6" idx="2"/>
          </p:cNvCxnSpPr>
          <p:nvPr/>
        </p:nvCxnSpPr>
        <p:spPr>
          <a:xfrm>
            <a:off x="6855008" y="4718801"/>
            <a:ext cx="0" cy="171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59FB83-A58E-069B-8FE4-311301D34A82}"/>
              </a:ext>
            </a:extLst>
          </p:cNvPr>
          <p:cNvSpPr txBox="1"/>
          <p:nvPr/>
        </p:nvSpPr>
        <p:spPr>
          <a:xfrm>
            <a:off x="3667980" y="684807"/>
            <a:ext cx="4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Evaluation Form 06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5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DCD6DF2-4772-23B7-E9C2-DD2846EBBC75}"/>
              </a:ext>
            </a:extLst>
          </p:cNvPr>
          <p:cNvSpPr txBox="1">
            <a:spLocks/>
          </p:cNvSpPr>
          <p:nvPr/>
        </p:nvSpPr>
        <p:spPr>
          <a:xfrm>
            <a:off x="519590" y="243481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Chose name of the school from the drop box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C8C6B-9AB5-EB36-16C9-51DC481F7107}"/>
              </a:ext>
            </a:extLst>
          </p:cNvPr>
          <p:cNvCxnSpPr>
            <a:cxnSpLocks/>
          </p:cNvCxnSpPr>
          <p:nvPr/>
        </p:nvCxnSpPr>
        <p:spPr>
          <a:xfrm>
            <a:off x="1558677" y="756098"/>
            <a:ext cx="6934" cy="6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876AECCF-932D-60D7-5C0A-1F53D29B0842}"/>
              </a:ext>
            </a:extLst>
          </p:cNvPr>
          <p:cNvSpPr txBox="1">
            <a:spLocks/>
          </p:cNvSpPr>
          <p:nvPr/>
        </p:nvSpPr>
        <p:spPr>
          <a:xfrm>
            <a:off x="519590" y="1423721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7.1</a:t>
            </a:r>
            <a:endParaRPr lang="en-US" sz="1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6C024-94D9-994E-532F-181B4EBC9470}"/>
              </a:ext>
            </a:extLst>
          </p:cNvPr>
          <p:cNvSpPr txBox="1">
            <a:spLocks/>
          </p:cNvSpPr>
          <p:nvPr/>
        </p:nvSpPr>
        <p:spPr>
          <a:xfrm>
            <a:off x="9822826" y="6126315"/>
            <a:ext cx="2119746" cy="526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Calculate the no of indicators evaluator</a:t>
            </a:r>
            <a:endParaRPr lang="en-US" sz="18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2D7AD8A-8CC2-754E-7894-070F348212AA}"/>
              </a:ext>
            </a:extLst>
          </p:cNvPr>
          <p:cNvSpPr txBox="1">
            <a:spLocks/>
          </p:cNvSpPr>
          <p:nvPr/>
        </p:nvSpPr>
        <p:spPr>
          <a:xfrm>
            <a:off x="9954492" y="4700165"/>
            <a:ext cx="2001969" cy="744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Total marks obtained from the Criteria 7.1 – 7.8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0DE7-4D37-470B-2D0F-0D2D9058A440}"/>
              </a:ext>
            </a:extLst>
          </p:cNvPr>
          <p:cNvCxnSpPr/>
          <p:nvPr/>
        </p:nvCxnSpPr>
        <p:spPr>
          <a:xfrm flipV="1">
            <a:off x="10952011" y="3806544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9891116-7E50-2AAD-140A-C686874D8EA6}"/>
              </a:ext>
            </a:extLst>
          </p:cNvPr>
          <p:cNvSpPr txBox="1">
            <a:spLocks/>
          </p:cNvSpPr>
          <p:nvPr/>
        </p:nvSpPr>
        <p:spPr>
          <a:xfrm>
            <a:off x="9947560" y="332163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Enter the name of evaluator 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F28FE-9DE1-1B49-E782-BCBB7A87B96D}"/>
              </a:ext>
            </a:extLst>
          </p:cNvPr>
          <p:cNvCxnSpPr/>
          <p:nvPr/>
        </p:nvCxnSpPr>
        <p:spPr>
          <a:xfrm flipV="1">
            <a:off x="10945079" y="2393379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B7C48B82-F402-D2BC-4744-098C50F7AB88}"/>
              </a:ext>
            </a:extLst>
          </p:cNvPr>
          <p:cNvSpPr txBox="1">
            <a:spLocks/>
          </p:cNvSpPr>
          <p:nvPr/>
        </p:nvSpPr>
        <p:spPr>
          <a:xfrm>
            <a:off x="10009914" y="1898086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Select the date on the calendar 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91111-9226-9425-8D11-D41DC3012BB8}"/>
              </a:ext>
            </a:extLst>
          </p:cNvPr>
          <p:cNvCxnSpPr/>
          <p:nvPr/>
        </p:nvCxnSpPr>
        <p:spPr>
          <a:xfrm flipV="1">
            <a:off x="10945079" y="952502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54C496F-C592-D657-5FC9-E82F0FA5DAC3}"/>
              </a:ext>
            </a:extLst>
          </p:cNvPr>
          <p:cNvSpPr txBox="1">
            <a:spLocks/>
          </p:cNvSpPr>
          <p:nvPr/>
        </p:nvSpPr>
        <p:spPr>
          <a:xfrm>
            <a:off x="9961419" y="42949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Upload the E-Signature using JPG, PNG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5C9CE-A470-30A2-F4C4-42FA68342250}"/>
              </a:ext>
            </a:extLst>
          </p:cNvPr>
          <p:cNvSpPr txBox="1"/>
          <p:nvPr/>
        </p:nvSpPr>
        <p:spPr>
          <a:xfrm>
            <a:off x="5058684" y="83154"/>
            <a:ext cx="320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Physical Resource Management  </a:t>
            </a:r>
            <a:endParaRPr lang="en-US" b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BC099EF-868D-000D-80AB-D01B8814C50F}"/>
              </a:ext>
            </a:extLst>
          </p:cNvPr>
          <p:cNvSpPr txBox="1">
            <a:spLocks/>
          </p:cNvSpPr>
          <p:nvPr/>
        </p:nvSpPr>
        <p:spPr>
          <a:xfrm>
            <a:off x="561160" y="2389787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7.2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93E7A7-F670-C744-29BD-3780AB881FD2}"/>
              </a:ext>
            </a:extLst>
          </p:cNvPr>
          <p:cNvCxnSpPr>
            <a:cxnSpLocks/>
          </p:cNvCxnSpPr>
          <p:nvPr/>
        </p:nvCxnSpPr>
        <p:spPr>
          <a:xfrm>
            <a:off x="1565611" y="1933003"/>
            <a:ext cx="0" cy="35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0ACD0E9A-6DCF-109A-9D94-823B4DC0095E}"/>
              </a:ext>
            </a:extLst>
          </p:cNvPr>
          <p:cNvSpPr txBox="1">
            <a:spLocks/>
          </p:cNvSpPr>
          <p:nvPr/>
        </p:nvSpPr>
        <p:spPr>
          <a:xfrm>
            <a:off x="561160" y="4253066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7.4</a:t>
            </a:r>
            <a:endParaRPr lang="en-US" sz="1800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AF2AFDF-07FC-0211-6051-4BD5FAA1EBC7}"/>
              </a:ext>
            </a:extLst>
          </p:cNvPr>
          <p:cNvSpPr txBox="1">
            <a:spLocks/>
          </p:cNvSpPr>
          <p:nvPr/>
        </p:nvSpPr>
        <p:spPr>
          <a:xfrm>
            <a:off x="561160" y="3339102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7.3</a:t>
            </a:r>
            <a:endParaRPr lang="en-US" sz="1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A96622-AC5A-232D-B8EF-33ACECF92C7C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1565611" y="2902404"/>
            <a:ext cx="0" cy="43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237B02-0243-7A0A-AC2D-DE3137277C8E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1565611" y="3851719"/>
            <a:ext cx="0" cy="40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8DFA0950-85EC-B7B1-BB6E-3857736F08D0}"/>
              </a:ext>
            </a:extLst>
          </p:cNvPr>
          <p:cNvSpPr txBox="1">
            <a:spLocks/>
          </p:cNvSpPr>
          <p:nvPr/>
        </p:nvSpPr>
        <p:spPr>
          <a:xfrm>
            <a:off x="536908" y="5143644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7.5</a:t>
            </a:r>
            <a:endParaRPr lang="en-US" sz="18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C86B0D-6E57-FA6C-9185-93CD414364C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65611" y="4694676"/>
            <a:ext cx="0" cy="47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B4FB8BB0-CFEE-E495-1313-F4648A54C81A}"/>
              </a:ext>
            </a:extLst>
          </p:cNvPr>
          <p:cNvSpPr txBox="1">
            <a:spLocks/>
          </p:cNvSpPr>
          <p:nvPr/>
        </p:nvSpPr>
        <p:spPr>
          <a:xfrm>
            <a:off x="519590" y="6172909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7.6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F38EC-8B29-0D6E-7124-ED9257C5DC10}"/>
              </a:ext>
            </a:extLst>
          </p:cNvPr>
          <p:cNvSpPr txBox="1">
            <a:spLocks/>
          </p:cNvSpPr>
          <p:nvPr/>
        </p:nvSpPr>
        <p:spPr>
          <a:xfrm>
            <a:off x="3049782" y="6168745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7.7</a:t>
            </a:r>
            <a:endParaRPr lang="en-US" sz="1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22694A-D47A-1F3F-8427-C0D53CF0728D}"/>
              </a:ext>
            </a:extLst>
          </p:cNvPr>
          <p:cNvCxnSpPr>
            <a:cxnSpLocks/>
          </p:cNvCxnSpPr>
          <p:nvPr/>
        </p:nvCxnSpPr>
        <p:spPr>
          <a:xfrm>
            <a:off x="1565611" y="5585254"/>
            <a:ext cx="0" cy="58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D6FB1-B164-E480-BFA9-3B60E88B878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28492" y="6389550"/>
            <a:ext cx="521290" cy="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996DE-B75A-5950-6325-7AE4A7E7496C}"/>
              </a:ext>
            </a:extLst>
          </p:cNvPr>
          <p:cNvSpPr txBox="1">
            <a:spLocks/>
          </p:cNvSpPr>
          <p:nvPr/>
        </p:nvSpPr>
        <p:spPr>
          <a:xfrm>
            <a:off x="6096000" y="6168745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7.8</a:t>
            </a:r>
            <a:endParaRPr lang="en-US" sz="18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733FFB-06EE-A109-6763-2BC327549E7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058684" y="6389550"/>
            <a:ext cx="1037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F4D884-CD7B-B45D-92BC-D4FB2AF6873C}"/>
              </a:ext>
            </a:extLst>
          </p:cNvPr>
          <p:cNvCxnSpPr>
            <a:cxnSpLocks/>
          </p:cNvCxnSpPr>
          <p:nvPr/>
        </p:nvCxnSpPr>
        <p:spPr>
          <a:xfrm>
            <a:off x="8092843" y="6389550"/>
            <a:ext cx="170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0C00C8-097C-2B8E-87AF-6199AA5FEE3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10955477" y="5444836"/>
            <a:ext cx="10393" cy="68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1E775C-3AAF-3239-D40D-5E66F402BE23}"/>
              </a:ext>
            </a:extLst>
          </p:cNvPr>
          <p:cNvSpPr txBox="1"/>
          <p:nvPr/>
        </p:nvSpPr>
        <p:spPr>
          <a:xfrm>
            <a:off x="4613524" y="2993172"/>
            <a:ext cx="4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Evaluation Form 07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9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DCD6DF2-4772-23B7-E9C2-DD2846EBBC75}"/>
              </a:ext>
            </a:extLst>
          </p:cNvPr>
          <p:cNvSpPr txBox="1">
            <a:spLocks/>
          </p:cNvSpPr>
          <p:nvPr/>
        </p:nvSpPr>
        <p:spPr>
          <a:xfrm>
            <a:off x="519590" y="243481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Chose name of the school from the drop box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C8C6B-9AB5-EB36-16C9-51DC481F7107}"/>
              </a:ext>
            </a:extLst>
          </p:cNvPr>
          <p:cNvCxnSpPr>
            <a:cxnSpLocks/>
          </p:cNvCxnSpPr>
          <p:nvPr/>
        </p:nvCxnSpPr>
        <p:spPr>
          <a:xfrm>
            <a:off x="1558677" y="756098"/>
            <a:ext cx="6934" cy="6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876AECCF-932D-60D7-5C0A-1F53D29B0842}"/>
              </a:ext>
            </a:extLst>
          </p:cNvPr>
          <p:cNvSpPr txBox="1">
            <a:spLocks/>
          </p:cNvSpPr>
          <p:nvPr/>
        </p:nvSpPr>
        <p:spPr>
          <a:xfrm>
            <a:off x="519590" y="1423721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8.1</a:t>
            </a:r>
            <a:endParaRPr lang="en-US" sz="1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6C024-94D9-994E-532F-181B4EBC9470}"/>
              </a:ext>
            </a:extLst>
          </p:cNvPr>
          <p:cNvSpPr txBox="1">
            <a:spLocks/>
          </p:cNvSpPr>
          <p:nvPr/>
        </p:nvSpPr>
        <p:spPr>
          <a:xfrm>
            <a:off x="9822826" y="6126315"/>
            <a:ext cx="2119746" cy="526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Calculate the no of indicators evaluator</a:t>
            </a:r>
            <a:endParaRPr lang="en-US" sz="18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2D7AD8A-8CC2-754E-7894-070F348212AA}"/>
              </a:ext>
            </a:extLst>
          </p:cNvPr>
          <p:cNvSpPr txBox="1">
            <a:spLocks/>
          </p:cNvSpPr>
          <p:nvPr/>
        </p:nvSpPr>
        <p:spPr>
          <a:xfrm>
            <a:off x="9954492" y="4700165"/>
            <a:ext cx="2001969" cy="744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Total marks obtained from the Criteria 8.1 – 8.5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20DE7-4D37-470B-2D0F-0D2D9058A440}"/>
              </a:ext>
            </a:extLst>
          </p:cNvPr>
          <p:cNvCxnSpPr/>
          <p:nvPr/>
        </p:nvCxnSpPr>
        <p:spPr>
          <a:xfrm flipV="1">
            <a:off x="10952011" y="3806544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F9891116-7E50-2AAD-140A-C686874D8EA6}"/>
              </a:ext>
            </a:extLst>
          </p:cNvPr>
          <p:cNvSpPr txBox="1">
            <a:spLocks/>
          </p:cNvSpPr>
          <p:nvPr/>
        </p:nvSpPr>
        <p:spPr>
          <a:xfrm>
            <a:off x="9947560" y="3321639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Enter the name of evaluator 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F28FE-9DE1-1B49-E782-BCBB7A87B96D}"/>
              </a:ext>
            </a:extLst>
          </p:cNvPr>
          <p:cNvCxnSpPr/>
          <p:nvPr/>
        </p:nvCxnSpPr>
        <p:spPr>
          <a:xfrm flipV="1">
            <a:off x="10945079" y="2393379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B7C48B82-F402-D2BC-4744-098C50F7AB88}"/>
              </a:ext>
            </a:extLst>
          </p:cNvPr>
          <p:cNvSpPr txBox="1">
            <a:spLocks/>
          </p:cNvSpPr>
          <p:nvPr/>
        </p:nvSpPr>
        <p:spPr>
          <a:xfrm>
            <a:off x="10009914" y="1898086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Select the date on the calendar 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91111-9226-9425-8D11-D41DC3012BB8}"/>
              </a:ext>
            </a:extLst>
          </p:cNvPr>
          <p:cNvCxnSpPr/>
          <p:nvPr/>
        </p:nvCxnSpPr>
        <p:spPr>
          <a:xfrm flipV="1">
            <a:off x="10945079" y="952502"/>
            <a:ext cx="6927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254C496F-C592-D657-5FC9-E82F0FA5DAC3}"/>
              </a:ext>
            </a:extLst>
          </p:cNvPr>
          <p:cNvSpPr txBox="1">
            <a:spLocks/>
          </p:cNvSpPr>
          <p:nvPr/>
        </p:nvSpPr>
        <p:spPr>
          <a:xfrm>
            <a:off x="9961419" y="429490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Upload the E-Signature using JPG, PNG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5C9CE-A470-30A2-F4C4-42FA68342250}"/>
              </a:ext>
            </a:extLst>
          </p:cNvPr>
          <p:cNvSpPr txBox="1"/>
          <p:nvPr/>
        </p:nvSpPr>
        <p:spPr>
          <a:xfrm>
            <a:off x="4475019" y="83154"/>
            <a:ext cx="292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School and Community </a:t>
            </a:r>
            <a:endParaRPr lang="en-US" sz="2000" b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BC099EF-868D-000D-80AB-D01B8814C50F}"/>
              </a:ext>
            </a:extLst>
          </p:cNvPr>
          <p:cNvSpPr txBox="1">
            <a:spLocks/>
          </p:cNvSpPr>
          <p:nvPr/>
        </p:nvSpPr>
        <p:spPr>
          <a:xfrm>
            <a:off x="561160" y="2389787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8.2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93E7A7-F670-C744-29BD-3780AB881FD2}"/>
              </a:ext>
            </a:extLst>
          </p:cNvPr>
          <p:cNvCxnSpPr>
            <a:cxnSpLocks/>
          </p:cNvCxnSpPr>
          <p:nvPr/>
        </p:nvCxnSpPr>
        <p:spPr>
          <a:xfrm>
            <a:off x="1565611" y="1933003"/>
            <a:ext cx="0" cy="35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0ACD0E9A-6DCF-109A-9D94-823B4DC0095E}"/>
              </a:ext>
            </a:extLst>
          </p:cNvPr>
          <p:cNvSpPr txBox="1">
            <a:spLocks/>
          </p:cNvSpPr>
          <p:nvPr/>
        </p:nvSpPr>
        <p:spPr>
          <a:xfrm>
            <a:off x="561160" y="4253066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8.4</a:t>
            </a:r>
            <a:endParaRPr lang="en-US" sz="1800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AF2AFDF-07FC-0211-6051-4BD5FAA1EBC7}"/>
              </a:ext>
            </a:extLst>
          </p:cNvPr>
          <p:cNvSpPr txBox="1">
            <a:spLocks/>
          </p:cNvSpPr>
          <p:nvPr/>
        </p:nvSpPr>
        <p:spPr>
          <a:xfrm>
            <a:off x="561160" y="3339102"/>
            <a:ext cx="2008902" cy="51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8.3</a:t>
            </a:r>
            <a:endParaRPr lang="en-US" sz="1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A96622-AC5A-232D-B8EF-33ACECF92C7C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1565611" y="2902404"/>
            <a:ext cx="0" cy="43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237B02-0243-7A0A-AC2D-DE3137277C8E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1565611" y="3851719"/>
            <a:ext cx="0" cy="40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8DFA0950-85EC-B7B1-BB6E-3857736F08D0}"/>
              </a:ext>
            </a:extLst>
          </p:cNvPr>
          <p:cNvSpPr txBox="1">
            <a:spLocks/>
          </p:cNvSpPr>
          <p:nvPr/>
        </p:nvSpPr>
        <p:spPr>
          <a:xfrm>
            <a:off x="536908" y="5143644"/>
            <a:ext cx="2008902" cy="44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Fill Criteria 8.5</a:t>
            </a:r>
            <a:endParaRPr lang="en-US" sz="18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C86B0D-6E57-FA6C-9185-93CD414364C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65611" y="4694676"/>
            <a:ext cx="0" cy="47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0C00C8-097C-2B8E-87AF-6199AA5FEE3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10955477" y="5444836"/>
            <a:ext cx="10393" cy="68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DD70CA-5C99-FBCE-587A-78B3AA3AAD3B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541359" y="5585254"/>
            <a:ext cx="0" cy="102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1AB413-DD65-44FE-4643-B7B56DCF56AE}"/>
              </a:ext>
            </a:extLst>
          </p:cNvPr>
          <p:cNvCxnSpPr/>
          <p:nvPr/>
        </p:nvCxnSpPr>
        <p:spPr>
          <a:xfrm>
            <a:off x="1565611" y="6614519"/>
            <a:ext cx="8257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F71A91-BBE4-3FC4-2AEF-D945F422A1D6}"/>
              </a:ext>
            </a:extLst>
          </p:cNvPr>
          <p:cNvSpPr txBox="1"/>
          <p:nvPr/>
        </p:nvSpPr>
        <p:spPr>
          <a:xfrm>
            <a:off x="4613524" y="2993172"/>
            <a:ext cx="4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Evaluation Form 08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5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668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inthujan INthu</dc:creator>
  <cp:lastModifiedBy>Nixsala Nadesan</cp:lastModifiedBy>
  <cp:revision>51</cp:revision>
  <dcterms:created xsi:type="dcterms:W3CDTF">2022-10-06T17:46:48Z</dcterms:created>
  <dcterms:modified xsi:type="dcterms:W3CDTF">2022-10-11T21:24:53Z</dcterms:modified>
</cp:coreProperties>
</file>