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10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261DA8-2651-4ABD-8B12-4321BDDD2E64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BAD8FAA4-C88B-4775-915C-022B6E9D5147}">
      <dgm:prSet phldrT="[Text]"/>
      <dgm:spPr/>
      <dgm:t>
        <a:bodyPr/>
        <a:lstStyle/>
        <a:p>
          <a:r>
            <a:rPr lang="en-GB" dirty="0"/>
            <a:t>Main Types and Sub Types</a:t>
          </a:r>
        </a:p>
      </dgm:t>
    </dgm:pt>
    <dgm:pt modelId="{7F424413-F77A-459B-9B42-FF64C6FE62BA}" type="parTrans" cxnId="{F608F4CA-6198-4A1E-A3B8-3A5EC7ABF2C2}">
      <dgm:prSet/>
      <dgm:spPr/>
      <dgm:t>
        <a:bodyPr/>
        <a:lstStyle/>
        <a:p>
          <a:endParaRPr lang="en-GB"/>
        </a:p>
      </dgm:t>
    </dgm:pt>
    <dgm:pt modelId="{C540D2F3-F27E-460E-947C-1254857B14A0}" type="sibTrans" cxnId="{F608F4CA-6198-4A1E-A3B8-3A5EC7ABF2C2}">
      <dgm:prSet/>
      <dgm:spPr/>
      <dgm:t>
        <a:bodyPr/>
        <a:lstStyle/>
        <a:p>
          <a:endParaRPr lang="en-GB"/>
        </a:p>
      </dgm:t>
    </dgm:pt>
    <dgm:pt modelId="{B372AEA9-4A19-47D6-A38E-61742CF85CC4}">
      <dgm:prSet phldrT="[Text]"/>
      <dgm:spPr/>
      <dgm:t>
        <a:bodyPr/>
        <a:lstStyle/>
        <a:p>
          <a:r>
            <a:rPr lang="en-GB" dirty="0"/>
            <a:t>Division Wise</a:t>
          </a:r>
        </a:p>
      </dgm:t>
    </dgm:pt>
    <dgm:pt modelId="{694BA205-3BB9-49AF-BC7E-C74B5C8664B5}" type="parTrans" cxnId="{6BBE8849-46F9-4547-8039-00588A7004FE}">
      <dgm:prSet/>
      <dgm:spPr/>
      <dgm:t>
        <a:bodyPr/>
        <a:lstStyle/>
        <a:p>
          <a:endParaRPr lang="en-GB"/>
        </a:p>
      </dgm:t>
    </dgm:pt>
    <dgm:pt modelId="{5282CF15-D895-4A93-AE8A-D3D0D4E97FA7}" type="sibTrans" cxnId="{6BBE8849-46F9-4547-8039-00588A7004FE}">
      <dgm:prSet/>
      <dgm:spPr/>
      <dgm:t>
        <a:bodyPr/>
        <a:lstStyle/>
        <a:p>
          <a:endParaRPr lang="en-GB"/>
        </a:p>
      </dgm:t>
    </dgm:pt>
    <dgm:pt modelId="{8C8AF5FB-37D7-471A-B341-09CA25BBD898}">
      <dgm:prSet phldrT="[Text]"/>
      <dgm:spPr/>
      <dgm:t>
        <a:bodyPr/>
        <a:lstStyle/>
        <a:p>
          <a:r>
            <a:rPr lang="en-GB" dirty="0"/>
            <a:t>Type wise</a:t>
          </a:r>
        </a:p>
      </dgm:t>
    </dgm:pt>
    <dgm:pt modelId="{E49EBF2E-D0B4-4E61-872B-C7C86C606F40}" type="parTrans" cxnId="{DF2F82EB-75A7-4604-9C41-C0E87801AEDD}">
      <dgm:prSet/>
      <dgm:spPr/>
      <dgm:t>
        <a:bodyPr/>
        <a:lstStyle/>
        <a:p>
          <a:endParaRPr lang="en-GB"/>
        </a:p>
      </dgm:t>
    </dgm:pt>
    <dgm:pt modelId="{A1F5A667-4F0D-4453-B020-E6A81F9FC6BF}" type="sibTrans" cxnId="{DF2F82EB-75A7-4604-9C41-C0E87801AEDD}">
      <dgm:prSet/>
      <dgm:spPr/>
      <dgm:t>
        <a:bodyPr/>
        <a:lstStyle/>
        <a:p>
          <a:endParaRPr lang="en-GB"/>
        </a:p>
      </dgm:t>
    </dgm:pt>
    <dgm:pt modelId="{4B9E733E-608D-46F5-8BCC-F97DD8876119}">
      <dgm:prSet/>
      <dgm:spPr/>
      <dgm:t>
        <a:bodyPr/>
        <a:lstStyle/>
        <a:p>
          <a:r>
            <a:rPr lang="en-GB" dirty="0"/>
            <a:t>Grade wise</a:t>
          </a:r>
        </a:p>
      </dgm:t>
    </dgm:pt>
    <dgm:pt modelId="{99A85146-B2E9-49ED-92D2-883326BCDCBC}" type="parTrans" cxnId="{EB55D4C5-44B6-4A1D-B59D-CCCE36E1E16A}">
      <dgm:prSet/>
      <dgm:spPr/>
      <dgm:t>
        <a:bodyPr/>
        <a:lstStyle/>
        <a:p>
          <a:endParaRPr lang="en-GB"/>
        </a:p>
      </dgm:t>
    </dgm:pt>
    <dgm:pt modelId="{7768DDA1-DF1D-4DAF-81C9-24071BE3F6FB}" type="sibTrans" cxnId="{EB55D4C5-44B6-4A1D-B59D-CCCE36E1E16A}">
      <dgm:prSet/>
      <dgm:spPr/>
      <dgm:t>
        <a:bodyPr/>
        <a:lstStyle/>
        <a:p>
          <a:endParaRPr lang="en-GB"/>
        </a:p>
      </dgm:t>
    </dgm:pt>
    <dgm:pt modelId="{0E7F1756-5478-40FE-A822-FF4DC81CE739}">
      <dgm:prSet/>
      <dgm:spPr/>
      <dgm:t>
        <a:bodyPr/>
        <a:lstStyle/>
        <a:p>
          <a:r>
            <a:rPr lang="en-GB" dirty="0"/>
            <a:t>Chankani</a:t>
          </a:r>
        </a:p>
      </dgm:t>
    </dgm:pt>
    <dgm:pt modelId="{070BFEC7-8FAF-45E7-9F16-C1BDC7A2650B}" type="parTrans" cxnId="{0C252AB5-C2BC-4EBA-8A27-B608D5F8374C}">
      <dgm:prSet/>
      <dgm:spPr/>
      <dgm:t>
        <a:bodyPr/>
        <a:lstStyle/>
        <a:p>
          <a:endParaRPr lang="en-GB"/>
        </a:p>
      </dgm:t>
    </dgm:pt>
    <dgm:pt modelId="{9F9BCCB2-F783-402D-9C54-6A2680B1DBAA}" type="sibTrans" cxnId="{0C252AB5-C2BC-4EBA-8A27-B608D5F8374C}">
      <dgm:prSet/>
      <dgm:spPr/>
      <dgm:t>
        <a:bodyPr/>
        <a:lstStyle/>
        <a:p>
          <a:endParaRPr lang="en-GB"/>
        </a:p>
      </dgm:t>
    </dgm:pt>
    <dgm:pt modelId="{2C185E89-BBC9-40C4-A538-4E5C44CA3BEB}">
      <dgm:prSet/>
      <dgm:spPr/>
      <dgm:t>
        <a:bodyPr/>
        <a:lstStyle/>
        <a:p>
          <a:r>
            <a:rPr lang="en-GB" dirty="0"/>
            <a:t>Sandilipai</a:t>
          </a:r>
        </a:p>
      </dgm:t>
    </dgm:pt>
    <dgm:pt modelId="{D2337F4B-22AF-406B-987E-DDAA30B317F6}" type="parTrans" cxnId="{45CCCD35-0C47-4416-85CA-8A12DA3E3E41}">
      <dgm:prSet/>
      <dgm:spPr/>
      <dgm:t>
        <a:bodyPr/>
        <a:lstStyle/>
        <a:p>
          <a:endParaRPr lang="en-GB"/>
        </a:p>
      </dgm:t>
    </dgm:pt>
    <dgm:pt modelId="{B9A45DB3-5CB5-4A3A-BA5C-8CF617B189DF}" type="sibTrans" cxnId="{45CCCD35-0C47-4416-85CA-8A12DA3E3E41}">
      <dgm:prSet/>
      <dgm:spPr/>
      <dgm:t>
        <a:bodyPr/>
        <a:lstStyle/>
        <a:p>
          <a:endParaRPr lang="en-GB"/>
        </a:p>
      </dgm:t>
    </dgm:pt>
    <dgm:pt modelId="{779BE37E-2058-4DD4-ADC8-B7AE26962482}">
      <dgm:prSet/>
      <dgm:spPr/>
      <dgm:t>
        <a:bodyPr/>
        <a:lstStyle/>
        <a:p>
          <a:r>
            <a:rPr lang="en-GB" dirty="0"/>
            <a:t>Tellipalai</a:t>
          </a:r>
        </a:p>
      </dgm:t>
    </dgm:pt>
    <dgm:pt modelId="{7B140062-2D0B-4763-A321-08E268449E39}" type="parTrans" cxnId="{EB0745E8-0F1C-401D-AA04-904C987AA86A}">
      <dgm:prSet/>
      <dgm:spPr/>
      <dgm:t>
        <a:bodyPr/>
        <a:lstStyle/>
        <a:p>
          <a:endParaRPr lang="en-GB"/>
        </a:p>
      </dgm:t>
    </dgm:pt>
    <dgm:pt modelId="{956628CB-E535-4187-9D6A-4A91F215156C}" type="sibTrans" cxnId="{EB0745E8-0F1C-401D-AA04-904C987AA86A}">
      <dgm:prSet/>
      <dgm:spPr/>
      <dgm:t>
        <a:bodyPr/>
        <a:lstStyle/>
        <a:p>
          <a:endParaRPr lang="en-GB"/>
        </a:p>
      </dgm:t>
    </dgm:pt>
    <dgm:pt modelId="{E88B078E-D861-4CCA-87E2-1E9C49165550}">
      <dgm:prSet/>
      <dgm:spPr/>
      <dgm:t>
        <a:bodyPr/>
        <a:lstStyle/>
        <a:p>
          <a:r>
            <a:rPr lang="en-GB" dirty="0"/>
            <a:t>Uduvil</a:t>
          </a:r>
        </a:p>
      </dgm:t>
    </dgm:pt>
    <dgm:pt modelId="{E36239E8-77C5-42CB-AFA4-228D605E7A7E}" type="parTrans" cxnId="{56886847-0F7C-4B5D-B228-CC04F67C2D1E}">
      <dgm:prSet/>
      <dgm:spPr/>
      <dgm:t>
        <a:bodyPr/>
        <a:lstStyle/>
        <a:p>
          <a:endParaRPr lang="en-GB"/>
        </a:p>
      </dgm:t>
    </dgm:pt>
    <dgm:pt modelId="{C96234E7-893A-4EBC-A33A-8674A74544EB}" type="sibTrans" cxnId="{56886847-0F7C-4B5D-B228-CC04F67C2D1E}">
      <dgm:prSet/>
      <dgm:spPr/>
      <dgm:t>
        <a:bodyPr/>
        <a:lstStyle/>
        <a:p>
          <a:endParaRPr lang="en-GB"/>
        </a:p>
      </dgm:t>
    </dgm:pt>
    <dgm:pt modelId="{666ED4F4-9FB8-484C-BF91-0B6C6C5A44AD}">
      <dgm:prSet/>
      <dgm:spPr/>
      <dgm:t>
        <a:bodyPr/>
        <a:lstStyle/>
        <a:p>
          <a:r>
            <a:rPr lang="en-GB" dirty="0"/>
            <a:t>Type 3</a:t>
          </a:r>
        </a:p>
      </dgm:t>
    </dgm:pt>
    <dgm:pt modelId="{2D669224-95A0-4532-A2B2-334B297036CB}" type="parTrans" cxnId="{11A212D6-6D25-4637-B75C-2CA4FE0AF0E7}">
      <dgm:prSet/>
      <dgm:spPr/>
      <dgm:t>
        <a:bodyPr/>
        <a:lstStyle/>
        <a:p>
          <a:endParaRPr lang="en-GB"/>
        </a:p>
      </dgm:t>
    </dgm:pt>
    <dgm:pt modelId="{49C2316A-183F-404C-8AD7-323DE4249C4A}" type="sibTrans" cxnId="{11A212D6-6D25-4637-B75C-2CA4FE0AF0E7}">
      <dgm:prSet/>
      <dgm:spPr/>
      <dgm:t>
        <a:bodyPr/>
        <a:lstStyle/>
        <a:p>
          <a:endParaRPr lang="en-GB"/>
        </a:p>
      </dgm:t>
    </dgm:pt>
    <dgm:pt modelId="{43334C67-62B2-4023-A315-7CD41D9EB2A5}">
      <dgm:prSet/>
      <dgm:spPr/>
      <dgm:t>
        <a:bodyPr/>
        <a:lstStyle/>
        <a:p>
          <a:r>
            <a:rPr lang="en-GB" dirty="0"/>
            <a:t>Type 2</a:t>
          </a:r>
        </a:p>
      </dgm:t>
    </dgm:pt>
    <dgm:pt modelId="{1B7A5C0A-F084-41C4-AD0A-FB03E41900F6}" type="parTrans" cxnId="{8E11E54C-3832-40D1-BB9D-3D4A6D4F91CD}">
      <dgm:prSet/>
      <dgm:spPr/>
      <dgm:t>
        <a:bodyPr/>
        <a:lstStyle/>
        <a:p>
          <a:endParaRPr lang="en-GB"/>
        </a:p>
      </dgm:t>
    </dgm:pt>
    <dgm:pt modelId="{94353850-0380-4389-8CCD-3302398EE98B}" type="sibTrans" cxnId="{8E11E54C-3832-40D1-BB9D-3D4A6D4F91CD}">
      <dgm:prSet/>
      <dgm:spPr/>
      <dgm:t>
        <a:bodyPr/>
        <a:lstStyle/>
        <a:p>
          <a:endParaRPr lang="en-GB"/>
        </a:p>
      </dgm:t>
    </dgm:pt>
    <dgm:pt modelId="{7773495B-0594-44BB-937A-8DD7D2E74732}">
      <dgm:prSet/>
      <dgm:spPr/>
      <dgm:t>
        <a:bodyPr/>
        <a:lstStyle/>
        <a:p>
          <a:r>
            <a:rPr lang="en-GB" dirty="0"/>
            <a:t>Type 1C</a:t>
          </a:r>
        </a:p>
      </dgm:t>
    </dgm:pt>
    <dgm:pt modelId="{DB1FE09A-078A-43E1-8CA5-8E582D46DDF4}" type="parTrans" cxnId="{3FDD5961-2236-48BD-A77F-B31098F3AF02}">
      <dgm:prSet/>
      <dgm:spPr/>
      <dgm:t>
        <a:bodyPr/>
        <a:lstStyle/>
        <a:p>
          <a:endParaRPr lang="en-GB"/>
        </a:p>
      </dgm:t>
    </dgm:pt>
    <dgm:pt modelId="{A3D4DB40-D43A-4806-A401-22A90B7871A4}" type="sibTrans" cxnId="{3FDD5961-2236-48BD-A77F-B31098F3AF02}">
      <dgm:prSet/>
      <dgm:spPr/>
      <dgm:t>
        <a:bodyPr/>
        <a:lstStyle/>
        <a:p>
          <a:endParaRPr lang="en-GB"/>
        </a:p>
      </dgm:t>
    </dgm:pt>
    <dgm:pt modelId="{2829ABFA-2751-4EA7-9FC5-AD31B4F2A12A}">
      <dgm:prSet/>
      <dgm:spPr/>
      <dgm:t>
        <a:bodyPr/>
        <a:lstStyle/>
        <a:p>
          <a:r>
            <a:rPr lang="en-GB" dirty="0"/>
            <a:t>Type 1 AB</a:t>
          </a:r>
        </a:p>
      </dgm:t>
    </dgm:pt>
    <dgm:pt modelId="{54CC46B5-B540-4505-99BC-7099440B5E22}" type="parTrans" cxnId="{B2E89A7A-B63B-4D5A-B8A3-EEF80185220A}">
      <dgm:prSet/>
      <dgm:spPr/>
      <dgm:t>
        <a:bodyPr/>
        <a:lstStyle/>
        <a:p>
          <a:endParaRPr lang="en-GB"/>
        </a:p>
      </dgm:t>
    </dgm:pt>
    <dgm:pt modelId="{889AED94-4705-46B1-B3EF-2C3C486AC966}" type="sibTrans" cxnId="{B2E89A7A-B63B-4D5A-B8A3-EEF80185220A}">
      <dgm:prSet/>
      <dgm:spPr/>
      <dgm:t>
        <a:bodyPr/>
        <a:lstStyle/>
        <a:p>
          <a:endParaRPr lang="en-GB"/>
        </a:p>
      </dgm:t>
    </dgm:pt>
    <dgm:pt modelId="{92089CEB-2208-4E74-AD00-5E9795F209AF}">
      <dgm:prSet/>
      <dgm:spPr/>
      <dgm:t>
        <a:bodyPr/>
        <a:lstStyle/>
        <a:p>
          <a:r>
            <a:rPr lang="en-GB" dirty="0"/>
            <a:t>Primary  Grade 1-5</a:t>
          </a:r>
        </a:p>
      </dgm:t>
    </dgm:pt>
    <dgm:pt modelId="{8BDEA423-2A22-40D4-99CA-5F3B15383633}" type="parTrans" cxnId="{465B93FA-9887-4E8E-B9E8-C22994739C0B}">
      <dgm:prSet/>
      <dgm:spPr/>
      <dgm:t>
        <a:bodyPr/>
        <a:lstStyle/>
        <a:p>
          <a:endParaRPr lang="en-GB"/>
        </a:p>
      </dgm:t>
    </dgm:pt>
    <dgm:pt modelId="{17D5C760-9F4C-414B-9216-A80EF41E5884}" type="sibTrans" cxnId="{465B93FA-9887-4E8E-B9E8-C22994739C0B}">
      <dgm:prSet/>
      <dgm:spPr/>
      <dgm:t>
        <a:bodyPr/>
        <a:lstStyle/>
        <a:p>
          <a:endParaRPr lang="en-GB"/>
        </a:p>
      </dgm:t>
    </dgm:pt>
    <dgm:pt modelId="{7A98F3A5-A9DD-4E0F-8211-98B4E0D74540}">
      <dgm:prSet/>
      <dgm:spPr/>
      <dgm:t>
        <a:bodyPr/>
        <a:lstStyle/>
        <a:p>
          <a:r>
            <a:rPr lang="en-GB" dirty="0"/>
            <a:t>Secondary</a:t>
          </a:r>
        </a:p>
      </dgm:t>
    </dgm:pt>
    <dgm:pt modelId="{0E2C9BA1-F6B0-4681-BAB5-5F93A3FA8AFE}" type="parTrans" cxnId="{00C9489B-67F5-4DD6-AF88-9CD693DA0697}">
      <dgm:prSet/>
      <dgm:spPr/>
      <dgm:t>
        <a:bodyPr/>
        <a:lstStyle/>
        <a:p>
          <a:endParaRPr lang="en-GB"/>
        </a:p>
      </dgm:t>
    </dgm:pt>
    <dgm:pt modelId="{BDC361B6-5412-420F-A724-0A7E70DE26BC}" type="sibTrans" cxnId="{00C9489B-67F5-4DD6-AF88-9CD693DA0697}">
      <dgm:prSet/>
      <dgm:spPr/>
      <dgm:t>
        <a:bodyPr/>
        <a:lstStyle/>
        <a:p>
          <a:endParaRPr lang="en-GB"/>
        </a:p>
      </dgm:t>
    </dgm:pt>
    <dgm:pt modelId="{4A2D0FCC-4632-4F5D-9AE0-5C2099CA008E}" type="pres">
      <dgm:prSet presAssocID="{F3261DA8-2651-4ABD-8B12-4321BDDD2E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399F23F-6C4F-41B5-BC0A-5A3C54CE1A88}" type="pres">
      <dgm:prSet presAssocID="{BAD8FAA4-C88B-4775-915C-022B6E9D5147}" presName="hierRoot1" presStyleCnt="0">
        <dgm:presLayoutVars>
          <dgm:hierBranch val="init"/>
        </dgm:presLayoutVars>
      </dgm:prSet>
      <dgm:spPr/>
    </dgm:pt>
    <dgm:pt modelId="{A6F08E4C-E7E9-4C37-9A7D-299BD819FF0C}" type="pres">
      <dgm:prSet presAssocID="{BAD8FAA4-C88B-4775-915C-022B6E9D5147}" presName="rootComposite1" presStyleCnt="0"/>
      <dgm:spPr/>
    </dgm:pt>
    <dgm:pt modelId="{541364E4-9BD6-4D12-BFCA-A6F49E5257A0}" type="pres">
      <dgm:prSet presAssocID="{BAD8FAA4-C88B-4775-915C-022B6E9D5147}" presName="rootText1" presStyleLbl="node0" presStyleIdx="0" presStyleCnt="1">
        <dgm:presLayoutVars>
          <dgm:chPref val="3"/>
        </dgm:presLayoutVars>
      </dgm:prSet>
      <dgm:spPr/>
    </dgm:pt>
    <dgm:pt modelId="{C0A527B0-B844-440F-8087-1BB339F00AE3}" type="pres">
      <dgm:prSet presAssocID="{BAD8FAA4-C88B-4775-915C-022B6E9D5147}" presName="rootConnector1" presStyleLbl="node1" presStyleIdx="0" presStyleCnt="0"/>
      <dgm:spPr/>
    </dgm:pt>
    <dgm:pt modelId="{C5AA60AE-1D95-432D-B17F-C807DF351266}" type="pres">
      <dgm:prSet presAssocID="{BAD8FAA4-C88B-4775-915C-022B6E9D5147}" presName="hierChild2" presStyleCnt="0"/>
      <dgm:spPr/>
    </dgm:pt>
    <dgm:pt modelId="{B5E429DF-3AA2-43D8-AFEB-EEA601CBDD89}" type="pres">
      <dgm:prSet presAssocID="{694BA205-3BB9-49AF-BC7E-C74B5C8664B5}" presName="Name37" presStyleLbl="parChTrans1D2" presStyleIdx="0" presStyleCnt="3"/>
      <dgm:spPr/>
    </dgm:pt>
    <dgm:pt modelId="{FAF02E38-C917-47A4-A8F5-F58439F7C2A4}" type="pres">
      <dgm:prSet presAssocID="{B372AEA9-4A19-47D6-A38E-61742CF85CC4}" presName="hierRoot2" presStyleCnt="0">
        <dgm:presLayoutVars>
          <dgm:hierBranch val="init"/>
        </dgm:presLayoutVars>
      </dgm:prSet>
      <dgm:spPr/>
    </dgm:pt>
    <dgm:pt modelId="{76A27ACE-5704-4CCB-8D3B-7722088DCAAF}" type="pres">
      <dgm:prSet presAssocID="{B372AEA9-4A19-47D6-A38E-61742CF85CC4}" presName="rootComposite" presStyleCnt="0"/>
      <dgm:spPr/>
    </dgm:pt>
    <dgm:pt modelId="{AC2D86DF-81CD-4315-A3D1-A230E5128BC1}" type="pres">
      <dgm:prSet presAssocID="{B372AEA9-4A19-47D6-A38E-61742CF85CC4}" presName="rootText" presStyleLbl="node2" presStyleIdx="0" presStyleCnt="3">
        <dgm:presLayoutVars>
          <dgm:chPref val="3"/>
        </dgm:presLayoutVars>
      </dgm:prSet>
      <dgm:spPr/>
    </dgm:pt>
    <dgm:pt modelId="{4D9691EF-35B6-4D66-98F3-3EE561794438}" type="pres">
      <dgm:prSet presAssocID="{B372AEA9-4A19-47D6-A38E-61742CF85CC4}" presName="rootConnector" presStyleLbl="node2" presStyleIdx="0" presStyleCnt="3"/>
      <dgm:spPr/>
    </dgm:pt>
    <dgm:pt modelId="{FB450DDC-0B79-4D86-BA11-6E2B20C5ED49}" type="pres">
      <dgm:prSet presAssocID="{B372AEA9-4A19-47D6-A38E-61742CF85CC4}" presName="hierChild4" presStyleCnt="0"/>
      <dgm:spPr/>
    </dgm:pt>
    <dgm:pt modelId="{5E1EACC0-2B27-4952-BBDD-0BC8D3C19202}" type="pres">
      <dgm:prSet presAssocID="{070BFEC7-8FAF-45E7-9F16-C1BDC7A2650B}" presName="Name37" presStyleLbl="parChTrans1D3" presStyleIdx="0" presStyleCnt="10"/>
      <dgm:spPr/>
    </dgm:pt>
    <dgm:pt modelId="{AD7A6E96-443C-4D00-B2B5-0A628E9020B9}" type="pres">
      <dgm:prSet presAssocID="{0E7F1756-5478-40FE-A822-FF4DC81CE739}" presName="hierRoot2" presStyleCnt="0">
        <dgm:presLayoutVars>
          <dgm:hierBranch val="init"/>
        </dgm:presLayoutVars>
      </dgm:prSet>
      <dgm:spPr/>
    </dgm:pt>
    <dgm:pt modelId="{DBB8CB6C-A747-49AB-8342-B8AE353B6F78}" type="pres">
      <dgm:prSet presAssocID="{0E7F1756-5478-40FE-A822-FF4DC81CE739}" presName="rootComposite" presStyleCnt="0"/>
      <dgm:spPr/>
    </dgm:pt>
    <dgm:pt modelId="{76F5BE16-0D5F-46E6-8F48-9F6261EBA1D5}" type="pres">
      <dgm:prSet presAssocID="{0E7F1756-5478-40FE-A822-FF4DC81CE739}" presName="rootText" presStyleLbl="node3" presStyleIdx="0" presStyleCnt="10">
        <dgm:presLayoutVars>
          <dgm:chPref val="3"/>
        </dgm:presLayoutVars>
      </dgm:prSet>
      <dgm:spPr/>
    </dgm:pt>
    <dgm:pt modelId="{623F78F6-582E-443F-B7C5-0604DDE6FD85}" type="pres">
      <dgm:prSet presAssocID="{0E7F1756-5478-40FE-A822-FF4DC81CE739}" presName="rootConnector" presStyleLbl="node3" presStyleIdx="0" presStyleCnt="10"/>
      <dgm:spPr/>
    </dgm:pt>
    <dgm:pt modelId="{4D417ECB-D90F-4039-876B-E5D10EC3B562}" type="pres">
      <dgm:prSet presAssocID="{0E7F1756-5478-40FE-A822-FF4DC81CE739}" presName="hierChild4" presStyleCnt="0"/>
      <dgm:spPr/>
    </dgm:pt>
    <dgm:pt modelId="{4FB0D1DE-8DA4-4E13-8F85-A1F0D25BC028}" type="pres">
      <dgm:prSet presAssocID="{0E7F1756-5478-40FE-A822-FF4DC81CE739}" presName="hierChild5" presStyleCnt="0"/>
      <dgm:spPr/>
    </dgm:pt>
    <dgm:pt modelId="{C56B48A7-1C27-4B48-A402-AB660ED5D480}" type="pres">
      <dgm:prSet presAssocID="{D2337F4B-22AF-406B-987E-DDAA30B317F6}" presName="Name37" presStyleLbl="parChTrans1D3" presStyleIdx="1" presStyleCnt="10"/>
      <dgm:spPr/>
    </dgm:pt>
    <dgm:pt modelId="{E76E9845-E3EA-484D-9598-55FDB3F3151E}" type="pres">
      <dgm:prSet presAssocID="{2C185E89-BBC9-40C4-A538-4E5C44CA3BEB}" presName="hierRoot2" presStyleCnt="0">
        <dgm:presLayoutVars>
          <dgm:hierBranch val="init"/>
        </dgm:presLayoutVars>
      </dgm:prSet>
      <dgm:spPr/>
    </dgm:pt>
    <dgm:pt modelId="{6F940896-E4B4-4FBD-BC07-37D607497A4C}" type="pres">
      <dgm:prSet presAssocID="{2C185E89-BBC9-40C4-A538-4E5C44CA3BEB}" presName="rootComposite" presStyleCnt="0"/>
      <dgm:spPr/>
    </dgm:pt>
    <dgm:pt modelId="{EAEDE6B2-D61F-4B30-9FB9-E2CA4ACD246E}" type="pres">
      <dgm:prSet presAssocID="{2C185E89-BBC9-40C4-A538-4E5C44CA3BEB}" presName="rootText" presStyleLbl="node3" presStyleIdx="1" presStyleCnt="10">
        <dgm:presLayoutVars>
          <dgm:chPref val="3"/>
        </dgm:presLayoutVars>
      </dgm:prSet>
      <dgm:spPr/>
    </dgm:pt>
    <dgm:pt modelId="{B4BB3CF1-F2AF-4E4B-BF39-0B67D4918574}" type="pres">
      <dgm:prSet presAssocID="{2C185E89-BBC9-40C4-A538-4E5C44CA3BEB}" presName="rootConnector" presStyleLbl="node3" presStyleIdx="1" presStyleCnt="10"/>
      <dgm:spPr/>
    </dgm:pt>
    <dgm:pt modelId="{BC68B2D7-1FA3-41DC-9F96-EA7ED385CB31}" type="pres">
      <dgm:prSet presAssocID="{2C185E89-BBC9-40C4-A538-4E5C44CA3BEB}" presName="hierChild4" presStyleCnt="0"/>
      <dgm:spPr/>
    </dgm:pt>
    <dgm:pt modelId="{50BCB1A2-0496-4334-AEA5-02A7A8786699}" type="pres">
      <dgm:prSet presAssocID="{2C185E89-BBC9-40C4-A538-4E5C44CA3BEB}" presName="hierChild5" presStyleCnt="0"/>
      <dgm:spPr/>
    </dgm:pt>
    <dgm:pt modelId="{10ECE56B-D86E-4791-A6C0-FACE2972ACAB}" type="pres">
      <dgm:prSet presAssocID="{7B140062-2D0B-4763-A321-08E268449E39}" presName="Name37" presStyleLbl="parChTrans1D3" presStyleIdx="2" presStyleCnt="10"/>
      <dgm:spPr/>
    </dgm:pt>
    <dgm:pt modelId="{81BF316F-9D34-4BBB-8CFC-0BA7A619F4EA}" type="pres">
      <dgm:prSet presAssocID="{779BE37E-2058-4DD4-ADC8-B7AE26962482}" presName="hierRoot2" presStyleCnt="0">
        <dgm:presLayoutVars>
          <dgm:hierBranch val="init"/>
        </dgm:presLayoutVars>
      </dgm:prSet>
      <dgm:spPr/>
    </dgm:pt>
    <dgm:pt modelId="{790E66F3-87D1-40D7-B39D-E5ECD7E76EFA}" type="pres">
      <dgm:prSet presAssocID="{779BE37E-2058-4DD4-ADC8-B7AE26962482}" presName="rootComposite" presStyleCnt="0"/>
      <dgm:spPr/>
    </dgm:pt>
    <dgm:pt modelId="{42ED614A-3644-42F6-8AE5-0DC797F35AEA}" type="pres">
      <dgm:prSet presAssocID="{779BE37E-2058-4DD4-ADC8-B7AE26962482}" presName="rootText" presStyleLbl="node3" presStyleIdx="2" presStyleCnt="10">
        <dgm:presLayoutVars>
          <dgm:chPref val="3"/>
        </dgm:presLayoutVars>
      </dgm:prSet>
      <dgm:spPr/>
    </dgm:pt>
    <dgm:pt modelId="{36C23F1A-E88D-4512-B2C4-60C0AF629AF0}" type="pres">
      <dgm:prSet presAssocID="{779BE37E-2058-4DD4-ADC8-B7AE26962482}" presName="rootConnector" presStyleLbl="node3" presStyleIdx="2" presStyleCnt="10"/>
      <dgm:spPr/>
    </dgm:pt>
    <dgm:pt modelId="{C48E7424-3ABF-4034-B800-F525E4CE0685}" type="pres">
      <dgm:prSet presAssocID="{779BE37E-2058-4DD4-ADC8-B7AE26962482}" presName="hierChild4" presStyleCnt="0"/>
      <dgm:spPr/>
    </dgm:pt>
    <dgm:pt modelId="{874E7A23-080F-44E3-AFD7-447AACC339FD}" type="pres">
      <dgm:prSet presAssocID="{779BE37E-2058-4DD4-ADC8-B7AE26962482}" presName="hierChild5" presStyleCnt="0"/>
      <dgm:spPr/>
    </dgm:pt>
    <dgm:pt modelId="{9C749B68-06E2-4139-8AEC-7E01E8D65362}" type="pres">
      <dgm:prSet presAssocID="{E36239E8-77C5-42CB-AFA4-228D605E7A7E}" presName="Name37" presStyleLbl="parChTrans1D3" presStyleIdx="3" presStyleCnt="10"/>
      <dgm:spPr/>
    </dgm:pt>
    <dgm:pt modelId="{0BE3E5BE-87AB-4B90-B720-A0A47B478A81}" type="pres">
      <dgm:prSet presAssocID="{E88B078E-D861-4CCA-87E2-1E9C49165550}" presName="hierRoot2" presStyleCnt="0">
        <dgm:presLayoutVars>
          <dgm:hierBranch val="init"/>
        </dgm:presLayoutVars>
      </dgm:prSet>
      <dgm:spPr/>
    </dgm:pt>
    <dgm:pt modelId="{C01B74A2-DB5C-47F9-A71A-AE94E3B3C774}" type="pres">
      <dgm:prSet presAssocID="{E88B078E-D861-4CCA-87E2-1E9C49165550}" presName="rootComposite" presStyleCnt="0"/>
      <dgm:spPr/>
    </dgm:pt>
    <dgm:pt modelId="{31E763B1-381B-43CB-AB3B-5FBFD652251B}" type="pres">
      <dgm:prSet presAssocID="{E88B078E-D861-4CCA-87E2-1E9C49165550}" presName="rootText" presStyleLbl="node3" presStyleIdx="3" presStyleCnt="10">
        <dgm:presLayoutVars>
          <dgm:chPref val="3"/>
        </dgm:presLayoutVars>
      </dgm:prSet>
      <dgm:spPr/>
    </dgm:pt>
    <dgm:pt modelId="{AC1711F3-F9EA-4A90-B61B-FCFD226D2055}" type="pres">
      <dgm:prSet presAssocID="{E88B078E-D861-4CCA-87E2-1E9C49165550}" presName="rootConnector" presStyleLbl="node3" presStyleIdx="3" presStyleCnt="10"/>
      <dgm:spPr/>
    </dgm:pt>
    <dgm:pt modelId="{B26F5D00-E204-4C56-BDEE-0F7E5F21BA9A}" type="pres">
      <dgm:prSet presAssocID="{E88B078E-D861-4CCA-87E2-1E9C49165550}" presName="hierChild4" presStyleCnt="0"/>
      <dgm:spPr/>
    </dgm:pt>
    <dgm:pt modelId="{BC2E962C-F5B8-4B15-839C-0EAEC6F366D6}" type="pres">
      <dgm:prSet presAssocID="{E88B078E-D861-4CCA-87E2-1E9C49165550}" presName="hierChild5" presStyleCnt="0"/>
      <dgm:spPr/>
    </dgm:pt>
    <dgm:pt modelId="{FF604423-8D27-4A12-BA1B-4898E5512782}" type="pres">
      <dgm:prSet presAssocID="{B372AEA9-4A19-47D6-A38E-61742CF85CC4}" presName="hierChild5" presStyleCnt="0"/>
      <dgm:spPr/>
    </dgm:pt>
    <dgm:pt modelId="{CDF78F8E-E679-464B-8CF8-0455F3DB4D0F}" type="pres">
      <dgm:prSet presAssocID="{E49EBF2E-D0B4-4E61-872B-C7C86C606F40}" presName="Name37" presStyleLbl="parChTrans1D2" presStyleIdx="1" presStyleCnt="3"/>
      <dgm:spPr/>
    </dgm:pt>
    <dgm:pt modelId="{31EDB851-5E18-4DFF-A5E7-7263F94C650D}" type="pres">
      <dgm:prSet presAssocID="{8C8AF5FB-37D7-471A-B341-09CA25BBD898}" presName="hierRoot2" presStyleCnt="0">
        <dgm:presLayoutVars>
          <dgm:hierBranch val="init"/>
        </dgm:presLayoutVars>
      </dgm:prSet>
      <dgm:spPr/>
    </dgm:pt>
    <dgm:pt modelId="{50326C91-0B41-423F-A957-0A136D972955}" type="pres">
      <dgm:prSet presAssocID="{8C8AF5FB-37D7-471A-B341-09CA25BBD898}" presName="rootComposite" presStyleCnt="0"/>
      <dgm:spPr/>
    </dgm:pt>
    <dgm:pt modelId="{9D4B142C-90D9-4C7A-846D-1C2A9C71B823}" type="pres">
      <dgm:prSet presAssocID="{8C8AF5FB-37D7-471A-B341-09CA25BBD898}" presName="rootText" presStyleLbl="node2" presStyleIdx="1" presStyleCnt="3">
        <dgm:presLayoutVars>
          <dgm:chPref val="3"/>
        </dgm:presLayoutVars>
      </dgm:prSet>
      <dgm:spPr/>
    </dgm:pt>
    <dgm:pt modelId="{4B57A71C-84AF-4419-A553-1D7BBD4E0A50}" type="pres">
      <dgm:prSet presAssocID="{8C8AF5FB-37D7-471A-B341-09CA25BBD898}" presName="rootConnector" presStyleLbl="node2" presStyleIdx="1" presStyleCnt="3"/>
      <dgm:spPr/>
    </dgm:pt>
    <dgm:pt modelId="{DD645367-C4FA-4CAB-9E3A-B4A85ABDD448}" type="pres">
      <dgm:prSet presAssocID="{8C8AF5FB-37D7-471A-B341-09CA25BBD898}" presName="hierChild4" presStyleCnt="0"/>
      <dgm:spPr/>
    </dgm:pt>
    <dgm:pt modelId="{F24961C5-325C-4278-ADF9-D03F5036E518}" type="pres">
      <dgm:prSet presAssocID="{2D669224-95A0-4532-A2B2-334B297036CB}" presName="Name37" presStyleLbl="parChTrans1D3" presStyleIdx="4" presStyleCnt="10"/>
      <dgm:spPr/>
    </dgm:pt>
    <dgm:pt modelId="{2D69EAF4-AEAD-4548-8BB3-D7DD2434537F}" type="pres">
      <dgm:prSet presAssocID="{666ED4F4-9FB8-484C-BF91-0B6C6C5A44AD}" presName="hierRoot2" presStyleCnt="0">
        <dgm:presLayoutVars>
          <dgm:hierBranch val="init"/>
        </dgm:presLayoutVars>
      </dgm:prSet>
      <dgm:spPr/>
    </dgm:pt>
    <dgm:pt modelId="{777F5E3D-0749-4678-BB4A-651F850F62D1}" type="pres">
      <dgm:prSet presAssocID="{666ED4F4-9FB8-484C-BF91-0B6C6C5A44AD}" presName="rootComposite" presStyleCnt="0"/>
      <dgm:spPr/>
    </dgm:pt>
    <dgm:pt modelId="{9C42A444-3474-4C40-991E-4FB3FDC17E65}" type="pres">
      <dgm:prSet presAssocID="{666ED4F4-9FB8-484C-BF91-0B6C6C5A44AD}" presName="rootText" presStyleLbl="node3" presStyleIdx="4" presStyleCnt="10">
        <dgm:presLayoutVars>
          <dgm:chPref val="3"/>
        </dgm:presLayoutVars>
      </dgm:prSet>
      <dgm:spPr/>
    </dgm:pt>
    <dgm:pt modelId="{BA4EBD8C-0BD6-4C39-9FD8-1025FF0C9617}" type="pres">
      <dgm:prSet presAssocID="{666ED4F4-9FB8-484C-BF91-0B6C6C5A44AD}" presName="rootConnector" presStyleLbl="node3" presStyleIdx="4" presStyleCnt="10"/>
      <dgm:spPr/>
    </dgm:pt>
    <dgm:pt modelId="{1CBD7867-43D0-4029-B4AB-3E8E47FCF564}" type="pres">
      <dgm:prSet presAssocID="{666ED4F4-9FB8-484C-BF91-0B6C6C5A44AD}" presName="hierChild4" presStyleCnt="0"/>
      <dgm:spPr/>
    </dgm:pt>
    <dgm:pt modelId="{7C10FB32-06B5-474E-BA7E-2BC8FA562FC5}" type="pres">
      <dgm:prSet presAssocID="{666ED4F4-9FB8-484C-BF91-0B6C6C5A44AD}" presName="hierChild5" presStyleCnt="0"/>
      <dgm:spPr/>
    </dgm:pt>
    <dgm:pt modelId="{47F4BBBB-EEFA-4030-9D0A-6C7D2CF67A6C}" type="pres">
      <dgm:prSet presAssocID="{1B7A5C0A-F084-41C4-AD0A-FB03E41900F6}" presName="Name37" presStyleLbl="parChTrans1D3" presStyleIdx="5" presStyleCnt="10"/>
      <dgm:spPr/>
    </dgm:pt>
    <dgm:pt modelId="{F9181BA2-470B-481E-9E81-6003D48240C8}" type="pres">
      <dgm:prSet presAssocID="{43334C67-62B2-4023-A315-7CD41D9EB2A5}" presName="hierRoot2" presStyleCnt="0">
        <dgm:presLayoutVars>
          <dgm:hierBranch val="init"/>
        </dgm:presLayoutVars>
      </dgm:prSet>
      <dgm:spPr/>
    </dgm:pt>
    <dgm:pt modelId="{242E3550-71E5-459B-BCDF-5D2CE81302B7}" type="pres">
      <dgm:prSet presAssocID="{43334C67-62B2-4023-A315-7CD41D9EB2A5}" presName="rootComposite" presStyleCnt="0"/>
      <dgm:spPr/>
    </dgm:pt>
    <dgm:pt modelId="{BD67809D-74E7-48DF-94E9-C620300C5B8A}" type="pres">
      <dgm:prSet presAssocID="{43334C67-62B2-4023-A315-7CD41D9EB2A5}" presName="rootText" presStyleLbl="node3" presStyleIdx="5" presStyleCnt="10">
        <dgm:presLayoutVars>
          <dgm:chPref val="3"/>
        </dgm:presLayoutVars>
      </dgm:prSet>
      <dgm:spPr/>
    </dgm:pt>
    <dgm:pt modelId="{62771849-7245-439C-93ED-3F65213CA121}" type="pres">
      <dgm:prSet presAssocID="{43334C67-62B2-4023-A315-7CD41D9EB2A5}" presName="rootConnector" presStyleLbl="node3" presStyleIdx="5" presStyleCnt="10"/>
      <dgm:spPr/>
    </dgm:pt>
    <dgm:pt modelId="{5DC959E7-4FE8-4970-8236-9B3015358358}" type="pres">
      <dgm:prSet presAssocID="{43334C67-62B2-4023-A315-7CD41D9EB2A5}" presName="hierChild4" presStyleCnt="0"/>
      <dgm:spPr/>
    </dgm:pt>
    <dgm:pt modelId="{9BB025FB-3C73-4D5A-A5F7-E8DE00C83A78}" type="pres">
      <dgm:prSet presAssocID="{43334C67-62B2-4023-A315-7CD41D9EB2A5}" presName="hierChild5" presStyleCnt="0"/>
      <dgm:spPr/>
    </dgm:pt>
    <dgm:pt modelId="{4FC1C9B0-B699-4CAA-BF9C-D307616BFFCD}" type="pres">
      <dgm:prSet presAssocID="{DB1FE09A-078A-43E1-8CA5-8E582D46DDF4}" presName="Name37" presStyleLbl="parChTrans1D3" presStyleIdx="6" presStyleCnt="10"/>
      <dgm:spPr/>
    </dgm:pt>
    <dgm:pt modelId="{D6142CB8-724B-4155-9D6A-265AE808B572}" type="pres">
      <dgm:prSet presAssocID="{7773495B-0594-44BB-937A-8DD7D2E74732}" presName="hierRoot2" presStyleCnt="0">
        <dgm:presLayoutVars>
          <dgm:hierBranch val="init"/>
        </dgm:presLayoutVars>
      </dgm:prSet>
      <dgm:spPr/>
    </dgm:pt>
    <dgm:pt modelId="{EEDC3537-3300-4CCA-82C9-D93D593DDC4B}" type="pres">
      <dgm:prSet presAssocID="{7773495B-0594-44BB-937A-8DD7D2E74732}" presName="rootComposite" presStyleCnt="0"/>
      <dgm:spPr/>
    </dgm:pt>
    <dgm:pt modelId="{4E9F4398-23DC-46FC-8C5F-225A855CFB8A}" type="pres">
      <dgm:prSet presAssocID="{7773495B-0594-44BB-937A-8DD7D2E74732}" presName="rootText" presStyleLbl="node3" presStyleIdx="6" presStyleCnt="10">
        <dgm:presLayoutVars>
          <dgm:chPref val="3"/>
        </dgm:presLayoutVars>
      </dgm:prSet>
      <dgm:spPr/>
    </dgm:pt>
    <dgm:pt modelId="{CA985C09-D620-4562-8E42-E752D15FF6DD}" type="pres">
      <dgm:prSet presAssocID="{7773495B-0594-44BB-937A-8DD7D2E74732}" presName="rootConnector" presStyleLbl="node3" presStyleIdx="6" presStyleCnt="10"/>
      <dgm:spPr/>
    </dgm:pt>
    <dgm:pt modelId="{91F4EE5E-3F32-4CF9-8D73-615776CB35F3}" type="pres">
      <dgm:prSet presAssocID="{7773495B-0594-44BB-937A-8DD7D2E74732}" presName="hierChild4" presStyleCnt="0"/>
      <dgm:spPr/>
    </dgm:pt>
    <dgm:pt modelId="{98291CAF-91FF-4E47-8EF6-CD9E9EA56B2D}" type="pres">
      <dgm:prSet presAssocID="{7773495B-0594-44BB-937A-8DD7D2E74732}" presName="hierChild5" presStyleCnt="0"/>
      <dgm:spPr/>
    </dgm:pt>
    <dgm:pt modelId="{4E8455B2-A066-418D-B0AE-C441CF8FA640}" type="pres">
      <dgm:prSet presAssocID="{54CC46B5-B540-4505-99BC-7099440B5E22}" presName="Name37" presStyleLbl="parChTrans1D3" presStyleIdx="7" presStyleCnt="10"/>
      <dgm:spPr/>
    </dgm:pt>
    <dgm:pt modelId="{46A4A671-22F6-43DD-8C44-DED22ACE8B97}" type="pres">
      <dgm:prSet presAssocID="{2829ABFA-2751-4EA7-9FC5-AD31B4F2A12A}" presName="hierRoot2" presStyleCnt="0">
        <dgm:presLayoutVars>
          <dgm:hierBranch val="init"/>
        </dgm:presLayoutVars>
      </dgm:prSet>
      <dgm:spPr/>
    </dgm:pt>
    <dgm:pt modelId="{246747CF-1972-467D-93C1-7DADEA09E219}" type="pres">
      <dgm:prSet presAssocID="{2829ABFA-2751-4EA7-9FC5-AD31B4F2A12A}" presName="rootComposite" presStyleCnt="0"/>
      <dgm:spPr/>
    </dgm:pt>
    <dgm:pt modelId="{AE18B1D0-5C75-49C5-9B3C-7950A6A93CE8}" type="pres">
      <dgm:prSet presAssocID="{2829ABFA-2751-4EA7-9FC5-AD31B4F2A12A}" presName="rootText" presStyleLbl="node3" presStyleIdx="7" presStyleCnt="10">
        <dgm:presLayoutVars>
          <dgm:chPref val="3"/>
        </dgm:presLayoutVars>
      </dgm:prSet>
      <dgm:spPr/>
    </dgm:pt>
    <dgm:pt modelId="{3DD791C2-96D6-4FC1-BB99-1021B7061AA5}" type="pres">
      <dgm:prSet presAssocID="{2829ABFA-2751-4EA7-9FC5-AD31B4F2A12A}" presName="rootConnector" presStyleLbl="node3" presStyleIdx="7" presStyleCnt="10"/>
      <dgm:spPr/>
    </dgm:pt>
    <dgm:pt modelId="{7E205DC6-B918-4494-B050-24387E628053}" type="pres">
      <dgm:prSet presAssocID="{2829ABFA-2751-4EA7-9FC5-AD31B4F2A12A}" presName="hierChild4" presStyleCnt="0"/>
      <dgm:spPr/>
    </dgm:pt>
    <dgm:pt modelId="{86A0439F-D3D5-4C70-9227-0E2F29B2C288}" type="pres">
      <dgm:prSet presAssocID="{2829ABFA-2751-4EA7-9FC5-AD31B4F2A12A}" presName="hierChild5" presStyleCnt="0"/>
      <dgm:spPr/>
    </dgm:pt>
    <dgm:pt modelId="{757C1D52-8343-48D8-B0F5-801800A2AFD7}" type="pres">
      <dgm:prSet presAssocID="{8C8AF5FB-37D7-471A-B341-09CA25BBD898}" presName="hierChild5" presStyleCnt="0"/>
      <dgm:spPr/>
    </dgm:pt>
    <dgm:pt modelId="{16D19196-6C41-480C-8F8F-D0FDC17924E2}" type="pres">
      <dgm:prSet presAssocID="{99A85146-B2E9-49ED-92D2-883326BCDCBC}" presName="Name37" presStyleLbl="parChTrans1D2" presStyleIdx="2" presStyleCnt="3"/>
      <dgm:spPr/>
    </dgm:pt>
    <dgm:pt modelId="{01E6ACDB-C730-4FF0-A0D7-8B5A4FE3CD98}" type="pres">
      <dgm:prSet presAssocID="{4B9E733E-608D-46F5-8BCC-F97DD8876119}" presName="hierRoot2" presStyleCnt="0">
        <dgm:presLayoutVars>
          <dgm:hierBranch val="init"/>
        </dgm:presLayoutVars>
      </dgm:prSet>
      <dgm:spPr/>
    </dgm:pt>
    <dgm:pt modelId="{307A70B9-0A60-41DE-8283-2B903D021879}" type="pres">
      <dgm:prSet presAssocID="{4B9E733E-608D-46F5-8BCC-F97DD8876119}" presName="rootComposite" presStyleCnt="0"/>
      <dgm:spPr/>
    </dgm:pt>
    <dgm:pt modelId="{8B99C5DE-A127-4C76-95F5-BD719CBF9468}" type="pres">
      <dgm:prSet presAssocID="{4B9E733E-608D-46F5-8BCC-F97DD8876119}" presName="rootText" presStyleLbl="node2" presStyleIdx="2" presStyleCnt="3">
        <dgm:presLayoutVars>
          <dgm:chPref val="3"/>
        </dgm:presLayoutVars>
      </dgm:prSet>
      <dgm:spPr/>
    </dgm:pt>
    <dgm:pt modelId="{79351668-DF0A-42DD-9BF4-0128BD46A334}" type="pres">
      <dgm:prSet presAssocID="{4B9E733E-608D-46F5-8BCC-F97DD8876119}" presName="rootConnector" presStyleLbl="node2" presStyleIdx="2" presStyleCnt="3"/>
      <dgm:spPr/>
    </dgm:pt>
    <dgm:pt modelId="{A6682580-5110-42A0-9FCF-35C61795B3C2}" type="pres">
      <dgm:prSet presAssocID="{4B9E733E-608D-46F5-8BCC-F97DD8876119}" presName="hierChild4" presStyleCnt="0"/>
      <dgm:spPr/>
    </dgm:pt>
    <dgm:pt modelId="{2DF6DE26-B049-4A25-9BED-15C0B023BEA0}" type="pres">
      <dgm:prSet presAssocID="{8BDEA423-2A22-40D4-99CA-5F3B15383633}" presName="Name37" presStyleLbl="parChTrans1D3" presStyleIdx="8" presStyleCnt="10"/>
      <dgm:spPr/>
    </dgm:pt>
    <dgm:pt modelId="{BBA6E52C-2871-45F4-B9C1-696C5FF36A02}" type="pres">
      <dgm:prSet presAssocID="{92089CEB-2208-4E74-AD00-5E9795F209AF}" presName="hierRoot2" presStyleCnt="0">
        <dgm:presLayoutVars>
          <dgm:hierBranch val="init"/>
        </dgm:presLayoutVars>
      </dgm:prSet>
      <dgm:spPr/>
    </dgm:pt>
    <dgm:pt modelId="{7DF4F557-8262-4D01-9A3A-CA51888D127E}" type="pres">
      <dgm:prSet presAssocID="{92089CEB-2208-4E74-AD00-5E9795F209AF}" presName="rootComposite" presStyleCnt="0"/>
      <dgm:spPr/>
    </dgm:pt>
    <dgm:pt modelId="{9C7DFCA8-0E8D-4EE0-A66B-3642542D73EB}" type="pres">
      <dgm:prSet presAssocID="{92089CEB-2208-4E74-AD00-5E9795F209AF}" presName="rootText" presStyleLbl="node3" presStyleIdx="8" presStyleCnt="10">
        <dgm:presLayoutVars>
          <dgm:chPref val="3"/>
        </dgm:presLayoutVars>
      </dgm:prSet>
      <dgm:spPr/>
    </dgm:pt>
    <dgm:pt modelId="{8928C415-8B41-4571-929F-526CE06237F4}" type="pres">
      <dgm:prSet presAssocID="{92089CEB-2208-4E74-AD00-5E9795F209AF}" presName="rootConnector" presStyleLbl="node3" presStyleIdx="8" presStyleCnt="10"/>
      <dgm:spPr/>
    </dgm:pt>
    <dgm:pt modelId="{E5268945-3742-405D-8C64-2BD2951AD03B}" type="pres">
      <dgm:prSet presAssocID="{92089CEB-2208-4E74-AD00-5E9795F209AF}" presName="hierChild4" presStyleCnt="0"/>
      <dgm:spPr/>
    </dgm:pt>
    <dgm:pt modelId="{81EAACB3-6E8C-4431-A88D-9C6EEDB60049}" type="pres">
      <dgm:prSet presAssocID="{92089CEB-2208-4E74-AD00-5E9795F209AF}" presName="hierChild5" presStyleCnt="0"/>
      <dgm:spPr/>
    </dgm:pt>
    <dgm:pt modelId="{FD000A80-B26C-4902-ACF9-79ED60B03F6E}" type="pres">
      <dgm:prSet presAssocID="{0E2C9BA1-F6B0-4681-BAB5-5F93A3FA8AFE}" presName="Name37" presStyleLbl="parChTrans1D3" presStyleIdx="9" presStyleCnt="10"/>
      <dgm:spPr/>
    </dgm:pt>
    <dgm:pt modelId="{3A7428D3-198B-4929-9B0C-D69F5CCB5430}" type="pres">
      <dgm:prSet presAssocID="{7A98F3A5-A9DD-4E0F-8211-98B4E0D74540}" presName="hierRoot2" presStyleCnt="0">
        <dgm:presLayoutVars>
          <dgm:hierBranch val="init"/>
        </dgm:presLayoutVars>
      </dgm:prSet>
      <dgm:spPr/>
    </dgm:pt>
    <dgm:pt modelId="{515B48D1-2C58-438E-9314-8CC2511AD858}" type="pres">
      <dgm:prSet presAssocID="{7A98F3A5-A9DD-4E0F-8211-98B4E0D74540}" presName="rootComposite" presStyleCnt="0"/>
      <dgm:spPr/>
    </dgm:pt>
    <dgm:pt modelId="{E920D69C-8304-4EC2-9C0D-0F7601ABA41A}" type="pres">
      <dgm:prSet presAssocID="{7A98F3A5-A9DD-4E0F-8211-98B4E0D74540}" presName="rootText" presStyleLbl="node3" presStyleIdx="9" presStyleCnt="10">
        <dgm:presLayoutVars>
          <dgm:chPref val="3"/>
        </dgm:presLayoutVars>
      </dgm:prSet>
      <dgm:spPr/>
    </dgm:pt>
    <dgm:pt modelId="{3685809F-80D1-486D-BF03-D81CEFD91C58}" type="pres">
      <dgm:prSet presAssocID="{7A98F3A5-A9DD-4E0F-8211-98B4E0D74540}" presName="rootConnector" presStyleLbl="node3" presStyleIdx="9" presStyleCnt="10"/>
      <dgm:spPr/>
    </dgm:pt>
    <dgm:pt modelId="{B0C99A80-0051-4316-9F8E-E24B46295EC9}" type="pres">
      <dgm:prSet presAssocID="{7A98F3A5-A9DD-4E0F-8211-98B4E0D74540}" presName="hierChild4" presStyleCnt="0"/>
      <dgm:spPr/>
    </dgm:pt>
    <dgm:pt modelId="{C4166361-5887-47D1-B4D4-9DDDB7E15620}" type="pres">
      <dgm:prSet presAssocID="{7A98F3A5-A9DD-4E0F-8211-98B4E0D74540}" presName="hierChild5" presStyleCnt="0"/>
      <dgm:spPr/>
    </dgm:pt>
    <dgm:pt modelId="{9DC4A414-846A-471D-849C-4D1CB29AD8C5}" type="pres">
      <dgm:prSet presAssocID="{4B9E733E-608D-46F5-8BCC-F97DD8876119}" presName="hierChild5" presStyleCnt="0"/>
      <dgm:spPr/>
    </dgm:pt>
    <dgm:pt modelId="{B7CA8943-3705-4D2E-B6BD-D153EC0C031D}" type="pres">
      <dgm:prSet presAssocID="{BAD8FAA4-C88B-4775-915C-022B6E9D5147}" presName="hierChild3" presStyleCnt="0"/>
      <dgm:spPr/>
    </dgm:pt>
  </dgm:ptLst>
  <dgm:cxnLst>
    <dgm:cxn modelId="{6CD20907-35DA-49AD-9843-351C5CB996EC}" type="presOf" srcId="{B372AEA9-4A19-47D6-A38E-61742CF85CC4}" destId="{4D9691EF-35B6-4D66-98F3-3EE561794438}" srcOrd="1" destOrd="0" presId="urn:microsoft.com/office/officeart/2005/8/layout/orgChart1"/>
    <dgm:cxn modelId="{5F2CAE0A-0FEA-4CBA-8170-CE3371611D8A}" type="presOf" srcId="{666ED4F4-9FB8-484C-BF91-0B6C6C5A44AD}" destId="{9C42A444-3474-4C40-991E-4FB3FDC17E65}" srcOrd="0" destOrd="0" presId="urn:microsoft.com/office/officeart/2005/8/layout/orgChart1"/>
    <dgm:cxn modelId="{C498A210-ADDD-4EF1-B997-7240DD769E48}" type="presOf" srcId="{1B7A5C0A-F084-41C4-AD0A-FB03E41900F6}" destId="{47F4BBBB-EEFA-4030-9D0A-6C7D2CF67A6C}" srcOrd="0" destOrd="0" presId="urn:microsoft.com/office/officeart/2005/8/layout/orgChart1"/>
    <dgm:cxn modelId="{7576BA26-DC8D-4682-AD6A-C1785FAF2052}" type="presOf" srcId="{BAD8FAA4-C88B-4775-915C-022B6E9D5147}" destId="{C0A527B0-B844-440F-8087-1BB339F00AE3}" srcOrd="1" destOrd="0" presId="urn:microsoft.com/office/officeart/2005/8/layout/orgChart1"/>
    <dgm:cxn modelId="{7FE99B27-8E91-4C4A-A0F0-04488D56C6DE}" type="presOf" srcId="{7773495B-0594-44BB-937A-8DD7D2E74732}" destId="{4E9F4398-23DC-46FC-8C5F-225A855CFB8A}" srcOrd="0" destOrd="0" presId="urn:microsoft.com/office/officeart/2005/8/layout/orgChart1"/>
    <dgm:cxn modelId="{B7E9722F-A0AA-4A3C-B5FC-1E23FFFD89E1}" type="presOf" srcId="{4B9E733E-608D-46F5-8BCC-F97DD8876119}" destId="{8B99C5DE-A127-4C76-95F5-BD719CBF9468}" srcOrd="0" destOrd="0" presId="urn:microsoft.com/office/officeart/2005/8/layout/orgChart1"/>
    <dgm:cxn modelId="{FFFD912F-AB25-407C-BC79-4247F8F593D8}" type="presOf" srcId="{8BDEA423-2A22-40D4-99CA-5F3B15383633}" destId="{2DF6DE26-B049-4A25-9BED-15C0B023BEA0}" srcOrd="0" destOrd="0" presId="urn:microsoft.com/office/officeart/2005/8/layout/orgChart1"/>
    <dgm:cxn modelId="{45CCCD35-0C47-4416-85CA-8A12DA3E3E41}" srcId="{B372AEA9-4A19-47D6-A38E-61742CF85CC4}" destId="{2C185E89-BBC9-40C4-A538-4E5C44CA3BEB}" srcOrd="1" destOrd="0" parTransId="{D2337F4B-22AF-406B-987E-DDAA30B317F6}" sibTransId="{B9A45DB3-5CB5-4A3A-BA5C-8CF617B189DF}"/>
    <dgm:cxn modelId="{0D82EE38-D1D6-4093-B575-F3B32CCBE68F}" type="presOf" srcId="{779BE37E-2058-4DD4-ADC8-B7AE26962482}" destId="{36C23F1A-E88D-4512-B2C4-60C0AF629AF0}" srcOrd="1" destOrd="0" presId="urn:microsoft.com/office/officeart/2005/8/layout/orgChart1"/>
    <dgm:cxn modelId="{9F686C39-111F-4363-B0D0-8B4D855C0F41}" type="presOf" srcId="{92089CEB-2208-4E74-AD00-5E9795F209AF}" destId="{8928C415-8B41-4571-929F-526CE06237F4}" srcOrd="1" destOrd="0" presId="urn:microsoft.com/office/officeart/2005/8/layout/orgChart1"/>
    <dgm:cxn modelId="{499CFA5C-9F4E-4013-9F45-98F0ED53D9B0}" type="presOf" srcId="{E88B078E-D861-4CCA-87E2-1E9C49165550}" destId="{31E763B1-381B-43CB-AB3B-5FBFD652251B}" srcOrd="0" destOrd="0" presId="urn:microsoft.com/office/officeart/2005/8/layout/orgChart1"/>
    <dgm:cxn modelId="{3FDD5961-2236-48BD-A77F-B31098F3AF02}" srcId="{8C8AF5FB-37D7-471A-B341-09CA25BBD898}" destId="{7773495B-0594-44BB-937A-8DD7D2E74732}" srcOrd="2" destOrd="0" parTransId="{DB1FE09A-078A-43E1-8CA5-8E582D46DDF4}" sibTransId="{A3D4DB40-D43A-4806-A401-22A90B7871A4}"/>
    <dgm:cxn modelId="{D0177B43-2436-43A5-8293-F63A72188849}" type="presOf" srcId="{43334C67-62B2-4023-A315-7CD41D9EB2A5}" destId="{BD67809D-74E7-48DF-94E9-C620300C5B8A}" srcOrd="0" destOrd="0" presId="urn:microsoft.com/office/officeart/2005/8/layout/orgChart1"/>
    <dgm:cxn modelId="{0DC9A265-7F23-4E00-8A74-DBB1BDCFA686}" type="presOf" srcId="{92089CEB-2208-4E74-AD00-5E9795F209AF}" destId="{9C7DFCA8-0E8D-4EE0-A66B-3642542D73EB}" srcOrd="0" destOrd="0" presId="urn:microsoft.com/office/officeart/2005/8/layout/orgChart1"/>
    <dgm:cxn modelId="{56886847-0F7C-4B5D-B228-CC04F67C2D1E}" srcId="{B372AEA9-4A19-47D6-A38E-61742CF85CC4}" destId="{E88B078E-D861-4CCA-87E2-1E9C49165550}" srcOrd="3" destOrd="0" parTransId="{E36239E8-77C5-42CB-AFA4-228D605E7A7E}" sibTransId="{C96234E7-893A-4EBC-A33A-8674A74544EB}"/>
    <dgm:cxn modelId="{BFC46847-8DFC-4C62-8975-D7CC4E654B5A}" type="presOf" srcId="{BAD8FAA4-C88B-4775-915C-022B6E9D5147}" destId="{541364E4-9BD6-4D12-BFCA-A6F49E5257A0}" srcOrd="0" destOrd="0" presId="urn:microsoft.com/office/officeart/2005/8/layout/orgChart1"/>
    <dgm:cxn modelId="{0EFB6C49-9D8A-455F-9593-1CB4DA224977}" type="presOf" srcId="{7A98F3A5-A9DD-4E0F-8211-98B4E0D74540}" destId="{3685809F-80D1-486D-BF03-D81CEFD91C58}" srcOrd="1" destOrd="0" presId="urn:microsoft.com/office/officeart/2005/8/layout/orgChart1"/>
    <dgm:cxn modelId="{6BBE8849-46F9-4547-8039-00588A7004FE}" srcId="{BAD8FAA4-C88B-4775-915C-022B6E9D5147}" destId="{B372AEA9-4A19-47D6-A38E-61742CF85CC4}" srcOrd="0" destOrd="0" parTransId="{694BA205-3BB9-49AF-BC7E-C74B5C8664B5}" sibTransId="{5282CF15-D895-4A93-AE8A-D3D0D4E97FA7}"/>
    <dgm:cxn modelId="{4E435A6C-2B3A-4184-B2EA-CFCF3615379D}" type="presOf" srcId="{E36239E8-77C5-42CB-AFA4-228D605E7A7E}" destId="{9C749B68-06E2-4139-8AEC-7E01E8D65362}" srcOrd="0" destOrd="0" presId="urn:microsoft.com/office/officeart/2005/8/layout/orgChart1"/>
    <dgm:cxn modelId="{8E11E54C-3832-40D1-BB9D-3D4A6D4F91CD}" srcId="{8C8AF5FB-37D7-471A-B341-09CA25BBD898}" destId="{43334C67-62B2-4023-A315-7CD41D9EB2A5}" srcOrd="1" destOrd="0" parTransId="{1B7A5C0A-F084-41C4-AD0A-FB03E41900F6}" sibTransId="{94353850-0380-4389-8CCD-3302398EE98B}"/>
    <dgm:cxn modelId="{A62D7450-469B-4608-940E-D0DA05C47E42}" type="presOf" srcId="{0E7F1756-5478-40FE-A822-FF4DC81CE739}" destId="{623F78F6-582E-443F-B7C5-0604DDE6FD85}" srcOrd="1" destOrd="0" presId="urn:microsoft.com/office/officeart/2005/8/layout/orgChart1"/>
    <dgm:cxn modelId="{E566E271-F126-4C8C-A01D-2AF99048F7BB}" type="presOf" srcId="{99A85146-B2E9-49ED-92D2-883326BCDCBC}" destId="{16D19196-6C41-480C-8F8F-D0FDC17924E2}" srcOrd="0" destOrd="0" presId="urn:microsoft.com/office/officeart/2005/8/layout/orgChart1"/>
    <dgm:cxn modelId="{2183D272-A135-4BBE-B2D2-13F32AE97CDD}" type="presOf" srcId="{666ED4F4-9FB8-484C-BF91-0B6C6C5A44AD}" destId="{BA4EBD8C-0BD6-4C39-9FD8-1025FF0C9617}" srcOrd="1" destOrd="0" presId="urn:microsoft.com/office/officeart/2005/8/layout/orgChart1"/>
    <dgm:cxn modelId="{229C0A57-712C-42D7-8584-255E535ADD39}" type="presOf" srcId="{43334C67-62B2-4023-A315-7CD41D9EB2A5}" destId="{62771849-7245-439C-93ED-3F65213CA121}" srcOrd="1" destOrd="0" presId="urn:microsoft.com/office/officeart/2005/8/layout/orgChart1"/>
    <dgm:cxn modelId="{968B1457-B5B0-4361-9E80-D71BD96CCF64}" type="presOf" srcId="{E88B078E-D861-4CCA-87E2-1E9C49165550}" destId="{AC1711F3-F9EA-4A90-B61B-FCFD226D2055}" srcOrd="1" destOrd="0" presId="urn:microsoft.com/office/officeart/2005/8/layout/orgChart1"/>
    <dgm:cxn modelId="{C26DB177-E7F7-4D91-A525-352A2552D9F0}" type="presOf" srcId="{8C8AF5FB-37D7-471A-B341-09CA25BBD898}" destId="{9D4B142C-90D9-4C7A-846D-1C2A9C71B823}" srcOrd="0" destOrd="0" presId="urn:microsoft.com/office/officeart/2005/8/layout/orgChart1"/>
    <dgm:cxn modelId="{41D3F477-FF21-4A1E-9CB0-86ACC08E8D8A}" type="presOf" srcId="{070BFEC7-8FAF-45E7-9F16-C1BDC7A2650B}" destId="{5E1EACC0-2B27-4952-BBDD-0BC8D3C19202}" srcOrd="0" destOrd="0" presId="urn:microsoft.com/office/officeart/2005/8/layout/orgChart1"/>
    <dgm:cxn modelId="{B2E89A7A-B63B-4D5A-B8A3-EEF80185220A}" srcId="{8C8AF5FB-37D7-471A-B341-09CA25BBD898}" destId="{2829ABFA-2751-4EA7-9FC5-AD31B4F2A12A}" srcOrd="3" destOrd="0" parTransId="{54CC46B5-B540-4505-99BC-7099440B5E22}" sibTransId="{889AED94-4705-46B1-B3EF-2C3C486AC966}"/>
    <dgm:cxn modelId="{9E4BC77C-0F77-45B9-950E-0A9DA8CFFA9A}" type="presOf" srcId="{F3261DA8-2651-4ABD-8B12-4321BDDD2E64}" destId="{4A2D0FCC-4632-4F5D-9AE0-5C2099CA008E}" srcOrd="0" destOrd="0" presId="urn:microsoft.com/office/officeart/2005/8/layout/orgChart1"/>
    <dgm:cxn modelId="{F40D2C84-61BD-4928-BEE5-8B9DC46DF521}" type="presOf" srcId="{4B9E733E-608D-46F5-8BCC-F97DD8876119}" destId="{79351668-DF0A-42DD-9BF4-0128BD46A334}" srcOrd="1" destOrd="0" presId="urn:microsoft.com/office/officeart/2005/8/layout/orgChart1"/>
    <dgm:cxn modelId="{73A26686-0050-466B-BF30-DACC22E4EB5E}" type="presOf" srcId="{2829ABFA-2751-4EA7-9FC5-AD31B4F2A12A}" destId="{AE18B1D0-5C75-49C5-9B3C-7950A6A93CE8}" srcOrd="0" destOrd="0" presId="urn:microsoft.com/office/officeart/2005/8/layout/orgChart1"/>
    <dgm:cxn modelId="{E77E938F-C327-4717-A496-4D32B3C1DE04}" type="presOf" srcId="{E49EBF2E-D0B4-4E61-872B-C7C86C606F40}" destId="{CDF78F8E-E679-464B-8CF8-0455F3DB4D0F}" srcOrd="0" destOrd="0" presId="urn:microsoft.com/office/officeart/2005/8/layout/orgChart1"/>
    <dgm:cxn modelId="{00C9489B-67F5-4DD6-AF88-9CD693DA0697}" srcId="{4B9E733E-608D-46F5-8BCC-F97DD8876119}" destId="{7A98F3A5-A9DD-4E0F-8211-98B4E0D74540}" srcOrd="1" destOrd="0" parTransId="{0E2C9BA1-F6B0-4681-BAB5-5F93A3FA8AFE}" sibTransId="{BDC361B6-5412-420F-A724-0A7E70DE26BC}"/>
    <dgm:cxn modelId="{992D119F-97AA-474E-AA7D-A727FF4F96FB}" type="presOf" srcId="{7773495B-0594-44BB-937A-8DD7D2E74732}" destId="{CA985C09-D620-4562-8E42-E752D15FF6DD}" srcOrd="1" destOrd="0" presId="urn:microsoft.com/office/officeart/2005/8/layout/orgChart1"/>
    <dgm:cxn modelId="{3E9E42A2-6EAD-4BED-9158-9DE6AAC99A89}" type="presOf" srcId="{694BA205-3BB9-49AF-BC7E-C74B5C8664B5}" destId="{B5E429DF-3AA2-43D8-AFEB-EEA601CBDD89}" srcOrd="0" destOrd="0" presId="urn:microsoft.com/office/officeart/2005/8/layout/orgChart1"/>
    <dgm:cxn modelId="{21D172A5-52F5-4A47-9BFB-0B22573491CB}" type="presOf" srcId="{0E7F1756-5478-40FE-A822-FF4DC81CE739}" destId="{76F5BE16-0D5F-46E6-8F48-9F6261EBA1D5}" srcOrd="0" destOrd="0" presId="urn:microsoft.com/office/officeart/2005/8/layout/orgChart1"/>
    <dgm:cxn modelId="{BE0909AD-F843-469D-BD6D-5F46ACF60FE7}" type="presOf" srcId="{D2337F4B-22AF-406B-987E-DDAA30B317F6}" destId="{C56B48A7-1C27-4B48-A402-AB660ED5D480}" srcOrd="0" destOrd="0" presId="urn:microsoft.com/office/officeart/2005/8/layout/orgChart1"/>
    <dgm:cxn modelId="{C33895AF-304F-45C1-BE89-2117C4D6D2F7}" type="presOf" srcId="{54CC46B5-B540-4505-99BC-7099440B5E22}" destId="{4E8455B2-A066-418D-B0AE-C441CF8FA640}" srcOrd="0" destOrd="0" presId="urn:microsoft.com/office/officeart/2005/8/layout/orgChart1"/>
    <dgm:cxn modelId="{0C252AB5-C2BC-4EBA-8A27-B608D5F8374C}" srcId="{B372AEA9-4A19-47D6-A38E-61742CF85CC4}" destId="{0E7F1756-5478-40FE-A822-FF4DC81CE739}" srcOrd="0" destOrd="0" parTransId="{070BFEC7-8FAF-45E7-9F16-C1BDC7A2650B}" sibTransId="{9F9BCCB2-F783-402D-9C54-6A2680B1DBAA}"/>
    <dgm:cxn modelId="{A08ED7BA-4B41-41EC-9463-1F0062F19720}" type="presOf" srcId="{2C185E89-BBC9-40C4-A538-4E5C44CA3BEB}" destId="{B4BB3CF1-F2AF-4E4B-BF39-0B67D4918574}" srcOrd="1" destOrd="0" presId="urn:microsoft.com/office/officeart/2005/8/layout/orgChart1"/>
    <dgm:cxn modelId="{3B44E8C0-3E60-4EC1-8E5A-6081AF43D8A3}" type="presOf" srcId="{B372AEA9-4A19-47D6-A38E-61742CF85CC4}" destId="{AC2D86DF-81CD-4315-A3D1-A230E5128BC1}" srcOrd="0" destOrd="0" presId="urn:microsoft.com/office/officeart/2005/8/layout/orgChart1"/>
    <dgm:cxn modelId="{EB55D4C5-44B6-4A1D-B59D-CCCE36E1E16A}" srcId="{BAD8FAA4-C88B-4775-915C-022B6E9D5147}" destId="{4B9E733E-608D-46F5-8BCC-F97DD8876119}" srcOrd="2" destOrd="0" parTransId="{99A85146-B2E9-49ED-92D2-883326BCDCBC}" sibTransId="{7768DDA1-DF1D-4DAF-81C9-24071BE3F6FB}"/>
    <dgm:cxn modelId="{F608F4CA-6198-4A1E-A3B8-3A5EC7ABF2C2}" srcId="{F3261DA8-2651-4ABD-8B12-4321BDDD2E64}" destId="{BAD8FAA4-C88B-4775-915C-022B6E9D5147}" srcOrd="0" destOrd="0" parTransId="{7F424413-F77A-459B-9B42-FF64C6FE62BA}" sibTransId="{C540D2F3-F27E-460E-947C-1254857B14A0}"/>
    <dgm:cxn modelId="{6EBE67CB-CDE8-4568-A442-33BC6911B847}" type="presOf" srcId="{8C8AF5FB-37D7-471A-B341-09CA25BBD898}" destId="{4B57A71C-84AF-4419-A553-1D7BBD4E0A50}" srcOrd="1" destOrd="0" presId="urn:microsoft.com/office/officeart/2005/8/layout/orgChart1"/>
    <dgm:cxn modelId="{81A0D6CE-11D5-4C7B-B993-947BB9850BD9}" type="presOf" srcId="{7A98F3A5-A9DD-4E0F-8211-98B4E0D74540}" destId="{E920D69C-8304-4EC2-9C0D-0F7601ABA41A}" srcOrd="0" destOrd="0" presId="urn:microsoft.com/office/officeart/2005/8/layout/orgChart1"/>
    <dgm:cxn modelId="{C5F38DD0-78F8-4E82-ACF6-3108EEA51F70}" type="presOf" srcId="{2829ABFA-2751-4EA7-9FC5-AD31B4F2A12A}" destId="{3DD791C2-96D6-4FC1-BB99-1021B7061AA5}" srcOrd="1" destOrd="0" presId="urn:microsoft.com/office/officeart/2005/8/layout/orgChart1"/>
    <dgm:cxn modelId="{AE3A4FD3-E3AD-40B5-BB6C-A38944E69104}" type="presOf" srcId="{7B140062-2D0B-4763-A321-08E268449E39}" destId="{10ECE56B-D86E-4791-A6C0-FACE2972ACAB}" srcOrd="0" destOrd="0" presId="urn:microsoft.com/office/officeart/2005/8/layout/orgChart1"/>
    <dgm:cxn modelId="{11A212D6-6D25-4637-B75C-2CA4FE0AF0E7}" srcId="{8C8AF5FB-37D7-471A-B341-09CA25BBD898}" destId="{666ED4F4-9FB8-484C-BF91-0B6C6C5A44AD}" srcOrd="0" destOrd="0" parTransId="{2D669224-95A0-4532-A2B2-334B297036CB}" sibTransId="{49C2316A-183F-404C-8AD7-323DE4249C4A}"/>
    <dgm:cxn modelId="{479C8BDC-7708-4F71-92DC-99FC88F09914}" type="presOf" srcId="{779BE37E-2058-4DD4-ADC8-B7AE26962482}" destId="{42ED614A-3644-42F6-8AE5-0DC797F35AEA}" srcOrd="0" destOrd="0" presId="urn:microsoft.com/office/officeart/2005/8/layout/orgChart1"/>
    <dgm:cxn modelId="{736E20DE-1F45-4A15-A140-984AE3DD9E77}" type="presOf" srcId="{DB1FE09A-078A-43E1-8CA5-8E582D46DDF4}" destId="{4FC1C9B0-B699-4CAA-BF9C-D307616BFFCD}" srcOrd="0" destOrd="0" presId="urn:microsoft.com/office/officeart/2005/8/layout/orgChart1"/>
    <dgm:cxn modelId="{6EB859E3-5590-4D68-84FA-C04D598D0351}" type="presOf" srcId="{2C185E89-BBC9-40C4-A538-4E5C44CA3BEB}" destId="{EAEDE6B2-D61F-4B30-9FB9-E2CA4ACD246E}" srcOrd="0" destOrd="0" presId="urn:microsoft.com/office/officeart/2005/8/layout/orgChart1"/>
    <dgm:cxn modelId="{EB0745E8-0F1C-401D-AA04-904C987AA86A}" srcId="{B372AEA9-4A19-47D6-A38E-61742CF85CC4}" destId="{779BE37E-2058-4DD4-ADC8-B7AE26962482}" srcOrd="2" destOrd="0" parTransId="{7B140062-2D0B-4763-A321-08E268449E39}" sibTransId="{956628CB-E535-4187-9D6A-4A91F215156C}"/>
    <dgm:cxn modelId="{F83C0EEA-89DF-4D54-A6AB-327BBB5E37F1}" type="presOf" srcId="{0E2C9BA1-F6B0-4681-BAB5-5F93A3FA8AFE}" destId="{FD000A80-B26C-4902-ACF9-79ED60B03F6E}" srcOrd="0" destOrd="0" presId="urn:microsoft.com/office/officeart/2005/8/layout/orgChart1"/>
    <dgm:cxn modelId="{DF2F82EB-75A7-4604-9C41-C0E87801AEDD}" srcId="{BAD8FAA4-C88B-4775-915C-022B6E9D5147}" destId="{8C8AF5FB-37D7-471A-B341-09CA25BBD898}" srcOrd="1" destOrd="0" parTransId="{E49EBF2E-D0B4-4E61-872B-C7C86C606F40}" sibTransId="{A1F5A667-4F0D-4453-B020-E6A81F9FC6BF}"/>
    <dgm:cxn modelId="{465B93FA-9887-4E8E-B9E8-C22994739C0B}" srcId="{4B9E733E-608D-46F5-8BCC-F97DD8876119}" destId="{92089CEB-2208-4E74-AD00-5E9795F209AF}" srcOrd="0" destOrd="0" parTransId="{8BDEA423-2A22-40D4-99CA-5F3B15383633}" sibTransId="{17D5C760-9F4C-414B-9216-A80EF41E5884}"/>
    <dgm:cxn modelId="{7381C3FE-6758-4871-8912-8269D30CE39E}" type="presOf" srcId="{2D669224-95A0-4532-A2B2-334B297036CB}" destId="{F24961C5-325C-4278-ADF9-D03F5036E518}" srcOrd="0" destOrd="0" presId="urn:microsoft.com/office/officeart/2005/8/layout/orgChart1"/>
    <dgm:cxn modelId="{2A3064AC-3596-4D5D-8B57-5D435C113AE6}" type="presParOf" srcId="{4A2D0FCC-4632-4F5D-9AE0-5C2099CA008E}" destId="{C399F23F-6C4F-41B5-BC0A-5A3C54CE1A88}" srcOrd="0" destOrd="0" presId="urn:microsoft.com/office/officeart/2005/8/layout/orgChart1"/>
    <dgm:cxn modelId="{56F01BDE-CA1E-40EB-9724-AB935115C640}" type="presParOf" srcId="{C399F23F-6C4F-41B5-BC0A-5A3C54CE1A88}" destId="{A6F08E4C-E7E9-4C37-9A7D-299BD819FF0C}" srcOrd="0" destOrd="0" presId="urn:microsoft.com/office/officeart/2005/8/layout/orgChart1"/>
    <dgm:cxn modelId="{9F2A9FA7-23EC-4A93-9B91-7103A19000A3}" type="presParOf" srcId="{A6F08E4C-E7E9-4C37-9A7D-299BD819FF0C}" destId="{541364E4-9BD6-4D12-BFCA-A6F49E5257A0}" srcOrd="0" destOrd="0" presId="urn:microsoft.com/office/officeart/2005/8/layout/orgChart1"/>
    <dgm:cxn modelId="{F21B5FAE-32DC-47AB-85B5-BBAA475E8605}" type="presParOf" srcId="{A6F08E4C-E7E9-4C37-9A7D-299BD819FF0C}" destId="{C0A527B0-B844-440F-8087-1BB339F00AE3}" srcOrd="1" destOrd="0" presId="urn:microsoft.com/office/officeart/2005/8/layout/orgChart1"/>
    <dgm:cxn modelId="{33428F7F-A0F7-4DB4-ADD4-A9AFEFDABB49}" type="presParOf" srcId="{C399F23F-6C4F-41B5-BC0A-5A3C54CE1A88}" destId="{C5AA60AE-1D95-432D-B17F-C807DF351266}" srcOrd="1" destOrd="0" presId="urn:microsoft.com/office/officeart/2005/8/layout/orgChart1"/>
    <dgm:cxn modelId="{F3DF0D24-9FA8-42EA-9F93-779618D3F919}" type="presParOf" srcId="{C5AA60AE-1D95-432D-B17F-C807DF351266}" destId="{B5E429DF-3AA2-43D8-AFEB-EEA601CBDD89}" srcOrd="0" destOrd="0" presId="urn:microsoft.com/office/officeart/2005/8/layout/orgChart1"/>
    <dgm:cxn modelId="{8B8137F5-E0CE-4976-B51A-B5F78FFD5B66}" type="presParOf" srcId="{C5AA60AE-1D95-432D-B17F-C807DF351266}" destId="{FAF02E38-C917-47A4-A8F5-F58439F7C2A4}" srcOrd="1" destOrd="0" presId="urn:microsoft.com/office/officeart/2005/8/layout/orgChart1"/>
    <dgm:cxn modelId="{0504BEDB-7FE2-428F-9EE5-F050499B6FA0}" type="presParOf" srcId="{FAF02E38-C917-47A4-A8F5-F58439F7C2A4}" destId="{76A27ACE-5704-4CCB-8D3B-7722088DCAAF}" srcOrd="0" destOrd="0" presId="urn:microsoft.com/office/officeart/2005/8/layout/orgChart1"/>
    <dgm:cxn modelId="{F1A58586-13BF-444C-B669-83E0C636DC11}" type="presParOf" srcId="{76A27ACE-5704-4CCB-8D3B-7722088DCAAF}" destId="{AC2D86DF-81CD-4315-A3D1-A230E5128BC1}" srcOrd="0" destOrd="0" presId="urn:microsoft.com/office/officeart/2005/8/layout/orgChart1"/>
    <dgm:cxn modelId="{8DFEA5C2-6C59-4736-8220-70216AA210EF}" type="presParOf" srcId="{76A27ACE-5704-4CCB-8D3B-7722088DCAAF}" destId="{4D9691EF-35B6-4D66-98F3-3EE561794438}" srcOrd="1" destOrd="0" presId="urn:microsoft.com/office/officeart/2005/8/layout/orgChart1"/>
    <dgm:cxn modelId="{DD48E596-ED16-4F2E-8D47-C3AB74AF3426}" type="presParOf" srcId="{FAF02E38-C917-47A4-A8F5-F58439F7C2A4}" destId="{FB450DDC-0B79-4D86-BA11-6E2B20C5ED49}" srcOrd="1" destOrd="0" presId="urn:microsoft.com/office/officeart/2005/8/layout/orgChart1"/>
    <dgm:cxn modelId="{044631F6-6123-4177-9887-92AB4FD3A1FC}" type="presParOf" srcId="{FB450DDC-0B79-4D86-BA11-6E2B20C5ED49}" destId="{5E1EACC0-2B27-4952-BBDD-0BC8D3C19202}" srcOrd="0" destOrd="0" presId="urn:microsoft.com/office/officeart/2005/8/layout/orgChart1"/>
    <dgm:cxn modelId="{425A077D-A5D9-413C-B74A-41AE2BD1D16F}" type="presParOf" srcId="{FB450DDC-0B79-4D86-BA11-6E2B20C5ED49}" destId="{AD7A6E96-443C-4D00-B2B5-0A628E9020B9}" srcOrd="1" destOrd="0" presId="urn:microsoft.com/office/officeart/2005/8/layout/orgChart1"/>
    <dgm:cxn modelId="{221E5838-BF86-42A8-B238-BB3EACD3E04E}" type="presParOf" srcId="{AD7A6E96-443C-4D00-B2B5-0A628E9020B9}" destId="{DBB8CB6C-A747-49AB-8342-B8AE353B6F78}" srcOrd="0" destOrd="0" presId="urn:microsoft.com/office/officeart/2005/8/layout/orgChart1"/>
    <dgm:cxn modelId="{21A7A014-2AA5-4ECE-A4D9-E7674ADFB70F}" type="presParOf" srcId="{DBB8CB6C-A747-49AB-8342-B8AE353B6F78}" destId="{76F5BE16-0D5F-46E6-8F48-9F6261EBA1D5}" srcOrd="0" destOrd="0" presId="urn:microsoft.com/office/officeart/2005/8/layout/orgChart1"/>
    <dgm:cxn modelId="{A7BF496D-6471-491F-8AD1-B7479B1FBB9C}" type="presParOf" srcId="{DBB8CB6C-A747-49AB-8342-B8AE353B6F78}" destId="{623F78F6-582E-443F-B7C5-0604DDE6FD85}" srcOrd="1" destOrd="0" presId="urn:microsoft.com/office/officeart/2005/8/layout/orgChart1"/>
    <dgm:cxn modelId="{6D82EF90-1533-4A6D-A21E-EAC4CE428612}" type="presParOf" srcId="{AD7A6E96-443C-4D00-B2B5-0A628E9020B9}" destId="{4D417ECB-D90F-4039-876B-E5D10EC3B562}" srcOrd="1" destOrd="0" presId="urn:microsoft.com/office/officeart/2005/8/layout/orgChart1"/>
    <dgm:cxn modelId="{C1A3E25D-387D-4C0D-93D2-8EF84F76833A}" type="presParOf" srcId="{AD7A6E96-443C-4D00-B2B5-0A628E9020B9}" destId="{4FB0D1DE-8DA4-4E13-8F85-A1F0D25BC028}" srcOrd="2" destOrd="0" presId="urn:microsoft.com/office/officeart/2005/8/layout/orgChart1"/>
    <dgm:cxn modelId="{FE389EC6-7841-4BF6-80C1-DEC2370A1876}" type="presParOf" srcId="{FB450DDC-0B79-4D86-BA11-6E2B20C5ED49}" destId="{C56B48A7-1C27-4B48-A402-AB660ED5D480}" srcOrd="2" destOrd="0" presId="urn:microsoft.com/office/officeart/2005/8/layout/orgChart1"/>
    <dgm:cxn modelId="{536C0CF7-B603-4539-B84A-8436291115E2}" type="presParOf" srcId="{FB450DDC-0B79-4D86-BA11-6E2B20C5ED49}" destId="{E76E9845-E3EA-484D-9598-55FDB3F3151E}" srcOrd="3" destOrd="0" presId="urn:microsoft.com/office/officeart/2005/8/layout/orgChart1"/>
    <dgm:cxn modelId="{425AE615-2BE6-4F71-A493-0FC9E8C4A3D3}" type="presParOf" srcId="{E76E9845-E3EA-484D-9598-55FDB3F3151E}" destId="{6F940896-E4B4-4FBD-BC07-37D607497A4C}" srcOrd="0" destOrd="0" presId="urn:microsoft.com/office/officeart/2005/8/layout/orgChart1"/>
    <dgm:cxn modelId="{1D8A121F-8C9E-4416-B64D-1F7D043C996C}" type="presParOf" srcId="{6F940896-E4B4-4FBD-BC07-37D607497A4C}" destId="{EAEDE6B2-D61F-4B30-9FB9-E2CA4ACD246E}" srcOrd="0" destOrd="0" presId="urn:microsoft.com/office/officeart/2005/8/layout/orgChart1"/>
    <dgm:cxn modelId="{24149C08-5A1B-49A4-B504-6A17197327B9}" type="presParOf" srcId="{6F940896-E4B4-4FBD-BC07-37D607497A4C}" destId="{B4BB3CF1-F2AF-4E4B-BF39-0B67D4918574}" srcOrd="1" destOrd="0" presId="urn:microsoft.com/office/officeart/2005/8/layout/orgChart1"/>
    <dgm:cxn modelId="{83D25C7B-B51F-4CDD-BA54-77A781A3A301}" type="presParOf" srcId="{E76E9845-E3EA-484D-9598-55FDB3F3151E}" destId="{BC68B2D7-1FA3-41DC-9F96-EA7ED385CB31}" srcOrd="1" destOrd="0" presId="urn:microsoft.com/office/officeart/2005/8/layout/orgChart1"/>
    <dgm:cxn modelId="{F9606B2A-DBD0-4485-8374-3A829EDE0C56}" type="presParOf" srcId="{E76E9845-E3EA-484D-9598-55FDB3F3151E}" destId="{50BCB1A2-0496-4334-AEA5-02A7A8786699}" srcOrd="2" destOrd="0" presId="urn:microsoft.com/office/officeart/2005/8/layout/orgChart1"/>
    <dgm:cxn modelId="{6C06F8EE-A789-48CF-A296-AE16055454AF}" type="presParOf" srcId="{FB450DDC-0B79-4D86-BA11-6E2B20C5ED49}" destId="{10ECE56B-D86E-4791-A6C0-FACE2972ACAB}" srcOrd="4" destOrd="0" presId="urn:microsoft.com/office/officeart/2005/8/layout/orgChart1"/>
    <dgm:cxn modelId="{B920585D-B37F-4375-B621-7B83BEDDF1DC}" type="presParOf" srcId="{FB450DDC-0B79-4D86-BA11-6E2B20C5ED49}" destId="{81BF316F-9D34-4BBB-8CFC-0BA7A619F4EA}" srcOrd="5" destOrd="0" presId="urn:microsoft.com/office/officeart/2005/8/layout/orgChart1"/>
    <dgm:cxn modelId="{15837064-1652-4D91-BA1E-86B70BBCD924}" type="presParOf" srcId="{81BF316F-9D34-4BBB-8CFC-0BA7A619F4EA}" destId="{790E66F3-87D1-40D7-B39D-E5ECD7E76EFA}" srcOrd="0" destOrd="0" presId="urn:microsoft.com/office/officeart/2005/8/layout/orgChart1"/>
    <dgm:cxn modelId="{1F9BB43A-37FE-4EBA-85EE-1173B4A82995}" type="presParOf" srcId="{790E66F3-87D1-40D7-B39D-E5ECD7E76EFA}" destId="{42ED614A-3644-42F6-8AE5-0DC797F35AEA}" srcOrd="0" destOrd="0" presId="urn:microsoft.com/office/officeart/2005/8/layout/orgChart1"/>
    <dgm:cxn modelId="{6D6BEBE7-FD75-4A1C-95FF-AC1A8582F880}" type="presParOf" srcId="{790E66F3-87D1-40D7-B39D-E5ECD7E76EFA}" destId="{36C23F1A-E88D-4512-B2C4-60C0AF629AF0}" srcOrd="1" destOrd="0" presId="urn:microsoft.com/office/officeart/2005/8/layout/orgChart1"/>
    <dgm:cxn modelId="{DFB68E99-A584-49E8-BED7-2E75EF2CFDBD}" type="presParOf" srcId="{81BF316F-9D34-4BBB-8CFC-0BA7A619F4EA}" destId="{C48E7424-3ABF-4034-B800-F525E4CE0685}" srcOrd="1" destOrd="0" presId="urn:microsoft.com/office/officeart/2005/8/layout/orgChart1"/>
    <dgm:cxn modelId="{820E2FEE-D3D7-46F1-AF66-372AF0F5984A}" type="presParOf" srcId="{81BF316F-9D34-4BBB-8CFC-0BA7A619F4EA}" destId="{874E7A23-080F-44E3-AFD7-447AACC339FD}" srcOrd="2" destOrd="0" presId="urn:microsoft.com/office/officeart/2005/8/layout/orgChart1"/>
    <dgm:cxn modelId="{36FDA8C1-5811-4677-8E1F-3F27B4B13434}" type="presParOf" srcId="{FB450DDC-0B79-4D86-BA11-6E2B20C5ED49}" destId="{9C749B68-06E2-4139-8AEC-7E01E8D65362}" srcOrd="6" destOrd="0" presId="urn:microsoft.com/office/officeart/2005/8/layout/orgChart1"/>
    <dgm:cxn modelId="{100C3DBE-E594-4B0A-B179-85D4595F8072}" type="presParOf" srcId="{FB450DDC-0B79-4D86-BA11-6E2B20C5ED49}" destId="{0BE3E5BE-87AB-4B90-B720-A0A47B478A81}" srcOrd="7" destOrd="0" presId="urn:microsoft.com/office/officeart/2005/8/layout/orgChart1"/>
    <dgm:cxn modelId="{F3B7D77B-7E92-4D3D-BA73-AC804942B7C9}" type="presParOf" srcId="{0BE3E5BE-87AB-4B90-B720-A0A47B478A81}" destId="{C01B74A2-DB5C-47F9-A71A-AE94E3B3C774}" srcOrd="0" destOrd="0" presId="urn:microsoft.com/office/officeart/2005/8/layout/orgChart1"/>
    <dgm:cxn modelId="{18588750-ECF0-47D5-BCC3-082E10F57450}" type="presParOf" srcId="{C01B74A2-DB5C-47F9-A71A-AE94E3B3C774}" destId="{31E763B1-381B-43CB-AB3B-5FBFD652251B}" srcOrd="0" destOrd="0" presId="urn:microsoft.com/office/officeart/2005/8/layout/orgChart1"/>
    <dgm:cxn modelId="{0573F37D-2716-46E5-BE64-5FF4735F0EDE}" type="presParOf" srcId="{C01B74A2-DB5C-47F9-A71A-AE94E3B3C774}" destId="{AC1711F3-F9EA-4A90-B61B-FCFD226D2055}" srcOrd="1" destOrd="0" presId="urn:microsoft.com/office/officeart/2005/8/layout/orgChart1"/>
    <dgm:cxn modelId="{69058BF4-6A96-470F-8FD2-FC451D5A3FC4}" type="presParOf" srcId="{0BE3E5BE-87AB-4B90-B720-A0A47B478A81}" destId="{B26F5D00-E204-4C56-BDEE-0F7E5F21BA9A}" srcOrd="1" destOrd="0" presId="urn:microsoft.com/office/officeart/2005/8/layout/orgChart1"/>
    <dgm:cxn modelId="{03ECBC54-3084-4394-B8DC-2212F5D1F8C9}" type="presParOf" srcId="{0BE3E5BE-87AB-4B90-B720-A0A47B478A81}" destId="{BC2E962C-F5B8-4B15-839C-0EAEC6F366D6}" srcOrd="2" destOrd="0" presId="urn:microsoft.com/office/officeart/2005/8/layout/orgChart1"/>
    <dgm:cxn modelId="{9B0E9E1B-19FC-4041-B3F5-948A1895A60B}" type="presParOf" srcId="{FAF02E38-C917-47A4-A8F5-F58439F7C2A4}" destId="{FF604423-8D27-4A12-BA1B-4898E5512782}" srcOrd="2" destOrd="0" presId="urn:microsoft.com/office/officeart/2005/8/layout/orgChart1"/>
    <dgm:cxn modelId="{076B4B4C-DA00-4429-87B2-299EFCCB0C84}" type="presParOf" srcId="{C5AA60AE-1D95-432D-B17F-C807DF351266}" destId="{CDF78F8E-E679-464B-8CF8-0455F3DB4D0F}" srcOrd="2" destOrd="0" presId="urn:microsoft.com/office/officeart/2005/8/layout/orgChart1"/>
    <dgm:cxn modelId="{EFFA2889-C8D6-4224-935C-25FB9DC137F1}" type="presParOf" srcId="{C5AA60AE-1D95-432D-B17F-C807DF351266}" destId="{31EDB851-5E18-4DFF-A5E7-7263F94C650D}" srcOrd="3" destOrd="0" presId="urn:microsoft.com/office/officeart/2005/8/layout/orgChart1"/>
    <dgm:cxn modelId="{954BD8A6-0377-4A26-8333-0D054D47E125}" type="presParOf" srcId="{31EDB851-5E18-4DFF-A5E7-7263F94C650D}" destId="{50326C91-0B41-423F-A957-0A136D972955}" srcOrd="0" destOrd="0" presId="urn:microsoft.com/office/officeart/2005/8/layout/orgChart1"/>
    <dgm:cxn modelId="{F072AC84-C30E-4312-823B-3926255A7894}" type="presParOf" srcId="{50326C91-0B41-423F-A957-0A136D972955}" destId="{9D4B142C-90D9-4C7A-846D-1C2A9C71B823}" srcOrd="0" destOrd="0" presId="urn:microsoft.com/office/officeart/2005/8/layout/orgChart1"/>
    <dgm:cxn modelId="{04C6E1C1-74B2-4C99-A784-AAA3CCA64053}" type="presParOf" srcId="{50326C91-0B41-423F-A957-0A136D972955}" destId="{4B57A71C-84AF-4419-A553-1D7BBD4E0A50}" srcOrd="1" destOrd="0" presId="urn:microsoft.com/office/officeart/2005/8/layout/orgChart1"/>
    <dgm:cxn modelId="{4B39174E-65B9-4721-BD79-B39322192053}" type="presParOf" srcId="{31EDB851-5E18-4DFF-A5E7-7263F94C650D}" destId="{DD645367-C4FA-4CAB-9E3A-B4A85ABDD448}" srcOrd="1" destOrd="0" presId="urn:microsoft.com/office/officeart/2005/8/layout/orgChart1"/>
    <dgm:cxn modelId="{7EDB8649-E565-45D5-B48E-F01CAC72FADB}" type="presParOf" srcId="{DD645367-C4FA-4CAB-9E3A-B4A85ABDD448}" destId="{F24961C5-325C-4278-ADF9-D03F5036E518}" srcOrd="0" destOrd="0" presId="urn:microsoft.com/office/officeart/2005/8/layout/orgChart1"/>
    <dgm:cxn modelId="{F8727CE1-EDC2-4276-A469-53B008F694CB}" type="presParOf" srcId="{DD645367-C4FA-4CAB-9E3A-B4A85ABDD448}" destId="{2D69EAF4-AEAD-4548-8BB3-D7DD2434537F}" srcOrd="1" destOrd="0" presId="urn:microsoft.com/office/officeart/2005/8/layout/orgChart1"/>
    <dgm:cxn modelId="{16F1CBAC-C2AE-496E-A848-580230470C95}" type="presParOf" srcId="{2D69EAF4-AEAD-4548-8BB3-D7DD2434537F}" destId="{777F5E3D-0749-4678-BB4A-651F850F62D1}" srcOrd="0" destOrd="0" presId="urn:microsoft.com/office/officeart/2005/8/layout/orgChart1"/>
    <dgm:cxn modelId="{9B322F1B-396E-40E5-B7D5-35E2D265D6AB}" type="presParOf" srcId="{777F5E3D-0749-4678-BB4A-651F850F62D1}" destId="{9C42A444-3474-4C40-991E-4FB3FDC17E65}" srcOrd="0" destOrd="0" presId="urn:microsoft.com/office/officeart/2005/8/layout/orgChart1"/>
    <dgm:cxn modelId="{C04017D2-CA2F-4D47-8B17-EFB102778B3D}" type="presParOf" srcId="{777F5E3D-0749-4678-BB4A-651F850F62D1}" destId="{BA4EBD8C-0BD6-4C39-9FD8-1025FF0C9617}" srcOrd="1" destOrd="0" presId="urn:microsoft.com/office/officeart/2005/8/layout/orgChart1"/>
    <dgm:cxn modelId="{1720D19E-926B-44BF-A924-EB8341C820CF}" type="presParOf" srcId="{2D69EAF4-AEAD-4548-8BB3-D7DD2434537F}" destId="{1CBD7867-43D0-4029-B4AB-3E8E47FCF564}" srcOrd="1" destOrd="0" presId="urn:microsoft.com/office/officeart/2005/8/layout/orgChart1"/>
    <dgm:cxn modelId="{8CAE4B9D-940A-49CE-BC3C-60BE9C16C141}" type="presParOf" srcId="{2D69EAF4-AEAD-4548-8BB3-D7DD2434537F}" destId="{7C10FB32-06B5-474E-BA7E-2BC8FA562FC5}" srcOrd="2" destOrd="0" presId="urn:microsoft.com/office/officeart/2005/8/layout/orgChart1"/>
    <dgm:cxn modelId="{1F2E32A0-9DE8-4885-82A9-4753155FE983}" type="presParOf" srcId="{DD645367-C4FA-4CAB-9E3A-B4A85ABDD448}" destId="{47F4BBBB-EEFA-4030-9D0A-6C7D2CF67A6C}" srcOrd="2" destOrd="0" presId="urn:microsoft.com/office/officeart/2005/8/layout/orgChart1"/>
    <dgm:cxn modelId="{53AE70E2-2FA4-4978-8EB1-23CA5CC96467}" type="presParOf" srcId="{DD645367-C4FA-4CAB-9E3A-B4A85ABDD448}" destId="{F9181BA2-470B-481E-9E81-6003D48240C8}" srcOrd="3" destOrd="0" presId="urn:microsoft.com/office/officeart/2005/8/layout/orgChart1"/>
    <dgm:cxn modelId="{4DA8312D-236F-4B64-BD08-4BBB0F5D0EED}" type="presParOf" srcId="{F9181BA2-470B-481E-9E81-6003D48240C8}" destId="{242E3550-71E5-459B-BCDF-5D2CE81302B7}" srcOrd="0" destOrd="0" presId="urn:microsoft.com/office/officeart/2005/8/layout/orgChart1"/>
    <dgm:cxn modelId="{9D6D38E8-EEA2-4C4E-B8DC-BBBB908374B0}" type="presParOf" srcId="{242E3550-71E5-459B-BCDF-5D2CE81302B7}" destId="{BD67809D-74E7-48DF-94E9-C620300C5B8A}" srcOrd="0" destOrd="0" presId="urn:microsoft.com/office/officeart/2005/8/layout/orgChart1"/>
    <dgm:cxn modelId="{3DEF341E-00CE-487C-884A-73F25997C340}" type="presParOf" srcId="{242E3550-71E5-459B-BCDF-5D2CE81302B7}" destId="{62771849-7245-439C-93ED-3F65213CA121}" srcOrd="1" destOrd="0" presId="urn:microsoft.com/office/officeart/2005/8/layout/orgChart1"/>
    <dgm:cxn modelId="{8B36AF35-0071-4392-88F0-67E5068A7840}" type="presParOf" srcId="{F9181BA2-470B-481E-9E81-6003D48240C8}" destId="{5DC959E7-4FE8-4970-8236-9B3015358358}" srcOrd="1" destOrd="0" presId="urn:microsoft.com/office/officeart/2005/8/layout/orgChart1"/>
    <dgm:cxn modelId="{C05D8CC2-9563-4BFD-A975-059C64CF295B}" type="presParOf" srcId="{F9181BA2-470B-481E-9E81-6003D48240C8}" destId="{9BB025FB-3C73-4D5A-A5F7-E8DE00C83A78}" srcOrd="2" destOrd="0" presId="urn:microsoft.com/office/officeart/2005/8/layout/orgChart1"/>
    <dgm:cxn modelId="{CBBB483E-10E4-4535-AED4-DFF00791F5A9}" type="presParOf" srcId="{DD645367-C4FA-4CAB-9E3A-B4A85ABDD448}" destId="{4FC1C9B0-B699-4CAA-BF9C-D307616BFFCD}" srcOrd="4" destOrd="0" presId="urn:microsoft.com/office/officeart/2005/8/layout/orgChart1"/>
    <dgm:cxn modelId="{7552B296-C819-4E40-B058-63E69A150826}" type="presParOf" srcId="{DD645367-C4FA-4CAB-9E3A-B4A85ABDD448}" destId="{D6142CB8-724B-4155-9D6A-265AE808B572}" srcOrd="5" destOrd="0" presId="urn:microsoft.com/office/officeart/2005/8/layout/orgChart1"/>
    <dgm:cxn modelId="{5652EF52-D56C-41D6-BFA0-EEC7A69B4E89}" type="presParOf" srcId="{D6142CB8-724B-4155-9D6A-265AE808B572}" destId="{EEDC3537-3300-4CCA-82C9-D93D593DDC4B}" srcOrd="0" destOrd="0" presId="urn:microsoft.com/office/officeart/2005/8/layout/orgChart1"/>
    <dgm:cxn modelId="{25DC7EDB-8626-4687-AEB3-10828548552F}" type="presParOf" srcId="{EEDC3537-3300-4CCA-82C9-D93D593DDC4B}" destId="{4E9F4398-23DC-46FC-8C5F-225A855CFB8A}" srcOrd="0" destOrd="0" presId="urn:microsoft.com/office/officeart/2005/8/layout/orgChart1"/>
    <dgm:cxn modelId="{DB1E4E4D-801B-4E71-BCCD-DAC8AAB752F7}" type="presParOf" srcId="{EEDC3537-3300-4CCA-82C9-D93D593DDC4B}" destId="{CA985C09-D620-4562-8E42-E752D15FF6DD}" srcOrd="1" destOrd="0" presId="urn:microsoft.com/office/officeart/2005/8/layout/orgChart1"/>
    <dgm:cxn modelId="{0798BC84-4F79-4364-B66F-ACCFAE3E6C6D}" type="presParOf" srcId="{D6142CB8-724B-4155-9D6A-265AE808B572}" destId="{91F4EE5E-3F32-4CF9-8D73-615776CB35F3}" srcOrd="1" destOrd="0" presId="urn:microsoft.com/office/officeart/2005/8/layout/orgChart1"/>
    <dgm:cxn modelId="{9072997C-2221-436F-BB8F-1092584EAF66}" type="presParOf" srcId="{D6142CB8-724B-4155-9D6A-265AE808B572}" destId="{98291CAF-91FF-4E47-8EF6-CD9E9EA56B2D}" srcOrd="2" destOrd="0" presId="urn:microsoft.com/office/officeart/2005/8/layout/orgChart1"/>
    <dgm:cxn modelId="{B7319F95-C443-4E72-93B5-9560BA7A55A0}" type="presParOf" srcId="{DD645367-C4FA-4CAB-9E3A-B4A85ABDD448}" destId="{4E8455B2-A066-418D-B0AE-C441CF8FA640}" srcOrd="6" destOrd="0" presId="urn:microsoft.com/office/officeart/2005/8/layout/orgChart1"/>
    <dgm:cxn modelId="{191240C6-07C6-48FE-8A1E-E970B6C9E4C3}" type="presParOf" srcId="{DD645367-C4FA-4CAB-9E3A-B4A85ABDD448}" destId="{46A4A671-22F6-43DD-8C44-DED22ACE8B97}" srcOrd="7" destOrd="0" presId="urn:microsoft.com/office/officeart/2005/8/layout/orgChart1"/>
    <dgm:cxn modelId="{3921854D-380A-4907-9801-56966370DA6E}" type="presParOf" srcId="{46A4A671-22F6-43DD-8C44-DED22ACE8B97}" destId="{246747CF-1972-467D-93C1-7DADEA09E219}" srcOrd="0" destOrd="0" presId="urn:microsoft.com/office/officeart/2005/8/layout/orgChart1"/>
    <dgm:cxn modelId="{C8EEE676-8BE8-4184-961C-C9B1308E1239}" type="presParOf" srcId="{246747CF-1972-467D-93C1-7DADEA09E219}" destId="{AE18B1D0-5C75-49C5-9B3C-7950A6A93CE8}" srcOrd="0" destOrd="0" presId="urn:microsoft.com/office/officeart/2005/8/layout/orgChart1"/>
    <dgm:cxn modelId="{853EA5E9-520A-476C-B011-C04FAF2571C6}" type="presParOf" srcId="{246747CF-1972-467D-93C1-7DADEA09E219}" destId="{3DD791C2-96D6-4FC1-BB99-1021B7061AA5}" srcOrd="1" destOrd="0" presId="urn:microsoft.com/office/officeart/2005/8/layout/orgChart1"/>
    <dgm:cxn modelId="{B216F604-ED3C-423C-9FE1-BE8EBBED8474}" type="presParOf" srcId="{46A4A671-22F6-43DD-8C44-DED22ACE8B97}" destId="{7E205DC6-B918-4494-B050-24387E628053}" srcOrd="1" destOrd="0" presId="urn:microsoft.com/office/officeart/2005/8/layout/orgChart1"/>
    <dgm:cxn modelId="{BEF8A86A-064D-4BF2-9589-E44212B6A0B1}" type="presParOf" srcId="{46A4A671-22F6-43DD-8C44-DED22ACE8B97}" destId="{86A0439F-D3D5-4C70-9227-0E2F29B2C288}" srcOrd="2" destOrd="0" presId="urn:microsoft.com/office/officeart/2005/8/layout/orgChart1"/>
    <dgm:cxn modelId="{01BE08C1-9FF8-4969-AAA0-6D362DCE8465}" type="presParOf" srcId="{31EDB851-5E18-4DFF-A5E7-7263F94C650D}" destId="{757C1D52-8343-48D8-B0F5-801800A2AFD7}" srcOrd="2" destOrd="0" presId="urn:microsoft.com/office/officeart/2005/8/layout/orgChart1"/>
    <dgm:cxn modelId="{4D63148C-4DF2-4056-B3DC-0D4DE29965B3}" type="presParOf" srcId="{C5AA60AE-1D95-432D-B17F-C807DF351266}" destId="{16D19196-6C41-480C-8F8F-D0FDC17924E2}" srcOrd="4" destOrd="0" presId="urn:microsoft.com/office/officeart/2005/8/layout/orgChart1"/>
    <dgm:cxn modelId="{E22DAF4C-3FD7-4505-BBA9-3597E780CB7D}" type="presParOf" srcId="{C5AA60AE-1D95-432D-B17F-C807DF351266}" destId="{01E6ACDB-C730-4FF0-A0D7-8B5A4FE3CD98}" srcOrd="5" destOrd="0" presId="urn:microsoft.com/office/officeart/2005/8/layout/orgChart1"/>
    <dgm:cxn modelId="{DC10E3A6-18EC-4A8A-AC77-3B67A26AF1DE}" type="presParOf" srcId="{01E6ACDB-C730-4FF0-A0D7-8B5A4FE3CD98}" destId="{307A70B9-0A60-41DE-8283-2B903D021879}" srcOrd="0" destOrd="0" presId="urn:microsoft.com/office/officeart/2005/8/layout/orgChart1"/>
    <dgm:cxn modelId="{FE6ADF34-2390-47B4-9868-80C761701532}" type="presParOf" srcId="{307A70B9-0A60-41DE-8283-2B903D021879}" destId="{8B99C5DE-A127-4C76-95F5-BD719CBF9468}" srcOrd="0" destOrd="0" presId="urn:microsoft.com/office/officeart/2005/8/layout/orgChart1"/>
    <dgm:cxn modelId="{B1949CE9-2D9A-4BA8-9FE8-2350A38B345C}" type="presParOf" srcId="{307A70B9-0A60-41DE-8283-2B903D021879}" destId="{79351668-DF0A-42DD-9BF4-0128BD46A334}" srcOrd="1" destOrd="0" presId="urn:microsoft.com/office/officeart/2005/8/layout/orgChart1"/>
    <dgm:cxn modelId="{831E4725-AD98-4A8D-BB94-5CA81D169157}" type="presParOf" srcId="{01E6ACDB-C730-4FF0-A0D7-8B5A4FE3CD98}" destId="{A6682580-5110-42A0-9FCF-35C61795B3C2}" srcOrd="1" destOrd="0" presId="urn:microsoft.com/office/officeart/2005/8/layout/orgChart1"/>
    <dgm:cxn modelId="{D9160CB5-2B62-4649-BAF6-8FACBFFDC01D}" type="presParOf" srcId="{A6682580-5110-42A0-9FCF-35C61795B3C2}" destId="{2DF6DE26-B049-4A25-9BED-15C0B023BEA0}" srcOrd="0" destOrd="0" presId="urn:microsoft.com/office/officeart/2005/8/layout/orgChart1"/>
    <dgm:cxn modelId="{C3A788FB-B865-46D4-BA3E-7D7EB9DCD4D3}" type="presParOf" srcId="{A6682580-5110-42A0-9FCF-35C61795B3C2}" destId="{BBA6E52C-2871-45F4-B9C1-696C5FF36A02}" srcOrd="1" destOrd="0" presId="urn:microsoft.com/office/officeart/2005/8/layout/orgChart1"/>
    <dgm:cxn modelId="{DF9ABDB6-2FE1-40E8-9C26-666F45B0466C}" type="presParOf" srcId="{BBA6E52C-2871-45F4-B9C1-696C5FF36A02}" destId="{7DF4F557-8262-4D01-9A3A-CA51888D127E}" srcOrd="0" destOrd="0" presId="urn:microsoft.com/office/officeart/2005/8/layout/orgChart1"/>
    <dgm:cxn modelId="{22BDB8EC-2D70-459A-B9EA-886279113E8B}" type="presParOf" srcId="{7DF4F557-8262-4D01-9A3A-CA51888D127E}" destId="{9C7DFCA8-0E8D-4EE0-A66B-3642542D73EB}" srcOrd="0" destOrd="0" presId="urn:microsoft.com/office/officeart/2005/8/layout/orgChart1"/>
    <dgm:cxn modelId="{064B944D-684F-4B44-AD89-798A22BE9347}" type="presParOf" srcId="{7DF4F557-8262-4D01-9A3A-CA51888D127E}" destId="{8928C415-8B41-4571-929F-526CE06237F4}" srcOrd="1" destOrd="0" presId="urn:microsoft.com/office/officeart/2005/8/layout/orgChart1"/>
    <dgm:cxn modelId="{6F60BF85-0A49-43F5-8C10-5C78329FDC0F}" type="presParOf" srcId="{BBA6E52C-2871-45F4-B9C1-696C5FF36A02}" destId="{E5268945-3742-405D-8C64-2BD2951AD03B}" srcOrd="1" destOrd="0" presId="urn:microsoft.com/office/officeart/2005/8/layout/orgChart1"/>
    <dgm:cxn modelId="{A27E2B09-4229-4836-8485-3FD66F33CDB0}" type="presParOf" srcId="{BBA6E52C-2871-45F4-B9C1-696C5FF36A02}" destId="{81EAACB3-6E8C-4431-A88D-9C6EEDB60049}" srcOrd="2" destOrd="0" presId="urn:microsoft.com/office/officeart/2005/8/layout/orgChart1"/>
    <dgm:cxn modelId="{4BD2879C-822D-4D82-991C-62D1961CB2D1}" type="presParOf" srcId="{A6682580-5110-42A0-9FCF-35C61795B3C2}" destId="{FD000A80-B26C-4902-ACF9-79ED60B03F6E}" srcOrd="2" destOrd="0" presId="urn:microsoft.com/office/officeart/2005/8/layout/orgChart1"/>
    <dgm:cxn modelId="{D2C59170-908F-4A21-8C91-C21A816D7F9E}" type="presParOf" srcId="{A6682580-5110-42A0-9FCF-35C61795B3C2}" destId="{3A7428D3-198B-4929-9B0C-D69F5CCB5430}" srcOrd="3" destOrd="0" presId="urn:microsoft.com/office/officeart/2005/8/layout/orgChart1"/>
    <dgm:cxn modelId="{356B0B5E-F7D9-422E-913B-7D06DE872892}" type="presParOf" srcId="{3A7428D3-198B-4929-9B0C-D69F5CCB5430}" destId="{515B48D1-2C58-438E-9314-8CC2511AD858}" srcOrd="0" destOrd="0" presId="urn:microsoft.com/office/officeart/2005/8/layout/orgChart1"/>
    <dgm:cxn modelId="{83DE2F49-7E5F-4905-A6F2-BA1B0A35C941}" type="presParOf" srcId="{515B48D1-2C58-438E-9314-8CC2511AD858}" destId="{E920D69C-8304-4EC2-9C0D-0F7601ABA41A}" srcOrd="0" destOrd="0" presId="urn:microsoft.com/office/officeart/2005/8/layout/orgChart1"/>
    <dgm:cxn modelId="{D31B988F-F2C8-4652-93CB-C54B5A195166}" type="presParOf" srcId="{515B48D1-2C58-438E-9314-8CC2511AD858}" destId="{3685809F-80D1-486D-BF03-D81CEFD91C58}" srcOrd="1" destOrd="0" presId="urn:microsoft.com/office/officeart/2005/8/layout/orgChart1"/>
    <dgm:cxn modelId="{F9009580-5B57-4D68-AD15-64A05B51B1D6}" type="presParOf" srcId="{3A7428D3-198B-4929-9B0C-D69F5CCB5430}" destId="{B0C99A80-0051-4316-9F8E-E24B46295EC9}" srcOrd="1" destOrd="0" presId="urn:microsoft.com/office/officeart/2005/8/layout/orgChart1"/>
    <dgm:cxn modelId="{2BE9363E-012C-40BA-B359-4591663F4DF7}" type="presParOf" srcId="{3A7428D3-198B-4929-9B0C-D69F5CCB5430}" destId="{C4166361-5887-47D1-B4D4-9DDDB7E15620}" srcOrd="2" destOrd="0" presId="urn:microsoft.com/office/officeart/2005/8/layout/orgChart1"/>
    <dgm:cxn modelId="{EF8B58F3-3CE3-4F75-BD80-45A8CFB53593}" type="presParOf" srcId="{01E6ACDB-C730-4FF0-A0D7-8B5A4FE3CD98}" destId="{9DC4A414-846A-471D-849C-4D1CB29AD8C5}" srcOrd="2" destOrd="0" presId="urn:microsoft.com/office/officeart/2005/8/layout/orgChart1"/>
    <dgm:cxn modelId="{E0CA982B-7DA2-419A-89D1-F18E4BA6259C}" type="presParOf" srcId="{C399F23F-6C4F-41B5-BC0A-5A3C54CE1A88}" destId="{B7CA8943-3705-4D2E-B6BD-D153EC0C031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00A80-B26C-4902-ACF9-79ED60B03F6E}">
      <dsp:nvSpPr>
        <dsp:cNvPr id="0" name=""/>
        <dsp:cNvSpPr/>
      </dsp:nvSpPr>
      <dsp:spPr>
        <a:xfrm>
          <a:off x="7079580" y="1799167"/>
          <a:ext cx="222591" cy="1736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214"/>
              </a:lnTo>
              <a:lnTo>
                <a:pt x="222591" y="17362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F6DE26-B049-4A25-9BED-15C0B023BEA0}">
      <dsp:nvSpPr>
        <dsp:cNvPr id="0" name=""/>
        <dsp:cNvSpPr/>
      </dsp:nvSpPr>
      <dsp:spPr>
        <a:xfrm>
          <a:off x="7079580" y="1799167"/>
          <a:ext cx="222591" cy="682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2614"/>
              </a:lnTo>
              <a:lnTo>
                <a:pt x="222591" y="6826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19196-6C41-480C-8F8F-D0FDC17924E2}">
      <dsp:nvSpPr>
        <dsp:cNvPr id="0" name=""/>
        <dsp:cNvSpPr/>
      </dsp:nvSpPr>
      <dsp:spPr>
        <a:xfrm>
          <a:off x="5877585" y="745567"/>
          <a:ext cx="1795572" cy="311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814"/>
              </a:lnTo>
              <a:lnTo>
                <a:pt x="1795572" y="155814"/>
              </a:lnTo>
              <a:lnTo>
                <a:pt x="1795572" y="3116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455B2-A066-418D-B0AE-C441CF8FA640}">
      <dsp:nvSpPr>
        <dsp:cNvPr id="0" name=""/>
        <dsp:cNvSpPr/>
      </dsp:nvSpPr>
      <dsp:spPr>
        <a:xfrm>
          <a:off x="5284007" y="1799167"/>
          <a:ext cx="222591" cy="3843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43415"/>
              </a:lnTo>
              <a:lnTo>
                <a:pt x="222591" y="384341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1C9B0-B699-4CAA-BF9C-D307616BFFCD}">
      <dsp:nvSpPr>
        <dsp:cNvPr id="0" name=""/>
        <dsp:cNvSpPr/>
      </dsp:nvSpPr>
      <dsp:spPr>
        <a:xfrm>
          <a:off x="5284007" y="1799167"/>
          <a:ext cx="222591" cy="2789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9815"/>
              </a:lnTo>
              <a:lnTo>
                <a:pt x="222591" y="278981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F4BBBB-EEFA-4030-9D0A-6C7D2CF67A6C}">
      <dsp:nvSpPr>
        <dsp:cNvPr id="0" name=""/>
        <dsp:cNvSpPr/>
      </dsp:nvSpPr>
      <dsp:spPr>
        <a:xfrm>
          <a:off x="5284007" y="1799167"/>
          <a:ext cx="222591" cy="1736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214"/>
              </a:lnTo>
              <a:lnTo>
                <a:pt x="222591" y="17362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961C5-325C-4278-ADF9-D03F5036E518}">
      <dsp:nvSpPr>
        <dsp:cNvPr id="0" name=""/>
        <dsp:cNvSpPr/>
      </dsp:nvSpPr>
      <dsp:spPr>
        <a:xfrm>
          <a:off x="5284007" y="1799167"/>
          <a:ext cx="222591" cy="682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2614"/>
              </a:lnTo>
              <a:lnTo>
                <a:pt x="222591" y="6826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78F8E-E679-464B-8CF8-0455F3DB4D0F}">
      <dsp:nvSpPr>
        <dsp:cNvPr id="0" name=""/>
        <dsp:cNvSpPr/>
      </dsp:nvSpPr>
      <dsp:spPr>
        <a:xfrm>
          <a:off x="5831865" y="745567"/>
          <a:ext cx="91440" cy="3116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6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749B68-06E2-4139-8AEC-7E01E8D65362}">
      <dsp:nvSpPr>
        <dsp:cNvPr id="0" name=""/>
        <dsp:cNvSpPr/>
      </dsp:nvSpPr>
      <dsp:spPr>
        <a:xfrm>
          <a:off x="3488434" y="1799167"/>
          <a:ext cx="222591" cy="3843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43415"/>
              </a:lnTo>
              <a:lnTo>
                <a:pt x="222591" y="384341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CE56B-D86E-4791-A6C0-FACE2972ACAB}">
      <dsp:nvSpPr>
        <dsp:cNvPr id="0" name=""/>
        <dsp:cNvSpPr/>
      </dsp:nvSpPr>
      <dsp:spPr>
        <a:xfrm>
          <a:off x="3488434" y="1799167"/>
          <a:ext cx="222591" cy="2789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9815"/>
              </a:lnTo>
              <a:lnTo>
                <a:pt x="222591" y="278981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B48A7-1C27-4B48-A402-AB660ED5D480}">
      <dsp:nvSpPr>
        <dsp:cNvPr id="0" name=""/>
        <dsp:cNvSpPr/>
      </dsp:nvSpPr>
      <dsp:spPr>
        <a:xfrm>
          <a:off x="3488434" y="1799167"/>
          <a:ext cx="222591" cy="1736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214"/>
              </a:lnTo>
              <a:lnTo>
                <a:pt x="222591" y="17362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EACC0-2B27-4952-BBDD-0BC8D3C19202}">
      <dsp:nvSpPr>
        <dsp:cNvPr id="0" name=""/>
        <dsp:cNvSpPr/>
      </dsp:nvSpPr>
      <dsp:spPr>
        <a:xfrm>
          <a:off x="3488434" y="1799167"/>
          <a:ext cx="222591" cy="682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2614"/>
              </a:lnTo>
              <a:lnTo>
                <a:pt x="222591" y="6826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429DF-3AA2-43D8-AFEB-EEA601CBDD89}">
      <dsp:nvSpPr>
        <dsp:cNvPr id="0" name=""/>
        <dsp:cNvSpPr/>
      </dsp:nvSpPr>
      <dsp:spPr>
        <a:xfrm>
          <a:off x="4082012" y="745567"/>
          <a:ext cx="1795572" cy="311628"/>
        </a:xfrm>
        <a:custGeom>
          <a:avLst/>
          <a:gdLst/>
          <a:ahLst/>
          <a:cxnLst/>
          <a:rect l="0" t="0" r="0" b="0"/>
          <a:pathLst>
            <a:path>
              <a:moveTo>
                <a:pt x="1795572" y="0"/>
              </a:moveTo>
              <a:lnTo>
                <a:pt x="1795572" y="155814"/>
              </a:lnTo>
              <a:lnTo>
                <a:pt x="0" y="155814"/>
              </a:lnTo>
              <a:lnTo>
                <a:pt x="0" y="3116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364E4-9BD6-4D12-BFCA-A6F49E5257A0}">
      <dsp:nvSpPr>
        <dsp:cNvPr id="0" name=""/>
        <dsp:cNvSpPr/>
      </dsp:nvSpPr>
      <dsp:spPr>
        <a:xfrm>
          <a:off x="5135613" y="3595"/>
          <a:ext cx="1483944" cy="7419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Main Types and Sub Types</a:t>
          </a:r>
        </a:p>
      </dsp:txBody>
      <dsp:txXfrm>
        <a:off x="5135613" y="3595"/>
        <a:ext cx="1483944" cy="741972"/>
      </dsp:txXfrm>
    </dsp:sp>
    <dsp:sp modelId="{AC2D86DF-81CD-4315-A3D1-A230E5128BC1}">
      <dsp:nvSpPr>
        <dsp:cNvPr id="0" name=""/>
        <dsp:cNvSpPr/>
      </dsp:nvSpPr>
      <dsp:spPr>
        <a:xfrm>
          <a:off x="3340040" y="1057195"/>
          <a:ext cx="1483944" cy="7419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Division Wise</a:t>
          </a:r>
        </a:p>
      </dsp:txBody>
      <dsp:txXfrm>
        <a:off x="3340040" y="1057195"/>
        <a:ext cx="1483944" cy="741972"/>
      </dsp:txXfrm>
    </dsp:sp>
    <dsp:sp modelId="{76F5BE16-0D5F-46E6-8F48-9F6261EBA1D5}">
      <dsp:nvSpPr>
        <dsp:cNvPr id="0" name=""/>
        <dsp:cNvSpPr/>
      </dsp:nvSpPr>
      <dsp:spPr>
        <a:xfrm>
          <a:off x="3711026" y="2110796"/>
          <a:ext cx="1483944" cy="7419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Chankani</a:t>
          </a:r>
        </a:p>
      </dsp:txBody>
      <dsp:txXfrm>
        <a:off x="3711026" y="2110796"/>
        <a:ext cx="1483944" cy="741972"/>
      </dsp:txXfrm>
    </dsp:sp>
    <dsp:sp modelId="{EAEDE6B2-D61F-4B30-9FB9-E2CA4ACD246E}">
      <dsp:nvSpPr>
        <dsp:cNvPr id="0" name=""/>
        <dsp:cNvSpPr/>
      </dsp:nvSpPr>
      <dsp:spPr>
        <a:xfrm>
          <a:off x="3711026" y="3164396"/>
          <a:ext cx="1483944" cy="7419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Sandilipai</a:t>
          </a:r>
        </a:p>
      </dsp:txBody>
      <dsp:txXfrm>
        <a:off x="3711026" y="3164396"/>
        <a:ext cx="1483944" cy="741972"/>
      </dsp:txXfrm>
    </dsp:sp>
    <dsp:sp modelId="{42ED614A-3644-42F6-8AE5-0DC797F35AEA}">
      <dsp:nvSpPr>
        <dsp:cNvPr id="0" name=""/>
        <dsp:cNvSpPr/>
      </dsp:nvSpPr>
      <dsp:spPr>
        <a:xfrm>
          <a:off x="3711026" y="4217997"/>
          <a:ext cx="1483944" cy="7419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Tellipalai</a:t>
          </a:r>
        </a:p>
      </dsp:txBody>
      <dsp:txXfrm>
        <a:off x="3711026" y="4217997"/>
        <a:ext cx="1483944" cy="741972"/>
      </dsp:txXfrm>
    </dsp:sp>
    <dsp:sp modelId="{31E763B1-381B-43CB-AB3B-5FBFD652251B}">
      <dsp:nvSpPr>
        <dsp:cNvPr id="0" name=""/>
        <dsp:cNvSpPr/>
      </dsp:nvSpPr>
      <dsp:spPr>
        <a:xfrm>
          <a:off x="3711026" y="5271597"/>
          <a:ext cx="1483944" cy="7419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Uduvil</a:t>
          </a:r>
        </a:p>
      </dsp:txBody>
      <dsp:txXfrm>
        <a:off x="3711026" y="5271597"/>
        <a:ext cx="1483944" cy="741972"/>
      </dsp:txXfrm>
    </dsp:sp>
    <dsp:sp modelId="{9D4B142C-90D9-4C7A-846D-1C2A9C71B823}">
      <dsp:nvSpPr>
        <dsp:cNvPr id="0" name=""/>
        <dsp:cNvSpPr/>
      </dsp:nvSpPr>
      <dsp:spPr>
        <a:xfrm>
          <a:off x="5135613" y="1057195"/>
          <a:ext cx="1483944" cy="7419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Type wise</a:t>
          </a:r>
        </a:p>
      </dsp:txBody>
      <dsp:txXfrm>
        <a:off x="5135613" y="1057195"/>
        <a:ext cx="1483944" cy="741972"/>
      </dsp:txXfrm>
    </dsp:sp>
    <dsp:sp modelId="{9C42A444-3474-4C40-991E-4FB3FDC17E65}">
      <dsp:nvSpPr>
        <dsp:cNvPr id="0" name=""/>
        <dsp:cNvSpPr/>
      </dsp:nvSpPr>
      <dsp:spPr>
        <a:xfrm>
          <a:off x="5506599" y="2110796"/>
          <a:ext cx="1483944" cy="7419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Type 3</a:t>
          </a:r>
        </a:p>
      </dsp:txBody>
      <dsp:txXfrm>
        <a:off x="5506599" y="2110796"/>
        <a:ext cx="1483944" cy="741972"/>
      </dsp:txXfrm>
    </dsp:sp>
    <dsp:sp modelId="{BD67809D-74E7-48DF-94E9-C620300C5B8A}">
      <dsp:nvSpPr>
        <dsp:cNvPr id="0" name=""/>
        <dsp:cNvSpPr/>
      </dsp:nvSpPr>
      <dsp:spPr>
        <a:xfrm>
          <a:off x="5506599" y="3164396"/>
          <a:ext cx="1483944" cy="7419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Type 2</a:t>
          </a:r>
        </a:p>
      </dsp:txBody>
      <dsp:txXfrm>
        <a:off x="5506599" y="3164396"/>
        <a:ext cx="1483944" cy="741972"/>
      </dsp:txXfrm>
    </dsp:sp>
    <dsp:sp modelId="{4E9F4398-23DC-46FC-8C5F-225A855CFB8A}">
      <dsp:nvSpPr>
        <dsp:cNvPr id="0" name=""/>
        <dsp:cNvSpPr/>
      </dsp:nvSpPr>
      <dsp:spPr>
        <a:xfrm>
          <a:off x="5506599" y="4217997"/>
          <a:ext cx="1483944" cy="7419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Type 1C</a:t>
          </a:r>
        </a:p>
      </dsp:txBody>
      <dsp:txXfrm>
        <a:off x="5506599" y="4217997"/>
        <a:ext cx="1483944" cy="741972"/>
      </dsp:txXfrm>
    </dsp:sp>
    <dsp:sp modelId="{AE18B1D0-5C75-49C5-9B3C-7950A6A93CE8}">
      <dsp:nvSpPr>
        <dsp:cNvPr id="0" name=""/>
        <dsp:cNvSpPr/>
      </dsp:nvSpPr>
      <dsp:spPr>
        <a:xfrm>
          <a:off x="5506599" y="5271597"/>
          <a:ext cx="1483944" cy="7419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Type 1 AB</a:t>
          </a:r>
        </a:p>
      </dsp:txBody>
      <dsp:txXfrm>
        <a:off x="5506599" y="5271597"/>
        <a:ext cx="1483944" cy="741972"/>
      </dsp:txXfrm>
    </dsp:sp>
    <dsp:sp modelId="{8B99C5DE-A127-4C76-95F5-BD719CBF9468}">
      <dsp:nvSpPr>
        <dsp:cNvPr id="0" name=""/>
        <dsp:cNvSpPr/>
      </dsp:nvSpPr>
      <dsp:spPr>
        <a:xfrm>
          <a:off x="6931185" y="1057195"/>
          <a:ext cx="1483944" cy="7419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Grade wise</a:t>
          </a:r>
        </a:p>
      </dsp:txBody>
      <dsp:txXfrm>
        <a:off x="6931185" y="1057195"/>
        <a:ext cx="1483944" cy="741972"/>
      </dsp:txXfrm>
    </dsp:sp>
    <dsp:sp modelId="{9C7DFCA8-0E8D-4EE0-A66B-3642542D73EB}">
      <dsp:nvSpPr>
        <dsp:cNvPr id="0" name=""/>
        <dsp:cNvSpPr/>
      </dsp:nvSpPr>
      <dsp:spPr>
        <a:xfrm>
          <a:off x="7302172" y="2110796"/>
          <a:ext cx="1483944" cy="7419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Primary  Grade 1-5</a:t>
          </a:r>
        </a:p>
      </dsp:txBody>
      <dsp:txXfrm>
        <a:off x="7302172" y="2110796"/>
        <a:ext cx="1483944" cy="741972"/>
      </dsp:txXfrm>
    </dsp:sp>
    <dsp:sp modelId="{E920D69C-8304-4EC2-9C0D-0F7601ABA41A}">
      <dsp:nvSpPr>
        <dsp:cNvPr id="0" name=""/>
        <dsp:cNvSpPr/>
      </dsp:nvSpPr>
      <dsp:spPr>
        <a:xfrm>
          <a:off x="7302172" y="3164396"/>
          <a:ext cx="1483944" cy="7419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Secondary</a:t>
          </a:r>
        </a:p>
      </dsp:txBody>
      <dsp:txXfrm>
        <a:off x="7302172" y="3164396"/>
        <a:ext cx="1483944" cy="741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AF9DF-1516-A65C-5FD9-C7E743A55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D44A6-6196-3B74-DED4-CDA3CCB98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6FCDD-7F22-4FE7-F231-020F1068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C100-90BB-4CD4-BE3C-2EA47551A129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3B732-F345-CF5D-9AC1-18481329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8A70-3839-C103-3583-6438063E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50D8-FD87-404C-B9F5-09836B173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41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2334-B7BE-B77E-5D8C-37B94BB4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6F7BE-09F8-C667-B074-C932EDB57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F670C-E1E6-C4E7-EEE1-2B2CF77D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C100-90BB-4CD4-BE3C-2EA47551A129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B4C8D-9EFE-CD3A-ADC0-4548B1AB0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836D6-8E63-28B5-9F57-AD8C12A6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50D8-FD87-404C-B9F5-09836B173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44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A08D8-86A0-749B-4CBF-364957BA1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0DFB6-4CE9-9359-39B1-BB1233A40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73B9E-2513-FAD8-5C24-145B8B9DD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C100-90BB-4CD4-BE3C-2EA47551A129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CAA65-ABE1-8278-855F-546C8F96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B7B74-2F00-6FD4-58CF-CEA889A0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50D8-FD87-404C-B9F5-09836B173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01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1116-73EE-D2ED-1430-B69FC95A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1DB9-3A4C-2CDB-82FD-9062230FB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58B09-72F1-B60C-F02A-E82BA4C5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C100-90BB-4CD4-BE3C-2EA47551A129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47145-3BDB-3857-2DB0-A800B995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54BAB-DF12-CC4A-BDE1-F67BB64A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50D8-FD87-404C-B9F5-09836B173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24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3CB4-063E-237E-5EBC-C95DC994E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68CCA-E872-D828-D655-9A0F24DD5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74267-B65A-AF36-2DE3-469070B5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C100-90BB-4CD4-BE3C-2EA47551A129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4C397-6001-9A29-2113-E835AA05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8BA10-90C1-2E41-4C6D-93FEF5FB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50D8-FD87-404C-B9F5-09836B173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97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7BC1-0A79-6F99-EE99-F7C2AD42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B4667-3914-5937-E429-06A8B722A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0D16F-B878-D5A2-05C4-A70DA535E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C3D93-E21F-B0E4-3AB6-5CB1B3B2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C100-90BB-4CD4-BE3C-2EA47551A129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5D6B5-CC72-9DA5-0FC7-EC355FCD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34627-7A38-76C9-B462-39C3F373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50D8-FD87-404C-B9F5-09836B173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F692-7F43-4509-F815-68FEBFF4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470A4-B6EF-8152-CFC6-AD814BEF2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F9567-671B-643A-3EE7-DE75E1645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54594-BD3B-89DA-7424-6B0098ADC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602E3-8017-7A5D-066C-86D53914D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754DA5-7725-1D08-D314-DE854DA8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C100-90BB-4CD4-BE3C-2EA47551A129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94CAB0-5BB8-655C-6796-F638B77F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52684E-2F86-30B0-8E5E-79CC6636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50D8-FD87-404C-B9F5-09836B173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40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E3D0-B4F1-2099-54D3-5EBA26F7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AB95C-8859-6EE3-43AA-E4173E8F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C100-90BB-4CD4-BE3C-2EA47551A129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33A2C-689C-4815-4AF8-EB91297F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B847C-5301-40EA-771A-D27FA597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50D8-FD87-404C-B9F5-09836B173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15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5472D-525D-ABDB-BB28-563FC142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C100-90BB-4CD4-BE3C-2EA47551A129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92320-7333-8EA2-8229-3A0342D7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A5623-D5F2-028B-2DB3-3C22ED58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50D8-FD87-404C-B9F5-09836B173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71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5CB0-F587-6BBC-F825-8F9637D5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9E3A1-B188-1AF4-827C-92511C993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81556-8C0F-7EA2-D4DD-4C732766A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00ED9-5AD5-4E80-9ED9-CA8AEDD5E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C100-90BB-4CD4-BE3C-2EA47551A129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C02A7-CF7D-13DA-6472-BB13BF6D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90CD7-E28B-1DA4-F587-0BEA0BA9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50D8-FD87-404C-B9F5-09836B173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37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1F7A-D89F-4DD7-37AE-9B6F23BA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CDF35-6186-1223-A638-776CBF56C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726AF-FED2-7C64-ADF8-BA1A135AC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75F57-5D1D-652A-65AA-88D1C9C2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C100-90BB-4CD4-BE3C-2EA47551A129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23DE4-56FF-5627-4C24-BD536957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423AF-86F6-5FE5-C39F-1EA71286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50D8-FD87-404C-B9F5-09836B173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63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66AA5-9CD3-F60F-4B4D-64C0B3BB9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BD28-15B8-7791-912C-D7AC95043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1243F-C49B-9D2D-6556-B497D5776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C100-90BB-4CD4-BE3C-2EA47551A129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4374E-0DD2-1EEC-5005-CDBFF4F6A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253A8-3338-C753-6BB3-C76CC2682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50D8-FD87-404C-B9F5-09836B173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26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E868-A4E2-4A80-51AF-FC7EBF57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School classification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0857D2-A060-5BB2-F13B-2175D88F5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754721"/>
              </p:ext>
            </p:extLst>
          </p:nvPr>
        </p:nvGraphicFramePr>
        <p:xfrm>
          <a:off x="2219417" y="365125"/>
          <a:ext cx="12126157" cy="6017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708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EBDC41-CA4B-E153-F5CF-FEEA0924D75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062FCB-9A53-03DE-AEC6-FFBEE8187B8B}"/>
              </a:ext>
            </a:extLst>
          </p:cNvPr>
          <p:cNvSpPr/>
          <p:nvPr/>
        </p:nvSpPr>
        <p:spPr>
          <a:xfrm>
            <a:off x="4565638" y="57238"/>
            <a:ext cx="224664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Student Achievement</a:t>
            </a:r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60220CF4-9F86-E0E0-8E22-3F3810070261}"/>
              </a:ext>
            </a:extLst>
          </p:cNvPr>
          <p:cNvSpPr/>
          <p:nvPr/>
        </p:nvSpPr>
        <p:spPr>
          <a:xfrm>
            <a:off x="0" y="10609"/>
            <a:ext cx="716280" cy="396240"/>
          </a:xfrm>
          <a:prstGeom prst="snip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EF-01-A</a:t>
            </a:r>
          </a:p>
        </p:txBody>
      </p:sp>
      <p:sp>
        <p:nvSpPr>
          <p:cNvPr id="7" name="Rectangle: Top Corners One Rounded and One Snipped 6">
            <a:extLst>
              <a:ext uri="{FF2B5EF4-FFF2-40B4-BE49-F238E27FC236}">
                <a16:creationId xmlns:a16="http://schemas.microsoft.com/office/drawing/2014/main" id="{6E296E4E-6258-356C-120A-E27EDC8899C0}"/>
              </a:ext>
            </a:extLst>
          </p:cNvPr>
          <p:cNvSpPr/>
          <p:nvPr/>
        </p:nvSpPr>
        <p:spPr>
          <a:xfrm>
            <a:off x="716280" y="10609"/>
            <a:ext cx="716280" cy="396239"/>
          </a:xfrm>
          <a:prstGeom prst="snip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EF-01-B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0D1012A-7C2B-74A5-D428-4D6EEC45326B}"/>
              </a:ext>
            </a:extLst>
          </p:cNvPr>
          <p:cNvSpPr/>
          <p:nvPr/>
        </p:nvSpPr>
        <p:spPr>
          <a:xfrm>
            <a:off x="1169043" y="3981691"/>
            <a:ext cx="2176041" cy="775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90E012-4B4C-635D-6113-7721EE717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792" y="4824774"/>
            <a:ext cx="8429625" cy="18573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4520237-C493-C4A9-44A9-9C4B709EE0FE}"/>
              </a:ext>
            </a:extLst>
          </p:cNvPr>
          <p:cNvSpPr/>
          <p:nvPr/>
        </p:nvSpPr>
        <p:spPr>
          <a:xfrm>
            <a:off x="893179" y="1103452"/>
            <a:ext cx="9593483" cy="2034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C16432-4826-0E4A-5563-43234A122CCE}"/>
              </a:ext>
            </a:extLst>
          </p:cNvPr>
          <p:cNvSpPr txBox="1"/>
          <p:nvPr/>
        </p:nvSpPr>
        <p:spPr>
          <a:xfrm>
            <a:off x="2025368" y="1857496"/>
            <a:ext cx="799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1.1.1 -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Reaching</a:t>
            </a:r>
            <a:r>
              <a:rPr lang="en-US" sz="18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goals</a:t>
            </a:r>
            <a:r>
              <a:rPr lang="en-US" sz="18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curriculum</a:t>
            </a:r>
            <a:r>
              <a:rPr lang="en-US" sz="18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(Primary)</a:t>
            </a:r>
            <a:endParaRPr lang="en-GB" dirty="0"/>
          </a:p>
          <a:p>
            <a:r>
              <a:rPr lang="en-GB" dirty="0"/>
              <a:t>Table 1.1.2-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Achievement</a:t>
            </a:r>
            <a:r>
              <a:rPr lang="en-US" sz="18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national</a:t>
            </a:r>
            <a:r>
              <a:rPr lang="en-US" sz="18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examination</a:t>
            </a:r>
            <a:r>
              <a:rPr lang="en-US" sz="18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</a:t>
            </a:r>
            <a:r>
              <a:rPr lang="en-US" sz="18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GB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F650949-9765-A34C-84F7-BCC9B4609FF2}"/>
              </a:ext>
            </a:extLst>
          </p:cNvPr>
          <p:cNvCxnSpPr>
            <a:cxnSpLocks/>
            <a:endCxn id="6" idx="1"/>
          </p:cNvCxnSpPr>
          <p:nvPr/>
        </p:nvCxnSpPr>
        <p:spPr>
          <a:xfrm rot="10800000">
            <a:off x="358140" y="406849"/>
            <a:ext cx="1449204" cy="47016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E5A80B5-12A9-1918-EF47-451B2F2D1A5E}"/>
              </a:ext>
            </a:extLst>
          </p:cNvPr>
          <p:cNvSpPr/>
          <p:nvPr/>
        </p:nvSpPr>
        <p:spPr>
          <a:xfrm>
            <a:off x="1807344" y="662833"/>
            <a:ext cx="171508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Section 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8632AD2-71E4-949B-4A3C-D3EA94C499D0}"/>
              </a:ext>
            </a:extLst>
          </p:cNvPr>
          <p:cNvCxnSpPr>
            <a:cxnSpLocks/>
          </p:cNvCxnSpPr>
          <p:nvPr/>
        </p:nvCxnSpPr>
        <p:spPr>
          <a:xfrm rot="10800000">
            <a:off x="7882362" y="2783174"/>
            <a:ext cx="2141113" cy="74300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9F2C84E-A6A9-7CC6-05BA-6E25EC850F7A}"/>
              </a:ext>
            </a:extLst>
          </p:cNvPr>
          <p:cNvSpPr/>
          <p:nvPr/>
        </p:nvSpPr>
        <p:spPr>
          <a:xfrm>
            <a:off x="9901405" y="3269988"/>
            <a:ext cx="117051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Input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1775BC5-EED0-656E-132E-5561493F69D7}"/>
              </a:ext>
            </a:extLst>
          </p:cNvPr>
          <p:cNvCxnSpPr>
            <a:cxnSpLocks/>
          </p:cNvCxnSpPr>
          <p:nvPr/>
        </p:nvCxnSpPr>
        <p:spPr>
          <a:xfrm>
            <a:off x="2061410" y="6010186"/>
            <a:ext cx="1253066" cy="6581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AB5D856-50AF-98A6-787F-8EFB4D600C6C}"/>
              </a:ext>
            </a:extLst>
          </p:cNvPr>
          <p:cNvSpPr/>
          <p:nvPr/>
        </p:nvSpPr>
        <p:spPr>
          <a:xfrm>
            <a:off x="1169043" y="5858427"/>
            <a:ext cx="8563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A077C8-F44F-E8EA-D974-8EC310F7CE01}"/>
              </a:ext>
            </a:extLst>
          </p:cNvPr>
          <p:cNvCxnSpPr/>
          <p:nvPr/>
        </p:nvCxnSpPr>
        <p:spPr>
          <a:xfrm>
            <a:off x="2189544" y="408586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F528E7B-EAAF-DBAC-795D-24479571AF38}"/>
              </a:ext>
            </a:extLst>
          </p:cNvPr>
          <p:cNvSpPr/>
          <p:nvPr/>
        </p:nvSpPr>
        <p:spPr>
          <a:xfrm>
            <a:off x="4122247" y="5753461"/>
            <a:ext cx="8867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8852B6-D8BF-526C-9019-347E01AFD856}"/>
              </a:ext>
            </a:extLst>
          </p:cNvPr>
          <p:cNvSpPr/>
          <p:nvPr/>
        </p:nvSpPr>
        <p:spPr>
          <a:xfrm>
            <a:off x="6096000" y="5906723"/>
            <a:ext cx="154869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06 x 04=24</a:t>
            </a:r>
          </a:p>
        </p:txBody>
      </p:sp>
    </p:spTree>
    <p:extLst>
      <p:ext uri="{BB962C8B-B14F-4D97-AF65-F5344CB8AC3E}">
        <p14:creationId xmlns:p14="http://schemas.microsoft.com/office/powerpoint/2010/main" val="261617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EBDC41-CA4B-E153-F5CF-FEEA0924D75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062FCB-9A53-03DE-AEC6-FFBEE8187B8B}"/>
              </a:ext>
            </a:extLst>
          </p:cNvPr>
          <p:cNvSpPr/>
          <p:nvPr/>
        </p:nvSpPr>
        <p:spPr>
          <a:xfrm>
            <a:off x="4565638" y="57238"/>
            <a:ext cx="224664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Student Achievement</a:t>
            </a:r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60220CF4-9F86-E0E0-8E22-3F3810070261}"/>
              </a:ext>
            </a:extLst>
          </p:cNvPr>
          <p:cNvSpPr/>
          <p:nvPr/>
        </p:nvSpPr>
        <p:spPr>
          <a:xfrm>
            <a:off x="0" y="10609"/>
            <a:ext cx="716280" cy="396240"/>
          </a:xfrm>
          <a:prstGeom prst="snipRoundRect">
            <a:avLst/>
          </a:prstGeom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EF-01-A</a:t>
            </a:r>
          </a:p>
        </p:txBody>
      </p:sp>
      <p:sp>
        <p:nvSpPr>
          <p:cNvPr id="7" name="Rectangle: Top Corners One Rounded and One Snipped 6">
            <a:extLst>
              <a:ext uri="{FF2B5EF4-FFF2-40B4-BE49-F238E27FC236}">
                <a16:creationId xmlns:a16="http://schemas.microsoft.com/office/drawing/2014/main" id="{6E296E4E-6258-356C-120A-E27EDC8899C0}"/>
              </a:ext>
            </a:extLst>
          </p:cNvPr>
          <p:cNvSpPr/>
          <p:nvPr/>
        </p:nvSpPr>
        <p:spPr>
          <a:xfrm>
            <a:off x="716280" y="10609"/>
            <a:ext cx="716280" cy="396239"/>
          </a:xfrm>
          <a:prstGeom prst="snip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EF-01-B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0D1012A-7C2B-74A5-D428-4D6EEC45326B}"/>
              </a:ext>
            </a:extLst>
          </p:cNvPr>
          <p:cNvSpPr/>
          <p:nvPr/>
        </p:nvSpPr>
        <p:spPr>
          <a:xfrm>
            <a:off x="1169043" y="3981691"/>
            <a:ext cx="2176041" cy="775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90E012-4B4C-635D-6113-7721EE717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792" y="4824774"/>
            <a:ext cx="8429625" cy="18573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4520237-C493-C4A9-44A9-9C4B709EE0FE}"/>
              </a:ext>
            </a:extLst>
          </p:cNvPr>
          <p:cNvSpPr/>
          <p:nvPr/>
        </p:nvSpPr>
        <p:spPr>
          <a:xfrm>
            <a:off x="893180" y="1103451"/>
            <a:ext cx="10588906" cy="2702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C16432-4826-0E4A-5563-43234A122CCE}"/>
              </a:ext>
            </a:extLst>
          </p:cNvPr>
          <p:cNvSpPr txBox="1"/>
          <p:nvPr/>
        </p:nvSpPr>
        <p:spPr>
          <a:xfrm>
            <a:off x="1980465" y="1987033"/>
            <a:ext cx="7998106" cy="1818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1.2.1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National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examination</a:t>
            </a:r>
            <a:r>
              <a:rPr lang="en-US" sz="18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</a:t>
            </a:r>
            <a:endParaRPr lang="en-GB" dirty="0"/>
          </a:p>
          <a:p>
            <a:r>
              <a:rPr lang="en-GB" dirty="0"/>
              <a:t>Table 1.2.2  </a:t>
            </a:r>
            <a:r>
              <a:rPr lang="en-US" sz="1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Progress</a:t>
            </a:r>
            <a:r>
              <a:rPr lang="en-US" sz="18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term</a:t>
            </a:r>
            <a:r>
              <a:rPr lang="en-US" sz="18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</a:t>
            </a:r>
            <a:r>
              <a:rPr lang="en-US" sz="18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marks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dirty="0"/>
              <a:t>Table 1.2.3 </a:t>
            </a:r>
            <a:r>
              <a:rPr lang="en-US" sz="1800" b="1" kern="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Progress</a:t>
            </a:r>
            <a:r>
              <a:rPr lang="en-US" sz="1800" b="1" kern="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the School</a:t>
            </a:r>
            <a:r>
              <a:rPr lang="en-US" sz="1800" b="1" kern="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1800" b="1" kern="0" spc="-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Assessment</a:t>
            </a:r>
            <a:endParaRPr lang="en-GB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dirty="0"/>
              <a:t>Table 1.2.4 </a:t>
            </a:r>
            <a:r>
              <a:rPr lang="en-US" sz="18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Analyzing</a:t>
            </a:r>
            <a:r>
              <a:rPr lang="en-US" sz="1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</a:t>
            </a:r>
            <a:r>
              <a:rPr lang="en-US" sz="18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achievement</a:t>
            </a:r>
            <a:r>
              <a:rPr lang="en-US" sz="1800" b="1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F650949-9765-A34C-84F7-BCC9B4609FF2}"/>
              </a:ext>
            </a:extLst>
          </p:cNvPr>
          <p:cNvCxnSpPr>
            <a:cxnSpLocks/>
          </p:cNvCxnSpPr>
          <p:nvPr/>
        </p:nvCxnSpPr>
        <p:spPr>
          <a:xfrm rot="10800000">
            <a:off x="893180" y="406849"/>
            <a:ext cx="914164" cy="44065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E5A80B5-12A9-1918-EF47-451B2F2D1A5E}"/>
              </a:ext>
            </a:extLst>
          </p:cNvPr>
          <p:cNvSpPr/>
          <p:nvPr/>
        </p:nvSpPr>
        <p:spPr>
          <a:xfrm>
            <a:off x="1657625" y="662833"/>
            <a:ext cx="201452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Secondary  Section 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8632AD2-71E4-949B-4A3C-D3EA94C499D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02243" y="3684344"/>
            <a:ext cx="901425" cy="46877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9F2C84E-A6A9-7CC6-05BA-6E25EC850F7A}"/>
              </a:ext>
            </a:extLst>
          </p:cNvPr>
          <p:cNvSpPr/>
          <p:nvPr/>
        </p:nvSpPr>
        <p:spPr>
          <a:xfrm>
            <a:off x="5394261" y="4369443"/>
            <a:ext cx="117051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Input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1775BC5-EED0-656E-132E-5561493F69D7}"/>
              </a:ext>
            </a:extLst>
          </p:cNvPr>
          <p:cNvCxnSpPr>
            <a:cxnSpLocks/>
          </p:cNvCxnSpPr>
          <p:nvPr/>
        </p:nvCxnSpPr>
        <p:spPr>
          <a:xfrm>
            <a:off x="2061410" y="6010186"/>
            <a:ext cx="1253066" cy="6581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AB5D856-50AF-98A6-787F-8EFB4D600C6C}"/>
              </a:ext>
            </a:extLst>
          </p:cNvPr>
          <p:cNvSpPr/>
          <p:nvPr/>
        </p:nvSpPr>
        <p:spPr>
          <a:xfrm>
            <a:off x="1169043" y="5858427"/>
            <a:ext cx="8563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A077C8-F44F-E8EA-D974-8EC310F7CE01}"/>
              </a:ext>
            </a:extLst>
          </p:cNvPr>
          <p:cNvCxnSpPr/>
          <p:nvPr/>
        </p:nvCxnSpPr>
        <p:spPr>
          <a:xfrm>
            <a:off x="2189544" y="408586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F528E7B-EAAF-DBAC-795D-24479571AF38}"/>
              </a:ext>
            </a:extLst>
          </p:cNvPr>
          <p:cNvSpPr/>
          <p:nvPr/>
        </p:nvSpPr>
        <p:spPr>
          <a:xfrm>
            <a:off x="4122247" y="5753461"/>
            <a:ext cx="8867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6DE6CF-0B18-E4AB-F623-E0689B0432F4}"/>
              </a:ext>
            </a:extLst>
          </p:cNvPr>
          <p:cNvSpPr/>
          <p:nvPr/>
        </p:nvSpPr>
        <p:spPr>
          <a:xfrm>
            <a:off x="6096000" y="5906723"/>
            <a:ext cx="154869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06 x 31=186</a:t>
            </a:r>
          </a:p>
        </p:txBody>
      </p:sp>
    </p:spTree>
    <p:extLst>
      <p:ext uri="{BB962C8B-B14F-4D97-AF65-F5344CB8AC3E}">
        <p14:creationId xmlns:p14="http://schemas.microsoft.com/office/powerpoint/2010/main" val="135886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105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School classification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classification</dc:title>
  <dc:creator>Nixsala Nadesan</dc:creator>
  <cp:lastModifiedBy>Nixsala Nadesan</cp:lastModifiedBy>
  <cp:revision>7</cp:revision>
  <dcterms:created xsi:type="dcterms:W3CDTF">2022-10-09T15:52:45Z</dcterms:created>
  <dcterms:modified xsi:type="dcterms:W3CDTF">2022-11-17T16:39:21Z</dcterms:modified>
</cp:coreProperties>
</file>