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9" r:id="rId2"/>
    <p:sldId id="260" r:id="rId3"/>
    <p:sldId id="261" r:id="rId4"/>
    <p:sldId id="262" r:id="rId5"/>
    <p:sldId id="256" r:id="rId6"/>
    <p:sldId id="257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9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1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944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93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6200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42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22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3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4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8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7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3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7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7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202" y="1706088"/>
            <a:ext cx="8915400" cy="377762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7200" dirty="0" smtClean="0"/>
              <a:t>&gt;&gt;&gt;HELLO MUST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4911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84366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Ridge </a:t>
            </a:r>
            <a:r>
              <a:rPr lang="en-US" sz="2000" dirty="0" err="1" smtClean="0"/>
              <a:t>Kimani</a:t>
            </a:r>
            <a:r>
              <a:rPr lang="en-US" sz="2000" dirty="0" smtClean="0"/>
              <a:t>	</a:t>
            </a:r>
          </a:p>
          <a:p>
            <a:r>
              <a:rPr lang="en-US" sz="2000" dirty="0" smtClean="0"/>
              <a:t>Python Developer</a:t>
            </a:r>
          </a:p>
          <a:p>
            <a:r>
              <a:rPr lang="en-US" sz="2000" dirty="0" smtClean="0"/>
              <a:t>Machine Learner</a:t>
            </a:r>
          </a:p>
          <a:p>
            <a:r>
              <a:rPr lang="en-US" sz="2000" dirty="0" smtClean="0"/>
              <a:t>LOOVE THE CLOUDS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145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of using a network of remote servers hosted on the internet to store, manage and process data rather than a remote server.</a:t>
            </a:r>
          </a:p>
          <a:p>
            <a:endParaRPr lang="en-US" dirty="0"/>
          </a:p>
          <a:p>
            <a:r>
              <a:rPr lang="en-US" dirty="0" smtClean="0"/>
              <a:t>Funny fact: cloud computing cannot be measured in dollars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3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cloud services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Azure Services</a:t>
            </a:r>
          </a:p>
          <a:p>
            <a:r>
              <a:rPr lang="en-US" dirty="0" smtClean="0"/>
              <a:t>Amazon Web Services</a:t>
            </a:r>
          </a:p>
          <a:p>
            <a:r>
              <a:rPr lang="en-US" dirty="0" smtClean="0"/>
              <a:t>IBM</a:t>
            </a:r>
          </a:p>
          <a:p>
            <a:r>
              <a:rPr lang="en-US" dirty="0" smtClean="0"/>
              <a:t>SAP cloud Computing</a:t>
            </a:r>
          </a:p>
          <a:p>
            <a:r>
              <a:rPr lang="en-US" dirty="0" smtClean="0"/>
              <a:t>Google Cloud Computing …….. And many more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2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09" y="1504208"/>
            <a:ext cx="6115227" cy="3778250"/>
          </a:xfrm>
        </p:spPr>
      </p:pic>
    </p:spTree>
    <p:extLst>
      <p:ext uri="{BB962C8B-B14F-4D97-AF65-F5344CB8AC3E}">
        <p14:creationId xmlns:p14="http://schemas.microsoft.com/office/powerpoint/2010/main" val="142665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029" y="1658587"/>
            <a:ext cx="8132993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7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offered by GCP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learning… using existing </a:t>
            </a:r>
            <a:r>
              <a:rPr lang="en-US" dirty="0" err="1" smtClean="0"/>
              <a:t>apis</a:t>
            </a:r>
            <a:r>
              <a:rPr lang="en-US" dirty="0" smtClean="0"/>
              <a:t> such as cloud vision, NLP, voice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Business Intelligence</a:t>
            </a:r>
          </a:p>
          <a:p>
            <a:r>
              <a:rPr lang="en-US" dirty="0" smtClean="0"/>
              <a:t>Big data</a:t>
            </a:r>
          </a:p>
          <a:p>
            <a:r>
              <a:rPr lang="en-US" dirty="0" smtClean="0"/>
              <a:t>Data analytics</a:t>
            </a:r>
          </a:p>
          <a:p>
            <a:r>
              <a:rPr lang="en-US" dirty="0" smtClean="0"/>
              <a:t>Hosting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9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that support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(Node.js)</a:t>
            </a:r>
          </a:p>
          <a:p>
            <a:r>
              <a:rPr lang="en-US" dirty="0" smtClean="0"/>
              <a:t>Go Lang</a:t>
            </a:r>
          </a:p>
          <a:p>
            <a:r>
              <a:rPr lang="en-US" dirty="0" smtClean="0"/>
              <a:t>Java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039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</TotalTime>
  <Words>104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PowerPoint Presentation</vt:lpstr>
      <vt:lpstr>About Me </vt:lpstr>
      <vt:lpstr>What is cloud computing  </vt:lpstr>
      <vt:lpstr>Example of cloud services </vt:lpstr>
      <vt:lpstr>PowerPoint Presentation</vt:lpstr>
      <vt:lpstr>PowerPoint Presentation</vt:lpstr>
      <vt:lpstr>Services offered by GCP </vt:lpstr>
      <vt:lpstr>Languages that support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Tonui</dc:creator>
  <cp:lastModifiedBy>Tonui</cp:lastModifiedBy>
  <cp:revision>5</cp:revision>
  <dcterms:created xsi:type="dcterms:W3CDTF">2016-10-08T10:24:44Z</dcterms:created>
  <dcterms:modified xsi:type="dcterms:W3CDTF">2016-10-08T11:08:30Z</dcterms:modified>
</cp:coreProperties>
</file>