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2" d="100"/>
          <a:sy n="62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6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91D5-B9E3-4F22-8C60-B595CC051A2C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8685-4E11-48AA-A5D7-F86F920F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06145" y="861070"/>
            <a:ext cx="517895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SIA App Challenge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Team HTTPS</a:t>
            </a:r>
          </a:p>
        </p:txBody>
      </p:sp>
    </p:spTree>
    <p:extLst>
      <p:ext uri="{BB962C8B-B14F-4D97-AF65-F5344CB8AC3E}">
        <p14:creationId xmlns:p14="http://schemas.microsoft.com/office/powerpoint/2010/main" val="194299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542515"/>
            <a:ext cx="11859559" cy="5622310"/>
          </a:xfrm>
        </p:spPr>
      </p:pic>
      <p:sp>
        <p:nvSpPr>
          <p:cNvPr id="11" name="Action Button: Blank 10">
            <a:hlinkClick r:id="" action="ppaction://hlinkshowjump?jump=nextslide" highlightClick="1">
              <a:snd r:embed="rId3" name="click.wav"/>
            </a:hlinkClick>
          </p:cNvPr>
          <p:cNvSpPr/>
          <p:nvPr/>
        </p:nvSpPr>
        <p:spPr>
          <a:xfrm>
            <a:off x="3864077" y="3849329"/>
            <a:ext cx="1961536" cy="457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65" y="365125"/>
            <a:ext cx="12994930" cy="6088401"/>
          </a:xfrm>
        </p:spPr>
      </p:pic>
    </p:spTree>
    <p:extLst>
      <p:ext uri="{BB962C8B-B14F-4D97-AF65-F5344CB8AC3E}">
        <p14:creationId xmlns:p14="http://schemas.microsoft.com/office/powerpoint/2010/main" val="373456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17735"/>
            <a:ext cx="10515600" cy="2093643"/>
          </a:xfrm>
        </p:spPr>
        <p:txBody>
          <a:bodyPr>
            <a:no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435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301593"/>
            <a:ext cx="10874644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Four" panose="020B0203050000020004" pitchFamily="34" charset="0"/>
                <a:ea typeface="Fira Sans Four" panose="020B0203050000020004" pitchFamily="34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12654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/>
      </p:transition>
    </mc:Choice>
    <mc:Fallback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Fira Sans Four</vt:lpstr>
      <vt:lpstr>Office Theme</vt:lpstr>
      <vt:lpstr>SIA App Challenge Team HTTPS</vt:lpstr>
      <vt:lpstr>PowerPoint Presentation</vt:lpstr>
      <vt:lpstr>3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Chen</dc:creator>
  <cp:lastModifiedBy>Nicholas Chen</cp:lastModifiedBy>
  <cp:revision>4</cp:revision>
  <dcterms:created xsi:type="dcterms:W3CDTF">2016-10-07T14:05:46Z</dcterms:created>
  <dcterms:modified xsi:type="dcterms:W3CDTF">2016-10-07T15:00:08Z</dcterms:modified>
</cp:coreProperties>
</file>