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60" r:id="rId2"/>
  </p:sldMasterIdLst>
  <p:notesMasterIdLst>
    <p:notesMasterId r:id="rId23"/>
  </p:notesMasterIdLst>
  <p:sldIdLst>
    <p:sldId id="256" r:id="rId3"/>
    <p:sldId id="257" r:id="rId4"/>
    <p:sldId id="258" r:id="rId5"/>
    <p:sldId id="259" r:id="rId6"/>
    <p:sldId id="260"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Lst>
  <p:sldSz cx="9144000" cy="6858000" type="screen4x3"/>
  <p:notesSz cx="6735763" cy="9866313"/>
  <p:embeddedFontLst>
    <p:embeddedFont>
      <p:font typeface="Architects Daughter" panose="020B0604020202020204" charset="0"/>
      <p:regular r:id="rId24"/>
    </p:embeddedFont>
    <p:embeddedFont>
      <p:font typeface="Calibri" panose="020F0502020204030204" pitchFamily="34" charset="0"/>
      <p:regular r:id="rId25"/>
      <p:bold r:id="rId26"/>
      <p:italic r:id="rId27"/>
      <p:boldItalic r:id="rId28"/>
    </p:embeddedFont>
    <p:embeddedFont>
      <p:font typeface="Tahoma" panose="020B0604030504040204" pitchFamily="3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jL4Is5qPyMmCTeI3/qzxdksmrsR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AD6657-7D1A-4DE6-B70F-5EAACC3CB284}">
  <a:tblStyle styleId="{9EAD6657-7D1A-4DE6-B70F-5EAACC3CB284}"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74" d="100"/>
          <a:sy n="74" d="100"/>
        </p:scale>
        <p:origin x="1642" y="4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9" Type="http://customschemas.google.com/relationships/presentationmetadata" Target="metadata"/><Relationship Id="rId3" Type="http://schemas.openxmlformats.org/officeDocument/2006/relationships/slide" Target="slides/slide1.xml"/><Relationship Id="rId21" Type="http://schemas.openxmlformats.org/officeDocument/2006/relationships/slide" Target="slides/slide19.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19413" cy="493713"/>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1400"/>
              <a:buFont typeface="Arial"/>
              <a:buNone/>
              <a:defRPr sz="1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9pPr>
          </a:lstStyle>
          <a:p>
            <a:endParaRPr/>
          </a:p>
        </p:txBody>
      </p:sp>
      <p:sp>
        <p:nvSpPr>
          <p:cNvPr id="4" name="Google Shape;4;n"/>
          <p:cNvSpPr txBox="1">
            <a:spLocks noGrp="1"/>
          </p:cNvSpPr>
          <p:nvPr>
            <p:ph type="dt" idx="10"/>
          </p:nvPr>
        </p:nvSpPr>
        <p:spPr>
          <a:xfrm>
            <a:off x="3814763" y="0"/>
            <a:ext cx="2919412" cy="493713"/>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chemeClr val="dk1"/>
              </a:buClr>
              <a:buSzPts val="1400"/>
              <a:buFont typeface="Arial"/>
              <a:buNone/>
              <a:defRPr sz="1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9pPr>
          </a:lstStyle>
          <a:p>
            <a:endParaRPr/>
          </a:p>
        </p:txBody>
      </p:sp>
      <p:sp>
        <p:nvSpPr>
          <p:cNvPr id="5" name="Google Shape;5;n"/>
          <p:cNvSpPr>
            <a:spLocks noGrp="1" noRot="1" noChangeAspect="1"/>
          </p:cNvSpPr>
          <p:nvPr>
            <p:ph type="sldImg" idx="3"/>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73100" y="4686300"/>
            <a:ext cx="5389563" cy="444023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360"/>
              </a:spcBef>
              <a:spcAft>
                <a:spcPts val="0"/>
              </a:spcAft>
              <a:buClr>
                <a:schemeClr val="dk1"/>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chemeClr val="dk1"/>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chemeClr val="dk1"/>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chemeClr val="dk1"/>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360"/>
              </a:spcBef>
              <a:spcAft>
                <a:spcPts val="0"/>
              </a:spcAft>
              <a:buClr>
                <a:schemeClr val="dk1"/>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371013"/>
            <a:ext cx="2919413" cy="493712"/>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1400"/>
              <a:buFont typeface="Arial"/>
              <a:buNone/>
              <a:defRPr sz="1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9pPr>
          </a:lstStyle>
          <a:p>
            <a:endParaRPr/>
          </a:p>
        </p:txBody>
      </p:sp>
      <p:sp>
        <p:nvSpPr>
          <p:cNvPr id="8" name="Google Shape;8;n"/>
          <p:cNvSpPr txBox="1">
            <a:spLocks noGrp="1"/>
          </p:cNvSpPr>
          <p:nvPr>
            <p:ph type="sldNum" idx="12"/>
          </p:nvPr>
        </p:nvSpPr>
        <p:spPr>
          <a:xfrm>
            <a:off x="3814763" y="9371013"/>
            <a:ext cx="2919412" cy="493712"/>
          </a:xfrm>
          <a:prstGeom prst="rect">
            <a:avLst/>
          </a:prstGeom>
          <a:noFill/>
          <a:ln>
            <a:noFill/>
          </a:ln>
        </p:spPr>
        <p:txBody>
          <a:bodyPr spcFirstLastPara="1" wrap="square" lIns="90750" tIns="45375" rIns="90750" bIns="453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notes"/>
          <p:cNvSpPr txBox="1">
            <a:spLocks noGrp="1"/>
          </p:cNvSpPr>
          <p:nvPr>
            <p:ph type="sldNum" idx="12"/>
          </p:nvPr>
        </p:nvSpPr>
        <p:spPr>
          <a:xfrm>
            <a:off x="3814763" y="9371013"/>
            <a:ext cx="2919412" cy="493712"/>
          </a:xfrm>
          <a:prstGeom prst="rect">
            <a:avLst/>
          </a:prstGeom>
          <a:noFill/>
          <a:ln>
            <a:noFill/>
          </a:ln>
        </p:spPr>
        <p:txBody>
          <a:bodyPr spcFirstLastPara="1" wrap="square" lIns="90750" tIns="45375" rIns="90750" bIns="453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1</a:t>
            </a:fld>
            <a:endParaRPr sz="1200">
              <a:solidFill>
                <a:schemeClr val="dk1"/>
              </a:solidFill>
              <a:latin typeface="Arial"/>
              <a:ea typeface="Arial"/>
              <a:cs typeface="Arial"/>
              <a:sym typeface="Arial"/>
            </a:endParaRPr>
          </a:p>
        </p:txBody>
      </p:sp>
      <p:sp>
        <p:nvSpPr>
          <p:cNvPr id="148" name="Google Shape;148;p1: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9" name="Google Shape;149;p1: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0:notes"/>
          <p:cNvSpPr txBox="1">
            <a:spLocks noGrp="1"/>
          </p:cNvSpPr>
          <p:nvPr>
            <p:ph type="sldNum" idx="12"/>
          </p:nvPr>
        </p:nvSpPr>
        <p:spPr>
          <a:xfrm>
            <a:off x="3814763" y="9371013"/>
            <a:ext cx="2919412" cy="493712"/>
          </a:xfrm>
          <a:prstGeom prst="rect">
            <a:avLst/>
          </a:prstGeom>
          <a:noFill/>
          <a:ln>
            <a:noFill/>
          </a:ln>
        </p:spPr>
        <p:txBody>
          <a:bodyPr spcFirstLastPara="1" wrap="square" lIns="90750" tIns="45375" rIns="90750" bIns="453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10</a:t>
            </a:fld>
            <a:endParaRPr sz="1200">
              <a:solidFill>
                <a:schemeClr val="dk1"/>
              </a:solidFill>
              <a:latin typeface="Arial"/>
              <a:ea typeface="Arial"/>
              <a:cs typeface="Arial"/>
              <a:sym typeface="Arial"/>
            </a:endParaRPr>
          </a:p>
        </p:txBody>
      </p:sp>
      <p:sp>
        <p:nvSpPr>
          <p:cNvPr id="338" name="Google Shape;338;p20: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9" name="Google Shape;339;p20: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1: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8" name="Google Shape;348;p21: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200" b="0" i="0" u="none" strike="noStrike" cap="none">
              <a:solidFill>
                <a:schemeClr val="dk1"/>
              </a:solidFill>
              <a:latin typeface="Arial"/>
              <a:ea typeface="Arial"/>
              <a:cs typeface="Arial"/>
              <a:sym typeface="Arial"/>
            </a:endParaRPr>
          </a:p>
        </p:txBody>
      </p:sp>
      <p:sp>
        <p:nvSpPr>
          <p:cNvPr id="349" name="Google Shape;349;p21:notes"/>
          <p:cNvSpPr txBox="1">
            <a:spLocks noGrp="1"/>
          </p:cNvSpPr>
          <p:nvPr>
            <p:ph type="sldNum" idx="12"/>
          </p:nvPr>
        </p:nvSpPr>
        <p:spPr>
          <a:xfrm>
            <a:off x="3814763" y="9371013"/>
            <a:ext cx="2919412" cy="493712"/>
          </a:xfrm>
          <a:prstGeom prst="rect">
            <a:avLst/>
          </a:prstGeom>
          <a:noFill/>
          <a:ln>
            <a:noFill/>
          </a:ln>
        </p:spPr>
        <p:txBody>
          <a:bodyPr spcFirstLastPara="1" wrap="square" lIns="90750" tIns="45375" rIns="90750" bIns="453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11</a:t>
            </a:fld>
            <a:endParaRPr sz="1200">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2: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7" name="Google Shape;357;p22: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200" b="0" i="0" u="none" strike="noStrike" cap="none">
              <a:solidFill>
                <a:schemeClr val="dk1"/>
              </a:solidFill>
              <a:latin typeface="Arial"/>
              <a:ea typeface="Arial"/>
              <a:cs typeface="Arial"/>
              <a:sym typeface="Arial"/>
            </a:endParaRPr>
          </a:p>
        </p:txBody>
      </p:sp>
      <p:sp>
        <p:nvSpPr>
          <p:cNvPr id="358" name="Google Shape;358;p22:notes"/>
          <p:cNvSpPr txBox="1">
            <a:spLocks noGrp="1"/>
          </p:cNvSpPr>
          <p:nvPr>
            <p:ph type="sldNum" idx="12"/>
          </p:nvPr>
        </p:nvSpPr>
        <p:spPr>
          <a:xfrm>
            <a:off x="3814763" y="9371013"/>
            <a:ext cx="2919412" cy="493712"/>
          </a:xfrm>
          <a:prstGeom prst="rect">
            <a:avLst/>
          </a:prstGeom>
          <a:noFill/>
          <a:ln>
            <a:noFill/>
          </a:ln>
        </p:spPr>
        <p:txBody>
          <a:bodyPr spcFirstLastPara="1" wrap="square" lIns="90750" tIns="45375" rIns="90750" bIns="453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12</a:t>
            </a:fld>
            <a:endParaRPr sz="1200">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3: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5" name="Google Shape;365;p23: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200" b="0" i="0" u="none" strike="noStrike" cap="none">
              <a:solidFill>
                <a:schemeClr val="dk1"/>
              </a:solidFill>
              <a:latin typeface="Arial"/>
              <a:ea typeface="Arial"/>
              <a:cs typeface="Arial"/>
              <a:sym typeface="Arial"/>
            </a:endParaRPr>
          </a:p>
        </p:txBody>
      </p:sp>
      <p:sp>
        <p:nvSpPr>
          <p:cNvPr id="366" name="Google Shape;366;p23:notes"/>
          <p:cNvSpPr txBox="1">
            <a:spLocks noGrp="1"/>
          </p:cNvSpPr>
          <p:nvPr>
            <p:ph type="sldNum" idx="12"/>
          </p:nvPr>
        </p:nvSpPr>
        <p:spPr>
          <a:xfrm>
            <a:off x="3814763" y="9371013"/>
            <a:ext cx="2919412" cy="493712"/>
          </a:xfrm>
          <a:prstGeom prst="rect">
            <a:avLst/>
          </a:prstGeom>
          <a:noFill/>
          <a:ln>
            <a:noFill/>
          </a:ln>
        </p:spPr>
        <p:txBody>
          <a:bodyPr spcFirstLastPara="1" wrap="square" lIns="90750" tIns="45375" rIns="90750" bIns="453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13</a:t>
            </a:fld>
            <a:endParaRPr sz="1200">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4:notes"/>
          <p:cNvSpPr txBox="1">
            <a:spLocks noGrp="1"/>
          </p:cNvSpPr>
          <p:nvPr>
            <p:ph type="sldNum" idx="12"/>
          </p:nvPr>
        </p:nvSpPr>
        <p:spPr>
          <a:xfrm>
            <a:off x="3814763" y="9371013"/>
            <a:ext cx="2919412" cy="493712"/>
          </a:xfrm>
          <a:prstGeom prst="rect">
            <a:avLst/>
          </a:prstGeom>
          <a:noFill/>
          <a:ln>
            <a:noFill/>
          </a:ln>
        </p:spPr>
        <p:txBody>
          <a:bodyPr spcFirstLastPara="1" wrap="square" lIns="90750" tIns="45375" rIns="90750" bIns="45375" anchor="b" anchorCtr="0">
            <a:noAutofit/>
          </a:bodyPr>
          <a:lstStyle/>
          <a:p>
            <a:pPr marL="0" lvl="0" indent="0" algn="l"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14</a:t>
            </a:fld>
            <a:endParaRPr sz="1200" b="0" i="0" u="none" strike="noStrike" cap="none">
              <a:solidFill>
                <a:schemeClr val="dk1"/>
              </a:solidFill>
              <a:latin typeface="Arial"/>
              <a:ea typeface="Arial"/>
              <a:cs typeface="Arial"/>
              <a:sym typeface="Arial"/>
            </a:endParaRPr>
          </a:p>
        </p:txBody>
      </p:sp>
      <p:sp>
        <p:nvSpPr>
          <p:cNvPr id="374" name="Google Shape;374;p24:notes"/>
          <p:cNvSpPr txBox="1"/>
          <p:nvPr/>
        </p:nvSpPr>
        <p:spPr>
          <a:xfrm>
            <a:off x="3814626" y="9370868"/>
            <a:ext cx="2919565" cy="493867"/>
          </a:xfrm>
          <a:prstGeom prst="rect">
            <a:avLst/>
          </a:prstGeom>
          <a:noFill/>
          <a:ln>
            <a:noFill/>
          </a:ln>
        </p:spPr>
        <p:txBody>
          <a:bodyPr spcFirstLastPara="1" wrap="square" lIns="90750" tIns="45375" rIns="90750" bIns="453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14</a:t>
            </a:fld>
            <a:endParaRPr sz="1200" b="0" i="0" u="none" strike="noStrike" cap="none">
              <a:solidFill>
                <a:schemeClr val="dk1"/>
              </a:solidFill>
              <a:latin typeface="Arial"/>
              <a:ea typeface="Arial"/>
              <a:cs typeface="Arial"/>
              <a:sym typeface="Arial"/>
            </a:endParaRPr>
          </a:p>
        </p:txBody>
      </p:sp>
      <p:sp>
        <p:nvSpPr>
          <p:cNvPr id="375" name="Google Shape;375;p24: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6" name="Google Shape;376;p24:notes"/>
          <p:cNvSpPr txBox="1">
            <a:spLocks noGrp="1"/>
          </p:cNvSpPr>
          <p:nvPr>
            <p:ph type="body" idx="1"/>
          </p:nvPr>
        </p:nvSpPr>
        <p:spPr>
          <a:xfrm>
            <a:off x="673100" y="4686300"/>
            <a:ext cx="5389563" cy="444023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Arial"/>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2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5" name="Google Shape;385;p25: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200" b="0" i="0" u="none" strike="noStrike" cap="none">
              <a:solidFill>
                <a:schemeClr val="dk1"/>
              </a:solidFill>
              <a:latin typeface="Arial"/>
              <a:ea typeface="Arial"/>
              <a:cs typeface="Arial"/>
              <a:sym typeface="Arial"/>
            </a:endParaRPr>
          </a:p>
        </p:txBody>
      </p:sp>
      <p:sp>
        <p:nvSpPr>
          <p:cNvPr id="386" name="Google Shape;386;p25:notes"/>
          <p:cNvSpPr txBox="1">
            <a:spLocks noGrp="1"/>
          </p:cNvSpPr>
          <p:nvPr>
            <p:ph type="sldNum" idx="12"/>
          </p:nvPr>
        </p:nvSpPr>
        <p:spPr>
          <a:xfrm>
            <a:off x="3814763" y="9371013"/>
            <a:ext cx="2919412" cy="493712"/>
          </a:xfrm>
          <a:prstGeom prst="rect">
            <a:avLst/>
          </a:prstGeom>
          <a:noFill/>
          <a:ln>
            <a:noFill/>
          </a:ln>
        </p:spPr>
        <p:txBody>
          <a:bodyPr spcFirstLastPara="1" wrap="square" lIns="90750" tIns="45375" rIns="90750" bIns="453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15</a:t>
            </a:fld>
            <a:endParaRPr sz="1200">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6: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3" name="Google Shape;393;p26: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200" b="0" i="0" u="none" strike="noStrike" cap="none">
                <a:solidFill>
                  <a:schemeClr val="dk1"/>
                </a:solidFill>
                <a:latin typeface="Arial"/>
                <a:ea typeface="Arial"/>
                <a:cs typeface="Arial"/>
                <a:sym typeface="Arial"/>
              </a:rPr>
              <a:t>Highlight: accumulated score for all attempted components must be at least be 45% of total possible score.</a:t>
            </a:r>
            <a:endParaRPr/>
          </a:p>
          <a:p>
            <a:pPr marL="0" marR="0" lvl="0" indent="0" algn="l" rtl="0">
              <a:lnSpc>
                <a:spcPct val="100000"/>
              </a:lnSpc>
              <a:spcBef>
                <a:spcPts val="360"/>
              </a:spcBef>
              <a:spcAft>
                <a:spcPts val="0"/>
              </a:spcAft>
              <a:buClr>
                <a:schemeClr val="dk1"/>
              </a:buClr>
              <a:buSzPts val="1400"/>
              <a:buFont typeface="Arial"/>
              <a:buNone/>
            </a:pPr>
            <a:endParaRPr sz="1200" b="0" i="0" u="none" strike="noStrike" cap="none">
              <a:solidFill>
                <a:schemeClr val="dk1"/>
              </a:solidFill>
              <a:latin typeface="Arial"/>
              <a:ea typeface="Arial"/>
              <a:cs typeface="Arial"/>
              <a:sym typeface="Arial"/>
            </a:endParaRPr>
          </a:p>
        </p:txBody>
      </p:sp>
      <p:sp>
        <p:nvSpPr>
          <p:cNvPr id="394" name="Google Shape;394;p26:notes"/>
          <p:cNvSpPr txBox="1">
            <a:spLocks noGrp="1"/>
          </p:cNvSpPr>
          <p:nvPr>
            <p:ph type="sldNum" idx="12"/>
          </p:nvPr>
        </p:nvSpPr>
        <p:spPr>
          <a:xfrm>
            <a:off x="3814763" y="9371013"/>
            <a:ext cx="2919412" cy="493712"/>
          </a:xfrm>
          <a:prstGeom prst="rect">
            <a:avLst/>
          </a:prstGeom>
          <a:noFill/>
          <a:ln>
            <a:noFill/>
          </a:ln>
        </p:spPr>
        <p:txBody>
          <a:bodyPr spcFirstLastPara="1" wrap="square" lIns="90750" tIns="45375" rIns="90750" bIns="453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16</a:t>
            </a:fld>
            <a:endParaRPr sz="1200">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7: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1" name="Google Shape;401;p27: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200" b="0" i="0" u="none" strike="noStrike" cap="none">
              <a:solidFill>
                <a:schemeClr val="dk1"/>
              </a:solidFill>
              <a:latin typeface="Arial"/>
              <a:ea typeface="Arial"/>
              <a:cs typeface="Arial"/>
              <a:sym typeface="Arial"/>
            </a:endParaRPr>
          </a:p>
        </p:txBody>
      </p:sp>
      <p:sp>
        <p:nvSpPr>
          <p:cNvPr id="402" name="Google Shape;402;p27:notes"/>
          <p:cNvSpPr txBox="1">
            <a:spLocks noGrp="1"/>
          </p:cNvSpPr>
          <p:nvPr>
            <p:ph type="sldNum" idx="12"/>
          </p:nvPr>
        </p:nvSpPr>
        <p:spPr>
          <a:xfrm>
            <a:off x="3814763" y="9371013"/>
            <a:ext cx="2919412" cy="493712"/>
          </a:xfrm>
          <a:prstGeom prst="rect">
            <a:avLst/>
          </a:prstGeom>
          <a:noFill/>
          <a:ln>
            <a:noFill/>
          </a:ln>
        </p:spPr>
        <p:txBody>
          <a:bodyPr spcFirstLastPara="1" wrap="square" lIns="90750" tIns="45375" rIns="90750" bIns="453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17</a:t>
            </a:fld>
            <a:endParaRPr sz="1200">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8:notes"/>
          <p:cNvSpPr txBox="1">
            <a:spLocks noGrp="1"/>
          </p:cNvSpPr>
          <p:nvPr>
            <p:ph type="sldNum" idx="12"/>
          </p:nvPr>
        </p:nvSpPr>
        <p:spPr>
          <a:xfrm>
            <a:off x="3814763" y="9371013"/>
            <a:ext cx="2919412" cy="493712"/>
          </a:xfrm>
          <a:prstGeom prst="rect">
            <a:avLst/>
          </a:prstGeom>
          <a:noFill/>
          <a:ln>
            <a:noFill/>
          </a:ln>
        </p:spPr>
        <p:txBody>
          <a:bodyPr spcFirstLastPara="1" wrap="square" lIns="90750" tIns="45375" rIns="90750" bIns="453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18</a:t>
            </a:fld>
            <a:endParaRPr sz="1200">
              <a:solidFill>
                <a:schemeClr val="dk1"/>
              </a:solidFill>
              <a:latin typeface="Arial"/>
              <a:ea typeface="Arial"/>
              <a:cs typeface="Arial"/>
              <a:sym typeface="Arial"/>
            </a:endParaRPr>
          </a:p>
        </p:txBody>
      </p:sp>
      <p:sp>
        <p:nvSpPr>
          <p:cNvPr id="410" name="Google Shape;410;p28: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1" name="Google Shape;411;p28: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29: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20" name="Google Shape;420;p29: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200" b="0" i="0" u="none" strike="noStrike" cap="none">
              <a:solidFill>
                <a:schemeClr val="dk1"/>
              </a:solidFill>
              <a:latin typeface="Arial"/>
              <a:ea typeface="Arial"/>
              <a:cs typeface="Arial"/>
              <a:sym typeface="Arial"/>
            </a:endParaRPr>
          </a:p>
        </p:txBody>
      </p:sp>
      <p:sp>
        <p:nvSpPr>
          <p:cNvPr id="421" name="Google Shape;421;p29:notes"/>
          <p:cNvSpPr txBox="1">
            <a:spLocks noGrp="1"/>
          </p:cNvSpPr>
          <p:nvPr>
            <p:ph type="sldNum" idx="12"/>
          </p:nvPr>
        </p:nvSpPr>
        <p:spPr>
          <a:xfrm>
            <a:off x="3814763" y="9371013"/>
            <a:ext cx="2919412" cy="493712"/>
          </a:xfrm>
          <a:prstGeom prst="rect">
            <a:avLst/>
          </a:prstGeom>
          <a:noFill/>
          <a:ln>
            <a:noFill/>
          </a:ln>
        </p:spPr>
        <p:txBody>
          <a:bodyPr spcFirstLastPara="1" wrap="square" lIns="90750" tIns="45375" rIns="90750" bIns="453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19</a:t>
            </a:fld>
            <a:endParaRPr sz="120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notes"/>
          <p:cNvSpPr txBox="1">
            <a:spLocks noGrp="1"/>
          </p:cNvSpPr>
          <p:nvPr>
            <p:ph type="sldNum" idx="12"/>
          </p:nvPr>
        </p:nvSpPr>
        <p:spPr>
          <a:xfrm>
            <a:off x="3814763" y="9371013"/>
            <a:ext cx="2919412" cy="493712"/>
          </a:xfrm>
          <a:prstGeom prst="rect">
            <a:avLst/>
          </a:prstGeom>
          <a:noFill/>
          <a:ln>
            <a:noFill/>
          </a:ln>
        </p:spPr>
        <p:txBody>
          <a:bodyPr spcFirstLastPara="1" wrap="square" lIns="90750" tIns="45375" rIns="90750" bIns="453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2</a:t>
            </a:fld>
            <a:endParaRPr sz="1200">
              <a:solidFill>
                <a:schemeClr val="dk1"/>
              </a:solidFill>
              <a:latin typeface="Arial"/>
              <a:ea typeface="Arial"/>
              <a:cs typeface="Arial"/>
              <a:sym typeface="Arial"/>
            </a:endParaRPr>
          </a:p>
        </p:txBody>
      </p:sp>
      <p:sp>
        <p:nvSpPr>
          <p:cNvPr id="158" name="Google Shape;158;p2: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9" name="Google Shape;159;p2: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30: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28" name="Google Shape;428;p30: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200" b="0" i="0" u="none" strike="noStrike" cap="none">
              <a:solidFill>
                <a:schemeClr val="dk1"/>
              </a:solidFill>
              <a:latin typeface="Arial"/>
              <a:ea typeface="Arial"/>
              <a:cs typeface="Arial"/>
              <a:sym typeface="Arial"/>
            </a:endParaRPr>
          </a:p>
        </p:txBody>
      </p:sp>
      <p:sp>
        <p:nvSpPr>
          <p:cNvPr id="429" name="Google Shape;429;p30:notes"/>
          <p:cNvSpPr txBox="1">
            <a:spLocks noGrp="1"/>
          </p:cNvSpPr>
          <p:nvPr>
            <p:ph type="sldNum" idx="12"/>
          </p:nvPr>
        </p:nvSpPr>
        <p:spPr>
          <a:xfrm>
            <a:off x="3814763" y="9371013"/>
            <a:ext cx="2919412" cy="493712"/>
          </a:xfrm>
          <a:prstGeom prst="rect">
            <a:avLst/>
          </a:prstGeom>
          <a:noFill/>
          <a:ln>
            <a:noFill/>
          </a:ln>
        </p:spPr>
        <p:txBody>
          <a:bodyPr spcFirstLastPara="1" wrap="square" lIns="90750" tIns="45375" rIns="90750" bIns="453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20</a:t>
            </a:fld>
            <a:endParaRPr sz="120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3:notes"/>
          <p:cNvSpPr txBox="1">
            <a:spLocks noGrp="1"/>
          </p:cNvSpPr>
          <p:nvPr>
            <p:ph type="sldNum" idx="12"/>
          </p:nvPr>
        </p:nvSpPr>
        <p:spPr>
          <a:xfrm>
            <a:off x="3814763" y="9371013"/>
            <a:ext cx="2919412" cy="493712"/>
          </a:xfrm>
          <a:prstGeom prst="rect">
            <a:avLst/>
          </a:prstGeom>
          <a:noFill/>
          <a:ln>
            <a:noFill/>
          </a:ln>
        </p:spPr>
        <p:txBody>
          <a:bodyPr spcFirstLastPara="1" wrap="square" lIns="90750" tIns="45375" rIns="90750" bIns="453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3</a:t>
            </a:fld>
            <a:endParaRPr sz="1200">
              <a:solidFill>
                <a:schemeClr val="dk1"/>
              </a:solidFill>
              <a:latin typeface="Arial"/>
              <a:ea typeface="Arial"/>
              <a:cs typeface="Arial"/>
              <a:sym typeface="Arial"/>
            </a:endParaRPr>
          </a:p>
        </p:txBody>
      </p:sp>
      <p:sp>
        <p:nvSpPr>
          <p:cNvPr id="168" name="Google Shape;168;p3: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9" name="Google Shape;169;p3: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5:notes"/>
          <p:cNvSpPr txBox="1">
            <a:spLocks noGrp="1"/>
          </p:cNvSpPr>
          <p:nvPr>
            <p:ph type="sldNum" idx="12"/>
          </p:nvPr>
        </p:nvSpPr>
        <p:spPr>
          <a:xfrm>
            <a:off x="3814763" y="9371013"/>
            <a:ext cx="2919412" cy="493712"/>
          </a:xfrm>
          <a:prstGeom prst="rect">
            <a:avLst/>
          </a:prstGeom>
          <a:noFill/>
          <a:ln>
            <a:noFill/>
          </a:ln>
        </p:spPr>
        <p:txBody>
          <a:bodyPr spcFirstLastPara="1" wrap="square" lIns="90750" tIns="45375" rIns="90750" bIns="453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4</a:t>
            </a:fld>
            <a:endParaRPr sz="1200">
              <a:solidFill>
                <a:schemeClr val="dk1"/>
              </a:solidFill>
              <a:latin typeface="Arial"/>
              <a:ea typeface="Arial"/>
              <a:cs typeface="Arial"/>
              <a:sym typeface="Arial"/>
            </a:endParaRPr>
          </a:p>
        </p:txBody>
      </p:sp>
      <p:sp>
        <p:nvSpPr>
          <p:cNvPr id="178" name="Google Shape;178;p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9" name="Google Shape;179;p5: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4:notes"/>
          <p:cNvSpPr txBox="1">
            <a:spLocks noGrp="1"/>
          </p:cNvSpPr>
          <p:nvPr>
            <p:ph type="sldNum" idx="12"/>
          </p:nvPr>
        </p:nvSpPr>
        <p:spPr>
          <a:xfrm>
            <a:off x="3814763" y="9371013"/>
            <a:ext cx="2919412" cy="493712"/>
          </a:xfrm>
          <a:prstGeom prst="rect">
            <a:avLst/>
          </a:prstGeom>
          <a:noFill/>
          <a:ln>
            <a:noFill/>
          </a:ln>
        </p:spPr>
        <p:txBody>
          <a:bodyPr spcFirstLastPara="1" wrap="square" lIns="90750" tIns="45375" rIns="90750" bIns="453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5</a:t>
            </a:fld>
            <a:endParaRPr sz="1200">
              <a:solidFill>
                <a:schemeClr val="dk1"/>
              </a:solidFill>
              <a:latin typeface="Arial"/>
              <a:ea typeface="Arial"/>
              <a:cs typeface="Arial"/>
              <a:sym typeface="Arial"/>
            </a:endParaRPr>
          </a:p>
        </p:txBody>
      </p:sp>
      <p:sp>
        <p:nvSpPr>
          <p:cNvPr id="188" name="Google Shape;188;p4: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9" name="Google Shape;189;p4: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1:notes"/>
          <p:cNvSpPr txBox="1">
            <a:spLocks noGrp="1"/>
          </p:cNvSpPr>
          <p:nvPr>
            <p:ph type="sldNum" idx="12"/>
          </p:nvPr>
        </p:nvSpPr>
        <p:spPr>
          <a:xfrm>
            <a:off x="3814763" y="9371013"/>
            <a:ext cx="2919412" cy="493712"/>
          </a:xfrm>
          <a:prstGeom prst="rect">
            <a:avLst/>
          </a:prstGeom>
          <a:noFill/>
          <a:ln>
            <a:noFill/>
          </a:ln>
        </p:spPr>
        <p:txBody>
          <a:bodyPr spcFirstLastPara="1" wrap="square" lIns="90750" tIns="45375" rIns="90750" bIns="453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6</a:t>
            </a:fld>
            <a:endParaRPr sz="1200">
              <a:solidFill>
                <a:schemeClr val="dk1"/>
              </a:solidFill>
              <a:latin typeface="Arial"/>
              <a:ea typeface="Arial"/>
              <a:cs typeface="Arial"/>
              <a:sym typeface="Arial"/>
            </a:endParaRPr>
          </a:p>
        </p:txBody>
      </p:sp>
      <p:sp>
        <p:nvSpPr>
          <p:cNvPr id="289" name="Google Shape;289;p11: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0" name="Google Shape;290;p11: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457200" marR="0" lvl="1" indent="0" algn="l" rtl="0">
              <a:lnSpc>
                <a:spcPct val="100000"/>
              </a:lnSpc>
              <a:spcBef>
                <a:spcPts val="0"/>
              </a:spcBef>
              <a:spcAft>
                <a:spcPts val="0"/>
              </a:spcAft>
              <a:buClr>
                <a:schemeClr val="dk1"/>
              </a:buClr>
              <a:buSzPts val="14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6: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9" name="Google Shape;299;p16: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200" b="0" i="0" u="none" strike="noStrike" cap="none">
              <a:solidFill>
                <a:schemeClr val="dk1"/>
              </a:solidFill>
              <a:latin typeface="Arial"/>
              <a:ea typeface="Arial"/>
              <a:cs typeface="Arial"/>
              <a:sym typeface="Arial"/>
            </a:endParaRPr>
          </a:p>
        </p:txBody>
      </p:sp>
      <p:sp>
        <p:nvSpPr>
          <p:cNvPr id="300" name="Google Shape;300;p16:notes"/>
          <p:cNvSpPr txBox="1">
            <a:spLocks noGrp="1"/>
          </p:cNvSpPr>
          <p:nvPr>
            <p:ph type="sldNum" idx="12"/>
          </p:nvPr>
        </p:nvSpPr>
        <p:spPr>
          <a:xfrm>
            <a:off x="3814763" y="9371013"/>
            <a:ext cx="2919412" cy="493712"/>
          </a:xfrm>
          <a:prstGeom prst="rect">
            <a:avLst/>
          </a:prstGeom>
          <a:noFill/>
          <a:ln>
            <a:noFill/>
          </a:ln>
        </p:spPr>
        <p:txBody>
          <a:bodyPr spcFirstLastPara="1" wrap="square" lIns="90750" tIns="45375" rIns="90750" bIns="453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7</a:t>
            </a:fld>
            <a:endParaRPr sz="12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7:notes"/>
          <p:cNvSpPr txBox="1">
            <a:spLocks noGrp="1"/>
          </p:cNvSpPr>
          <p:nvPr>
            <p:ph type="sldNum" idx="12"/>
          </p:nvPr>
        </p:nvSpPr>
        <p:spPr>
          <a:xfrm>
            <a:off x="3814763" y="9371013"/>
            <a:ext cx="2919412" cy="493712"/>
          </a:xfrm>
          <a:prstGeom prst="rect">
            <a:avLst/>
          </a:prstGeom>
          <a:noFill/>
          <a:ln>
            <a:noFill/>
          </a:ln>
        </p:spPr>
        <p:txBody>
          <a:bodyPr spcFirstLastPara="1" wrap="square" lIns="90750" tIns="45375" rIns="90750" bIns="453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8</a:t>
            </a:fld>
            <a:endParaRPr sz="1200">
              <a:solidFill>
                <a:schemeClr val="dk1"/>
              </a:solidFill>
              <a:latin typeface="Arial"/>
              <a:ea typeface="Arial"/>
              <a:cs typeface="Arial"/>
              <a:sym typeface="Arial"/>
            </a:endParaRPr>
          </a:p>
        </p:txBody>
      </p:sp>
      <p:sp>
        <p:nvSpPr>
          <p:cNvPr id="312" name="Google Shape;312;p17: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3" name="Google Shape;313;p17: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9: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0" name="Google Shape;330;p19: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200" b="0" i="0" u="none" strike="noStrike" cap="none">
              <a:solidFill>
                <a:schemeClr val="dk1"/>
              </a:solidFill>
              <a:latin typeface="Arial"/>
              <a:ea typeface="Arial"/>
              <a:cs typeface="Arial"/>
              <a:sym typeface="Arial"/>
            </a:endParaRPr>
          </a:p>
        </p:txBody>
      </p:sp>
      <p:sp>
        <p:nvSpPr>
          <p:cNvPr id="331" name="Google Shape;331;p19:notes"/>
          <p:cNvSpPr txBox="1">
            <a:spLocks noGrp="1"/>
          </p:cNvSpPr>
          <p:nvPr>
            <p:ph type="sldNum" idx="12"/>
          </p:nvPr>
        </p:nvSpPr>
        <p:spPr>
          <a:xfrm>
            <a:off x="3814763" y="9371013"/>
            <a:ext cx="2919412" cy="493712"/>
          </a:xfrm>
          <a:prstGeom prst="rect">
            <a:avLst/>
          </a:prstGeom>
          <a:noFill/>
          <a:ln>
            <a:noFill/>
          </a:ln>
        </p:spPr>
        <p:txBody>
          <a:bodyPr spcFirstLastPara="1" wrap="square" lIns="90750" tIns="45375" rIns="90750" bIns="45375"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a:solidFill>
                  <a:schemeClr val="dk1"/>
                </a:solidFill>
                <a:latin typeface="Arial"/>
                <a:ea typeface="Arial"/>
                <a:cs typeface="Arial"/>
                <a:sym typeface="Arial"/>
              </a:rPr>
              <a:t>9</a:t>
            </a:fld>
            <a:endParaRPr sz="12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2"/>
          <p:cNvSpPr txBox="1">
            <a:spLocks noGrp="1"/>
          </p:cNvSpPr>
          <p:nvPr>
            <p:ph type="title"/>
          </p:nvPr>
        </p:nvSpPr>
        <p:spPr>
          <a:xfrm>
            <a:off x="304800" y="1600200"/>
            <a:ext cx="8610600" cy="11430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1pPr>
            <a:lvl2pPr marR="0" lvl="1"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2pPr>
            <a:lvl3pPr marR="0" lvl="2"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3pPr>
            <a:lvl4pPr marR="0" lvl="3"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4pPr>
            <a:lvl5pPr marR="0" lvl="4"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5pPr>
            <a:lvl6pPr marR="0" lvl="5"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6pPr>
            <a:lvl7pPr marR="0" lvl="6"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7pPr>
            <a:lvl8pPr marR="0" lvl="7"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8pPr>
            <a:lvl9pPr marR="0" lvl="8"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9pPr>
          </a:lstStyle>
          <a:p>
            <a:endParaRPr/>
          </a:p>
        </p:txBody>
      </p:sp>
      <p:sp>
        <p:nvSpPr>
          <p:cNvPr id="21" name="Google Shape;21;p32"/>
          <p:cNvSpPr txBox="1">
            <a:spLocks noGrp="1"/>
          </p:cNvSpPr>
          <p:nvPr>
            <p:ph type="body" idx="1"/>
          </p:nvPr>
        </p:nvSpPr>
        <p:spPr>
          <a:xfrm>
            <a:off x="266700" y="3429000"/>
            <a:ext cx="8610600" cy="1600200"/>
          </a:xfrm>
          <a:prstGeom prst="rect">
            <a:avLst/>
          </a:prstGeom>
          <a:noFill/>
          <a:ln>
            <a:noFill/>
          </a:ln>
        </p:spPr>
        <p:txBody>
          <a:bodyPr spcFirstLastPara="1" wrap="square" lIns="91425" tIns="91425" rIns="91425" bIns="91425" anchor="t" anchorCtr="0">
            <a:noAutofit/>
          </a:bodyPr>
          <a:lstStyle>
            <a:lvl1pPr marL="457200" marR="0" lvl="0" indent="-228600" algn="ctr">
              <a:lnSpc>
                <a:spcPct val="100000"/>
              </a:lnSpc>
              <a:spcBef>
                <a:spcPts val="64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1pPr>
            <a:lvl2pPr marL="914400" marR="0" lvl="1" indent="-406400" algn="l">
              <a:lnSpc>
                <a:spcPct val="100000"/>
              </a:lnSpc>
              <a:spcBef>
                <a:spcPts val="560"/>
              </a:spcBef>
              <a:spcAft>
                <a:spcPts val="0"/>
              </a:spcAft>
              <a:buClr>
                <a:schemeClr val="accent2"/>
              </a:buClr>
              <a:buSzPts val="2800"/>
              <a:buFont typeface="Arial"/>
              <a:buChar char="–"/>
              <a:defRPr sz="2800" b="0" i="0" u="none" strike="noStrike" cap="none">
                <a:solidFill>
                  <a:schemeClr val="accent2"/>
                </a:solidFill>
                <a:latin typeface="Arial"/>
                <a:ea typeface="Arial"/>
                <a:cs typeface="Arial"/>
                <a:sym typeface="Arial"/>
              </a:defRPr>
            </a:lvl2pPr>
            <a:lvl3pPr marL="1371600" marR="0" lvl="2" indent="-381000" algn="l">
              <a:lnSpc>
                <a:spcPct val="100000"/>
              </a:lnSpc>
              <a:spcBef>
                <a:spcPts val="480"/>
              </a:spcBef>
              <a:spcAft>
                <a:spcPts val="0"/>
              </a:spcAft>
              <a:buClr>
                <a:schemeClr val="accent2"/>
              </a:buClr>
              <a:buSzPts val="2400"/>
              <a:buFont typeface="Arial"/>
              <a:buChar char="•"/>
              <a:defRPr sz="2400" b="0" i="0" u="none" strike="noStrike" cap="none">
                <a:solidFill>
                  <a:schemeClr val="accent2"/>
                </a:solidFill>
                <a:latin typeface="Arial"/>
                <a:ea typeface="Arial"/>
                <a:cs typeface="Arial"/>
                <a:sym typeface="Arial"/>
              </a:defRPr>
            </a:lvl3pPr>
            <a:lvl4pPr marL="1828800" marR="0" lvl="3" indent="-355600" algn="l">
              <a:lnSpc>
                <a:spcPct val="100000"/>
              </a:lnSpc>
              <a:spcBef>
                <a:spcPts val="400"/>
              </a:spcBef>
              <a:spcAft>
                <a:spcPts val="0"/>
              </a:spcAft>
              <a:buClr>
                <a:schemeClr val="accent2"/>
              </a:buClr>
              <a:buSzPts val="2000"/>
              <a:buFont typeface="Arial"/>
              <a:buChar char="–"/>
              <a:defRPr sz="2000" b="0" i="0" u="none" strike="noStrike" cap="none">
                <a:solidFill>
                  <a:schemeClr val="accent2"/>
                </a:solidFill>
                <a:latin typeface="Arial"/>
                <a:ea typeface="Arial"/>
                <a:cs typeface="Arial"/>
                <a:sym typeface="Arial"/>
              </a:defRPr>
            </a:lvl4pPr>
            <a:lvl5pPr marL="2286000" marR="0" lvl="4" indent="-342900" algn="l">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5pPr>
            <a:lvl6pPr marL="2743200" marR="0" lvl="5" indent="-342900" algn="l">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6pPr>
            <a:lvl7pPr marL="3200400" marR="0" lvl="6" indent="-342900" algn="l">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7pPr>
            <a:lvl8pPr marL="3657600" marR="0" lvl="7" indent="-342900" algn="l">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8pPr>
            <a:lvl9pPr marL="4114800" marR="0" lvl="8" indent="-342900" algn="l">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9pPr>
          </a:lstStyle>
          <a:p>
            <a:endParaRPr/>
          </a:p>
        </p:txBody>
      </p:sp>
      <p:sp>
        <p:nvSpPr>
          <p:cNvPr id="22" name="Google Shape;22;p32"/>
          <p:cNvSpPr txBox="1">
            <a:spLocks noGrp="1"/>
          </p:cNvSpPr>
          <p:nvPr>
            <p:ph type="dt" idx="10"/>
          </p:nvPr>
        </p:nvSpPr>
        <p:spPr>
          <a:xfrm>
            <a:off x="304800" y="6629400"/>
            <a:ext cx="2133600" cy="2286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1400"/>
              <a:buFont typeface="Arial"/>
              <a:buNone/>
              <a:defRPr sz="900">
                <a:solidFill>
                  <a:schemeClr val="dk1"/>
                </a:solidFill>
                <a:latin typeface="Arial"/>
                <a:ea typeface="Arial"/>
                <a:cs typeface="Arial"/>
                <a:sym typeface="Arial"/>
              </a:defRPr>
            </a:lvl1pPr>
            <a:lvl2pPr marR="0" lvl="1"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2pPr>
            <a:lvl3pPr marR="0" lvl="2"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3pPr>
            <a:lvl4pPr marR="0" lvl="3"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4pPr>
            <a:lvl5pPr marR="0" lvl="4"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5pPr>
            <a:lvl6pPr marR="0" lvl="5"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6pPr>
            <a:lvl7pPr marR="0" lvl="6"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7pPr>
            <a:lvl8pPr marR="0" lvl="7"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8pPr>
            <a:lvl9pPr marR="0" lvl="8"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9pPr>
          </a:lstStyle>
          <a:p>
            <a:endParaRPr/>
          </a:p>
        </p:txBody>
      </p:sp>
      <p:sp>
        <p:nvSpPr>
          <p:cNvPr id="23" name="Google Shape;23;p32"/>
          <p:cNvSpPr txBox="1">
            <a:spLocks noGrp="1"/>
          </p:cNvSpPr>
          <p:nvPr>
            <p:ph type="sldNum" idx="12"/>
          </p:nvPr>
        </p:nvSpPr>
        <p:spPr>
          <a:xfrm>
            <a:off x="6781800" y="6629400"/>
            <a:ext cx="213360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46"/>
          <p:cNvSpPr txBox="1">
            <a:spLocks noGrp="1"/>
          </p:cNvSpPr>
          <p:nvPr>
            <p:ph type="title"/>
          </p:nvPr>
        </p:nvSpPr>
        <p:spPr>
          <a:xfrm>
            <a:off x="304800" y="1600200"/>
            <a:ext cx="8610600" cy="11430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1pPr>
            <a:lvl2pPr marR="0" lvl="1"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2pPr>
            <a:lvl3pPr marR="0" lvl="2"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3pPr>
            <a:lvl4pPr marR="0" lvl="3"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4pPr>
            <a:lvl5pPr marR="0" lvl="4"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5pPr>
            <a:lvl6pPr marR="0" lvl="5"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6pPr>
            <a:lvl7pPr marR="0" lvl="6"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7pPr>
            <a:lvl8pPr marR="0" lvl="7"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8pPr>
            <a:lvl9pPr marR="0" lvl="8"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9pPr>
          </a:lstStyle>
          <a:p>
            <a:endParaRPr/>
          </a:p>
        </p:txBody>
      </p:sp>
      <p:sp>
        <p:nvSpPr>
          <p:cNvPr id="69" name="Google Shape;69;p46"/>
          <p:cNvSpPr txBox="1">
            <a:spLocks noGrp="1"/>
          </p:cNvSpPr>
          <p:nvPr>
            <p:ph type="body" idx="1"/>
          </p:nvPr>
        </p:nvSpPr>
        <p:spPr>
          <a:xfrm rot="5400000">
            <a:off x="3771900" y="-76200"/>
            <a:ext cx="1600200" cy="8610600"/>
          </a:xfrm>
          <a:prstGeom prst="rect">
            <a:avLst/>
          </a:prstGeom>
          <a:noFill/>
          <a:ln>
            <a:noFill/>
          </a:ln>
        </p:spPr>
        <p:txBody>
          <a:bodyPr spcFirstLastPara="1" wrap="square" lIns="91425" tIns="91425" rIns="91425" bIns="91425" anchor="t" anchorCtr="0">
            <a:noAutofit/>
          </a:bodyPr>
          <a:lstStyle>
            <a:lvl1pPr marL="457200" marR="0" lvl="0" indent="-228600" algn="ctr">
              <a:lnSpc>
                <a:spcPct val="100000"/>
              </a:lnSpc>
              <a:spcBef>
                <a:spcPts val="64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1pPr>
            <a:lvl2pPr marL="914400" marR="0" lvl="1" indent="-406400" algn="l">
              <a:lnSpc>
                <a:spcPct val="100000"/>
              </a:lnSpc>
              <a:spcBef>
                <a:spcPts val="560"/>
              </a:spcBef>
              <a:spcAft>
                <a:spcPts val="0"/>
              </a:spcAft>
              <a:buClr>
                <a:schemeClr val="accent2"/>
              </a:buClr>
              <a:buSzPts val="2800"/>
              <a:buFont typeface="Arial"/>
              <a:buChar char="–"/>
              <a:defRPr sz="2800" b="0" i="0" u="none" strike="noStrike" cap="none">
                <a:solidFill>
                  <a:schemeClr val="accent2"/>
                </a:solidFill>
                <a:latin typeface="Arial"/>
                <a:ea typeface="Arial"/>
                <a:cs typeface="Arial"/>
                <a:sym typeface="Arial"/>
              </a:defRPr>
            </a:lvl2pPr>
            <a:lvl3pPr marL="1371600" marR="0" lvl="2" indent="-381000" algn="l">
              <a:lnSpc>
                <a:spcPct val="100000"/>
              </a:lnSpc>
              <a:spcBef>
                <a:spcPts val="480"/>
              </a:spcBef>
              <a:spcAft>
                <a:spcPts val="0"/>
              </a:spcAft>
              <a:buClr>
                <a:schemeClr val="accent2"/>
              </a:buClr>
              <a:buSzPts val="2400"/>
              <a:buFont typeface="Arial"/>
              <a:buChar char="•"/>
              <a:defRPr sz="2400" b="0" i="0" u="none" strike="noStrike" cap="none">
                <a:solidFill>
                  <a:schemeClr val="accent2"/>
                </a:solidFill>
                <a:latin typeface="Arial"/>
                <a:ea typeface="Arial"/>
                <a:cs typeface="Arial"/>
                <a:sym typeface="Arial"/>
              </a:defRPr>
            </a:lvl3pPr>
            <a:lvl4pPr marL="1828800" marR="0" lvl="3" indent="-355600" algn="l">
              <a:lnSpc>
                <a:spcPct val="100000"/>
              </a:lnSpc>
              <a:spcBef>
                <a:spcPts val="400"/>
              </a:spcBef>
              <a:spcAft>
                <a:spcPts val="0"/>
              </a:spcAft>
              <a:buClr>
                <a:schemeClr val="accent2"/>
              </a:buClr>
              <a:buSzPts val="2000"/>
              <a:buFont typeface="Arial"/>
              <a:buChar char="–"/>
              <a:defRPr sz="2000" b="0" i="0" u="none" strike="noStrike" cap="none">
                <a:solidFill>
                  <a:schemeClr val="accent2"/>
                </a:solidFill>
                <a:latin typeface="Arial"/>
                <a:ea typeface="Arial"/>
                <a:cs typeface="Arial"/>
                <a:sym typeface="Arial"/>
              </a:defRPr>
            </a:lvl4pPr>
            <a:lvl5pPr marL="2286000" marR="0" lvl="4" indent="-342900" algn="l">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5pPr>
            <a:lvl6pPr marL="2743200" marR="0" lvl="5" indent="-342900" algn="l">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6pPr>
            <a:lvl7pPr marL="3200400" marR="0" lvl="6" indent="-342900" algn="l">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7pPr>
            <a:lvl8pPr marL="3657600" marR="0" lvl="7" indent="-342900" algn="l">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8pPr>
            <a:lvl9pPr marL="4114800" marR="0" lvl="8" indent="-342900" algn="l">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9pPr>
          </a:lstStyle>
          <a:p>
            <a:endParaRPr/>
          </a:p>
        </p:txBody>
      </p:sp>
      <p:sp>
        <p:nvSpPr>
          <p:cNvPr id="70" name="Google Shape;70;p46"/>
          <p:cNvSpPr txBox="1">
            <a:spLocks noGrp="1"/>
          </p:cNvSpPr>
          <p:nvPr>
            <p:ph type="dt" idx="10"/>
          </p:nvPr>
        </p:nvSpPr>
        <p:spPr>
          <a:xfrm>
            <a:off x="304800" y="6629400"/>
            <a:ext cx="2133600" cy="2286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1400"/>
              <a:buFont typeface="Arial"/>
              <a:buNone/>
              <a:defRPr sz="900">
                <a:solidFill>
                  <a:schemeClr val="dk1"/>
                </a:solidFill>
                <a:latin typeface="Arial"/>
                <a:ea typeface="Arial"/>
                <a:cs typeface="Arial"/>
                <a:sym typeface="Arial"/>
              </a:defRPr>
            </a:lvl1pPr>
            <a:lvl2pPr marR="0" lvl="1"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2pPr>
            <a:lvl3pPr marR="0" lvl="2"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3pPr>
            <a:lvl4pPr marR="0" lvl="3"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4pPr>
            <a:lvl5pPr marR="0" lvl="4"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5pPr>
            <a:lvl6pPr marR="0" lvl="5"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6pPr>
            <a:lvl7pPr marR="0" lvl="6"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7pPr>
            <a:lvl8pPr marR="0" lvl="7"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8pPr>
            <a:lvl9pPr marR="0" lvl="8"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9pPr>
          </a:lstStyle>
          <a:p>
            <a:endParaRPr/>
          </a:p>
        </p:txBody>
      </p:sp>
      <p:sp>
        <p:nvSpPr>
          <p:cNvPr id="71" name="Google Shape;71;p46"/>
          <p:cNvSpPr txBox="1">
            <a:spLocks noGrp="1"/>
          </p:cNvSpPr>
          <p:nvPr>
            <p:ph type="sldNum" idx="12"/>
          </p:nvPr>
        </p:nvSpPr>
        <p:spPr>
          <a:xfrm>
            <a:off x="6781800" y="6629400"/>
            <a:ext cx="213360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2"/>
        <p:cNvGrpSpPr/>
        <p:nvPr/>
      </p:nvGrpSpPr>
      <p:grpSpPr>
        <a:xfrm>
          <a:off x="0" y="0"/>
          <a:ext cx="0" cy="0"/>
          <a:chOff x="0" y="0"/>
          <a:chExt cx="0" cy="0"/>
        </a:xfrm>
      </p:grpSpPr>
      <p:sp>
        <p:nvSpPr>
          <p:cNvPr id="73" name="Google Shape;73;p47"/>
          <p:cNvSpPr txBox="1">
            <a:spLocks noGrp="1"/>
          </p:cNvSpPr>
          <p:nvPr>
            <p:ph type="title"/>
          </p:nvPr>
        </p:nvSpPr>
        <p:spPr>
          <a:xfrm rot="5400000">
            <a:off x="6119812" y="2233613"/>
            <a:ext cx="3429000" cy="216217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1pPr>
            <a:lvl2pPr marR="0" lvl="1"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2pPr>
            <a:lvl3pPr marR="0" lvl="2"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3pPr>
            <a:lvl4pPr marR="0" lvl="3"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4pPr>
            <a:lvl5pPr marR="0" lvl="4"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5pPr>
            <a:lvl6pPr marR="0" lvl="5"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6pPr>
            <a:lvl7pPr marR="0" lvl="6"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7pPr>
            <a:lvl8pPr marR="0" lvl="7"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8pPr>
            <a:lvl9pPr marR="0" lvl="8"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9pPr>
          </a:lstStyle>
          <a:p>
            <a:endParaRPr/>
          </a:p>
        </p:txBody>
      </p:sp>
      <p:sp>
        <p:nvSpPr>
          <p:cNvPr id="74" name="Google Shape;74;p47"/>
          <p:cNvSpPr txBox="1">
            <a:spLocks noGrp="1"/>
          </p:cNvSpPr>
          <p:nvPr>
            <p:ph type="body" idx="1"/>
          </p:nvPr>
        </p:nvSpPr>
        <p:spPr>
          <a:xfrm rot="5400000">
            <a:off x="1719262" y="147637"/>
            <a:ext cx="3429000" cy="6334125"/>
          </a:xfrm>
          <a:prstGeom prst="rect">
            <a:avLst/>
          </a:prstGeom>
          <a:noFill/>
          <a:ln>
            <a:noFill/>
          </a:ln>
        </p:spPr>
        <p:txBody>
          <a:bodyPr spcFirstLastPara="1" wrap="square" lIns="91425" tIns="91425" rIns="91425" bIns="91425" anchor="t" anchorCtr="0">
            <a:noAutofit/>
          </a:bodyPr>
          <a:lstStyle>
            <a:lvl1pPr marL="457200" marR="0" lvl="0" indent="-228600" algn="ctr">
              <a:lnSpc>
                <a:spcPct val="100000"/>
              </a:lnSpc>
              <a:spcBef>
                <a:spcPts val="64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1pPr>
            <a:lvl2pPr marL="914400" marR="0" lvl="1" indent="-406400" algn="l">
              <a:lnSpc>
                <a:spcPct val="100000"/>
              </a:lnSpc>
              <a:spcBef>
                <a:spcPts val="560"/>
              </a:spcBef>
              <a:spcAft>
                <a:spcPts val="0"/>
              </a:spcAft>
              <a:buClr>
                <a:schemeClr val="accent2"/>
              </a:buClr>
              <a:buSzPts val="2800"/>
              <a:buFont typeface="Arial"/>
              <a:buChar char="–"/>
              <a:defRPr sz="2800" b="0" i="0" u="none" strike="noStrike" cap="none">
                <a:solidFill>
                  <a:schemeClr val="accent2"/>
                </a:solidFill>
                <a:latin typeface="Arial"/>
                <a:ea typeface="Arial"/>
                <a:cs typeface="Arial"/>
                <a:sym typeface="Arial"/>
              </a:defRPr>
            </a:lvl2pPr>
            <a:lvl3pPr marL="1371600" marR="0" lvl="2" indent="-381000" algn="l">
              <a:lnSpc>
                <a:spcPct val="100000"/>
              </a:lnSpc>
              <a:spcBef>
                <a:spcPts val="480"/>
              </a:spcBef>
              <a:spcAft>
                <a:spcPts val="0"/>
              </a:spcAft>
              <a:buClr>
                <a:schemeClr val="accent2"/>
              </a:buClr>
              <a:buSzPts val="2400"/>
              <a:buFont typeface="Arial"/>
              <a:buChar char="•"/>
              <a:defRPr sz="2400" b="0" i="0" u="none" strike="noStrike" cap="none">
                <a:solidFill>
                  <a:schemeClr val="accent2"/>
                </a:solidFill>
                <a:latin typeface="Arial"/>
                <a:ea typeface="Arial"/>
                <a:cs typeface="Arial"/>
                <a:sym typeface="Arial"/>
              </a:defRPr>
            </a:lvl3pPr>
            <a:lvl4pPr marL="1828800" marR="0" lvl="3" indent="-355600" algn="l">
              <a:lnSpc>
                <a:spcPct val="100000"/>
              </a:lnSpc>
              <a:spcBef>
                <a:spcPts val="400"/>
              </a:spcBef>
              <a:spcAft>
                <a:spcPts val="0"/>
              </a:spcAft>
              <a:buClr>
                <a:schemeClr val="accent2"/>
              </a:buClr>
              <a:buSzPts val="2000"/>
              <a:buFont typeface="Arial"/>
              <a:buChar char="–"/>
              <a:defRPr sz="2000" b="0" i="0" u="none" strike="noStrike" cap="none">
                <a:solidFill>
                  <a:schemeClr val="accent2"/>
                </a:solidFill>
                <a:latin typeface="Arial"/>
                <a:ea typeface="Arial"/>
                <a:cs typeface="Arial"/>
                <a:sym typeface="Arial"/>
              </a:defRPr>
            </a:lvl4pPr>
            <a:lvl5pPr marL="2286000" marR="0" lvl="4" indent="-342900" algn="l">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5pPr>
            <a:lvl6pPr marL="2743200" marR="0" lvl="5" indent="-342900" algn="l">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6pPr>
            <a:lvl7pPr marL="3200400" marR="0" lvl="6" indent="-342900" algn="l">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7pPr>
            <a:lvl8pPr marL="3657600" marR="0" lvl="7" indent="-342900" algn="l">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8pPr>
            <a:lvl9pPr marL="4114800" marR="0" lvl="8" indent="-342900" algn="l">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9pPr>
          </a:lstStyle>
          <a:p>
            <a:endParaRPr/>
          </a:p>
        </p:txBody>
      </p:sp>
      <p:sp>
        <p:nvSpPr>
          <p:cNvPr id="75" name="Google Shape;75;p47"/>
          <p:cNvSpPr txBox="1">
            <a:spLocks noGrp="1"/>
          </p:cNvSpPr>
          <p:nvPr>
            <p:ph type="dt" idx="10"/>
          </p:nvPr>
        </p:nvSpPr>
        <p:spPr>
          <a:xfrm>
            <a:off x="304800" y="6629400"/>
            <a:ext cx="2133600" cy="2286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1400"/>
              <a:buFont typeface="Arial"/>
              <a:buNone/>
              <a:defRPr sz="900">
                <a:solidFill>
                  <a:schemeClr val="dk1"/>
                </a:solidFill>
                <a:latin typeface="Arial"/>
                <a:ea typeface="Arial"/>
                <a:cs typeface="Arial"/>
                <a:sym typeface="Arial"/>
              </a:defRPr>
            </a:lvl1pPr>
            <a:lvl2pPr marR="0" lvl="1"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2pPr>
            <a:lvl3pPr marR="0" lvl="2"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3pPr>
            <a:lvl4pPr marR="0" lvl="3"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4pPr>
            <a:lvl5pPr marR="0" lvl="4"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5pPr>
            <a:lvl6pPr marR="0" lvl="5"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6pPr>
            <a:lvl7pPr marR="0" lvl="6"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7pPr>
            <a:lvl8pPr marR="0" lvl="7"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8pPr>
            <a:lvl9pPr marR="0" lvl="8"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9pPr>
          </a:lstStyle>
          <a:p>
            <a:endParaRPr/>
          </a:p>
        </p:txBody>
      </p:sp>
      <p:sp>
        <p:nvSpPr>
          <p:cNvPr id="76" name="Google Shape;76;p47"/>
          <p:cNvSpPr txBox="1">
            <a:spLocks noGrp="1"/>
          </p:cNvSpPr>
          <p:nvPr>
            <p:ph type="sldNum" idx="12"/>
          </p:nvPr>
        </p:nvSpPr>
        <p:spPr>
          <a:xfrm>
            <a:off x="6781800" y="6629400"/>
            <a:ext cx="213360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7"/>
        <p:cNvGrpSpPr/>
        <p:nvPr/>
      </p:nvGrpSpPr>
      <p:grpSpPr>
        <a:xfrm>
          <a:off x="0" y="0"/>
          <a:ext cx="0" cy="0"/>
          <a:chOff x="0" y="0"/>
          <a:chExt cx="0" cy="0"/>
        </a:xfrm>
      </p:grpSpPr>
      <p:sp>
        <p:nvSpPr>
          <p:cNvPr id="88" name="Google Shape;88;p34"/>
          <p:cNvSpPr txBox="1">
            <a:spLocks noGrp="1"/>
          </p:cNvSpPr>
          <p:nvPr>
            <p:ph type="title"/>
          </p:nvPr>
        </p:nvSpPr>
        <p:spPr>
          <a:xfrm>
            <a:off x="304800" y="152400"/>
            <a:ext cx="8610600" cy="6858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1pPr>
            <a:lvl2pPr marR="0" lvl="1"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2pPr>
            <a:lvl3pPr marR="0" lvl="2"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3pPr>
            <a:lvl4pPr marR="0" lvl="3"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4pPr>
            <a:lvl5pPr marR="0" lvl="4"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5pPr>
            <a:lvl6pPr marR="0" lvl="5"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6pPr>
            <a:lvl7pPr marR="0" lvl="6"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7pPr>
            <a:lvl8pPr marR="0" lvl="7"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8pPr>
            <a:lvl9pPr marR="0" lvl="8"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9pPr>
          </a:lstStyle>
          <a:p>
            <a:endParaRPr/>
          </a:p>
        </p:txBody>
      </p:sp>
      <p:sp>
        <p:nvSpPr>
          <p:cNvPr id="89" name="Google Shape;89;p34"/>
          <p:cNvSpPr txBox="1">
            <a:spLocks noGrp="1"/>
          </p:cNvSpPr>
          <p:nvPr>
            <p:ph type="body" idx="1"/>
          </p:nvPr>
        </p:nvSpPr>
        <p:spPr>
          <a:xfrm>
            <a:off x="304800" y="914400"/>
            <a:ext cx="8610600" cy="5562600"/>
          </a:xfrm>
          <a:prstGeom prst="rect">
            <a:avLst/>
          </a:prstGeom>
          <a:noFill/>
          <a:ln>
            <a:noFill/>
          </a:ln>
        </p:spPr>
        <p:txBody>
          <a:bodyPr spcFirstLastPara="1" wrap="square" lIns="91425" tIns="91425" rIns="91425" bIns="91425" anchor="t" anchorCtr="0">
            <a:noAutofit/>
          </a:bodyPr>
          <a:lstStyle>
            <a:lvl1pPr marL="457200" marR="0" lvl="0" indent="-406400" algn="l">
              <a:lnSpc>
                <a:spcPct val="100000"/>
              </a:lnSpc>
              <a:spcBef>
                <a:spcPts val="560"/>
              </a:spcBef>
              <a:spcAft>
                <a:spcPts val="0"/>
              </a:spcAft>
              <a:buClr>
                <a:srgbClr val="3333FF"/>
              </a:buClr>
              <a:buSzPts val="2800"/>
              <a:buFont typeface="Noto Sans Symbols"/>
              <a:buChar char="▪"/>
              <a:defRPr sz="2800" b="0" i="0" u="none" strike="noStrike" cap="none">
                <a:solidFill>
                  <a:schemeClr val="accent2"/>
                </a:solidFill>
                <a:latin typeface="Tahoma"/>
                <a:ea typeface="Tahoma"/>
                <a:cs typeface="Tahoma"/>
                <a:sym typeface="Tahoma"/>
              </a:defRPr>
            </a:lvl1pPr>
            <a:lvl2pPr marL="914400" marR="0" lvl="1" indent="-393700" algn="l">
              <a:lnSpc>
                <a:spcPct val="100000"/>
              </a:lnSpc>
              <a:spcBef>
                <a:spcPts val="520"/>
              </a:spcBef>
              <a:spcAft>
                <a:spcPts val="0"/>
              </a:spcAft>
              <a:buClr>
                <a:srgbClr val="FF0000"/>
              </a:buClr>
              <a:buSzPts val="2600"/>
              <a:buFont typeface="Noto Sans Symbols"/>
              <a:buChar char="▪"/>
              <a:defRPr sz="2600" b="0" i="0" u="none" strike="noStrike" cap="none">
                <a:solidFill>
                  <a:schemeClr val="accent2"/>
                </a:solidFill>
                <a:latin typeface="Tahoma"/>
                <a:ea typeface="Tahoma"/>
                <a:cs typeface="Tahoma"/>
                <a:sym typeface="Tahoma"/>
              </a:defRPr>
            </a:lvl2pPr>
            <a:lvl3pPr marL="1371600" marR="0" lvl="2" indent="-381000" algn="l">
              <a:lnSpc>
                <a:spcPct val="100000"/>
              </a:lnSpc>
              <a:spcBef>
                <a:spcPts val="480"/>
              </a:spcBef>
              <a:spcAft>
                <a:spcPts val="0"/>
              </a:spcAft>
              <a:buClr>
                <a:srgbClr val="3333CC"/>
              </a:buClr>
              <a:buSzPts val="2400"/>
              <a:buFont typeface="Noto Sans Symbols"/>
              <a:buChar char="▪"/>
              <a:defRPr sz="2400" b="0" i="0" u="none" strike="noStrike" cap="none">
                <a:solidFill>
                  <a:schemeClr val="accent2"/>
                </a:solidFill>
                <a:latin typeface="Tahoma"/>
                <a:ea typeface="Tahoma"/>
                <a:cs typeface="Tahoma"/>
                <a:sym typeface="Tahoma"/>
              </a:defRPr>
            </a:lvl3pPr>
            <a:lvl4pPr marL="1828800" marR="0" lvl="3" indent="-355600" algn="l">
              <a:lnSpc>
                <a:spcPct val="100000"/>
              </a:lnSpc>
              <a:spcBef>
                <a:spcPts val="400"/>
              </a:spcBef>
              <a:spcAft>
                <a:spcPts val="0"/>
              </a:spcAft>
              <a:buClr>
                <a:srgbClr val="FFCF01"/>
              </a:buClr>
              <a:buSzPts val="2000"/>
              <a:buFont typeface="Noto Sans Symbols"/>
              <a:buChar char="▪"/>
              <a:defRPr sz="2000" b="0" i="0" u="none" strike="noStrike" cap="none">
                <a:solidFill>
                  <a:schemeClr val="accent2"/>
                </a:solidFill>
                <a:latin typeface="Tahoma"/>
                <a:ea typeface="Tahoma"/>
                <a:cs typeface="Tahoma"/>
                <a:sym typeface="Tahoma"/>
              </a:defRPr>
            </a:lvl4pPr>
            <a:lvl5pPr marL="2286000" marR="0" lvl="4"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5pPr>
            <a:lvl6pPr marL="2743200" marR="0" lvl="5"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6pPr>
            <a:lvl7pPr marL="3200400" marR="0" lvl="6"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7pPr>
            <a:lvl8pPr marL="3657600" marR="0" lvl="7"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8pPr>
            <a:lvl9pPr marL="4114800" marR="0" lvl="8"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9pPr>
          </a:lstStyle>
          <a:p>
            <a:endParaRPr/>
          </a:p>
        </p:txBody>
      </p:sp>
      <p:sp>
        <p:nvSpPr>
          <p:cNvPr id="90" name="Google Shape;90;p34"/>
          <p:cNvSpPr txBox="1">
            <a:spLocks noGrp="1"/>
          </p:cNvSpPr>
          <p:nvPr>
            <p:ph type="sldNum" idx="12"/>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1pPr>
            <a:lvl2pPr marL="0" marR="0" lvl="1"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2pPr>
            <a:lvl3pPr marL="0" marR="0" lvl="2"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3pPr>
            <a:lvl4pPr marL="0" marR="0" lvl="3"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4pPr>
            <a:lvl5pPr marL="0" marR="0" lvl="4"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5pPr>
            <a:lvl6pPr marL="0" marR="0" lvl="5"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6pPr>
            <a:lvl7pPr marL="0" marR="0" lvl="6"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7pPr>
            <a:lvl8pPr marL="0" marR="0" lvl="7"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8pPr>
            <a:lvl9pPr marL="0" marR="0" lvl="8"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9pPr>
          </a:lstStyle>
          <a:p>
            <a:pPr marL="0" lvl="0" indent="0" algn="r" rtl="0">
              <a:spcBef>
                <a:spcPts val="0"/>
              </a:spcBef>
              <a:spcAft>
                <a:spcPts val="0"/>
              </a:spcAft>
              <a:buNone/>
            </a:pPr>
            <a:r>
              <a:rPr lang="en-US"/>
              <a:t>              </a:t>
            </a:r>
            <a:endParaRPr/>
          </a:p>
          <a:p>
            <a:pPr marL="0" lvl="0" indent="0" algn="r" rtl="0">
              <a:spcBef>
                <a:spcPts val="0"/>
              </a:spcBef>
              <a:spcAft>
                <a:spcPts val="0"/>
              </a:spcAft>
              <a:buNone/>
            </a:pPr>
            <a:r>
              <a:rPr lang="en-US"/>
              <a:t>                        </a:t>
            </a:r>
            <a:fld id="{00000000-1234-1234-1234-123412341234}" type="slidenum">
              <a:rPr lang="en-US" b="1"/>
              <a:t>‹#›</a:t>
            </a:fld>
            <a:endParaRPr b="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1"/>
        <p:cNvGrpSpPr/>
        <p:nvPr/>
      </p:nvGrpSpPr>
      <p:grpSpPr>
        <a:xfrm>
          <a:off x="0" y="0"/>
          <a:ext cx="0" cy="0"/>
          <a:chOff x="0" y="0"/>
          <a:chExt cx="0" cy="0"/>
        </a:xfrm>
      </p:grpSpPr>
      <p:sp>
        <p:nvSpPr>
          <p:cNvPr id="92" name="Google Shape;92;p35"/>
          <p:cNvSpPr txBox="1">
            <a:spLocks noGrp="1"/>
          </p:cNvSpPr>
          <p:nvPr>
            <p:ph type="title"/>
          </p:nvPr>
        </p:nvSpPr>
        <p:spPr>
          <a:xfrm>
            <a:off x="304800" y="152400"/>
            <a:ext cx="8610600" cy="6858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1pPr>
            <a:lvl2pPr marR="0" lvl="1"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2pPr>
            <a:lvl3pPr marR="0" lvl="2"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3pPr>
            <a:lvl4pPr marR="0" lvl="3"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4pPr>
            <a:lvl5pPr marR="0" lvl="4"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5pPr>
            <a:lvl6pPr marR="0" lvl="5"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6pPr>
            <a:lvl7pPr marR="0" lvl="6"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7pPr>
            <a:lvl8pPr marR="0" lvl="7"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8pPr>
            <a:lvl9pPr marR="0" lvl="8"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9pPr>
          </a:lstStyle>
          <a:p>
            <a:endParaRPr/>
          </a:p>
        </p:txBody>
      </p:sp>
      <p:sp>
        <p:nvSpPr>
          <p:cNvPr id="93" name="Google Shape;93;p35"/>
          <p:cNvSpPr txBox="1">
            <a:spLocks noGrp="1"/>
          </p:cNvSpPr>
          <p:nvPr>
            <p:ph type="body" idx="1"/>
          </p:nvPr>
        </p:nvSpPr>
        <p:spPr>
          <a:xfrm>
            <a:off x="304800" y="914400"/>
            <a:ext cx="4229100" cy="5562600"/>
          </a:xfrm>
          <a:prstGeom prst="rect">
            <a:avLst/>
          </a:prstGeom>
          <a:noFill/>
          <a:ln>
            <a:noFill/>
          </a:ln>
        </p:spPr>
        <p:txBody>
          <a:bodyPr spcFirstLastPara="1" wrap="square" lIns="91425" tIns="91425" rIns="91425" bIns="91425" anchor="t" anchorCtr="0">
            <a:noAutofit/>
          </a:bodyPr>
          <a:lstStyle>
            <a:lvl1pPr marL="457200" marR="0" lvl="0" indent="-406400" algn="l">
              <a:lnSpc>
                <a:spcPct val="100000"/>
              </a:lnSpc>
              <a:spcBef>
                <a:spcPts val="560"/>
              </a:spcBef>
              <a:spcAft>
                <a:spcPts val="0"/>
              </a:spcAft>
              <a:buClr>
                <a:srgbClr val="3333FF"/>
              </a:buClr>
              <a:buSzPts val="2800"/>
              <a:buFont typeface="Noto Sans Symbols"/>
              <a:buChar char="▪"/>
              <a:defRPr sz="2800" b="0" i="0" u="none" strike="noStrike" cap="none">
                <a:solidFill>
                  <a:schemeClr val="accent2"/>
                </a:solidFill>
                <a:latin typeface="Tahoma"/>
                <a:ea typeface="Tahoma"/>
                <a:cs typeface="Tahoma"/>
                <a:sym typeface="Tahoma"/>
              </a:defRPr>
            </a:lvl1pPr>
            <a:lvl2pPr marL="914400" marR="0" lvl="1" indent="-381000" algn="l">
              <a:lnSpc>
                <a:spcPct val="100000"/>
              </a:lnSpc>
              <a:spcBef>
                <a:spcPts val="480"/>
              </a:spcBef>
              <a:spcAft>
                <a:spcPts val="0"/>
              </a:spcAft>
              <a:buClr>
                <a:srgbClr val="FF0000"/>
              </a:buClr>
              <a:buSzPts val="2400"/>
              <a:buFont typeface="Noto Sans Symbols"/>
              <a:buChar char="▪"/>
              <a:defRPr sz="2400" b="0" i="0" u="none" strike="noStrike" cap="none">
                <a:solidFill>
                  <a:schemeClr val="accent2"/>
                </a:solidFill>
                <a:latin typeface="Tahoma"/>
                <a:ea typeface="Tahoma"/>
                <a:cs typeface="Tahoma"/>
                <a:sym typeface="Tahoma"/>
              </a:defRPr>
            </a:lvl2pPr>
            <a:lvl3pPr marL="1371600" marR="0" lvl="2" indent="-355600" algn="l">
              <a:lnSpc>
                <a:spcPct val="100000"/>
              </a:lnSpc>
              <a:spcBef>
                <a:spcPts val="400"/>
              </a:spcBef>
              <a:spcAft>
                <a:spcPts val="0"/>
              </a:spcAft>
              <a:buClr>
                <a:srgbClr val="3333CC"/>
              </a:buClr>
              <a:buSzPts val="2000"/>
              <a:buFont typeface="Noto Sans Symbols"/>
              <a:buChar char="▪"/>
              <a:defRPr sz="2000" b="0" i="0" u="none" strike="noStrike" cap="none">
                <a:solidFill>
                  <a:schemeClr val="accent2"/>
                </a:solidFill>
                <a:latin typeface="Tahoma"/>
                <a:ea typeface="Tahoma"/>
                <a:cs typeface="Tahoma"/>
                <a:sym typeface="Tahoma"/>
              </a:defRPr>
            </a:lvl3pPr>
            <a:lvl4pPr marL="1828800" marR="0" lvl="3" indent="-342900" algn="l">
              <a:lnSpc>
                <a:spcPct val="100000"/>
              </a:lnSpc>
              <a:spcBef>
                <a:spcPts val="360"/>
              </a:spcBef>
              <a:spcAft>
                <a:spcPts val="0"/>
              </a:spcAft>
              <a:buClr>
                <a:srgbClr val="FFCF01"/>
              </a:buClr>
              <a:buSzPts val="1800"/>
              <a:buFont typeface="Noto Sans Symbols"/>
              <a:buChar char="▪"/>
              <a:defRPr sz="1800" b="0" i="0" u="none" strike="noStrike" cap="none">
                <a:solidFill>
                  <a:schemeClr val="accent2"/>
                </a:solidFill>
                <a:latin typeface="Tahoma"/>
                <a:ea typeface="Tahoma"/>
                <a:cs typeface="Tahoma"/>
                <a:sym typeface="Tahoma"/>
              </a:defRPr>
            </a:lvl4pPr>
            <a:lvl5pPr marL="2286000" marR="0" lvl="4"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5pPr>
            <a:lvl6pPr marL="2743200" marR="0" lvl="5"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6pPr>
            <a:lvl7pPr marL="3200400" marR="0" lvl="6"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7pPr>
            <a:lvl8pPr marL="3657600" marR="0" lvl="7"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8pPr>
            <a:lvl9pPr marL="4114800" marR="0" lvl="8"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9pPr>
          </a:lstStyle>
          <a:p>
            <a:endParaRPr/>
          </a:p>
        </p:txBody>
      </p:sp>
      <p:sp>
        <p:nvSpPr>
          <p:cNvPr id="94" name="Google Shape;94;p35"/>
          <p:cNvSpPr txBox="1">
            <a:spLocks noGrp="1"/>
          </p:cNvSpPr>
          <p:nvPr>
            <p:ph type="body" idx="2"/>
          </p:nvPr>
        </p:nvSpPr>
        <p:spPr>
          <a:xfrm>
            <a:off x="4686300" y="914400"/>
            <a:ext cx="4229100" cy="5562600"/>
          </a:xfrm>
          <a:prstGeom prst="rect">
            <a:avLst/>
          </a:prstGeom>
          <a:noFill/>
          <a:ln>
            <a:noFill/>
          </a:ln>
        </p:spPr>
        <p:txBody>
          <a:bodyPr spcFirstLastPara="1" wrap="square" lIns="91425" tIns="91425" rIns="91425" bIns="91425" anchor="t" anchorCtr="0">
            <a:noAutofit/>
          </a:bodyPr>
          <a:lstStyle>
            <a:lvl1pPr marL="457200" marR="0" lvl="0" indent="-406400" algn="l">
              <a:lnSpc>
                <a:spcPct val="100000"/>
              </a:lnSpc>
              <a:spcBef>
                <a:spcPts val="560"/>
              </a:spcBef>
              <a:spcAft>
                <a:spcPts val="0"/>
              </a:spcAft>
              <a:buClr>
                <a:srgbClr val="3333FF"/>
              </a:buClr>
              <a:buSzPts val="2800"/>
              <a:buFont typeface="Noto Sans Symbols"/>
              <a:buChar char="▪"/>
              <a:defRPr sz="2800" b="0" i="0" u="none" strike="noStrike" cap="none">
                <a:solidFill>
                  <a:schemeClr val="accent2"/>
                </a:solidFill>
                <a:latin typeface="Tahoma"/>
                <a:ea typeface="Tahoma"/>
                <a:cs typeface="Tahoma"/>
                <a:sym typeface="Tahoma"/>
              </a:defRPr>
            </a:lvl1pPr>
            <a:lvl2pPr marL="914400" marR="0" lvl="1" indent="-381000" algn="l">
              <a:lnSpc>
                <a:spcPct val="100000"/>
              </a:lnSpc>
              <a:spcBef>
                <a:spcPts val="480"/>
              </a:spcBef>
              <a:spcAft>
                <a:spcPts val="0"/>
              </a:spcAft>
              <a:buClr>
                <a:srgbClr val="FF0000"/>
              </a:buClr>
              <a:buSzPts val="2400"/>
              <a:buFont typeface="Noto Sans Symbols"/>
              <a:buChar char="▪"/>
              <a:defRPr sz="2400" b="0" i="0" u="none" strike="noStrike" cap="none">
                <a:solidFill>
                  <a:schemeClr val="accent2"/>
                </a:solidFill>
                <a:latin typeface="Tahoma"/>
                <a:ea typeface="Tahoma"/>
                <a:cs typeface="Tahoma"/>
                <a:sym typeface="Tahoma"/>
              </a:defRPr>
            </a:lvl2pPr>
            <a:lvl3pPr marL="1371600" marR="0" lvl="2" indent="-355600" algn="l">
              <a:lnSpc>
                <a:spcPct val="100000"/>
              </a:lnSpc>
              <a:spcBef>
                <a:spcPts val="400"/>
              </a:spcBef>
              <a:spcAft>
                <a:spcPts val="0"/>
              </a:spcAft>
              <a:buClr>
                <a:srgbClr val="3333CC"/>
              </a:buClr>
              <a:buSzPts val="2000"/>
              <a:buFont typeface="Noto Sans Symbols"/>
              <a:buChar char="▪"/>
              <a:defRPr sz="2000" b="0" i="0" u="none" strike="noStrike" cap="none">
                <a:solidFill>
                  <a:schemeClr val="accent2"/>
                </a:solidFill>
                <a:latin typeface="Tahoma"/>
                <a:ea typeface="Tahoma"/>
                <a:cs typeface="Tahoma"/>
                <a:sym typeface="Tahoma"/>
              </a:defRPr>
            </a:lvl3pPr>
            <a:lvl4pPr marL="1828800" marR="0" lvl="3" indent="-342900" algn="l">
              <a:lnSpc>
                <a:spcPct val="100000"/>
              </a:lnSpc>
              <a:spcBef>
                <a:spcPts val="360"/>
              </a:spcBef>
              <a:spcAft>
                <a:spcPts val="0"/>
              </a:spcAft>
              <a:buClr>
                <a:srgbClr val="FFCF01"/>
              </a:buClr>
              <a:buSzPts val="1800"/>
              <a:buFont typeface="Noto Sans Symbols"/>
              <a:buChar char="▪"/>
              <a:defRPr sz="1800" b="0" i="0" u="none" strike="noStrike" cap="none">
                <a:solidFill>
                  <a:schemeClr val="accent2"/>
                </a:solidFill>
                <a:latin typeface="Tahoma"/>
                <a:ea typeface="Tahoma"/>
                <a:cs typeface="Tahoma"/>
                <a:sym typeface="Tahoma"/>
              </a:defRPr>
            </a:lvl4pPr>
            <a:lvl5pPr marL="2286000" marR="0" lvl="4"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5pPr>
            <a:lvl6pPr marL="2743200" marR="0" lvl="5"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6pPr>
            <a:lvl7pPr marL="3200400" marR="0" lvl="6"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7pPr>
            <a:lvl8pPr marL="3657600" marR="0" lvl="7"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8pPr>
            <a:lvl9pPr marL="4114800" marR="0" lvl="8"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9pPr>
          </a:lstStyle>
          <a:p>
            <a:endParaRPr/>
          </a:p>
        </p:txBody>
      </p:sp>
      <p:sp>
        <p:nvSpPr>
          <p:cNvPr id="95" name="Google Shape;95;p35"/>
          <p:cNvSpPr txBox="1">
            <a:spLocks noGrp="1"/>
          </p:cNvSpPr>
          <p:nvPr>
            <p:ph type="sldNum" idx="12"/>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1pPr>
            <a:lvl2pPr marL="0" marR="0" lvl="1"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2pPr>
            <a:lvl3pPr marL="0" marR="0" lvl="2"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3pPr>
            <a:lvl4pPr marL="0" marR="0" lvl="3"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4pPr>
            <a:lvl5pPr marL="0" marR="0" lvl="4"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5pPr>
            <a:lvl6pPr marL="0" marR="0" lvl="5"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6pPr>
            <a:lvl7pPr marL="0" marR="0" lvl="6"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7pPr>
            <a:lvl8pPr marL="0" marR="0" lvl="7"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8pPr>
            <a:lvl9pPr marL="0" marR="0" lvl="8"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9pPr>
          </a:lstStyle>
          <a:p>
            <a:pPr marL="0" lvl="0" indent="0" algn="r" rtl="0">
              <a:spcBef>
                <a:spcPts val="0"/>
              </a:spcBef>
              <a:spcAft>
                <a:spcPts val="0"/>
              </a:spcAft>
              <a:buNone/>
            </a:pPr>
            <a:r>
              <a:rPr lang="en-US"/>
              <a:t>              </a:t>
            </a:r>
            <a:endParaRPr/>
          </a:p>
          <a:p>
            <a:pPr marL="0" lvl="0" indent="0" algn="r" rtl="0">
              <a:spcBef>
                <a:spcPts val="0"/>
              </a:spcBef>
              <a:spcAft>
                <a:spcPts val="0"/>
              </a:spcAft>
              <a:buNone/>
            </a:pPr>
            <a:r>
              <a:rPr lang="en-US"/>
              <a:t>                        </a:t>
            </a:r>
            <a:fld id="{00000000-1234-1234-1234-123412341234}" type="slidenum">
              <a:rPr lang="en-US" b="1"/>
              <a:t>‹#›</a:t>
            </a:fld>
            <a:endParaRPr b="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6"/>
        <p:cNvGrpSpPr/>
        <p:nvPr/>
      </p:nvGrpSpPr>
      <p:grpSpPr>
        <a:xfrm>
          <a:off x="0" y="0"/>
          <a:ext cx="0" cy="0"/>
          <a:chOff x="0" y="0"/>
          <a:chExt cx="0" cy="0"/>
        </a:xfrm>
      </p:grpSpPr>
      <p:sp>
        <p:nvSpPr>
          <p:cNvPr id="97" name="Google Shape;97;p36"/>
          <p:cNvSpPr txBox="1">
            <a:spLocks noGrp="1"/>
          </p:cNvSpPr>
          <p:nvPr>
            <p:ph type="title"/>
          </p:nvPr>
        </p:nvSpPr>
        <p:spPr>
          <a:xfrm>
            <a:off x="304800" y="152400"/>
            <a:ext cx="8610600" cy="6858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1pPr>
            <a:lvl2pPr marR="0" lvl="1"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2pPr>
            <a:lvl3pPr marR="0" lvl="2"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3pPr>
            <a:lvl4pPr marR="0" lvl="3"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4pPr>
            <a:lvl5pPr marR="0" lvl="4"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5pPr>
            <a:lvl6pPr marR="0" lvl="5"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6pPr>
            <a:lvl7pPr marR="0" lvl="6"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7pPr>
            <a:lvl8pPr marR="0" lvl="7"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8pPr>
            <a:lvl9pPr marR="0" lvl="8"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9pPr>
          </a:lstStyle>
          <a:p>
            <a:endParaRPr/>
          </a:p>
        </p:txBody>
      </p:sp>
      <p:sp>
        <p:nvSpPr>
          <p:cNvPr id="98" name="Google Shape;98;p36"/>
          <p:cNvSpPr txBox="1">
            <a:spLocks noGrp="1"/>
          </p:cNvSpPr>
          <p:nvPr>
            <p:ph type="sldNum" idx="12"/>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1pPr>
            <a:lvl2pPr marL="0" marR="0" lvl="1"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2pPr>
            <a:lvl3pPr marL="0" marR="0" lvl="2"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3pPr>
            <a:lvl4pPr marL="0" marR="0" lvl="3"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4pPr>
            <a:lvl5pPr marL="0" marR="0" lvl="4"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5pPr>
            <a:lvl6pPr marL="0" marR="0" lvl="5"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6pPr>
            <a:lvl7pPr marL="0" marR="0" lvl="6"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7pPr>
            <a:lvl8pPr marL="0" marR="0" lvl="7"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8pPr>
            <a:lvl9pPr marL="0" marR="0" lvl="8"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9pPr>
          </a:lstStyle>
          <a:p>
            <a:pPr marL="0" lvl="0" indent="0" algn="r" rtl="0">
              <a:spcBef>
                <a:spcPts val="0"/>
              </a:spcBef>
              <a:spcAft>
                <a:spcPts val="0"/>
              </a:spcAft>
              <a:buNone/>
            </a:pPr>
            <a:r>
              <a:rPr lang="en-US"/>
              <a:t>              </a:t>
            </a:r>
            <a:endParaRPr/>
          </a:p>
          <a:p>
            <a:pPr marL="0" lvl="0" indent="0" algn="r" rtl="0">
              <a:spcBef>
                <a:spcPts val="0"/>
              </a:spcBef>
              <a:spcAft>
                <a:spcPts val="0"/>
              </a:spcAft>
              <a:buNone/>
            </a:pPr>
            <a:r>
              <a:rPr lang="en-US"/>
              <a:t>                        </a:t>
            </a:r>
            <a:fld id="{00000000-1234-1234-1234-123412341234}" type="slidenum">
              <a:rPr lang="en-US" b="1"/>
              <a:t>‹#›</a:t>
            </a:fld>
            <a:endParaRPr b="1"/>
          </a:p>
        </p:txBody>
      </p:sp>
      <p:sp>
        <p:nvSpPr>
          <p:cNvPr id="99" name="Google Shape;99;p36"/>
          <p:cNvSpPr txBox="1">
            <a:spLocks noGrp="1"/>
          </p:cNvSpPr>
          <p:nvPr>
            <p:ph type="ftr" idx="11"/>
          </p:nvPr>
        </p:nvSpPr>
        <p:spPr>
          <a:xfrm>
            <a:off x="2743200" y="6661150"/>
            <a:ext cx="3657600" cy="1524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1pPr>
            <a:lvl2pPr marR="0" lvl="1"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Google Shape;101;p37"/>
          <p:cNvSpPr txBox="1">
            <a:spLocks noGrp="1"/>
          </p:cNvSpPr>
          <p:nvPr>
            <p:ph type="sldNum" idx="12"/>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1pPr>
            <a:lvl2pPr marL="0" marR="0" lvl="1"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2pPr>
            <a:lvl3pPr marL="0" marR="0" lvl="2"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3pPr>
            <a:lvl4pPr marL="0" marR="0" lvl="3"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4pPr>
            <a:lvl5pPr marL="0" marR="0" lvl="4"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5pPr>
            <a:lvl6pPr marL="0" marR="0" lvl="5"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6pPr>
            <a:lvl7pPr marL="0" marR="0" lvl="6"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7pPr>
            <a:lvl8pPr marL="0" marR="0" lvl="7"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8pPr>
            <a:lvl9pPr marL="0" marR="0" lvl="8"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9pPr>
          </a:lstStyle>
          <a:p>
            <a:pPr marL="0" lvl="0" indent="0" algn="r" rtl="0">
              <a:spcBef>
                <a:spcPts val="0"/>
              </a:spcBef>
              <a:spcAft>
                <a:spcPts val="0"/>
              </a:spcAft>
              <a:buNone/>
            </a:pPr>
            <a:r>
              <a:rPr lang="en-US"/>
              <a:t>              </a:t>
            </a:r>
            <a:endParaRPr/>
          </a:p>
          <a:p>
            <a:pPr marL="0" lvl="0" indent="0" algn="r" rtl="0">
              <a:spcBef>
                <a:spcPts val="0"/>
              </a:spcBef>
              <a:spcAft>
                <a:spcPts val="0"/>
              </a:spcAft>
              <a:buNone/>
            </a:pPr>
            <a:r>
              <a:rPr lang="en-US"/>
              <a:t>                        </a:t>
            </a:r>
            <a:fld id="{00000000-1234-1234-1234-123412341234}" type="slidenum">
              <a:rPr lang="en-US" b="1"/>
              <a:t>‹#›</a:t>
            </a:fld>
            <a:endParaRPr b="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2"/>
        <p:cNvGrpSpPr/>
        <p:nvPr/>
      </p:nvGrpSpPr>
      <p:grpSpPr>
        <a:xfrm>
          <a:off x="0" y="0"/>
          <a:ext cx="0" cy="0"/>
          <a:chOff x="0" y="0"/>
          <a:chExt cx="0" cy="0"/>
        </a:xfrm>
      </p:grpSpPr>
      <p:sp>
        <p:nvSpPr>
          <p:cNvPr id="103" name="Google Shape;103;p48"/>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1pPr>
            <a:lvl2pPr marR="0" lvl="1"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2pPr>
            <a:lvl3pPr marR="0" lvl="2"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3pPr>
            <a:lvl4pPr marR="0" lvl="3"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4pPr>
            <a:lvl5pPr marR="0" lvl="4"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5pPr>
            <a:lvl6pPr marR="0" lvl="5"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6pPr>
            <a:lvl7pPr marR="0" lvl="6"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7pPr>
            <a:lvl8pPr marR="0" lvl="7"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8pPr>
            <a:lvl9pPr marR="0" lvl="8"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9pPr>
          </a:lstStyle>
          <a:p>
            <a:endParaRPr/>
          </a:p>
        </p:txBody>
      </p:sp>
      <p:sp>
        <p:nvSpPr>
          <p:cNvPr id="104" name="Google Shape;104;p48"/>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560"/>
              </a:spcBef>
              <a:spcAft>
                <a:spcPts val="0"/>
              </a:spcAft>
              <a:buClr>
                <a:srgbClr val="3333FF"/>
              </a:buClr>
              <a:buSzPts val="2800"/>
              <a:buFont typeface="Noto Sans Symbols"/>
              <a:buNone/>
              <a:defRPr sz="2800" b="0" i="0" u="none" strike="noStrike" cap="none">
                <a:solidFill>
                  <a:schemeClr val="accent2"/>
                </a:solidFill>
                <a:latin typeface="Tahoma"/>
                <a:ea typeface="Tahoma"/>
                <a:cs typeface="Tahoma"/>
                <a:sym typeface="Tahoma"/>
              </a:defRPr>
            </a:lvl1pPr>
            <a:lvl2pPr marR="0" lvl="1" algn="ctr">
              <a:lnSpc>
                <a:spcPct val="100000"/>
              </a:lnSpc>
              <a:spcBef>
                <a:spcPts val="520"/>
              </a:spcBef>
              <a:spcAft>
                <a:spcPts val="0"/>
              </a:spcAft>
              <a:buClr>
                <a:srgbClr val="FF0000"/>
              </a:buClr>
              <a:buSzPts val="2600"/>
              <a:buFont typeface="Noto Sans Symbols"/>
              <a:buNone/>
              <a:defRPr sz="2600" b="0" i="0" u="none" strike="noStrike" cap="none">
                <a:solidFill>
                  <a:schemeClr val="accent2"/>
                </a:solidFill>
                <a:latin typeface="Tahoma"/>
                <a:ea typeface="Tahoma"/>
                <a:cs typeface="Tahoma"/>
                <a:sym typeface="Tahoma"/>
              </a:defRPr>
            </a:lvl2pPr>
            <a:lvl3pPr marR="0" lvl="2" algn="ctr">
              <a:lnSpc>
                <a:spcPct val="100000"/>
              </a:lnSpc>
              <a:spcBef>
                <a:spcPts val="480"/>
              </a:spcBef>
              <a:spcAft>
                <a:spcPts val="0"/>
              </a:spcAft>
              <a:buClr>
                <a:srgbClr val="3333CC"/>
              </a:buClr>
              <a:buSzPts val="2400"/>
              <a:buFont typeface="Noto Sans Symbols"/>
              <a:buNone/>
              <a:defRPr sz="2400" b="0" i="0" u="none" strike="noStrike" cap="none">
                <a:solidFill>
                  <a:schemeClr val="accent2"/>
                </a:solidFill>
                <a:latin typeface="Tahoma"/>
                <a:ea typeface="Tahoma"/>
                <a:cs typeface="Tahoma"/>
                <a:sym typeface="Tahoma"/>
              </a:defRPr>
            </a:lvl3pPr>
            <a:lvl4pPr marR="0" lvl="3" algn="ctr">
              <a:lnSpc>
                <a:spcPct val="100000"/>
              </a:lnSpc>
              <a:spcBef>
                <a:spcPts val="400"/>
              </a:spcBef>
              <a:spcAft>
                <a:spcPts val="0"/>
              </a:spcAft>
              <a:buClr>
                <a:srgbClr val="FFCF01"/>
              </a:buClr>
              <a:buSzPts val="2000"/>
              <a:buFont typeface="Noto Sans Symbols"/>
              <a:buNone/>
              <a:defRPr sz="2000" b="0" i="0" u="none" strike="noStrike" cap="none">
                <a:solidFill>
                  <a:schemeClr val="accent2"/>
                </a:solidFill>
                <a:latin typeface="Tahoma"/>
                <a:ea typeface="Tahoma"/>
                <a:cs typeface="Tahoma"/>
                <a:sym typeface="Tahoma"/>
              </a:defRPr>
            </a:lvl4pPr>
            <a:lvl5pPr marR="0" lvl="4" algn="ctr">
              <a:lnSpc>
                <a:spcPct val="100000"/>
              </a:lnSpc>
              <a:spcBef>
                <a:spcPts val="360"/>
              </a:spcBef>
              <a:spcAft>
                <a:spcPts val="0"/>
              </a:spcAft>
              <a:buClr>
                <a:srgbClr val="00E4A8"/>
              </a:buClr>
              <a:buSzPts val="1800"/>
              <a:buFont typeface="Noto Sans Symbols"/>
              <a:buNone/>
              <a:defRPr sz="1800" b="0" i="0" u="none" strike="noStrike" cap="none">
                <a:solidFill>
                  <a:schemeClr val="accent2"/>
                </a:solidFill>
                <a:latin typeface="Tahoma"/>
                <a:ea typeface="Tahoma"/>
                <a:cs typeface="Tahoma"/>
                <a:sym typeface="Tahoma"/>
              </a:defRPr>
            </a:lvl5pPr>
            <a:lvl6pPr marR="0" lvl="5" algn="ctr">
              <a:lnSpc>
                <a:spcPct val="100000"/>
              </a:lnSpc>
              <a:spcBef>
                <a:spcPts val="360"/>
              </a:spcBef>
              <a:spcAft>
                <a:spcPts val="0"/>
              </a:spcAft>
              <a:buClr>
                <a:srgbClr val="00E4A8"/>
              </a:buClr>
              <a:buSzPts val="1800"/>
              <a:buFont typeface="Noto Sans Symbols"/>
              <a:buNone/>
              <a:defRPr sz="1800" b="0" i="0" u="none" strike="noStrike" cap="none">
                <a:solidFill>
                  <a:schemeClr val="accent2"/>
                </a:solidFill>
                <a:latin typeface="Tahoma"/>
                <a:ea typeface="Tahoma"/>
                <a:cs typeface="Tahoma"/>
                <a:sym typeface="Tahoma"/>
              </a:defRPr>
            </a:lvl6pPr>
            <a:lvl7pPr marR="0" lvl="6" algn="ctr">
              <a:lnSpc>
                <a:spcPct val="100000"/>
              </a:lnSpc>
              <a:spcBef>
                <a:spcPts val="360"/>
              </a:spcBef>
              <a:spcAft>
                <a:spcPts val="0"/>
              </a:spcAft>
              <a:buClr>
                <a:srgbClr val="00E4A8"/>
              </a:buClr>
              <a:buSzPts val="1800"/>
              <a:buFont typeface="Noto Sans Symbols"/>
              <a:buNone/>
              <a:defRPr sz="1800" b="0" i="0" u="none" strike="noStrike" cap="none">
                <a:solidFill>
                  <a:schemeClr val="accent2"/>
                </a:solidFill>
                <a:latin typeface="Tahoma"/>
                <a:ea typeface="Tahoma"/>
                <a:cs typeface="Tahoma"/>
                <a:sym typeface="Tahoma"/>
              </a:defRPr>
            </a:lvl7pPr>
            <a:lvl8pPr marR="0" lvl="7" algn="ctr">
              <a:lnSpc>
                <a:spcPct val="100000"/>
              </a:lnSpc>
              <a:spcBef>
                <a:spcPts val="360"/>
              </a:spcBef>
              <a:spcAft>
                <a:spcPts val="0"/>
              </a:spcAft>
              <a:buClr>
                <a:srgbClr val="00E4A8"/>
              </a:buClr>
              <a:buSzPts val="1800"/>
              <a:buFont typeface="Noto Sans Symbols"/>
              <a:buNone/>
              <a:defRPr sz="1800" b="0" i="0" u="none" strike="noStrike" cap="none">
                <a:solidFill>
                  <a:schemeClr val="accent2"/>
                </a:solidFill>
                <a:latin typeface="Tahoma"/>
                <a:ea typeface="Tahoma"/>
                <a:cs typeface="Tahoma"/>
                <a:sym typeface="Tahoma"/>
              </a:defRPr>
            </a:lvl8pPr>
            <a:lvl9pPr marR="0" lvl="8" algn="ctr">
              <a:lnSpc>
                <a:spcPct val="100000"/>
              </a:lnSpc>
              <a:spcBef>
                <a:spcPts val="360"/>
              </a:spcBef>
              <a:spcAft>
                <a:spcPts val="0"/>
              </a:spcAft>
              <a:buClr>
                <a:srgbClr val="00E4A8"/>
              </a:buClr>
              <a:buSzPts val="1800"/>
              <a:buFont typeface="Noto Sans Symbols"/>
              <a:buNone/>
              <a:defRPr sz="1800" b="0" i="0" u="none" strike="noStrike" cap="none">
                <a:solidFill>
                  <a:schemeClr val="accent2"/>
                </a:solidFill>
                <a:latin typeface="Tahoma"/>
                <a:ea typeface="Tahoma"/>
                <a:cs typeface="Tahoma"/>
                <a:sym typeface="Tahoma"/>
              </a:defRPr>
            </a:lvl9pPr>
          </a:lstStyle>
          <a:p>
            <a:endParaRPr/>
          </a:p>
        </p:txBody>
      </p:sp>
      <p:sp>
        <p:nvSpPr>
          <p:cNvPr id="105" name="Google Shape;105;p48"/>
          <p:cNvSpPr txBox="1">
            <a:spLocks noGrp="1"/>
          </p:cNvSpPr>
          <p:nvPr>
            <p:ph type="sldNum" idx="12"/>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1pPr>
            <a:lvl2pPr marL="0" marR="0" lvl="1"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2pPr>
            <a:lvl3pPr marL="0" marR="0" lvl="2"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3pPr>
            <a:lvl4pPr marL="0" marR="0" lvl="3"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4pPr>
            <a:lvl5pPr marL="0" marR="0" lvl="4"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5pPr>
            <a:lvl6pPr marL="0" marR="0" lvl="5"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6pPr>
            <a:lvl7pPr marL="0" marR="0" lvl="6"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7pPr>
            <a:lvl8pPr marL="0" marR="0" lvl="7"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8pPr>
            <a:lvl9pPr marL="0" marR="0" lvl="8"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9pPr>
          </a:lstStyle>
          <a:p>
            <a:pPr marL="0" lvl="0" indent="0" algn="r" rtl="0">
              <a:spcBef>
                <a:spcPts val="0"/>
              </a:spcBef>
              <a:spcAft>
                <a:spcPts val="0"/>
              </a:spcAft>
              <a:buNone/>
            </a:pPr>
            <a:r>
              <a:rPr lang="en-US"/>
              <a:t>              </a:t>
            </a:r>
            <a:endParaRPr/>
          </a:p>
          <a:p>
            <a:pPr marL="0" lvl="0" indent="0" algn="r" rtl="0">
              <a:spcBef>
                <a:spcPts val="0"/>
              </a:spcBef>
              <a:spcAft>
                <a:spcPts val="0"/>
              </a:spcAft>
              <a:buNone/>
            </a:pPr>
            <a:r>
              <a:rPr lang="en-US"/>
              <a:t>                        </a:t>
            </a:r>
            <a:fld id="{00000000-1234-1234-1234-123412341234}" type="slidenum">
              <a:rPr lang="en-US" b="1"/>
              <a:t>‹#›</a:t>
            </a:fld>
            <a:endParaRPr b="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6"/>
        <p:cNvGrpSpPr/>
        <p:nvPr/>
      </p:nvGrpSpPr>
      <p:grpSpPr>
        <a:xfrm>
          <a:off x="0" y="0"/>
          <a:ext cx="0" cy="0"/>
          <a:chOff x="0" y="0"/>
          <a:chExt cx="0" cy="0"/>
        </a:xfrm>
      </p:grpSpPr>
      <p:sp>
        <p:nvSpPr>
          <p:cNvPr id="107" name="Google Shape;107;p49"/>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accent2"/>
              </a:buClr>
              <a:buSzPts val="1400"/>
              <a:buFont typeface="Tahoma"/>
              <a:buNone/>
              <a:defRPr sz="4000" b="1" i="0" u="none" strike="noStrike" cap="none">
                <a:solidFill>
                  <a:schemeClr val="accent2"/>
                </a:solidFill>
                <a:latin typeface="Tahoma"/>
                <a:ea typeface="Tahoma"/>
                <a:cs typeface="Tahoma"/>
                <a:sym typeface="Tahoma"/>
              </a:defRPr>
            </a:lvl1pPr>
            <a:lvl2pPr marR="0" lvl="1"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2pPr>
            <a:lvl3pPr marR="0" lvl="2"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3pPr>
            <a:lvl4pPr marR="0" lvl="3"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4pPr>
            <a:lvl5pPr marR="0" lvl="4"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5pPr>
            <a:lvl6pPr marR="0" lvl="5"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6pPr>
            <a:lvl7pPr marR="0" lvl="6"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7pPr>
            <a:lvl8pPr marR="0" lvl="7"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8pPr>
            <a:lvl9pPr marR="0" lvl="8"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9pPr>
          </a:lstStyle>
          <a:p>
            <a:endParaRPr/>
          </a:p>
        </p:txBody>
      </p:sp>
      <p:sp>
        <p:nvSpPr>
          <p:cNvPr id="108" name="Google Shape;108;p49"/>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00"/>
              </a:spcBef>
              <a:spcAft>
                <a:spcPts val="0"/>
              </a:spcAft>
              <a:buClr>
                <a:srgbClr val="3333FF"/>
              </a:buClr>
              <a:buSzPts val="2800"/>
              <a:buFont typeface="Noto Sans Symbols"/>
              <a:buNone/>
              <a:defRPr sz="2000" b="0" i="0" u="none" strike="noStrike" cap="none">
                <a:solidFill>
                  <a:schemeClr val="accent2"/>
                </a:solidFill>
                <a:latin typeface="Tahoma"/>
                <a:ea typeface="Tahoma"/>
                <a:cs typeface="Tahoma"/>
                <a:sym typeface="Tahoma"/>
              </a:defRPr>
            </a:lvl1pPr>
            <a:lvl2pPr marL="914400" marR="0" lvl="1" indent="-228600" algn="l">
              <a:lnSpc>
                <a:spcPct val="100000"/>
              </a:lnSpc>
              <a:spcBef>
                <a:spcPts val="360"/>
              </a:spcBef>
              <a:spcAft>
                <a:spcPts val="0"/>
              </a:spcAft>
              <a:buClr>
                <a:srgbClr val="FF0000"/>
              </a:buClr>
              <a:buSzPts val="2600"/>
              <a:buFont typeface="Noto Sans Symbols"/>
              <a:buNone/>
              <a:defRPr sz="1800" b="0" i="0" u="none" strike="noStrike" cap="none">
                <a:solidFill>
                  <a:schemeClr val="accent2"/>
                </a:solidFill>
                <a:latin typeface="Tahoma"/>
                <a:ea typeface="Tahoma"/>
                <a:cs typeface="Tahoma"/>
                <a:sym typeface="Tahoma"/>
              </a:defRPr>
            </a:lvl2pPr>
            <a:lvl3pPr marL="1371600" marR="0" lvl="2" indent="-228600" algn="l">
              <a:lnSpc>
                <a:spcPct val="100000"/>
              </a:lnSpc>
              <a:spcBef>
                <a:spcPts val="320"/>
              </a:spcBef>
              <a:spcAft>
                <a:spcPts val="0"/>
              </a:spcAft>
              <a:buClr>
                <a:srgbClr val="3333CC"/>
              </a:buClr>
              <a:buSzPts val="2400"/>
              <a:buFont typeface="Noto Sans Symbols"/>
              <a:buNone/>
              <a:defRPr sz="1600" b="0" i="0" u="none" strike="noStrike" cap="none">
                <a:solidFill>
                  <a:schemeClr val="accent2"/>
                </a:solidFill>
                <a:latin typeface="Tahoma"/>
                <a:ea typeface="Tahoma"/>
                <a:cs typeface="Tahoma"/>
                <a:sym typeface="Tahoma"/>
              </a:defRPr>
            </a:lvl3pPr>
            <a:lvl4pPr marL="1828800" marR="0" lvl="3" indent="-228600" algn="l">
              <a:lnSpc>
                <a:spcPct val="100000"/>
              </a:lnSpc>
              <a:spcBef>
                <a:spcPts val="280"/>
              </a:spcBef>
              <a:spcAft>
                <a:spcPts val="0"/>
              </a:spcAft>
              <a:buClr>
                <a:srgbClr val="FFCF01"/>
              </a:buClr>
              <a:buSzPts val="2000"/>
              <a:buFont typeface="Noto Sans Symbols"/>
              <a:buNone/>
              <a:defRPr sz="1400" b="0" i="0" u="none" strike="noStrike" cap="none">
                <a:solidFill>
                  <a:schemeClr val="accent2"/>
                </a:solidFill>
                <a:latin typeface="Tahoma"/>
                <a:ea typeface="Tahoma"/>
                <a:cs typeface="Tahoma"/>
                <a:sym typeface="Tahoma"/>
              </a:defRPr>
            </a:lvl4pPr>
            <a:lvl5pPr marL="2286000" marR="0" lvl="4" indent="-228600" algn="l">
              <a:lnSpc>
                <a:spcPct val="100000"/>
              </a:lnSpc>
              <a:spcBef>
                <a:spcPts val="280"/>
              </a:spcBef>
              <a:spcAft>
                <a:spcPts val="0"/>
              </a:spcAft>
              <a:buClr>
                <a:srgbClr val="00E4A8"/>
              </a:buClr>
              <a:buSzPts val="1800"/>
              <a:buFont typeface="Noto Sans Symbols"/>
              <a:buNone/>
              <a:defRPr sz="1400" b="0" i="0" u="none" strike="noStrike" cap="none">
                <a:solidFill>
                  <a:schemeClr val="accent2"/>
                </a:solidFill>
                <a:latin typeface="Tahoma"/>
                <a:ea typeface="Tahoma"/>
                <a:cs typeface="Tahoma"/>
                <a:sym typeface="Tahoma"/>
              </a:defRPr>
            </a:lvl5pPr>
            <a:lvl6pPr marL="2743200" marR="0" lvl="5" indent="-228600" algn="l">
              <a:lnSpc>
                <a:spcPct val="100000"/>
              </a:lnSpc>
              <a:spcBef>
                <a:spcPts val="280"/>
              </a:spcBef>
              <a:spcAft>
                <a:spcPts val="0"/>
              </a:spcAft>
              <a:buClr>
                <a:srgbClr val="00E4A8"/>
              </a:buClr>
              <a:buSzPts val="1800"/>
              <a:buFont typeface="Noto Sans Symbols"/>
              <a:buNone/>
              <a:defRPr sz="1400" b="0" i="0" u="none" strike="noStrike" cap="none">
                <a:solidFill>
                  <a:schemeClr val="accent2"/>
                </a:solidFill>
                <a:latin typeface="Tahoma"/>
                <a:ea typeface="Tahoma"/>
                <a:cs typeface="Tahoma"/>
                <a:sym typeface="Tahoma"/>
              </a:defRPr>
            </a:lvl6pPr>
            <a:lvl7pPr marL="3200400" marR="0" lvl="6" indent="-228600" algn="l">
              <a:lnSpc>
                <a:spcPct val="100000"/>
              </a:lnSpc>
              <a:spcBef>
                <a:spcPts val="280"/>
              </a:spcBef>
              <a:spcAft>
                <a:spcPts val="0"/>
              </a:spcAft>
              <a:buClr>
                <a:srgbClr val="00E4A8"/>
              </a:buClr>
              <a:buSzPts val="1800"/>
              <a:buFont typeface="Noto Sans Symbols"/>
              <a:buNone/>
              <a:defRPr sz="1400" b="0" i="0" u="none" strike="noStrike" cap="none">
                <a:solidFill>
                  <a:schemeClr val="accent2"/>
                </a:solidFill>
                <a:latin typeface="Tahoma"/>
                <a:ea typeface="Tahoma"/>
                <a:cs typeface="Tahoma"/>
                <a:sym typeface="Tahoma"/>
              </a:defRPr>
            </a:lvl7pPr>
            <a:lvl8pPr marL="3657600" marR="0" lvl="7" indent="-228600" algn="l">
              <a:lnSpc>
                <a:spcPct val="100000"/>
              </a:lnSpc>
              <a:spcBef>
                <a:spcPts val="280"/>
              </a:spcBef>
              <a:spcAft>
                <a:spcPts val="0"/>
              </a:spcAft>
              <a:buClr>
                <a:srgbClr val="00E4A8"/>
              </a:buClr>
              <a:buSzPts val="1800"/>
              <a:buFont typeface="Noto Sans Symbols"/>
              <a:buNone/>
              <a:defRPr sz="1400" b="0" i="0" u="none" strike="noStrike" cap="none">
                <a:solidFill>
                  <a:schemeClr val="accent2"/>
                </a:solidFill>
                <a:latin typeface="Tahoma"/>
                <a:ea typeface="Tahoma"/>
                <a:cs typeface="Tahoma"/>
                <a:sym typeface="Tahoma"/>
              </a:defRPr>
            </a:lvl8pPr>
            <a:lvl9pPr marL="4114800" marR="0" lvl="8" indent="-228600" algn="l">
              <a:lnSpc>
                <a:spcPct val="100000"/>
              </a:lnSpc>
              <a:spcBef>
                <a:spcPts val="280"/>
              </a:spcBef>
              <a:spcAft>
                <a:spcPts val="0"/>
              </a:spcAft>
              <a:buClr>
                <a:srgbClr val="00E4A8"/>
              </a:buClr>
              <a:buSzPts val="1800"/>
              <a:buFont typeface="Noto Sans Symbols"/>
              <a:buNone/>
              <a:defRPr sz="1400" b="0" i="0" u="none" strike="noStrike" cap="none">
                <a:solidFill>
                  <a:schemeClr val="accent2"/>
                </a:solidFill>
                <a:latin typeface="Tahoma"/>
                <a:ea typeface="Tahoma"/>
                <a:cs typeface="Tahoma"/>
                <a:sym typeface="Tahoma"/>
              </a:defRPr>
            </a:lvl9pPr>
          </a:lstStyle>
          <a:p>
            <a:endParaRPr/>
          </a:p>
        </p:txBody>
      </p:sp>
      <p:sp>
        <p:nvSpPr>
          <p:cNvPr id="109" name="Google Shape;109;p49"/>
          <p:cNvSpPr txBox="1">
            <a:spLocks noGrp="1"/>
          </p:cNvSpPr>
          <p:nvPr>
            <p:ph type="sldNum" idx="12"/>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1pPr>
            <a:lvl2pPr marL="0" marR="0" lvl="1"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2pPr>
            <a:lvl3pPr marL="0" marR="0" lvl="2"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3pPr>
            <a:lvl4pPr marL="0" marR="0" lvl="3"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4pPr>
            <a:lvl5pPr marL="0" marR="0" lvl="4"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5pPr>
            <a:lvl6pPr marL="0" marR="0" lvl="5"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6pPr>
            <a:lvl7pPr marL="0" marR="0" lvl="6"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7pPr>
            <a:lvl8pPr marL="0" marR="0" lvl="7"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8pPr>
            <a:lvl9pPr marL="0" marR="0" lvl="8"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9pPr>
          </a:lstStyle>
          <a:p>
            <a:pPr marL="0" lvl="0" indent="0" algn="r" rtl="0">
              <a:spcBef>
                <a:spcPts val="0"/>
              </a:spcBef>
              <a:spcAft>
                <a:spcPts val="0"/>
              </a:spcAft>
              <a:buNone/>
            </a:pPr>
            <a:r>
              <a:rPr lang="en-US"/>
              <a:t>              </a:t>
            </a:r>
            <a:endParaRPr/>
          </a:p>
          <a:p>
            <a:pPr marL="0" lvl="0" indent="0" algn="r" rtl="0">
              <a:spcBef>
                <a:spcPts val="0"/>
              </a:spcBef>
              <a:spcAft>
                <a:spcPts val="0"/>
              </a:spcAft>
              <a:buNone/>
            </a:pPr>
            <a:r>
              <a:rPr lang="en-US"/>
              <a:t>                        </a:t>
            </a:r>
            <a:fld id="{00000000-1234-1234-1234-123412341234}" type="slidenum">
              <a:rPr lang="en-US" b="1"/>
              <a:t>‹#›</a:t>
            </a:fld>
            <a:endParaRPr b="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0"/>
        <p:cNvGrpSpPr/>
        <p:nvPr/>
      </p:nvGrpSpPr>
      <p:grpSpPr>
        <a:xfrm>
          <a:off x="0" y="0"/>
          <a:ext cx="0" cy="0"/>
          <a:chOff x="0" y="0"/>
          <a:chExt cx="0" cy="0"/>
        </a:xfrm>
      </p:grpSpPr>
      <p:sp>
        <p:nvSpPr>
          <p:cNvPr id="111" name="Google Shape;111;p5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1pPr>
            <a:lvl2pPr marR="0" lvl="1"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2pPr>
            <a:lvl3pPr marR="0" lvl="2"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3pPr>
            <a:lvl4pPr marR="0" lvl="3"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4pPr>
            <a:lvl5pPr marR="0" lvl="4"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5pPr>
            <a:lvl6pPr marR="0" lvl="5"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6pPr>
            <a:lvl7pPr marR="0" lvl="6"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7pPr>
            <a:lvl8pPr marR="0" lvl="7"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8pPr>
            <a:lvl9pPr marR="0" lvl="8"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9pPr>
          </a:lstStyle>
          <a:p>
            <a:endParaRPr/>
          </a:p>
        </p:txBody>
      </p:sp>
      <p:sp>
        <p:nvSpPr>
          <p:cNvPr id="112" name="Google Shape;112;p50"/>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80"/>
              </a:spcBef>
              <a:spcAft>
                <a:spcPts val="0"/>
              </a:spcAft>
              <a:buClr>
                <a:srgbClr val="3333FF"/>
              </a:buClr>
              <a:buSzPts val="2800"/>
              <a:buFont typeface="Noto Sans Symbols"/>
              <a:buNone/>
              <a:defRPr sz="2400" b="1" i="0" u="none" strike="noStrike" cap="none">
                <a:solidFill>
                  <a:schemeClr val="accent2"/>
                </a:solidFill>
                <a:latin typeface="Tahoma"/>
                <a:ea typeface="Tahoma"/>
                <a:cs typeface="Tahoma"/>
                <a:sym typeface="Tahoma"/>
              </a:defRPr>
            </a:lvl1pPr>
            <a:lvl2pPr marL="914400" marR="0" lvl="1" indent="-228600" algn="l">
              <a:lnSpc>
                <a:spcPct val="100000"/>
              </a:lnSpc>
              <a:spcBef>
                <a:spcPts val="400"/>
              </a:spcBef>
              <a:spcAft>
                <a:spcPts val="0"/>
              </a:spcAft>
              <a:buClr>
                <a:srgbClr val="FF0000"/>
              </a:buClr>
              <a:buSzPts val="2600"/>
              <a:buFont typeface="Noto Sans Symbols"/>
              <a:buNone/>
              <a:defRPr sz="2000" b="1" i="0" u="none" strike="noStrike" cap="none">
                <a:solidFill>
                  <a:schemeClr val="accent2"/>
                </a:solidFill>
                <a:latin typeface="Tahoma"/>
                <a:ea typeface="Tahoma"/>
                <a:cs typeface="Tahoma"/>
                <a:sym typeface="Tahoma"/>
              </a:defRPr>
            </a:lvl2pPr>
            <a:lvl3pPr marL="1371600" marR="0" lvl="2" indent="-228600" algn="l">
              <a:lnSpc>
                <a:spcPct val="100000"/>
              </a:lnSpc>
              <a:spcBef>
                <a:spcPts val="360"/>
              </a:spcBef>
              <a:spcAft>
                <a:spcPts val="0"/>
              </a:spcAft>
              <a:buClr>
                <a:srgbClr val="3333CC"/>
              </a:buClr>
              <a:buSzPts val="2400"/>
              <a:buFont typeface="Noto Sans Symbols"/>
              <a:buNone/>
              <a:defRPr sz="1800" b="1" i="0" u="none" strike="noStrike" cap="none">
                <a:solidFill>
                  <a:schemeClr val="accent2"/>
                </a:solidFill>
                <a:latin typeface="Tahoma"/>
                <a:ea typeface="Tahoma"/>
                <a:cs typeface="Tahoma"/>
                <a:sym typeface="Tahoma"/>
              </a:defRPr>
            </a:lvl3pPr>
            <a:lvl4pPr marL="1828800" marR="0" lvl="3" indent="-228600" algn="l">
              <a:lnSpc>
                <a:spcPct val="100000"/>
              </a:lnSpc>
              <a:spcBef>
                <a:spcPts val="320"/>
              </a:spcBef>
              <a:spcAft>
                <a:spcPts val="0"/>
              </a:spcAft>
              <a:buClr>
                <a:srgbClr val="FFCF01"/>
              </a:buClr>
              <a:buSzPts val="2000"/>
              <a:buFont typeface="Noto Sans Symbols"/>
              <a:buNone/>
              <a:defRPr sz="1600" b="1" i="0" u="none" strike="noStrike" cap="none">
                <a:solidFill>
                  <a:schemeClr val="accent2"/>
                </a:solidFill>
                <a:latin typeface="Tahoma"/>
                <a:ea typeface="Tahoma"/>
                <a:cs typeface="Tahoma"/>
                <a:sym typeface="Tahoma"/>
              </a:defRPr>
            </a:lvl4pPr>
            <a:lvl5pPr marL="2286000" marR="0" lvl="4" indent="-228600" algn="l">
              <a:lnSpc>
                <a:spcPct val="100000"/>
              </a:lnSpc>
              <a:spcBef>
                <a:spcPts val="320"/>
              </a:spcBef>
              <a:spcAft>
                <a:spcPts val="0"/>
              </a:spcAft>
              <a:buClr>
                <a:srgbClr val="00E4A8"/>
              </a:buClr>
              <a:buSzPts val="1800"/>
              <a:buFont typeface="Noto Sans Symbols"/>
              <a:buNone/>
              <a:defRPr sz="1600" b="1" i="0" u="none" strike="noStrike" cap="none">
                <a:solidFill>
                  <a:schemeClr val="accent2"/>
                </a:solidFill>
                <a:latin typeface="Tahoma"/>
                <a:ea typeface="Tahoma"/>
                <a:cs typeface="Tahoma"/>
                <a:sym typeface="Tahoma"/>
              </a:defRPr>
            </a:lvl5pPr>
            <a:lvl6pPr marL="2743200" marR="0" lvl="5" indent="-228600" algn="l">
              <a:lnSpc>
                <a:spcPct val="100000"/>
              </a:lnSpc>
              <a:spcBef>
                <a:spcPts val="320"/>
              </a:spcBef>
              <a:spcAft>
                <a:spcPts val="0"/>
              </a:spcAft>
              <a:buClr>
                <a:srgbClr val="00E4A8"/>
              </a:buClr>
              <a:buSzPts val="1800"/>
              <a:buFont typeface="Noto Sans Symbols"/>
              <a:buNone/>
              <a:defRPr sz="1600" b="1" i="0" u="none" strike="noStrike" cap="none">
                <a:solidFill>
                  <a:schemeClr val="accent2"/>
                </a:solidFill>
                <a:latin typeface="Tahoma"/>
                <a:ea typeface="Tahoma"/>
                <a:cs typeface="Tahoma"/>
                <a:sym typeface="Tahoma"/>
              </a:defRPr>
            </a:lvl6pPr>
            <a:lvl7pPr marL="3200400" marR="0" lvl="6" indent="-228600" algn="l">
              <a:lnSpc>
                <a:spcPct val="100000"/>
              </a:lnSpc>
              <a:spcBef>
                <a:spcPts val="320"/>
              </a:spcBef>
              <a:spcAft>
                <a:spcPts val="0"/>
              </a:spcAft>
              <a:buClr>
                <a:srgbClr val="00E4A8"/>
              </a:buClr>
              <a:buSzPts val="1800"/>
              <a:buFont typeface="Noto Sans Symbols"/>
              <a:buNone/>
              <a:defRPr sz="1600" b="1" i="0" u="none" strike="noStrike" cap="none">
                <a:solidFill>
                  <a:schemeClr val="accent2"/>
                </a:solidFill>
                <a:latin typeface="Tahoma"/>
                <a:ea typeface="Tahoma"/>
                <a:cs typeface="Tahoma"/>
                <a:sym typeface="Tahoma"/>
              </a:defRPr>
            </a:lvl7pPr>
            <a:lvl8pPr marL="3657600" marR="0" lvl="7" indent="-228600" algn="l">
              <a:lnSpc>
                <a:spcPct val="100000"/>
              </a:lnSpc>
              <a:spcBef>
                <a:spcPts val="320"/>
              </a:spcBef>
              <a:spcAft>
                <a:spcPts val="0"/>
              </a:spcAft>
              <a:buClr>
                <a:srgbClr val="00E4A8"/>
              </a:buClr>
              <a:buSzPts val="1800"/>
              <a:buFont typeface="Noto Sans Symbols"/>
              <a:buNone/>
              <a:defRPr sz="1600" b="1" i="0" u="none" strike="noStrike" cap="none">
                <a:solidFill>
                  <a:schemeClr val="accent2"/>
                </a:solidFill>
                <a:latin typeface="Tahoma"/>
                <a:ea typeface="Tahoma"/>
                <a:cs typeface="Tahoma"/>
                <a:sym typeface="Tahoma"/>
              </a:defRPr>
            </a:lvl8pPr>
            <a:lvl9pPr marL="4114800" marR="0" lvl="8" indent="-228600" algn="l">
              <a:lnSpc>
                <a:spcPct val="100000"/>
              </a:lnSpc>
              <a:spcBef>
                <a:spcPts val="320"/>
              </a:spcBef>
              <a:spcAft>
                <a:spcPts val="0"/>
              </a:spcAft>
              <a:buClr>
                <a:srgbClr val="00E4A8"/>
              </a:buClr>
              <a:buSzPts val="1800"/>
              <a:buFont typeface="Noto Sans Symbols"/>
              <a:buNone/>
              <a:defRPr sz="1600" b="1" i="0" u="none" strike="noStrike" cap="none">
                <a:solidFill>
                  <a:schemeClr val="accent2"/>
                </a:solidFill>
                <a:latin typeface="Tahoma"/>
                <a:ea typeface="Tahoma"/>
                <a:cs typeface="Tahoma"/>
                <a:sym typeface="Tahoma"/>
              </a:defRPr>
            </a:lvl9pPr>
          </a:lstStyle>
          <a:p>
            <a:endParaRPr/>
          </a:p>
        </p:txBody>
      </p:sp>
      <p:sp>
        <p:nvSpPr>
          <p:cNvPr id="113" name="Google Shape;113;p50"/>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rgbClr val="3333FF"/>
              </a:buClr>
              <a:buSzPts val="2400"/>
              <a:buFont typeface="Noto Sans Symbols"/>
              <a:buChar char="▪"/>
              <a:defRPr sz="2400" b="0" i="0" u="none" strike="noStrike" cap="none">
                <a:solidFill>
                  <a:schemeClr val="accent2"/>
                </a:solidFill>
                <a:latin typeface="Tahoma"/>
                <a:ea typeface="Tahoma"/>
                <a:cs typeface="Tahoma"/>
                <a:sym typeface="Tahoma"/>
              </a:defRPr>
            </a:lvl1pPr>
            <a:lvl2pPr marL="914400" marR="0" lvl="1" indent="-355600" algn="l">
              <a:lnSpc>
                <a:spcPct val="100000"/>
              </a:lnSpc>
              <a:spcBef>
                <a:spcPts val="400"/>
              </a:spcBef>
              <a:spcAft>
                <a:spcPts val="0"/>
              </a:spcAft>
              <a:buClr>
                <a:srgbClr val="FF0000"/>
              </a:buClr>
              <a:buSzPts val="2000"/>
              <a:buFont typeface="Noto Sans Symbols"/>
              <a:buChar char="▪"/>
              <a:defRPr sz="2000" b="0" i="0" u="none" strike="noStrike" cap="none">
                <a:solidFill>
                  <a:schemeClr val="accent2"/>
                </a:solidFill>
                <a:latin typeface="Tahoma"/>
                <a:ea typeface="Tahoma"/>
                <a:cs typeface="Tahoma"/>
                <a:sym typeface="Tahoma"/>
              </a:defRPr>
            </a:lvl2pPr>
            <a:lvl3pPr marL="1371600" marR="0" lvl="2" indent="-342900" algn="l">
              <a:lnSpc>
                <a:spcPct val="100000"/>
              </a:lnSpc>
              <a:spcBef>
                <a:spcPts val="360"/>
              </a:spcBef>
              <a:spcAft>
                <a:spcPts val="0"/>
              </a:spcAft>
              <a:buClr>
                <a:srgbClr val="3333CC"/>
              </a:buClr>
              <a:buSzPts val="1800"/>
              <a:buFont typeface="Noto Sans Symbols"/>
              <a:buChar char="▪"/>
              <a:defRPr sz="1800" b="0" i="0" u="none" strike="noStrike" cap="none">
                <a:solidFill>
                  <a:schemeClr val="accent2"/>
                </a:solidFill>
                <a:latin typeface="Tahoma"/>
                <a:ea typeface="Tahoma"/>
                <a:cs typeface="Tahoma"/>
                <a:sym typeface="Tahoma"/>
              </a:defRPr>
            </a:lvl3pPr>
            <a:lvl4pPr marL="1828800" marR="0" lvl="3" indent="-330200" algn="l">
              <a:lnSpc>
                <a:spcPct val="100000"/>
              </a:lnSpc>
              <a:spcBef>
                <a:spcPts val="320"/>
              </a:spcBef>
              <a:spcAft>
                <a:spcPts val="0"/>
              </a:spcAft>
              <a:buClr>
                <a:srgbClr val="FFCF01"/>
              </a:buClr>
              <a:buSzPts val="1600"/>
              <a:buFont typeface="Noto Sans Symbols"/>
              <a:buChar char="▪"/>
              <a:defRPr sz="1600" b="0" i="0" u="none" strike="noStrike" cap="none">
                <a:solidFill>
                  <a:schemeClr val="accent2"/>
                </a:solidFill>
                <a:latin typeface="Tahoma"/>
                <a:ea typeface="Tahoma"/>
                <a:cs typeface="Tahoma"/>
                <a:sym typeface="Tahoma"/>
              </a:defRPr>
            </a:lvl4pPr>
            <a:lvl5pPr marL="2286000" marR="0" lvl="4" indent="-330200" algn="l">
              <a:lnSpc>
                <a:spcPct val="100000"/>
              </a:lnSpc>
              <a:spcBef>
                <a:spcPts val="320"/>
              </a:spcBef>
              <a:spcAft>
                <a:spcPts val="0"/>
              </a:spcAft>
              <a:buClr>
                <a:srgbClr val="00E4A8"/>
              </a:buClr>
              <a:buSzPts val="1600"/>
              <a:buFont typeface="Noto Sans Symbols"/>
              <a:buChar char="▪"/>
              <a:defRPr sz="1600" b="0" i="0" u="none" strike="noStrike" cap="none">
                <a:solidFill>
                  <a:schemeClr val="accent2"/>
                </a:solidFill>
                <a:latin typeface="Tahoma"/>
                <a:ea typeface="Tahoma"/>
                <a:cs typeface="Tahoma"/>
                <a:sym typeface="Tahoma"/>
              </a:defRPr>
            </a:lvl5pPr>
            <a:lvl6pPr marL="2743200" marR="0" lvl="5" indent="-330200" algn="l">
              <a:lnSpc>
                <a:spcPct val="100000"/>
              </a:lnSpc>
              <a:spcBef>
                <a:spcPts val="320"/>
              </a:spcBef>
              <a:spcAft>
                <a:spcPts val="0"/>
              </a:spcAft>
              <a:buClr>
                <a:srgbClr val="00E4A8"/>
              </a:buClr>
              <a:buSzPts val="1600"/>
              <a:buFont typeface="Noto Sans Symbols"/>
              <a:buChar char="▪"/>
              <a:defRPr sz="1600" b="0" i="0" u="none" strike="noStrike" cap="none">
                <a:solidFill>
                  <a:schemeClr val="accent2"/>
                </a:solidFill>
                <a:latin typeface="Tahoma"/>
                <a:ea typeface="Tahoma"/>
                <a:cs typeface="Tahoma"/>
                <a:sym typeface="Tahoma"/>
              </a:defRPr>
            </a:lvl6pPr>
            <a:lvl7pPr marL="3200400" marR="0" lvl="6" indent="-330200" algn="l">
              <a:lnSpc>
                <a:spcPct val="100000"/>
              </a:lnSpc>
              <a:spcBef>
                <a:spcPts val="320"/>
              </a:spcBef>
              <a:spcAft>
                <a:spcPts val="0"/>
              </a:spcAft>
              <a:buClr>
                <a:srgbClr val="00E4A8"/>
              </a:buClr>
              <a:buSzPts val="1600"/>
              <a:buFont typeface="Noto Sans Symbols"/>
              <a:buChar char="▪"/>
              <a:defRPr sz="1600" b="0" i="0" u="none" strike="noStrike" cap="none">
                <a:solidFill>
                  <a:schemeClr val="accent2"/>
                </a:solidFill>
                <a:latin typeface="Tahoma"/>
                <a:ea typeface="Tahoma"/>
                <a:cs typeface="Tahoma"/>
                <a:sym typeface="Tahoma"/>
              </a:defRPr>
            </a:lvl7pPr>
            <a:lvl8pPr marL="3657600" marR="0" lvl="7" indent="-330200" algn="l">
              <a:lnSpc>
                <a:spcPct val="100000"/>
              </a:lnSpc>
              <a:spcBef>
                <a:spcPts val="320"/>
              </a:spcBef>
              <a:spcAft>
                <a:spcPts val="0"/>
              </a:spcAft>
              <a:buClr>
                <a:srgbClr val="00E4A8"/>
              </a:buClr>
              <a:buSzPts val="1600"/>
              <a:buFont typeface="Noto Sans Symbols"/>
              <a:buChar char="▪"/>
              <a:defRPr sz="1600" b="0" i="0" u="none" strike="noStrike" cap="none">
                <a:solidFill>
                  <a:schemeClr val="accent2"/>
                </a:solidFill>
                <a:latin typeface="Tahoma"/>
                <a:ea typeface="Tahoma"/>
                <a:cs typeface="Tahoma"/>
                <a:sym typeface="Tahoma"/>
              </a:defRPr>
            </a:lvl8pPr>
            <a:lvl9pPr marL="4114800" marR="0" lvl="8" indent="-330200" algn="l">
              <a:lnSpc>
                <a:spcPct val="100000"/>
              </a:lnSpc>
              <a:spcBef>
                <a:spcPts val="320"/>
              </a:spcBef>
              <a:spcAft>
                <a:spcPts val="0"/>
              </a:spcAft>
              <a:buClr>
                <a:srgbClr val="00E4A8"/>
              </a:buClr>
              <a:buSzPts val="1600"/>
              <a:buFont typeface="Noto Sans Symbols"/>
              <a:buChar char="▪"/>
              <a:defRPr sz="1600" b="0" i="0" u="none" strike="noStrike" cap="none">
                <a:solidFill>
                  <a:schemeClr val="accent2"/>
                </a:solidFill>
                <a:latin typeface="Tahoma"/>
                <a:ea typeface="Tahoma"/>
                <a:cs typeface="Tahoma"/>
                <a:sym typeface="Tahoma"/>
              </a:defRPr>
            </a:lvl9pPr>
          </a:lstStyle>
          <a:p>
            <a:endParaRPr/>
          </a:p>
        </p:txBody>
      </p:sp>
      <p:sp>
        <p:nvSpPr>
          <p:cNvPr id="114" name="Google Shape;114;p50"/>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80"/>
              </a:spcBef>
              <a:spcAft>
                <a:spcPts val="0"/>
              </a:spcAft>
              <a:buClr>
                <a:srgbClr val="3333FF"/>
              </a:buClr>
              <a:buSzPts val="2800"/>
              <a:buFont typeface="Noto Sans Symbols"/>
              <a:buNone/>
              <a:defRPr sz="2400" b="1" i="0" u="none" strike="noStrike" cap="none">
                <a:solidFill>
                  <a:schemeClr val="accent2"/>
                </a:solidFill>
                <a:latin typeface="Tahoma"/>
                <a:ea typeface="Tahoma"/>
                <a:cs typeface="Tahoma"/>
                <a:sym typeface="Tahoma"/>
              </a:defRPr>
            </a:lvl1pPr>
            <a:lvl2pPr marL="914400" marR="0" lvl="1" indent="-228600" algn="l">
              <a:lnSpc>
                <a:spcPct val="100000"/>
              </a:lnSpc>
              <a:spcBef>
                <a:spcPts val="400"/>
              </a:spcBef>
              <a:spcAft>
                <a:spcPts val="0"/>
              </a:spcAft>
              <a:buClr>
                <a:srgbClr val="FF0000"/>
              </a:buClr>
              <a:buSzPts val="2600"/>
              <a:buFont typeface="Noto Sans Symbols"/>
              <a:buNone/>
              <a:defRPr sz="2000" b="1" i="0" u="none" strike="noStrike" cap="none">
                <a:solidFill>
                  <a:schemeClr val="accent2"/>
                </a:solidFill>
                <a:latin typeface="Tahoma"/>
                <a:ea typeface="Tahoma"/>
                <a:cs typeface="Tahoma"/>
                <a:sym typeface="Tahoma"/>
              </a:defRPr>
            </a:lvl2pPr>
            <a:lvl3pPr marL="1371600" marR="0" lvl="2" indent="-228600" algn="l">
              <a:lnSpc>
                <a:spcPct val="100000"/>
              </a:lnSpc>
              <a:spcBef>
                <a:spcPts val="360"/>
              </a:spcBef>
              <a:spcAft>
                <a:spcPts val="0"/>
              </a:spcAft>
              <a:buClr>
                <a:srgbClr val="3333CC"/>
              </a:buClr>
              <a:buSzPts val="2400"/>
              <a:buFont typeface="Noto Sans Symbols"/>
              <a:buNone/>
              <a:defRPr sz="1800" b="1" i="0" u="none" strike="noStrike" cap="none">
                <a:solidFill>
                  <a:schemeClr val="accent2"/>
                </a:solidFill>
                <a:latin typeface="Tahoma"/>
                <a:ea typeface="Tahoma"/>
                <a:cs typeface="Tahoma"/>
                <a:sym typeface="Tahoma"/>
              </a:defRPr>
            </a:lvl3pPr>
            <a:lvl4pPr marL="1828800" marR="0" lvl="3" indent="-228600" algn="l">
              <a:lnSpc>
                <a:spcPct val="100000"/>
              </a:lnSpc>
              <a:spcBef>
                <a:spcPts val="320"/>
              </a:spcBef>
              <a:spcAft>
                <a:spcPts val="0"/>
              </a:spcAft>
              <a:buClr>
                <a:srgbClr val="FFCF01"/>
              </a:buClr>
              <a:buSzPts val="2000"/>
              <a:buFont typeface="Noto Sans Symbols"/>
              <a:buNone/>
              <a:defRPr sz="1600" b="1" i="0" u="none" strike="noStrike" cap="none">
                <a:solidFill>
                  <a:schemeClr val="accent2"/>
                </a:solidFill>
                <a:latin typeface="Tahoma"/>
                <a:ea typeface="Tahoma"/>
                <a:cs typeface="Tahoma"/>
                <a:sym typeface="Tahoma"/>
              </a:defRPr>
            </a:lvl4pPr>
            <a:lvl5pPr marL="2286000" marR="0" lvl="4" indent="-228600" algn="l">
              <a:lnSpc>
                <a:spcPct val="100000"/>
              </a:lnSpc>
              <a:spcBef>
                <a:spcPts val="320"/>
              </a:spcBef>
              <a:spcAft>
                <a:spcPts val="0"/>
              </a:spcAft>
              <a:buClr>
                <a:srgbClr val="00E4A8"/>
              </a:buClr>
              <a:buSzPts val="1800"/>
              <a:buFont typeface="Noto Sans Symbols"/>
              <a:buNone/>
              <a:defRPr sz="1600" b="1" i="0" u="none" strike="noStrike" cap="none">
                <a:solidFill>
                  <a:schemeClr val="accent2"/>
                </a:solidFill>
                <a:latin typeface="Tahoma"/>
                <a:ea typeface="Tahoma"/>
                <a:cs typeface="Tahoma"/>
                <a:sym typeface="Tahoma"/>
              </a:defRPr>
            </a:lvl5pPr>
            <a:lvl6pPr marL="2743200" marR="0" lvl="5" indent="-228600" algn="l">
              <a:lnSpc>
                <a:spcPct val="100000"/>
              </a:lnSpc>
              <a:spcBef>
                <a:spcPts val="320"/>
              </a:spcBef>
              <a:spcAft>
                <a:spcPts val="0"/>
              </a:spcAft>
              <a:buClr>
                <a:srgbClr val="00E4A8"/>
              </a:buClr>
              <a:buSzPts val="1800"/>
              <a:buFont typeface="Noto Sans Symbols"/>
              <a:buNone/>
              <a:defRPr sz="1600" b="1" i="0" u="none" strike="noStrike" cap="none">
                <a:solidFill>
                  <a:schemeClr val="accent2"/>
                </a:solidFill>
                <a:latin typeface="Tahoma"/>
                <a:ea typeface="Tahoma"/>
                <a:cs typeface="Tahoma"/>
                <a:sym typeface="Tahoma"/>
              </a:defRPr>
            </a:lvl6pPr>
            <a:lvl7pPr marL="3200400" marR="0" lvl="6" indent="-228600" algn="l">
              <a:lnSpc>
                <a:spcPct val="100000"/>
              </a:lnSpc>
              <a:spcBef>
                <a:spcPts val="320"/>
              </a:spcBef>
              <a:spcAft>
                <a:spcPts val="0"/>
              </a:spcAft>
              <a:buClr>
                <a:srgbClr val="00E4A8"/>
              </a:buClr>
              <a:buSzPts val="1800"/>
              <a:buFont typeface="Noto Sans Symbols"/>
              <a:buNone/>
              <a:defRPr sz="1600" b="1" i="0" u="none" strike="noStrike" cap="none">
                <a:solidFill>
                  <a:schemeClr val="accent2"/>
                </a:solidFill>
                <a:latin typeface="Tahoma"/>
                <a:ea typeface="Tahoma"/>
                <a:cs typeface="Tahoma"/>
                <a:sym typeface="Tahoma"/>
              </a:defRPr>
            </a:lvl7pPr>
            <a:lvl8pPr marL="3657600" marR="0" lvl="7" indent="-228600" algn="l">
              <a:lnSpc>
                <a:spcPct val="100000"/>
              </a:lnSpc>
              <a:spcBef>
                <a:spcPts val="320"/>
              </a:spcBef>
              <a:spcAft>
                <a:spcPts val="0"/>
              </a:spcAft>
              <a:buClr>
                <a:srgbClr val="00E4A8"/>
              </a:buClr>
              <a:buSzPts val="1800"/>
              <a:buFont typeface="Noto Sans Symbols"/>
              <a:buNone/>
              <a:defRPr sz="1600" b="1" i="0" u="none" strike="noStrike" cap="none">
                <a:solidFill>
                  <a:schemeClr val="accent2"/>
                </a:solidFill>
                <a:latin typeface="Tahoma"/>
                <a:ea typeface="Tahoma"/>
                <a:cs typeface="Tahoma"/>
                <a:sym typeface="Tahoma"/>
              </a:defRPr>
            </a:lvl8pPr>
            <a:lvl9pPr marL="4114800" marR="0" lvl="8" indent="-228600" algn="l">
              <a:lnSpc>
                <a:spcPct val="100000"/>
              </a:lnSpc>
              <a:spcBef>
                <a:spcPts val="320"/>
              </a:spcBef>
              <a:spcAft>
                <a:spcPts val="0"/>
              </a:spcAft>
              <a:buClr>
                <a:srgbClr val="00E4A8"/>
              </a:buClr>
              <a:buSzPts val="1800"/>
              <a:buFont typeface="Noto Sans Symbols"/>
              <a:buNone/>
              <a:defRPr sz="1600" b="1" i="0" u="none" strike="noStrike" cap="none">
                <a:solidFill>
                  <a:schemeClr val="accent2"/>
                </a:solidFill>
                <a:latin typeface="Tahoma"/>
                <a:ea typeface="Tahoma"/>
                <a:cs typeface="Tahoma"/>
                <a:sym typeface="Tahoma"/>
              </a:defRPr>
            </a:lvl9pPr>
          </a:lstStyle>
          <a:p>
            <a:endParaRPr/>
          </a:p>
        </p:txBody>
      </p:sp>
      <p:sp>
        <p:nvSpPr>
          <p:cNvPr id="115" name="Google Shape;115;p50"/>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rgbClr val="3333FF"/>
              </a:buClr>
              <a:buSzPts val="2400"/>
              <a:buFont typeface="Noto Sans Symbols"/>
              <a:buChar char="▪"/>
              <a:defRPr sz="2400" b="0" i="0" u="none" strike="noStrike" cap="none">
                <a:solidFill>
                  <a:schemeClr val="accent2"/>
                </a:solidFill>
                <a:latin typeface="Tahoma"/>
                <a:ea typeface="Tahoma"/>
                <a:cs typeface="Tahoma"/>
                <a:sym typeface="Tahoma"/>
              </a:defRPr>
            </a:lvl1pPr>
            <a:lvl2pPr marL="914400" marR="0" lvl="1" indent="-355600" algn="l">
              <a:lnSpc>
                <a:spcPct val="100000"/>
              </a:lnSpc>
              <a:spcBef>
                <a:spcPts val="400"/>
              </a:spcBef>
              <a:spcAft>
                <a:spcPts val="0"/>
              </a:spcAft>
              <a:buClr>
                <a:srgbClr val="FF0000"/>
              </a:buClr>
              <a:buSzPts val="2000"/>
              <a:buFont typeface="Noto Sans Symbols"/>
              <a:buChar char="▪"/>
              <a:defRPr sz="2000" b="0" i="0" u="none" strike="noStrike" cap="none">
                <a:solidFill>
                  <a:schemeClr val="accent2"/>
                </a:solidFill>
                <a:latin typeface="Tahoma"/>
                <a:ea typeface="Tahoma"/>
                <a:cs typeface="Tahoma"/>
                <a:sym typeface="Tahoma"/>
              </a:defRPr>
            </a:lvl2pPr>
            <a:lvl3pPr marL="1371600" marR="0" lvl="2" indent="-342900" algn="l">
              <a:lnSpc>
                <a:spcPct val="100000"/>
              </a:lnSpc>
              <a:spcBef>
                <a:spcPts val="360"/>
              </a:spcBef>
              <a:spcAft>
                <a:spcPts val="0"/>
              </a:spcAft>
              <a:buClr>
                <a:srgbClr val="3333CC"/>
              </a:buClr>
              <a:buSzPts val="1800"/>
              <a:buFont typeface="Noto Sans Symbols"/>
              <a:buChar char="▪"/>
              <a:defRPr sz="1800" b="0" i="0" u="none" strike="noStrike" cap="none">
                <a:solidFill>
                  <a:schemeClr val="accent2"/>
                </a:solidFill>
                <a:latin typeface="Tahoma"/>
                <a:ea typeface="Tahoma"/>
                <a:cs typeface="Tahoma"/>
                <a:sym typeface="Tahoma"/>
              </a:defRPr>
            </a:lvl3pPr>
            <a:lvl4pPr marL="1828800" marR="0" lvl="3" indent="-330200" algn="l">
              <a:lnSpc>
                <a:spcPct val="100000"/>
              </a:lnSpc>
              <a:spcBef>
                <a:spcPts val="320"/>
              </a:spcBef>
              <a:spcAft>
                <a:spcPts val="0"/>
              </a:spcAft>
              <a:buClr>
                <a:srgbClr val="FFCF01"/>
              </a:buClr>
              <a:buSzPts val="1600"/>
              <a:buFont typeface="Noto Sans Symbols"/>
              <a:buChar char="▪"/>
              <a:defRPr sz="1600" b="0" i="0" u="none" strike="noStrike" cap="none">
                <a:solidFill>
                  <a:schemeClr val="accent2"/>
                </a:solidFill>
                <a:latin typeface="Tahoma"/>
                <a:ea typeface="Tahoma"/>
                <a:cs typeface="Tahoma"/>
                <a:sym typeface="Tahoma"/>
              </a:defRPr>
            </a:lvl4pPr>
            <a:lvl5pPr marL="2286000" marR="0" lvl="4" indent="-330200" algn="l">
              <a:lnSpc>
                <a:spcPct val="100000"/>
              </a:lnSpc>
              <a:spcBef>
                <a:spcPts val="320"/>
              </a:spcBef>
              <a:spcAft>
                <a:spcPts val="0"/>
              </a:spcAft>
              <a:buClr>
                <a:srgbClr val="00E4A8"/>
              </a:buClr>
              <a:buSzPts val="1600"/>
              <a:buFont typeface="Noto Sans Symbols"/>
              <a:buChar char="▪"/>
              <a:defRPr sz="1600" b="0" i="0" u="none" strike="noStrike" cap="none">
                <a:solidFill>
                  <a:schemeClr val="accent2"/>
                </a:solidFill>
                <a:latin typeface="Tahoma"/>
                <a:ea typeface="Tahoma"/>
                <a:cs typeface="Tahoma"/>
                <a:sym typeface="Tahoma"/>
              </a:defRPr>
            </a:lvl5pPr>
            <a:lvl6pPr marL="2743200" marR="0" lvl="5" indent="-330200" algn="l">
              <a:lnSpc>
                <a:spcPct val="100000"/>
              </a:lnSpc>
              <a:spcBef>
                <a:spcPts val="320"/>
              </a:spcBef>
              <a:spcAft>
                <a:spcPts val="0"/>
              </a:spcAft>
              <a:buClr>
                <a:srgbClr val="00E4A8"/>
              </a:buClr>
              <a:buSzPts val="1600"/>
              <a:buFont typeface="Noto Sans Symbols"/>
              <a:buChar char="▪"/>
              <a:defRPr sz="1600" b="0" i="0" u="none" strike="noStrike" cap="none">
                <a:solidFill>
                  <a:schemeClr val="accent2"/>
                </a:solidFill>
                <a:latin typeface="Tahoma"/>
                <a:ea typeface="Tahoma"/>
                <a:cs typeface="Tahoma"/>
                <a:sym typeface="Tahoma"/>
              </a:defRPr>
            </a:lvl6pPr>
            <a:lvl7pPr marL="3200400" marR="0" lvl="6" indent="-330200" algn="l">
              <a:lnSpc>
                <a:spcPct val="100000"/>
              </a:lnSpc>
              <a:spcBef>
                <a:spcPts val="320"/>
              </a:spcBef>
              <a:spcAft>
                <a:spcPts val="0"/>
              </a:spcAft>
              <a:buClr>
                <a:srgbClr val="00E4A8"/>
              </a:buClr>
              <a:buSzPts val="1600"/>
              <a:buFont typeface="Noto Sans Symbols"/>
              <a:buChar char="▪"/>
              <a:defRPr sz="1600" b="0" i="0" u="none" strike="noStrike" cap="none">
                <a:solidFill>
                  <a:schemeClr val="accent2"/>
                </a:solidFill>
                <a:latin typeface="Tahoma"/>
                <a:ea typeface="Tahoma"/>
                <a:cs typeface="Tahoma"/>
                <a:sym typeface="Tahoma"/>
              </a:defRPr>
            </a:lvl7pPr>
            <a:lvl8pPr marL="3657600" marR="0" lvl="7" indent="-330200" algn="l">
              <a:lnSpc>
                <a:spcPct val="100000"/>
              </a:lnSpc>
              <a:spcBef>
                <a:spcPts val="320"/>
              </a:spcBef>
              <a:spcAft>
                <a:spcPts val="0"/>
              </a:spcAft>
              <a:buClr>
                <a:srgbClr val="00E4A8"/>
              </a:buClr>
              <a:buSzPts val="1600"/>
              <a:buFont typeface="Noto Sans Symbols"/>
              <a:buChar char="▪"/>
              <a:defRPr sz="1600" b="0" i="0" u="none" strike="noStrike" cap="none">
                <a:solidFill>
                  <a:schemeClr val="accent2"/>
                </a:solidFill>
                <a:latin typeface="Tahoma"/>
                <a:ea typeface="Tahoma"/>
                <a:cs typeface="Tahoma"/>
                <a:sym typeface="Tahoma"/>
              </a:defRPr>
            </a:lvl8pPr>
            <a:lvl9pPr marL="4114800" marR="0" lvl="8" indent="-330200" algn="l">
              <a:lnSpc>
                <a:spcPct val="100000"/>
              </a:lnSpc>
              <a:spcBef>
                <a:spcPts val="320"/>
              </a:spcBef>
              <a:spcAft>
                <a:spcPts val="0"/>
              </a:spcAft>
              <a:buClr>
                <a:srgbClr val="00E4A8"/>
              </a:buClr>
              <a:buSzPts val="1600"/>
              <a:buFont typeface="Noto Sans Symbols"/>
              <a:buChar char="▪"/>
              <a:defRPr sz="1600" b="0" i="0" u="none" strike="noStrike" cap="none">
                <a:solidFill>
                  <a:schemeClr val="accent2"/>
                </a:solidFill>
                <a:latin typeface="Tahoma"/>
                <a:ea typeface="Tahoma"/>
                <a:cs typeface="Tahoma"/>
                <a:sym typeface="Tahoma"/>
              </a:defRPr>
            </a:lvl9pPr>
          </a:lstStyle>
          <a:p>
            <a:endParaRPr/>
          </a:p>
        </p:txBody>
      </p:sp>
      <p:sp>
        <p:nvSpPr>
          <p:cNvPr id="116" name="Google Shape;116;p50"/>
          <p:cNvSpPr txBox="1">
            <a:spLocks noGrp="1"/>
          </p:cNvSpPr>
          <p:nvPr>
            <p:ph type="sldNum" idx="12"/>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1pPr>
            <a:lvl2pPr marL="0" marR="0" lvl="1"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2pPr>
            <a:lvl3pPr marL="0" marR="0" lvl="2"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3pPr>
            <a:lvl4pPr marL="0" marR="0" lvl="3"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4pPr>
            <a:lvl5pPr marL="0" marR="0" lvl="4"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5pPr>
            <a:lvl6pPr marL="0" marR="0" lvl="5"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6pPr>
            <a:lvl7pPr marL="0" marR="0" lvl="6"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7pPr>
            <a:lvl8pPr marL="0" marR="0" lvl="7"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8pPr>
            <a:lvl9pPr marL="0" marR="0" lvl="8"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9pPr>
          </a:lstStyle>
          <a:p>
            <a:pPr marL="0" lvl="0" indent="0" algn="r" rtl="0">
              <a:spcBef>
                <a:spcPts val="0"/>
              </a:spcBef>
              <a:spcAft>
                <a:spcPts val="0"/>
              </a:spcAft>
              <a:buNone/>
            </a:pPr>
            <a:r>
              <a:rPr lang="en-US"/>
              <a:t>              </a:t>
            </a:r>
            <a:endParaRPr/>
          </a:p>
          <a:p>
            <a:pPr marL="0" lvl="0" indent="0" algn="r" rtl="0">
              <a:spcBef>
                <a:spcPts val="0"/>
              </a:spcBef>
              <a:spcAft>
                <a:spcPts val="0"/>
              </a:spcAft>
              <a:buNone/>
            </a:pPr>
            <a:r>
              <a:rPr lang="en-US"/>
              <a:t>                        </a:t>
            </a:r>
            <a:fld id="{00000000-1234-1234-1234-123412341234}" type="slidenum">
              <a:rPr lang="en-US" b="1"/>
              <a:t>‹#›</a:t>
            </a:fld>
            <a:endParaRPr b="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sp>
        <p:nvSpPr>
          <p:cNvPr id="118" name="Google Shape;118;p51"/>
          <p:cNvSpPr txBox="1">
            <a:spLocks noGrp="1"/>
          </p:cNvSpPr>
          <p:nvPr>
            <p:ph type="title"/>
          </p:nvPr>
        </p:nvSpPr>
        <p:spPr>
          <a:xfrm>
            <a:off x="304800" y="152400"/>
            <a:ext cx="8610600" cy="6858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1pPr>
            <a:lvl2pPr marR="0" lvl="1"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2pPr>
            <a:lvl3pPr marR="0" lvl="2"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3pPr>
            <a:lvl4pPr marR="0" lvl="3"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4pPr>
            <a:lvl5pPr marR="0" lvl="4"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5pPr>
            <a:lvl6pPr marR="0" lvl="5"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6pPr>
            <a:lvl7pPr marR="0" lvl="6"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7pPr>
            <a:lvl8pPr marR="0" lvl="7"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8pPr>
            <a:lvl9pPr marR="0" lvl="8"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9pPr>
          </a:lstStyle>
          <a:p>
            <a:endParaRPr/>
          </a:p>
        </p:txBody>
      </p:sp>
      <p:sp>
        <p:nvSpPr>
          <p:cNvPr id="119" name="Google Shape;119;p51"/>
          <p:cNvSpPr txBox="1">
            <a:spLocks noGrp="1"/>
          </p:cNvSpPr>
          <p:nvPr>
            <p:ph type="sldNum" idx="12"/>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1pPr>
            <a:lvl2pPr marL="0" marR="0" lvl="1"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2pPr>
            <a:lvl3pPr marL="0" marR="0" lvl="2"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3pPr>
            <a:lvl4pPr marL="0" marR="0" lvl="3"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4pPr>
            <a:lvl5pPr marL="0" marR="0" lvl="4"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5pPr>
            <a:lvl6pPr marL="0" marR="0" lvl="5"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6pPr>
            <a:lvl7pPr marL="0" marR="0" lvl="6"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7pPr>
            <a:lvl8pPr marL="0" marR="0" lvl="7"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8pPr>
            <a:lvl9pPr marL="0" marR="0" lvl="8"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9pPr>
          </a:lstStyle>
          <a:p>
            <a:pPr marL="0" lvl="0" indent="0" algn="r" rtl="0">
              <a:spcBef>
                <a:spcPts val="0"/>
              </a:spcBef>
              <a:spcAft>
                <a:spcPts val="0"/>
              </a:spcAft>
              <a:buNone/>
            </a:pPr>
            <a:r>
              <a:rPr lang="en-US"/>
              <a:t>              </a:t>
            </a:r>
            <a:endParaRPr/>
          </a:p>
          <a:p>
            <a:pPr marL="0" lvl="0" indent="0" algn="r" rtl="0">
              <a:spcBef>
                <a:spcPts val="0"/>
              </a:spcBef>
              <a:spcAft>
                <a:spcPts val="0"/>
              </a:spcAft>
              <a:buNone/>
            </a:pPr>
            <a:r>
              <a:rPr lang="en-US"/>
              <a:t>                        </a:t>
            </a:r>
            <a:fld id="{00000000-1234-1234-1234-123412341234}" type="slidenum">
              <a:rPr lang="en-US" b="1"/>
              <a:t>‹#›</a:t>
            </a:fld>
            <a:endParaRPr b="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38"/>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1pPr>
            <a:lvl2pPr marR="0" lvl="1"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2pPr>
            <a:lvl3pPr marR="0" lvl="2"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3pPr>
            <a:lvl4pPr marR="0" lvl="3"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4pPr>
            <a:lvl5pPr marR="0" lvl="4"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5pPr>
            <a:lvl6pPr marR="0" lvl="5"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6pPr>
            <a:lvl7pPr marR="0" lvl="6"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7pPr>
            <a:lvl8pPr marR="0" lvl="7"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8pPr>
            <a:lvl9pPr marR="0" lvl="8"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9pPr>
          </a:lstStyle>
          <a:p>
            <a:endParaRPr/>
          </a:p>
        </p:txBody>
      </p:sp>
      <p:sp>
        <p:nvSpPr>
          <p:cNvPr id="26" name="Google Shape;26;p38"/>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64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1pPr>
            <a:lvl2pPr marR="0" lvl="1" algn="ctr">
              <a:lnSpc>
                <a:spcPct val="100000"/>
              </a:lnSpc>
              <a:spcBef>
                <a:spcPts val="560"/>
              </a:spcBef>
              <a:spcAft>
                <a:spcPts val="0"/>
              </a:spcAft>
              <a:buClr>
                <a:schemeClr val="accent2"/>
              </a:buClr>
              <a:buSzPts val="2800"/>
              <a:buFont typeface="Arial"/>
              <a:buNone/>
              <a:defRPr sz="2800" b="0" i="0" u="none" strike="noStrike" cap="none">
                <a:solidFill>
                  <a:schemeClr val="accent2"/>
                </a:solidFill>
                <a:latin typeface="Arial"/>
                <a:ea typeface="Arial"/>
                <a:cs typeface="Arial"/>
                <a:sym typeface="Arial"/>
              </a:defRPr>
            </a:lvl2pPr>
            <a:lvl3pPr marR="0" lvl="2" algn="ctr">
              <a:lnSpc>
                <a:spcPct val="100000"/>
              </a:lnSpc>
              <a:spcBef>
                <a:spcPts val="48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ctr">
              <a:lnSpc>
                <a:spcPct val="100000"/>
              </a:lnSpc>
              <a:spcBef>
                <a:spcPts val="400"/>
              </a:spcBef>
              <a:spcAft>
                <a:spcPts val="0"/>
              </a:spcAft>
              <a:buClr>
                <a:schemeClr val="accent2"/>
              </a:buClr>
              <a:buSzPts val="2000"/>
              <a:buFont typeface="Arial"/>
              <a:buNone/>
              <a:defRPr sz="2000" b="0" i="0" u="none" strike="noStrike" cap="none">
                <a:solidFill>
                  <a:schemeClr val="accent2"/>
                </a:solidFill>
                <a:latin typeface="Arial"/>
                <a:ea typeface="Arial"/>
                <a:cs typeface="Arial"/>
                <a:sym typeface="Arial"/>
              </a:defRPr>
            </a:lvl4pPr>
            <a:lvl5pPr marR="0" lvl="4" algn="ctr">
              <a:lnSpc>
                <a:spcPct val="100000"/>
              </a:lnSpc>
              <a:spcBef>
                <a:spcPts val="36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5pPr>
            <a:lvl6pPr marR="0" lvl="5" algn="ctr">
              <a:lnSpc>
                <a:spcPct val="100000"/>
              </a:lnSpc>
              <a:spcBef>
                <a:spcPts val="36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6pPr>
            <a:lvl7pPr marR="0" lvl="6" algn="ctr">
              <a:lnSpc>
                <a:spcPct val="100000"/>
              </a:lnSpc>
              <a:spcBef>
                <a:spcPts val="36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7pPr>
            <a:lvl8pPr marR="0" lvl="7" algn="ctr">
              <a:lnSpc>
                <a:spcPct val="100000"/>
              </a:lnSpc>
              <a:spcBef>
                <a:spcPts val="36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8pPr>
            <a:lvl9pPr marR="0" lvl="8" algn="ctr">
              <a:lnSpc>
                <a:spcPct val="100000"/>
              </a:lnSpc>
              <a:spcBef>
                <a:spcPts val="360"/>
              </a:spcBef>
              <a:spcAft>
                <a:spcPts val="0"/>
              </a:spcAft>
              <a:buClr>
                <a:schemeClr val="accent2"/>
              </a:buClr>
              <a:buSzPts val="1800"/>
              <a:buFont typeface="Arial"/>
              <a:buNone/>
              <a:defRPr sz="1800" b="0" i="0" u="none" strike="noStrike" cap="none">
                <a:solidFill>
                  <a:schemeClr val="accent2"/>
                </a:solidFill>
                <a:latin typeface="Arial"/>
                <a:ea typeface="Arial"/>
                <a:cs typeface="Arial"/>
                <a:sym typeface="Arial"/>
              </a:defRPr>
            </a:lvl9pPr>
          </a:lstStyle>
          <a:p>
            <a:endParaRPr/>
          </a:p>
        </p:txBody>
      </p:sp>
      <p:sp>
        <p:nvSpPr>
          <p:cNvPr id="27" name="Google Shape;27;p38"/>
          <p:cNvSpPr txBox="1">
            <a:spLocks noGrp="1"/>
          </p:cNvSpPr>
          <p:nvPr>
            <p:ph type="dt" idx="10"/>
          </p:nvPr>
        </p:nvSpPr>
        <p:spPr>
          <a:xfrm>
            <a:off x="304800" y="6629400"/>
            <a:ext cx="2133600" cy="2286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1400"/>
              <a:buFont typeface="Arial"/>
              <a:buNone/>
              <a:defRPr sz="900">
                <a:solidFill>
                  <a:schemeClr val="dk1"/>
                </a:solidFill>
                <a:latin typeface="Arial"/>
                <a:ea typeface="Arial"/>
                <a:cs typeface="Arial"/>
                <a:sym typeface="Arial"/>
              </a:defRPr>
            </a:lvl1pPr>
            <a:lvl2pPr marR="0" lvl="1"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2pPr>
            <a:lvl3pPr marR="0" lvl="2"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3pPr>
            <a:lvl4pPr marR="0" lvl="3"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4pPr>
            <a:lvl5pPr marR="0" lvl="4"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5pPr>
            <a:lvl6pPr marR="0" lvl="5"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6pPr>
            <a:lvl7pPr marR="0" lvl="6"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7pPr>
            <a:lvl8pPr marR="0" lvl="7"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8pPr>
            <a:lvl9pPr marR="0" lvl="8"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9pPr>
          </a:lstStyle>
          <a:p>
            <a:endParaRPr/>
          </a:p>
        </p:txBody>
      </p:sp>
      <p:sp>
        <p:nvSpPr>
          <p:cNvPr id="28" name="Google Shape;28;p38"/>
          <p:cNvSpPr txBox="1">
            <a:spLocks noGrp="1"/>
          </p:cNvSpPr>
          <p:nvPr>
            <p:ph type="sldNum" idx="12"/>
          </p:nvPr>
        </p:nvSpPr>
        <p:spPr>
          <a:xfrm>
            <a:off x="6781800" y="6629400"/>
            <a:ext cx="213360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0"/>
        <p:cNvGrpSpPr/>
        <p:nvPr/>
      </p:nvGrpSpPr>
      <p:grpSpPr>
        <a:xfrm>
          <a:off x="0" y="0"/>
          <a:ext cx="0" cy="0"/>
          <a:chOff x="0" y="0"/>
          <a:chExt cx="0" cy="0"/>
        </a:xfrm>
      </p:grpSpPr>
      <p:sp>
        <p:nvSpPr>
          <p:cNvPr id="121" name="Google Shape;121;p52"/>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accent2"/>
              </a:buClr>
              <a:buSzPts val="1400"/>
              <a:buFont typeface="Tahoma"/>
              <a:buNone/>
              <a:defRPr sz="2000" b="1" i="0" u="none" strike="noStrike" cap="none">
                <a:solidFill>
                  <a:schemeClr val="accent2"/>
                </a:solidFill>
                <a:latin typeface="Tahoma"/>
                <a:ea typeface="Tahoma"/>
                <a:cs typeface="Tahoma"/>
                <a:sym typeface="Tahoma"/>
              </a:defRPr>
            </a:lvl1pPr>
            <a:lvl2pPr marR="0" lvl="1"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2pPr>
            <a:lvl3pPr marR="0" lvl="2"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3pPr>
            <a:lvl4pPr marR="0" lvl="3"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4pPr>
            <a:lvl5pPr marR="0" lvl="4"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5pPr>
            <a:lvl6pPr marR="0" lvl="5"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6pPr>
            <a:lvl7pPr marR="0" lvl="6"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7pPr>
            <a:lvl8pPr marR="0" lvl="7"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8pPr>
            <a:lvl9pPr marR="0" lvl="8"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9pPr>
          </a:lstStyle>
          <a:p>
            <a:endParaRPr/>
          </a:p>
        </p:txBody>
      </p:sp>
      <p:sp>
        <p:nvSpPr>
          <p:cNvPr id="122" name="Google Shape;122;p52"/>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640"/>
              </a:spcBef>
              <a:spcAft>
                <a:spcPts val="0"/>
              </a:spcAft>
              <a:buClr>
                <a:srgbClr val="3333FF"/>
              </a:buClr>
              <a:buSzPts val="3200"/>
              <a:buFont typeface="Noto Sans Symbols"/>
              <a:buChar char="▪"/>
              <a:defRPr sz="3200" b="0" i="0" u="none" strike="noStrike" cap="none">
                <a:solidFill>
                  <a:schemeClr val="accent2"/>
                </a:solidFill>
                <a:latin typeface="Tahoma"/>
                <a:ea typeface="Tahoma"/>
                <a:cs typeface="Tahoma"/>
                <a:sym typeface="Tahoma"/>
              </a:defRPr>
            </a:lvl1pPr>
            <a:lvl2pPr marL="914400" marR="0" lvl="1" indent="-406400" algn="l">
              <a:lnSpc>
                <a:spcPct val="100000"/>
              </a:lnSpc>
              <a:spcBef>
                <a:spcPts val="560"/>
              </a:spcBef>
              <a:spcAft>
                <a:spcPts val="0"/>
              </a:spcAft>
              <a:buClr>
                <a:srgbClr val="FF0000"/>
              </a:buClr>
              <a:buSzPts val="2800"/>
              <a:buFont typeface="Noto Sans Symbols"/>
              <a:buChar char="▪"/>
              <a:defRPr sz="2800" b="0" i="0" u="none" strike="noStrike" cap="none">
                <a:solidFill>
                  <a:schemeClr val="accent2"/>
                </a:solidFill>
                <a:latin typeface="Tahoma"/>
                <a:ea typeface="Tahoma"/>
                <a:cs typeface="Tahoma"/>
                <a:sym typeface="Tahoma"/>
              </a:defRPr>
            </a:lvl2pPr>
            <a:lvl3pPr marL="1371600" marR="0" lvl="2" indent="-381000" algn="l">
              <a:lnSpc>
                <a:spcPct val="100000"/>
              </a:lnSpc>
              <a:spcBef>
                <a:spcPts val="480"/>
              </a:spcBef>
              <a:spcAft>
                <a:spcPts val="0"/>
              </a:spcAft>
              <a:buClr>
                <a:srgbClr val="3333CC"/>
              </a:buClr>
              <a:buSzPts val="2400"/>
              <a:buFont typeface="Noto Sans Symbols"/>
              <a:buChar char="▪"/>
              <a:defRPr sz="2400" b="0" i="0" u="none" strike="noStrike" cap="none">
                <a:solidFill>
                  <a:schemeClr val="accent2"/>
                </a:solidFill>
                <a:latin typeface="Tahoma"/>
                <a:ea typeface="Tahoma"/>
                <a:cs typeface="Tahoma"/>
                <a:sym typeface="Tahoma"/>
              </a:defRPr>
            </a:lvl3pPr>
            <a:lvl4pPr marL="1828800" marR="0" lvl="3" indent="-355600" algn="l">
              <a:lnSpc>
                <a:spcPct val="100000"/>
              </a:lnSpc>
              <a:spcBef>
                <a:spcPts val="400"/>
              </a:spcBef>
              <a:spcAft>
                <a:spcPts val="0"/>
              </a:spcAft>
              <a:buClr>
                <a:srgbClr val="FFCF01"/>
              </a:buClr>
              <a:buSzPts val="2000"/>
              <a:buFont typeface="Noto Sans Symbols"/>
              <a:buChar char="▪"/>
              <a:defRPr sz="2000" b="0" i="0" u="none" strike="noStrike" cap="none">
                <a:solidFill>
                  <a:schemeClr val="accent2"/>
                </a:solidFill>
                <a:latin typeface="Tahoma"/>
                <a:ea typeface="Tahoma"/>
                <a:cs typeface="Tahoma"/>
                <a:sym typeface="Tahoma"/>
              </a:defRPr>
            </a:lvl4pPr>
            <a:lvl5pPr marL="2286000" marR="0" lvl="4" indent="-355600" algn="l">
              <a:lnSpc>
                <a:spcPct val="100000"/>
              </a:lnSpc>
              <a:spcBef>
                <a:spcPts val="400"/>
              </a:spcBef>
              <a:spcAft>
                <a:spcPts val="0"/>
              </a:spcAft>
              <a:buClr>
                <a:srgbClr val="00E4A8"/>
              </a:buClr>
              <a:buSzPts val="2000"/>
              <a:buFont typeface="Noto Sans Symbols"/>
              <a:buChar char="▪"/>
              <a:defRPr sz="2000" b="0" i="0" u="none" strike="noStrike" cap="none">
                <a:solidFill>
                  <a:schemeClr val="accent2"/>
                </a:solidFill>
                <a:latin typeface="Tahoma"/>
                <a:ea typeface="Tahoma"/>
                <a:cs typeface="Tahoma"/>
                <a:sym typeface="Tahoma"/>
              </a:defRPr>
            </a:lvl5pPr>
            <a:lvl6pPr marL="2743200" marR="0" lvl="5" indent="-355600" algn="l">
              <a:lnSpc>
                <a:spcPct val="100000"/>
              </a:lnSpc>
              <a:spcBef>
                <a:spcPts val="400"/>
              </a:spcBef>
              <a:spcAft>
                <a:spcPts val="0"/>
              </a:spcAft>
              <a:buClr>
                <a:srgbClr val="00E4A8"/>
              </a:buClr>
              <a:buSzPts val="2000"/>
              <a:buFont typeface="Noto Sans Symbols"/>
              <a:buChar char="▪"/>
              <a:defRPr sz="2000" b="0" i="0" u="none" strike="noStrike" cap="none">
                <a:solidFill>
                  <a:schemeClr val="accent2"/>
                </a:solidFill>
                <a:latin typeface="Tahoma"/>
                <a:ea typeface="Tahoma"/>
                <a:cs typeface="Tahoma"/>
                <a:sym typeface="Tahoma"/>
              </a:defRPr>
            </a:lvl6pPr>
            <a:lvl7pPr marL="3200400" marR="0" lvl="6" indent="-355600" algn="l">
              <a:lnSpc>
                <a:spcPct val="100000"/>
              </a:lnSpc>
              <a:spcBef>
                <a:spcPts val="400"/>
              </a:spcBef>
              <a:spcAft>
                <a:spcPts val="0"/>
              </a:spcAft>
              <a:buClr>
                <a:srgbClr val="00E4A8"/>
              </a:buClr>
              <a:buSzPts val="2000"/>
              <a:buFont typeface="Noto Sans Symbols"/>
              <a:buChar char="▪"/>
              <a:defRPr sz="2000" b="0" i="0" u="none" strike="noStrike" cap="none">
                <a:solidFill>
                  <a:schemeClr val="accent2"/>
                </a:solidFill>
                <a:latin typeface="Tahoma"/>
                <a:ea typeface="Tahoma"/>
                <a:cs typeface="Tahoma"/>
                <a:sym typeface="Tahoma"/>
              </a:defRPr>
            </a:lvl7pPr>
            <a:lvl8pPr marL="3657600" marR="0" lvl="7" indent="-355600" algn="l">
              <a:lnSpc>
                <a:spcPct val="100000"/>
              </a:lnSpc>
              <a:spcBef>
                <a:spcPts val="400"/>
              </a:spcBef>
              <a:spcAft>
                <a:spcPts val="0"/>
              </a:spcAft>
              <a:buClr>
                <a:srgbClr val="00E4A8"/>
              </a:buClr>
              <a:buSzPts val="2000"/>
              <a:buFont typeface="Noto Sans Symbols"/>
              <a:buChar char="▪"/>
              <a:defRPr sz="2000" b="0" i="0" u="none" strike="noStrike" cap="none">
                <a:solidFill>
                  <a:schemeClr val="accent2"/>
                </a:solidFill>
                <a:latin typeface="Tahoma"/>
                <a:ea typeface="Tahoma"/>
                <a:cs typeface="Tahoma"/>
                <a:sym typeface="Tahoma"/>
              </a:defRPr>
            </a:lvl8pPr>
            <a:lvl9pPr marL="4114800" marR="0" lvl="8" indent="-355600" algn="l">
              <a:lnSpc>
                <a:spcPct val="100000"/>
              </a:lnSpc>
              <a:spcBef>
                <a:spcPts val="400"/>
              </a:spcBef>
              <a:spcAft>
                <a:spcPts val="0"/>
              </a:spcAft>
              <a:buClr>
                <a:srgbClr val="00E4A8"/>
              </a:buClr>
              <a:buSzPts val="2000"/>
              <a:buFont typeface="Noto Sans Symbols"/>
              <a:buChar char="▪"/>
              <a:defRPr sz="2000" b="0" i="0" u="none" strike="noStrike" cap="none">
                <a:solidFill>
                  <a:schemeClr val="accent2"/>
                </a:solidFill>
                <a:latin typeface="Tahoma"/>
                <a:ea typeface="Tahoma"/>
                <a:cs typeface="Tahoma"/>
                <a:sym typeface="Tahoma"/>
              </a:defRPr>
            </a:lvl9pPr>
          </a:lstStyle>
          <a:p>
            <a:endParaRPr/>
          </a:p>
        </p:txBody>
      </p:sp>
      <p:sp>
        <p:nvSpPr>
          <p:cNvPr id="123" name="Google Shape;123;p52"/>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280"/>
              </a:spcBef>
              <a:spcAft>
                <a:spcPts val="0"/>
              </a:spcAft>
              <a:buClr>
                <a:srgbClr val="3333FF"/>
              </a:buClr>
              <a:buSzPts val="2800"/>
              <a:buFont typeface="Noto Sans Symbols"/>
              <a:buNone/>
              <a:defRPr sz="1400" b="0" i="0" u="none" strike="noStrike" cap="none">
                <a:solidFill>
                  <a:schemeClr val="accent2"/>
                </a:solidFill>
                <a:latin typeface="Tahoma"/>
                <a:ea typeface="Tahoma"/>
                <a:cs typeface="Tahoma"/>
                <a:sym typeface="Tahoma"/>
              </a:defRPr>
            </a:lvl1pPr>
            <a:lvl2pPr marL="914400" marR="0" lvl="1" indent="-228600" algn="l">
              <a:lnSpc>
                <a:spcPct val="100000"/>
              </a:lnSpc>
              <a:spcBef>
                <a:spcPts val="240"/>
              </a:spcBef>
              <a:spcAft>
                <a:spcPts val="0"/>
              </a:spcAft>
              <a:buClr>
                <a:srgbClr val="FF0000"/>
              </a:buClr>
              <a:buSzPts val="2600"/>
              <a:buFont typeface="Noto Sans Symbols"/>
              <a:buNone/>
              <a:defRPr sz="1200" b="0" i="0" u="none" strike="noStrike" cap="none">
                <a:solidFill>
                  <a:schemeClr val="accent2"/>
                </a:solidFill>
                <a:latin typeface="Tahoma"/>
                <a:ea typeface="Tahoma"/>
                <a:cs typeface="Tahoma"/>
                <a:sym typeface="Tahoma"/>
              </a:defRPr>
            </a:lvl2pPr>
            <a:lvl3pPr marL="1371600" marR="0" lvl="2" indent="-228600" algn="l">
              <a:lnSpc>
                <a:spcPct val="100000"/>
              </a:lnSpc>
              <a:spcBef>
                <a:spcPts val="200"/>
              </a:spcBef>
              <a:spcAft>
                <a:spcPts val="0"/>
              </a:spcAft>
              <a:buClr>
                <a:srgbClr val="3333CC"/>
              </a:buClr>
              <a:buSzPts val="2400"/>
              <a:buFont typeface="Noto Sans Symbols"/>
              <a:buNone/>
              <a:defRPr sz="1000" b="0" i="0" u="none" strike="noStrike" cap="none">
                <a:solidFill>
                  <a:schemeClr val="accent2"/>
                </a:solidFill>
                <a:latin typeface="Tahoma"/>
                <a:ea typeface="Tahoma"/>
                <a:cs typeface="Tahoma"/>
                <a:sym typeface="Tahoma"/>
              </a:defRPr>
            </a:lvl3pPr>
            <a:lvl4pPr marL="1828800" marR="0" lvl="3" indent="-228600" algn="l">
              <a:lnSpc>
                <a:spcPct val="100000"/>
              </a:lnSpc>
              <a:spcBef>
                <a:spcPts val="180"/>
              </a:spcBef>
              <a:spcAft>
                <a:spcPts val="0"/>
              </a:spcAft>
              <a:buClr>
                <a:srgbClr val="FFCF01"/>
              </a:buClr>
              <a:buSzPts val="2000"/>
              <a:buFont typeface="Noto Sans Symbols"/>
              <a:buNone/>
              <a:defRPr sz="900" b="0" i="0" u="none" strike="noStrike" cap="none">
                <a:solidFill>
                  <a:schemeClr val="accent2"/>
                </a:solidFill>
                <a:latin typeface="Tahoma"/>
                <a:ea typeface="Tahoma"/>
                <a:cs typeface="Tahoma"/>
                <a:sym typeface="Tahoma"/>
              </a:defRPr>
            </a:lvl4pPr>
            <a:lvl5pPr marL="2286000" marR="0" lvl="4" indent="-228600" algn="l">
              <a:lnSpc>
                <a:spcPct val="100000"/>
              </a:lnSpc>
              <a:spcBef>
                <a:spcPts val="180"/>
              </a:spcBef>
              <a:spcAft>
                <a:spcPts val="0"/>
              </a:spcAft>
              <a:buClr>
                <a:srgbClr val="00E4A8"/>
              </a:buClr>
              <a:buSzPts val="1800"/>
              <a:buFont typeface="Noto Sans Symbols"/>
              <a:buNone/>
              <a:defRPr sz="900" b="0" i="0" u="none" strike="noStrike" cap="none">
                <a:solidFill>
                  <a:schemeClr val="accent2"/>
                </a:solidFill>
                <a:latin typeface="Tahoma"/>
                <a:ea typeface="Tahoma"/>
                <a:cs typeface="Tahoma"/>
                <a:sym typeface="Tahoma"/>
              </a:defRPr>
            </a:lvl5pPr>
            <a:lvl6pPr marL="2743200" marR="0" lvl="5" indent="-228600" algn="l">
              <a:lnSpc>
                <a:spcPct val="100000"/>
              </a:lnSpc>
              <a:spcBef>
                <a:spcPts val="180"/>
              </a:spcBef>
              <a:spcAft>
                <a:spcPts val="0"/>
              </a:spcAft>
              <a:buClr>
                <a:srgbClr val="00E4A8"/>
              </a:buClr>
              <a:buSzPts val="1800"/>
              <a:buFont typeface="Noto Sans Symbols"/>
              <a:buNone/>
              <a:defRPr sz="900" b="0" i="0" u="none" strike="noStrike" cap="none">
                <a:solidFill>
                  <a:schemeClr val="accent2"/>
                </a:solidFill>
                <a:latin typeface="Tahoma"/>
                <a:ea typeface="Tahoma"/>
                <a:cs typeface="Tahoma"/>
                <a:sym typeface="Tahoma"/>
              </a:defRPr>
            </a:lvl6pPr>
            <a:lvl7pPr marL="3200400" marR="0" lvl="6" indent="-228600" algn="l">
              <a:lnSpc>
                <a:spcPct val="100000"/>
              </a:lnSpc>
              <a:spcBef>
                <a:spcPts val="180"/>
              </a:spcBef>
              <a:spcAft>
                <a:spcPts val="0"/>
              </a:spcAft>
              <a:buClr>
                <a:srgbClr val="00E4A8"/>
              </a:buClr>
              <a:buSzPts val="1800"/>
              <a:buFont typeface="Noto Sans Symbols"/>
              <a:buNone/>
              <a:defRPr sz="900" b="0" i="0" u="none" strike="noStrike" cap="none">
                <a:solidFill>
                  <a:schemeClr val="accent2"/>
                </a:solidFill>
                <a:latin typeface="Tahoma"/>
                <a:ea typeface="Tahoma"/>
                <a:cs typeface="Tahoma"/>
                <a:sym typeface="Tahoma"/>
              </a:defRPr>
            </a:lvl7pPr>
            <a:lvl8pPr marL="3657600" marR="0" lvl="7" indent="-228600" algn="l">
              <a:lnSpc>
                <a:spcPct val="100000"/>
              </a:lnSpc>
              <a:spcBef>
                <a:spcPts val="180"/>
              </a:spcBef>
              <a:spcAft>
                <a:spcPts val="0"/>
              </a:spcAft>
              <a:buClr>
                <a:srgbClr val="00E4A8"/>
              </a:buClr>
              <a:buSzPts val="1800"/>
              <a:buFont typeface="Noto Sans Symbols"/>
              <a:buNone/>
              <a:defRPr sz="900" b="0" i="0" u="none" strike="noStrike" cap="none">
                <a:solidFill>
                  <a:schemeClr val="accent2"/>
                </a:solidFill>
                <a:latin typeface="Tahoma"/>
                <a:ea typeface="Tahoma"/>
                <a:cs typeface="Tahoma"/>
                <a:sym typeface="Tahoma"/>
              </a:defRPr>
            </a:lvl8pPr>
            <a:lvl9pPr marL="4114800" marR="0" lvl="8" indent="-228600" algn="l">
              <a:lnSpc>
                <a:spcPct val="100000"/>
              </a:lnSpc>
              <a:spcBef>
                <a:spcPts val="180"/>
              </a:spcBef>
              <a:spcAft>
                <a:spcPts val="0"/>
              </a:spcAft>
              <a:buClr>
                <a:srgbClr val="00E4A8"/>
              </a:buClr>
              <a:buSzPts val="1800"/>
              <a:buFont typeface="Noto Sans Symbols"/>
              <a:buNone/>
              <a:defRPr sz="900" b="0" i="0" u="none" strike="noStrike" cap="none">
                <a:solidFill>
                  <a:schemeClr val="accent2"/>
                </a:solidFill>
                <a:latin typeface="Tahoma"/>
                <a:ea typeface="Tahoma"/>
                <a:cs typeface="Tahoma"/>
                <a:sym typeface="Tahoma"/>
              </a:defRPr>
            </a:lvl9pPr>
          </a:lstStyle>
          <a:p>
            <a:endParaRPr/>
          </a:p>
        </p:txBody>
      </p:sp>
      <p:sp>
        <p:nvSpPr>
          <p:cNvPr id="124" name="Google Shape;124;p52"/>
          <p:cNvSpPr txBox="1">
            <a:spLocks noGrp="1"/>
          </p:cNvSpPr>
          <p:nvPr>
            <p:ph type="sldNum" idx="12"/>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1pPr>
            <a:lvl2pPr marL="0" marR="0" lvl="1"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2pPr>
            <a:lvl3pPr marL="0" marR="0" lvl="2"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3pPr>
            <a:lvl4pPr marL="0" marR="0" lvl="3"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4pPr>
            <a:lvl5pPr marL="0" marR="0" lvl="4"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5pPr>
            <a:lvl6pPr marL="0" marR="0" lvl="5"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6pPr>
            <a:lvl7pPr marL="0" marR="0" lvl="6"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7pPr>
            <a:lvl8pPr marL="0" marR="0" lvl="7"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8pPr>
            <a:lvl9pPr marL="0" marR="0" lvl="8"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9pPr>
          </a:lstStyle>
          <a:p>
            <a:pPr marL="0" lvl="0" indent="0" algn="r" rtl="0">
              <a:spcBef>
                <a:spcPts val="0"/>
              </a:spcBef>
              <a:spcAft>
                <a:spcPts val="0"/>
              </a:spcAft>
              <a:buNone/>
            </a:pPr>
            <a:r>
              <a:rPr lang="en-US"/>
              <a:t>              </a:t>
            </a:r>
            <a:endParaRPr/>
          </a:p>
          <a:p>
            <a:pPr marL="0" lvl="0" indent="0" algn="r" rtl="0">
              <a:spcBef>
                <a:spcPts val="0"/>
              </a:spcBef>
              <a:spcAft>
                <a:spcPts val="0"/>
              </a:spcAft>
              <a:buNone/>
            </a:pPr>
            <a:r>
              <a:rPr lang="en-US"/>
              <a:t>                        </a:t>
            </a:r>
            <a:fld id="{00000000-1234-1234-1234-123412341234}" type="slidenum">
              <a:rPr lang="en-US" b="1"/>
              <a:t>‹#›</a:t>
            </a:fld>
            <a:endParaRPr b="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5"/>
        <p:cNvGrpSpPr/>
        <p:nvPr/>
      </p:nvGrpSpPr>
      <p:grpSpPr>
        <a:xfrm>
          <a:off x="0" y="0"/>
          <a:ext cx="0" cy="0"/>
          <a:chOff x="0" y="0"/>
          <a:chExt cx="0" cy="0"/>
        </a:xfrm>
      </p:grpSpPr>
      <p:sp>
        <p:nvSpPr>
          <p:cNvPr id="126" name="Google Shape;126;p53"/>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accent2"/>
              </a:buClr>
              <a:buSzPts val="1400"/>
              <a:buFont typeface="Tahoma"/>
              <a:buNone/>
              <a:defRPr sz="2000" b="1" i="0" u="none" strike="noStrike" cap="none">
                <a:solidFill>
                  <a:schemeClr val="accent2"/>
                </a:solidFill>
                <a:latin typeface="Tahoma"/>
                <a:ea typeface="Tahoma"/>
                <a:cs typeface="Tahoma"/>
                <a:sym typeface="Tahoma"/>
              </a:defRPr>
            </a:lvl1pPr>
            <a:lvl2pPr marR="0" lvl="1"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2pPr>
            <a:lvl3pPr marR="0" lvl="2"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3pPr>
            <a:lvl4pPr marR="0" lvl="3"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4pPr>
            <a:lvl5pPr marR="0" lvl="4"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5pPr>
            <a:lvl6pPr marR="0" lvl="5"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6pPr>
            <a:lvl7pPr marR="0" lvl="6"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7pPr>
            <a:lvl8pPr marR="0" lvl="7"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8pPr>
            <a:lvl9pPr marR="0" lvl="8"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9pPr>
          </a:lstStyle>
          <a:p>
            <a:endParaRPr/>
          </a:p>
        </p:txBody>
      </p:sp>
      <p:sp>
        <p:nvSpPr>
          <p:cNvPr id="127" name="Google Shape;127;p53"/>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640"/>
              </a:spcBef>
              <a:spcAft>
                <a:spcPts val="0"/>
              </a:spcAft>
              <a:buClr>
                <a:srgbClr val="3333FF"/>
              </a:buClr>
              <a:buSzPts val="1400"/>
              <a:buFont typeface="Noto Sans Symbols"/>
              <a:buNone/>
              <a:defRPr sz="3200" b="0" i="0" u="none" strike="noStrike" cap="none">
                <a:solidFill>
                  <a:schemeClr val="accent2"/>
                </a:solidFill>
                <a:latin typeface="Tahoma"/>
                <a:ea typeface="Tahoma"/>
                <a:cs typeface="Tahoma"/>
                <a:sym typeface="Tahoma"/>
              </a:defRPr>
            </a:lvl1pPr>
            <a:lvl2pPr marR="0" lvl="1" algn="l" rtl="0">
              <a:lnSpc>
                <a:spcPct val="100000"/>
              </a:lnSpc>
              <a:spcBef>
                <a:spcPts val="560"/>
              </a:spcBef>
              <a:spcAft>
                <a:spcPts val="0"/>
              </a:spcAft>
              <a:buClr>
                <a:srgbClr val="FF0000"/>
              </a:buClr>
              <a:buSzPts val="1400"/>
              <a:buFont typeface="Noto Sans Symbols"/>
              <a:buNone/>
              <a:defRPr sz="2800" b="0" i="0" u="none" strike="noStrike" cap="none">
                <a:solidFill>
                  <a:schemeClr val="accent2"/>
                </a:solidFill>
                <a:latin typeface="Tahoma"/>
                <a:ea typeface="Tahoma"/>
                <a:cs typeface="Tahoma"/>
                <a:sym typeface="Tahoma"/>
              </a:defRPr>
            </a:lvl2pPr>
            <a:lvl3pPr marR="0" lvl="2" algn="l" rtl="0">
              <a:lnSpc>
                <a:spcPct val="100000"/>
              </a:lnSpc>
              <a:spcBef>
                <a:spcPts val="480"/>
              </a:spcBef>
              <a:spcAft>
                <a:spcPts val="0"/>
              </a:spcAft>
              <a:buClr>
                <a:srgbClr val="3333CC"/>
              </a:buClr>
              <a:buSzPts val="1400"/>
              <a:buFont typeface="Noto Sans Symbols"/>
              <a:buNone/>
              <a:defRPr sz="2400" b="0" i="0" u="none" strike="noStrike" cap="none">
                <a:solidFill>
                  <a:schemeClr val="accent2"/>
                </a:solidFill>
                <a:latin typeface="Tahoma"/>
                <a:ea typeface="Tahoma"/>
                <a:cs typeface="Tahoma"/>
                <a:sym typeface="Tahoma"/>
              </a:defRPr>
            </a:lvl3pPr>
            <a:lvl4pPr marR="0" lvl="3" algn="l" rtl="0">
              <a:lnSpc>
                <a:spcPct val="100000"/>
              </a:lnSpc>
              <a:spcBef>
                <a:spcPts val="400"/>
              </a:spcBef>
              <a:spcAft>
                <a:spcPts val="0"/>
              </a:spcAft>
              <a:buClr>
                <a:srgbClr val="FFCF01"/>
              </a:buClr>
              <a:buSzPts val="1400"/>
              <a:buFont typeface="Noto Sans Symbols"/>
              <a:buNone/>
              <a:defRPr sz="2000" b="0" i="0" u="none" strike="noStrike" cap="none">
                <a:solidFill>
                  <a:schemeClr val="accent2"/>
                </a:solidFill>
                <a:latin typeface="Tahoma"/>
                <a:ea typeface="Tahoma"/>
                <a:cs typeface="Tahoma"/>
                <a:sym typeface="Tahoma"/>
              </a:defRPr>
            </a:lvl4pPr>
            <a:lvl5pPr marR="0" lvl="4" algn="l" rtl="0">
              <a:lnSpc>
                <a:spcPct val="100000"/>
              </a:lnSpc>
              <a:spcBef>
                <a:spcPts val="400"/>
              </a:spcBef>
              <a:spcAft>
                <a:spcPts val="0"/>
              </a:spcAft>
              <a:buClr>
                <a:srgbClr val="00E4A8"/>
              </a:buClr>
              <a:buSzPts val="1400"/>
              <a:buFont typeface="Noto Sans Symbols"/>
              <a:buNone/>
              <a:defRPr sz="2000" b="0" i="0" u="none" strike="noStrike" cap="none">
                <a:solidFill>
                  <a:schemeClr val="accent2"/>
                </a:solidFill>
                <a:latin typeface="Tahoma"/>
                <a:ea typeface="Tahoma"/>
                <a:cs typeface="Tahoma"/>
                <a:sym typeface="Tahoma"/>
              </a:defRPr>
            </a:lvl5pPr>
            <a:lvl6pPr marR="0" lvl="5" algn="l" rtl="0">
              <a:lnSpc>
                <a:spcPct val="100000"/>
              </a:lnSpc>
              <a:spcBef>
                <a:spcPts val="400"/>
              </a:spcBef>
              <a:spcAft>
                <a:spcPts val="0"/>
              </a:spcAft>
              <a:buClr>
                <a:srgbClr val="00E4A8"/>
              </a:buClr>
              <a:buSzPts val="1400"/>
              <a:buFont typeface="Noto Sans Symbols"/>
              <a:buNone/>
              <a:defRPr sz="2000" b="0" i="0" u="none" strike="noStrike" cap="none">
                <a:solidFill>
                  <a:schemeClr val="accent2"/>
                </a:solidFill>
                <a:latin typeface="Tahoma"/>
                <a:ea typeface="Tahoma"/>
                <a:cs typeface="Tahoma"/>
                <a:sym typeface="Tahoma"/>
              </a:defRPr>
            </a:lvl6pPr>
            <a:lvl7pPr marR="0" lvl="6" algn="l" rtl="0">
              <a:lnSpc>
                <a:spcPct val="100000"/>
              </a:lnSpc>
              <a:spcBef>
                <a:spcPts val="400"/>
              </a:spcBef>
              <a:spcAft>
                <a:spcPts val="0"/>
              </a:spcAft>
              <a:buClr>
                <a:srgbClr val="00E4A8"/>
              </a:buClr>
              <a:buSzPts val="1400"/>
              <a:buFont typeface="Noto Sans Symbols"/>
              <a:buNone/>
              <a:defRPr sz="2000" b="0" i="0" u="none" strike="noStrike" cap="none">
                <a:solidFill>
                  <a:schemeClr val="accent2"/>
                </a:solidFill>
                <a:latin typeface="Tahoma"/>
                <a:ea typeface="Tahoma"/>
                <a:cs typeface="Tahoma"/>
                <a:sym typeface="Tahoma"/>
              </a:defRPr>
            </a:lvl7pPr>
            <a:lvl8pPr marR="0" lvl="7" algn="l" rtl="0">
              <a:lnSpc>
                <a:spcPct val="100000"/>
              </a:lnSpc>
              <a:spcBef>
                <a:spcPts val="400"/>
              </a:spcBef>
              <a:spcAft>
                <a:spcPts val="0"/>
              </a:spcAft>
              <a:buClr>
                <a:srgbClr val="00E4A8"/>
              </a:buClr>
              <a:buSzPts val="1400"/>
              <a:buFont typeface="Noto Sans Symbols"/>
              <a:buNone/>
              <a:defRPr sz="2000" b="0" i="0" u="none" strike="noStrike" cap="none">
                <a:solidFill>
                  <a:schemeClr val="accent2"/>
                </a:solidFill>
                <a:latin typeface="Tahoma"/>
                <a:ea typeface="Tahoma"/>
                <a:cs typeface="Tahoma"/>
                <a:sym typeface="Tahoma"/>
              </a:defRPr>
            </a:lvl8pPr>
            <a:lvl9pPr marR="0" lvl="8" algn="l" rtl="0">
              <a:lnSpc>
                <a:spcPct val="100000"/>
              </a:lnSpc>
              <a:spcBef>
                <a:spcPts val="400"/>
              </a:spcBef>
              <a:spcAft>
                <a:spcPts val="0"/>
              </a:spcAft>
              <a:buClr>
                <a:srgbClr val="00E4A8"/>
              </a:buClr>
              <a:buSzPts val="1400"/>
              <a:buFont typeface="Noto Sans Symbols"/>
              <a:buNone/>
              <a:defRPr sz="2000" b="0" i="0" u="none" strike="noStrike" cap="none">
                <a:solidFill>
                  <a:schemeClr val="accent2"/>
                </a:solidFill>
                <a:latin typeface="Tahoma"/>
                <a:ea typeface="Tahoma"/>
                <a:cs typeface="Tahoma"/>
                <a:sym typeface="Tahoma"/>
              </a:defRPr>
            </a:lvl9pPr>
          </a:lstStyle>
          <a:p>
            <a:endParaRPr/>
          </a:p>
        </p:txBody>
      </p:sp>
      <p:sp>
        <p:nvSpPr>
          <p:cNvPr id="128" name="Google Shape;128;p53"/>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280"/>
              </a:spcBef>
              <a:spcAft>
                <a:spcPts val="0"/>
              </a:spcAft>
              <a:buClr>
                <a:srgbClr val="3333FF"/>
              </a:buClr>
              <a:buSzPts val="2800"/>
              <a:buFont typeface="Noto Sans Symbols"/>
              <a:buNone/>
              <a:defRPr sz="1400" b="0" i="0" u="none" strike="noStrike" cap="none">
                <a:solidFill>
                  <a:schemeClr val="accent2"/>
                </a:solidFill>
                <a:latin typeface="Tahoma"/>
                <a:ea typeface="Tahoma"/>
                <a:cs typeface="Tahoma"/>
                <a:sym typeface="Tahoma"/>
              </a:defRPr>
            </a:lvl1pPr>
            <a:lvl2pPr marL="914400" marR="0" lvl="1" indent="-228600" algn="l">
              <a:lnSpc>
                <a:spcPct val="100000"/>
              </a:lnSpc>
              <a:spcBef>
                <a:spcPts val="240"/>
              </a:spcBef>
              <a:spcAft>
                <a:spcPts val="0"/>
              </a:spcAft>
              <a:buClr>
                <a:srgbClr val="FF0000"/>
              </a:buClr>
              <a:buSzPts val="2600"/>
              <a:buFont typeface="Noto Sans Symbols"/>
              <a:buNone/>
              <a:defRPr sz="1200" b="0" i="0" u="none" strike="noStrike" cap="none">
                <a:solidFill>
                  <a:schemeClr val="accent2"/>
                </a:solidFill>
                <a:latin typeface="Tahoma"/>
                <a:ea typeface="Tahoma"/>
                <a:cs typeface="Tahoma"/>
                <a:sym typeface="Tahoma"/>
              </a:defRPr>
            </a:lvl2pPr>
            <a:lvl3pPr marL="1371600" marR="0" lvl="2" indent="-228600" algn="l">
              <a:lnSpc>
                <a:spcPct val="100000"/>
              </a:lnSpc>
              <a:spcBef>
                <a:spcPts val="200"/>
              </a:spcBef>
              <a:spcAft>
                <a:spcPts val="0"/>
              </a:spcAft>
              <a:buClr>
                <a:srgbClr val="3333CC"/>
              </a:buClr>
              <a:buSzPts val="2400"/>
              <a:buFont typeface="Noto Sans Symbols"/>
              <a:buNone/>
              <a:defRPr sz="1000" b="0" i="0" u="none" strike="noStrike" cap="none">
                <a:solidFill>
                  <a:schemeClr val="accent2"/>
                </a:solidFill>
                <a:latin typeface="Tahoma"/>
                <a:ea typeface="Tahoma"/>
                <a:cs typeface="Tahoma"/>
                <a:sym typeface="Tahoma"/>
              </a:defRPr>
            </a:lvl3pPr>
            <a:lvl4pPr marL="1828800" marR="0" lvl="3" indent="-228600" algn="l">
              <a:lnSpc>
                <a:spcPct val="100000"/>
              </a:lnSpc>
              <a:spcBef>
                <a:spcPts val="180"/>
              </a:spcBef>
              <a:spcAft>
                <a:spcPts val="0"/>
              </a:spcAft>
              <a:buClr>
                <a:srgbClr val="FFCF01"/>
              </a:buClr>
              <a:buSzPts val="2000"/>
              <a:buFont typeface="Noto Sans Symbols"/>
              <a:buNone/>
              <a:defRPr sz="900" b="0" i="0" u="none" strike="noStrike" cap="none">
                <a:solidFill>
                  <a:schemeClr val="accent2"/>
                </a:solidFill>
                <a:latin typeface="Tahoma"/>
                <a:ea typeface="Tahoma"/>
                <a:cs typeface="Tahoma"/>
                <a:sym typeface="Tahoma"/>
              </a:defRPr>
            </a:lvl4pPr>
            <a:lvl5pPr marL="2286000" marR="0" lvl="4" indent="-228600" algn="l">
              <a:lnSpc>
                <a:spcPct val="100000"/>
              </a:lnSpc>
              <a:spcBef>
                <a:spcPts val="180"/>
              </a:spcBef>
              <a:spcAft>
                <a:spcPts val="0"/>
              </a:spcAft>
              <a:buClr>
                <a:srgbClr val="00E4A8"/>
              </a:buClr>
              <a:buSzPts val="1800"/>
              <a:buFont typeface="Noto Sans Symbols"/>
              <a:buNone/>
              <a:defRPr sz="900" b="0" i="0" u="none" strike="noStrike" cap="none">
                <a:solidFill>
                  <a:schemeClr val="accent2"/>
                </a:solidFill>
                <a:latin typeface="Tahoma"/>
                <a:ea typeface="Tahoma"/>
                <a:cs typeface="Tahoma"/>
                <a:sym typeface="Tahoma"/>
              </a:defRPr>
            </a:lvl5pPr>
            <a:lvl6pPr marL="2743200" marR="0" lvl="5" indent="-228600" algn="l">
              <a:lnSpc>
                <a:spcPct val="100000"/>
              </a:lnSpc>
              <a:spcBef>
                <a:spcPts val="180"/>
              </a:spcBef>
              <a:spcAft>
                <a:spcPts val="0"/>
              </a:spcAft>
              <a:buClr>
                <a:srgbClr val="00E4A8"/>
              </a:buClr>
              <a:buSzPts val="1800"/>
              <a:buFont typeface="Noto Sans Symbols"/>
              <a:buNone/>
              <a:defRPr sz="900" b="0" i="0" u="none" strike="noStrike" cap="none">
                <a:solidFill>
                  <a:schemeClr val="accent2"/>
                </a:solidFill>
                <a:latin typeface="Tahoma"/>
                <a:ea typeface="Tahoma"/>
                <a:cs typeface="Tahoma"/>
                <a:sym typeface="Tahoma"/>
              </a:defRPr>
            </a:lvl6pPr>
            <a:lvl7pPr marL="3200400" marR="0" lvl="6" indent="-228600" algn="l">
              <a:lnSpc>
                <a:spcPct val="100000"/>
              </a:lnSpc>
              <a:spcBef>
                <a:spcPts val="180"/>
              </a:spcBef>
              <a:spcAft>
                <a:spcPts val="0"/>
              </a:spcAft>
              <a:buClr>
                <a:srgbClr val="00E4A8"/>
              </a:buClr>
              <a:buSzPts val="1800"/>
              <a:buFont typeface="Noto Sans Symbols"/>
              <a:buNone/>
              <a:defRPr sz="900" b="0" i="0" u="none" strike="noStrike" cap="none">
                <a:solidFill>
                  <a:schemeClr val="accent2"/>
                </a:solidFill>
                <a:latin typeface="Tahoma"/>
                <a:ea typeface="Tahoma"/>
                <a:cs typeface="Tahoma"/>
                <a:sym typeface="Tahoma"/>
              </a:defRPr>
            </a:lvl7pPr>
            <a:lvl8pPr marL="3657600" marR="0" lvl="7" indent="-228600" algn="l">
              <a:lnSpc>
                <a:spcPct val="100000"/>
              </a:lnSpc>
              <a:spcBef>
                <a:spcPts val="180"/>
              </a:spcBef>
              <a:spcAft>
                <a:spcPts val="0"/>
              </a:spcAft>
              <a:buClr>
                <a:srgbClr val="00E4A8"/>
              </a:buClr>
              <a:buSzPts val="1800"/>
              <a:buFont typeface="Noto Sans Symbols"/>
              <a:buNone/>
              <a:defRPr sz="900" b="0" i="0" u="none" strike="noStrike" cap="none">
                <a:solidFill>
                  <a:schemeClr val="accent2"/>
                </a:solidFill>
                <a:latin typeface="Tahoma"/>
                <a:ea typeface="Tahoma"/>
                <a:cs typeface="Tahoma"/>
                <a:sym typeface="Tahoma"/>
              </a:defRPr>
            </a:lvl8pPr>
            <a:lvl9pPr marL="4114800" marR="0" lvl="8" indent="-228600" algn="l">
              <a:lnSpc>
                <a:spcPct val="100000"/>
              </a:lnSpc>
              <a:spcBef>
                <a:spcPts val="180"/>
              </a:spcBef>
              <a:spcAft>
                <a:spcPts val="0"/>
              </a:spcAft>
              <a:buClr>
                <a:srgbClr val="00E4A8"/>
              </a:buClr>
              <a:buSzPts val="1800"/>
              <a:buFont typeface="Noto Sans Symbols"/>
              <a:buNone/>
              <a:defRPr sz="900" b="0" i="0" u="none" strike="noStrike" cap="none">
                <a:solidFill>
                  <a:schemeClr val="accent2"/>
                </a:solidFill>
                <a:latin typeface="Tahoma"/>
                <a:ea typeface="Tahoma"/>
                <a:cs typeface="Tahoma"/>
                <a:sym typeface="Tahoma"/>
              </a:defRPr>
            </a:lvl9pPr>
          </a:lstStyle>
          <a:p>
            <a:endParaRPr/>
          </a:p>
        </p:txBody>
      </p:sp>
      <p:sp>
        <p:nvSpPr>
          <p:cNvPr id="129" name="Google Shape;129;p53"/>
          <p:cNvSpPr txBox="1">
            <a:spLocks noGrp="1"/>
          </p:cNvSpPr>
          <p:nvPr>
            <p:ph type="sldNum" idx="12"/>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1pPr>
            <a:lvl2pPr marL="0" marR="0" lvl="1"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2pPr>
            <a:lvl3pPr marL="0" marR="0" lvl="2"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3pPr>
            <a:lvl4pPr marL="0" marR="0" lvl="3"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4pPr>
            <a:lvl5pPr marL="0" marR="0" lvl="4"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5pPr>
            <a:lvl6pPr marL="0" marR="0" lvl="5"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6pPr>
            <a:lvl7pPr marL="0" marR="0" lvl="6"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7pPr>
            <a:lvl8pPr marL="0" marR="0" lvl="7"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8pPr>
            <a:lvl9pPr marL="0" marR="0" lvl="8"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9pPr>
          </a:lstStyle>
          <a:p>
            <a:pPr marL="0" lvl="0" indent="0" algn="r" rtl="0">
              <a:spcBef>
                <a:spcPts val="0"/>
              </a:spcBef>
              <a:spcAft>
                <a:spcPts val="0"/>
              </a:spcAft>
              <a:buNone/>
            </a:pPr>
            <a:r>
              <a:rPr lang="en-US"/>
              <a:t>              </a:t>
            </a:r>
            <a:endParaRPr/>
          </a:p>
          <a:p>
            <a:pPr marL="0" lvl="0" indent="0" algn="r" rtl="0">
              <a:spcBef>
                <a:spcPts val="0"/>
              </a:spcBef>
              <a:spcAft>
                <a:spcPts val="0"/>
              </a:spcAft>
              <a:buNone/>
            </a:pPr>
            <a:r>
              <a:rPr lang="en-US"/>
              <a:t>                        </a:t>
            </a:r>
            <a:fld id="{00000000-1234-1234-1234-123412341234}" type="slidenum">
              <a:rPr lang="en-US" b="1"/>
              <a:t>‹#›</a:t>
            </a:fld>
            <a:endParaRPr b="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0"/>
        <p:cNvGrpSpPr/>
        <p:nvPr/>
      </p:nvGrpSpPr>
      <p:grpSpPr>
        <a:xfrm>
          <a:off x="0" y="0"/>
          <a:ext cx="0" cy="0"/>
          <a:chOff x="0" y="0"/>
          <a:chExt cx="0" cy="0"/>
        </a:xfrm>
      </p:grpSpPr>
      <p:sp>
        <p:nvSpPr>
          <p:cNvPr id="131" name="Google Shape;131;p54"/>
          <p:cNvSpPr txBox="1">
            <a:spLocks noGrp="1"/>
          </p:cNvSpPr>
          <p:nvPr>
            <p:ph type="title"/>
          </p:nvPr>
        </p:nvSpPr>
        <p:spPr>
          <a:xfrm>
            <a:off x="304800" y="152400"/>
            <a:ext cx="8610600" cy="6858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1pPr>
            <a:lvl2pPr marR="0" lvl="1"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2pPr>
            <a:lvl3pPr marR="0" lvl="2"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3pPr>
            <a:lvl4pPr marR="0" lvl="3"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4pPr>
            <a:lvl5pPr marR="0" lvl="4"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5pPr>
            <a:lvl6pPr marR="0" lvl="5"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6pPr>
            <a:lvl7pPr marR="0" lvl="6"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7pPr>
            <a:lvl8pPr marR="0" lvl="7"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8pPr>
            <a:lvl9pPr marR="0" lvl="8"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9pPr>
          </a:lstStyle>
          <a:p>
            <a:endParaRPr/>
          </a:p>
        </p:txBody>
      </p:sp>
      <p:sp>
        <p:nvSpPr>
          <p:cNvPr id="132" name="Google Shape;132;p54"/>
          <p:cNvSpPr txBox="1">
            <a:spLocks noGrp="1"/>
          </p:cNvSpPr>
          <p:nvPr>
            <p:ph type="body" idx="1"/>
          </p:nvPr>
        </p:nvSpPr>
        <p:spPr>
          <a:xfrm rot="5400000">
            <a:off x="1828800" y="-609600"/>
            <a:ext cx="5562600" cy="8610600"/>
          </a:xfrm>
          <a:prstGeom prst="rect">
            <a:avLst/>
          </a:prstGeom>
          <a:noFill/>
          <a:ln>
            <a:noFill/>
          </a:ln>
        </p:spPr>
        <p:txBody>
          <a:bodyPr spcFirstLastPara="1" wrap="square" lIns="91425" tIns="91425" rIns="91425" bIns="91425" anchor="t" anchorCtr="0">
            <a:noAutofit/>
          </a:bodyPr>
          <a:lstStyle>
            <a:lvl1pPr marL="457200" marR="0" lvl="0" indent="-406400" algn="l">
              <a:lnSpc>
                <a:spcPct val="100000"/>
              </a:lnSpc>
              <a:spcBef>
                <a:spcPts val="560"/>
              </a:spcBef>
              <a:spcAft>
                <a:spcPts val="0"/>
              </a:spcAft>
              <a:buClr>
                <a:srgbClr val="3333FF"/>
              </a:buClr>
              <a:buSzPts val="2800"/>
              <a:buFont typeface="Noto Sans Symbols"/>
              <a:buChar char="▪"/>
              <a:defRPr sz="2800" b="0" i="0" u="none" strike="noStrike" cap="none">
                <a:solidFill>
                  <a:schemeClr val="accent2"/>
                </a:solidFill>
                <a:latin typeface="Tahoma"/>
                <a:ea typeface="Tahoma"/>
                <a:cs typeface="Tahoma"/>
                <a:sym typeface="Tahoma"/>
              </a:defRPr>
            </a:lvl1pPr>
            <a:lvl2pPr marL="914400" marR="0" lvl="1" indent="-393700" algn="l">
              <a:lnSpc>
                <a:spcPct val="100000"/>
              </a:lnSpc>
              <a:spcBef>
                <a:spcPts val="520"/>
              </a:spcBef>
              <a:spcAft>
                <a:spcPts val="0"/>
              </a:spcAft>
              <a:buClr>
                <a:srgbClr val="FF0000"/>
              </a:buClr>
              <a:buSzPts val="2600"/>
              <a:buFont typeface="Noto Sans Symbols"/>
              <a:buChar char="▪"/>
              <a:defRPr sz="2600" b="0" i="0" u="none" strike="noStrike" cap="none">
                <a:solidFill>
                  <a:schemeClr val="accent2"/>
                </a:solidFill>
                <a:latin typeface="Tahoma"/>
                <a:ea typeface="Tahoma"/>
                <a:cs typeface="Tahoma"/>
                <a:sym typeface="Tahoma"/>
              </a:defRPr>
            </a:lvl2pPr>
            <a:lvl3pPr marL="1371600" marR="0" lvl="2" indent="-381000" algn="l">
              <a:lnSpc>
                <a:spcPct val="100000"/>
              </a:lnSpc>
              <a:spcBef>
                <a:spcPts val="480"/>
              </a:spcBef>
              <a:spcAft>
                <a:spcPts val="0"/>
              </a:spcAft>
              <a:buClr>
                <a:srgbClr val="3333CC"/>
              </a:buClr>
              <a:buSzPts val="2400"/>
              <a:buFont typeface="Noto Sans Symbols"/>
              <a:buChar char="▪"/>
              <a:defRPr sz="2400" b="0" i="0" u="none" strike="noStrike" cap="none">
                <a:solidFill>
                  <a:schemeClr val="accent2"/>
                </a:solidFill>
                <a:latin typeface="Tahoma"/>
                <a:ea typeface="Tahoma"/>
                <a:cs typeface="Tahoma"/>
                <a:sym typeface="Tahoma"/>
              </a:defRPr>
            </a:lvl3pPr>
            <a:lvl4pPr marL="1828800" marR="0" lvl="3" indent="-355600" algn="l">
              <a:lnSpc>
                <a:spcPct val="100000"/>
              </a:lnSpc>
              <a:spcBef>
                <a:spcPts val="400"/>
              </a:spcBef>
              <a:spcAft>
                <a:spcPts val="0"/>
              </a:spcAft>
              <a:buClr>
                <a:srgbClr val="FFCF01"/>
              </a:buClr>
              <a:buSzPts val="2000"/>
              <a:buFont typeface="Noto Sans Symbols"/>
              <a:buChar char="▪"/>
              <a:defRPr sz="2000" b="0" i="0" u="none" strike="noStrike" cap="none">
                <a:solidFill>
                  <a:schemeClr val="accent2"/>
                </a:solidFill>
                <a:latin typeface="Tahoma"/>
                <a:ea typeface="Tahoma"/>
                <a:cs typeface="Tahoma"/>
                <a:sym typeface="Tahoma"/>
              </a:defRPr>
            </a:lvl4pPr>
            <a:lvl5pPr marL="2286000" marR="0" lvl="4"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5pPr>
            <a:lvl6pPr marL="2743200" marR="0" lvl="5"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6pPr>
            <a:lvl7pPr marL="3200400" marR="0" lvl="6"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7pPr>
            <a:lvl8pPr marL="3657600" marR="0" lvl="7"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8pPr>
            <a:lvl9pPr marL="4114800" marR="0" lvl="8"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9pPr>
          </a:lstStyle>
          <a:p>
            <a:endParaRPr/>
          </a:p>
        </p:txBody>
      </p:sp>
      <p:sp>
        <p:nvSpPr>
          <p:cNvPr id="133" name="Google Shape;133;p54"/>
          <p:cNvSpPr txBox="1">
            <a:spLocks noGrp="1"/>
          </p:cNvSpPr>
          <p:nvPr>
            <p:ph type="sldNum" idx="12"/>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1pPr>
            <a:lvl2pPr marL="0" marR="0" lvl="1"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2pPr>
            <a:lvl3pPr marL="0" marR="0" lvl="2"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3pPr>
            <a:lvl4pPr marL="0" marR="0" lvl="3"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4pPr>
            <a:lvl5pPr marL="0" marR="0" lvl="4"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5pPr>
            <a:lvl6pPr marL="0" marR="0" lvl="5"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6pPr>
            <a:lvl7pPr marL="0" marR="0" lvl="6"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7pPr>
            <a:lvl8pPr marL="0" marR="0" lvl="7"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8pPr>
            <a:lvl9pPr marL="0" marR="0" lvl="8"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9pPr>
          </a:lstStyle>
          <a:p>
            <a:pPr marL="0" lvl="0" indent="0" algn="r" rtl="0">
              <a:spcBef>
                <a:spcPts val="0"/>
              </a:spcBef>
              <a:spcAft>
                <a:spcPts val="0"/>
              </a:spcAft>
              <a:buNone/>
            </a:pPr>
            <a:r>
              <a:rPr lang="en-US"/>
              <a:t>              </a:t>
            </a:r>
            <a:endParaRPr/>
          </a:p>
          <a:p>
            <a:pPr marL="0" lvl="0" indent="0" algn="r" rtl="0">
              <a:spcBef>
                <a:spcPts val="0"/>
              </a:spcBef>
              <a:spcAft>
                <a:spcPts val="0"/>
              </a:spcAft>
              <a:buNone/>
            </a:pPr>
            <a:r>
              <a:rPr lang="en-US"/>
              <a:t>                        </a:t>
            </a:r>
            <a:fld id="{00000000-1234-1234-1234-123412341234}" type="slidenum">
              <a:rPr lang="en-US" b="1"/>
              <a:t>‹#›</a:t>
            </a:fld>
            <a:endParaRPr b="1"/>
          </a:p>
        </p:txBody>
      </p:sp>
      <p:sp>
        <p:nvSpPr>
          <p:cNvPr id="134" name="Google Shape;134;p54"/>
          <p:cNvSpPr txBox="1">
            <a:spLocks noGrp="1"/>
          </p:cNvSpPr>
          <p:nvPr>
            <p:ph type="ftr" idx="11"/>
          </p:nvPr>
        </p:nvSpPr>
        <p:spPr>
          <a:xfrm>
            <a:off x="2743200" y="6661150"/>
            <a:ext cx="3657600" cy="1524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1pPr>
            <a:lvl2pPr marR="0" lvl="1"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5"/>
        <p:cNvGrpSpPr/>
        <p:nvPr/>
      </p:nvGrpSpPr>
      <p:grpSpPr>
        <a:xfrm>
          <a:off x="0" y="0"/>
          <a:ext cx="0" cy="0"/>
          <a:chOff x="0" y="0"/>
          <a:chExt cx="0" cy="0"/>
        </a:xfrm>
      </p:grpSpPr>
      <p:sp>
        <p:nvSpPr>
          <p:cNvPr id="136" name="Google Shape;136;p55"/>
          <p:cNvSpPr txBox="1">
            <a:spLocks noGrp="1"/>
          </p:cNvSpPr>
          <p:nvPr>
            <p:ph type="title"/>
          </p:nvPr>
        </p:nvSpPr>
        <p:spPr>
          <a:xfrm rot="5400000">
            <a:off x="4676775" y="2238375"/>
            <a:ext cx="6324600" cy="215265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1pPr>
            <a:lvl2pPr marR="0" lvl="1"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2pPr>
            <a:lvl3pPr marR="0" lvl="2"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3pPr>
            <a:lvl4pPr marR="0" lvl="3"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4pPr>
            <a:lvl5pPr marR="0" lvl="4"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5pPr>
            <a:lvl6pPr marR="0" lvl="5"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6pPr>
            <a:lvl7pPr marR="0" lvl="6"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7pPr>
            <a:lvl8pPr marR="0" lvl="7"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8pPr>
            <a:lvl9pPr marR="0" lvl="8"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9pPr>
          </a:lstStyle>
          <a:p>
            <a:endParaRPr/>
          </a:p>
        </p:txBody>
      </p:sp>
      <p:sp>
        <p:nvSpPr>
          <p:cNvPr id="137" name="Google Shape;137;p55"/>
          <p:cNvSpPr txBox="1">
            <a:spLocks noGrp="1"/>
          </p:cNvSpPr>
          <p:nvPr>
            <p:ph type="body" idx="1"/>
          </p:nvPr>
        </p:nvSpPr>
        <p:spPr>
          <a:xfrm rot="5400000">
            <a:off x="295275" y="161925"/>
            <a:ext cx="6324600" cy="6305550"/>
          </a:xfrm>
          <a:prstGeom prst="rect">
            <a:avLst/>
          </a:prstGeom>
          <a:noFill/>
          <a:ln>
            <a:noFill/>
          </a:ln>
        </p:spPr>
        <p:txBody>
          <a:bodyPr spcFirstLastPara="1" wrap="square" lIns="91425" tIns="91425" rIns="91425" bIns="91425" anchor="t" anchorCtr="0">
            <a:noAutofit/>
          </a:bodyPr>
          <a:lstStyle>
            <a:lvl1pPr marL="457200" marR="0" lvl="0" indent="-406400" algn="l">
              <a:lnSpc>
                <a:spcPct val="100000"/>
              </a:lnSpc>
              <a:spcBef>
                <a:spcPts val="560"/>
              </a:spcBef>
              <a:spcAft>
                <a:spcPts val="0"/>
              </a:spcAft>
              <a:buClr>
                <a:srgbClr val="3333FF"/>
              </a:buClr>
              <a:buSzPts val="2800"/>
              <a:buFont typeface="Noto Sans Symbols"/>
              <a:buChar char="▪"/>
              <a:defRPr sz="2800" b="0" i="0" u="none" strike="noStrike" cap="none">
                <a:solidFill>
                  <a:schemeClr val="accent2"/>
                </a:solidFill>
                <a:latin typeface="Tahoma"/>
                <a:ea typeface="Tahoma"/>
                <a:cs typeface="Tahoma"/>
                <a:sym typeface="Tahoma"/>
              </a:defRPr>
            </a:lvl1pPr>
            <a:lvl2pPr marL="914400" marR="0" lvl="1" indent="-393700" algn="l">
              <a:lnSpc>
                <a:spcPct val="100000"/>
              </a:lnSpc>
              <a:spcBef>
                <a:spcPts val="520"/>
              </a:spcBef>
              <a:spcAft>
                <a:spcPts val="0"/>
              </a:spcAft>
              <a:buClr>
                <a:srgbClr val="FF0000"/>
              </a:buClr>
              <a:buSzPts val="2600"/>
              <a:buFont typeface="Noto Sans Symbols"/>
              <a:buChar char="▪"/>
              <a:defRPr sz="2600" b="0" i="0" u="none" strike="noStrike" cap="none">
                <a:solidFill>
                  <a:schemeClr val="accent2"/>
                </a:solidFill>
                <a:latin typeface="Tahoma"/>
                <a:ea typeface="Tahoma"/>
                <a:cs typeface="Tahoma"/>
                <a:sym typeface="Tahoma"/>
              </a:defRPr>
            </a:lvl2pPr>
            <a:lvl3pPr marL="1371600" marR="0" lvl="2" indent="-381000" algn="l">
              <a:lnSpc>
                <a:spcPct val="100000"/>
              </a:lnSpc>
              <a:spcBef>
                <a:spcPts val="480"/>
              </a:spcBef>
              <a:spcAft>
                <a:spcPts val="0"/>
              </a:spcAft>
              <a:buClr>
                <a:srgbClr val="3333CC"/>
              </a:buClr>
              <a:buSzPts val="2400"/>
              <a:buFont typeface="Noto Sans Symbols"/>
              <a:buChar char="▪"/>
              <a:defRPr sz="2400" b="0" i="0" u="none" strike="noStrike" cap="none">
                <a:solidFill>
                  <a:schemeClr val="accent2"/>
                </a:solidFill>
                <a:latin typeface="Tahoma"/>
                <a:ea typeface="Tahoma"/>
                <a:cs typeface="Tahoma"/>
                <a:sym typeface="Tahoma"/>
              </a:defRPr>
            </a:lvl3pPr>
            <a:lvl4pPr marL="1828800" marR="0" lvl="3" indent="-355600" algn="l">
              <a:lnSpc>
                <a:spcPct val="100000"/>
              </a:lnSpc>
              <a:spcBef>
                <a:spcPts val="400"/>
              </a:spcBef>
              <a:spcAft>
                <a:spcPts val="0"/>
              </a:spcAft>
              <a:buClr>
                <a:srgbClr val="FFCF01"/>
              </a:buClr>
              <a:buSzPts val="2000"/>
              <a:buFont typeface="Noto Sans Symbols"/>
              <a:buChar char="▪"/>
              <a:defRPr sz="2000" b="0" i="0" u="none" strike="noStrike" cap="none">
                <a:solidFill>
                  <a:schemeClr val="accent2"/>
                </a:solidFill>
                <a:latin typeface="Tahoma"/>
                <a:ea typeface="Tahoma"/>
                <a:cs typeface="Tahoma"/>
                <a:sym typeface="Tahoma"/>
              </a:defRPr>
            </a:lvl4pPr>
            <a:lvl5pPr marL="2286000" marR="0" lvl="4"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5pPr>
            <a:lvl6pPr marL="2743200" marR="0" lvl="5"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6pPr>
            <a:lvl7pPr marL="3200400" marR="0" lvl="6"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7pPr>
            <a:lvl8pPr marL="3657600" marR="0" lvl="7"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8pPr>
            <a:lvl9pPr marL="4114800" marR="0" lvl="8"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9pPr>
          </a:lstStyle>
          <a:p>
            <a:endParaRPr/>
          </a:p>
        </p:txBody>
      </p:sp>
      <p:sp>
        <p:nvSpPr>
          <p:cNvPr id="138" name="Google Shape;138;p55"/>
          <p:cNvSpPr txBox="1">
            <a:spLocks noGrp="1"/>
          </p:cNvSpPr>
          <p:nvPr>
            <p:ph type="sldNum" idx="12"/>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1pPr>
            <a:lvl2pPr marL="0" marR="0" lvl="1"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2pPr>
            <a:lvl3pPr marL="0" marR="0" lvl="2"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3pPr>
            <a:lvl4pPr marL="0" marR="0" lvl="3"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4pPr>
            <a:lvl5pPr marL="0" marR="0" lvl="4"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5pPr>
            <a:lvl6pPr marL="0" marR="0" lvl="5"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6pPr>
            <a:lvl7pPr marL="0" marR="0" lvl="6"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7pPr>
            <a:lvl8pPr marL="0" marR="0" lvl="7"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8pPr>
            <a:lvl9pPr marL="0" marR="0" lvl="8"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9pPr>
          </a:lstStyle>
          <a:p>
            <a:pPr marL="0" lvl="0" indent="0" algn="r" rtl="0">
              <a:spcBef>
                <a:spcPts val="0"/>
              </a:spcBef>
              <a:spcAft>
                <a:spcPts val="0"/>
              </a:spcAft>
              <a:buNone/>
            </a:pPr>
            <a:r>
              <a:rPr lang="en-US"/>
              <a:t>              </a:t>
            </a:r>
            <a:endParaRPr/>
          </a:p>
          <a:p>
            <a:pPr marL="0" lvl="0" indent="0" algn="r" rtl="0">
              <a:spcBef>
                <a:spcPts val="0"/>
              </a:spcBef>
              <a:spcAft>
                <a:spcPts val="0"/>
              </a:spcAft>
              <a:buNone/>
            </a:pPr>
            <a:r>
              <a:rPr lang="en-US"/>
              <a:t>                        </a:t>
            </a:r>
            <a:fld id="{00000000-1234-1234-1234-123412341234}" type="slidenum">
              <a:rPr lang="en-US" b="1"/>
              <a:t>‹#›</a:t>
            </a:fld>
            <a:endParaRPr b="1"/>
          </a:p>
        </p:txBody>
      </p:sp>
      <p:sp>
        <p:nvSpPr>
          <p:cNvPr id="139" name="Google Shape;139;p55"/>
          <p:cNvSpPr txBox="1">
            <a:spLocks noGrp="1"/>
          </p:cNvSpPr>
          <p:nvPr>
            <p:ph type="ftr" idx="11"/>
          </p:nvPr>
        </p:nvSpPr>
        <p:spPr>
          <a:xfrm>
            <a:off x="2743200" y="6661150"/>
            <a:ext cx="3657600" cy="1524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1pPr>
            <a:lvl2pPr marR="0" lvl="1"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140"/>
        <p:cNvGrpSpPr/>
        <p:nvPr/>
      </p:nvGrpSpPr>
      <p:grpSpPr>
        <a:xfrm>
          <a:off x="0" y="0"/>
          <a:ext cx="0" cy="0"/>
          <a:chOff x="0" y="0"/>
          <a:chExt cx="0" cy="0"/>
        </a:xfrm>
      </p:grpSpPr>
      <p:sp>
        <p:nvSpPr>
          <p:cNvPr id="141" name="Google Shape;141;p56"/>
          <p:cNvSpPr txBox="1">
            <a:spLocks noGrp="1"/>
          </p:cNvSpPr>
          <p:nvPr>
            <p:ph type="title"/>
          </p:nvPr>
        </p:nvSpPr>
        <p:spPr>
          <a:xfrm>
            <a:off x="304800" y="152400"/>
            <a:ext cx="8610600" cy="6858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1pPr>
            <a:lvl2pPr marR="0" lvl="1"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2pPr>
            <a:lvl3pPr marR="0" lvl="2"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3pPr>
            <a:lvl4pPr marR="0" lvl="3"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4pPr>
            <a:lvl5pPr marR="0" lvl="4"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5pPr>
            <a:lvl6pPr marR="0" lvl="5"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6pPr>
            <a:lvl7pPr marR="0" lvl="6"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7pPr>
            <a:lvl8pPr marR="0" lvl="7"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8pPr>
            <a:lvl9pPr marR="0" lvl="8" algn="l">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9pPr>
          </a:lstStyle>
          <a:p>
            <a:endParaRPr/>
          </a:p>
        </p:txBody>
      </p:sp>
      <p:sp>
        <p:nvSpPr>
          <p:cNvPr id="142" name="Google Shape;142;p56"/>
          <p:cNvSpPr txBox="1">
            <a:spLocks noGrp="1"/>
          </p:cNvSpPr>
          <p:nvPr>
            <p:ph type="body" idx="1"/>
          </p:nvPr>
        </p:nvSpPr>
        <p:spPr>
          <a:xfrm>
            <a:off x="304800" y="914400"/>
            <a:ext cx="4229100" cy="5562600"/>
          </a:xfrm>
          <a:prstGeom prst="rect">
            <a:avLst/>
          </a:prstGeom>
          <a:noFill/>
          <a:ln>
            <a:noFill/>
          </a:ln>
        </p:spPr>
        <p:txBody>
          <a:bodyPr spcFirstLastPara="1" wrap="square" lIns="91425" tIns="91425" rIns="91425" bIns="91425" anchor="t" anchorCtr="0">
            <a:noAutofit/>
          </a:bodyPr>
          <a:lstStyle>
            <a:lvl1pPr marL="457200" marR="0" lvl="0" indent="-406400" algn="l">
              <a:lnSpc>
                <a:spcPct val="100000"/>
              </a:lnSpc>
              <a:spcBef>
                <a:spcPts val="560"/>
              </a:spcBef>
              <a:spcAft>
                <a:spcPts val="0"/>
              </a:spcAft>
              <a:buClr>
                <a:srgbClr val="3333FF"/>
              </a:buClr>
              <a:buSzPts val="2800"/>
              <a:buFont typeface="Noto Sans Symbols"/>
              <a:buChar char="▪"/>
              <a:defRPr sz="2800" b="0" i="0" u="none" strike="noStrike" cap="none">
                <a:solidFill>
                  <a:schemeClr val="accent2"/>
                </a:solidFill>
                <a:latin typeface="Tahoma"/>
                <a:ea typeface="Tahoma"/>
                <a:cs typeface="Tahoma"/>
                <a:sym typeface="Tahoma"/>
              </a:defRPr>
            </a:lvl1pPr>
            <a:lvl2pPr marL="914400" marR="0" lvl="1" indent="-393700" algn="l">
              <a:lnSpc>
                <a:spcPct val="100000"/>
              </a:lnSpc>
              <a:spcBef>
                <a:spcPts val="520"/>
              </a:spcBef>
              <a:spcAft>
                <a:spcPts val="0"/>
              </a:spcAft>
              <a:buClr>
                <a:srgbClr val="FF0000"/>
              </a:buClr>
              <a:buSzPts val="2600"/>
              <a:buFont typeface="Noto Sans Symbols"/>
              <a:buChar char="▪"/>
              <a:defRPr sz="2600" b="0" i="0" u="none" strike="noStrike" cap="none">
                <a:solidFill>
                  <a:schemeClr val="accent2"/>
                </a:solidFill>
                <a:latin typeface="Tahoma"/>
                <a:ea typeface="Tahoma"/>
                <a:cs typeface="Tahoma"/>
                <a:sym typeface="Tahoma"/>
              </a:defRPr>
            </a:lvl2pPr>
            <a:lvl3pPr marL="1371600" marR="0" lvl="2" indent="-381000" algn="l">
              <a:lnSpc>
                <a:spcPct val="100000"/>
              </a:lnSpc>
              <a:spcBef>
                <a:spcPts val="480"/>
              </a:spcBef>
              <a:spcAft>
                <a:spcPts val="0"/>
              </a:spcAft>
              <a:buClr>
                <a:srgbClr val="3333CC"/>
              </a:buClr>
              <a:buSzPts val="2400"/>
              <a:buFont typeface="Noto Sans Symbols"/>
              <a:buChar char="▪"/>
              <a:defRPr sz="2400" b="0" i="0" u="none" strike="noStrike" cap="none">
                <a:solidFill>
                  <a:schemeClr val="accent2"/>
                </a:solidFill>
                <a:latin typeface="Tahoma"/>
                <a:ea typeface="Tahoma"/>
                <a:cs typeface="Tahoma"/>
                <a:sym typeface="Tahoma"/>
              </a:defRPr>
            </a:lvl3pPr>
            <a:lvl4pPr marL="1828800" marR="0" lvl="3" indent="-355600" algn="l">
              <a:lnSpc>
                <a:spcPct val="100000"/>
              </a:lnSpc>
              <a:spcBef>
                <a:spcPts val="400"/>
              </a:spcBef>
              <a:spcAft>
                <a:spcPts val="0"/>
              </a:spcAft>
              <a:buClr>
                <a:srgbClr val="FFCF01"/>
              </a:buClr>
              <a:buSzPts val="2000"/>
              <a:buFont typeface="Noto Sans Symbols"/>
              <a:buChar char="▪"/>
              <a:defRPr sz="2000" b="0" i="0" u="none" strike="noStrike" cap="none">
                <a:solidFill>
                  <a:schemeClr val="accent2"/>
                </a:solidFill>
                <a:latin typeface="Tahoma"/>
                <a:ea typeface="Tahoma"/>
                <a:cs typeface="Tahoma"/>
                <a:sym typeface="Tahoma"/>
              </a:defRPr>
            </a:lvl4pPr>
            <a:lvl5pPr marL="2286000" marR="0" lvl="4"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5pPr>
            <a:lvl6pPr marL="2743200" marR="0" lvl="5"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6pPr>
            <a:lvl7pPr marL="3200400" marR="0" lvl="6"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7pPr>
            <a:lvl8pPr marL="3657600" marR="0" lvl="7"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8pPr>
            <a:lvl9pPr marL="4114800" marR="0" lvl="8"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9pPr>
          </a:lstStyle>
          <a:p>
            <a:endParaRPr/>
          </a:p>
        </p:txBody>
      </p:sp>
      <p:sp>
        <p:nvSpPr>
          <p:cNvPr id="143" name="Google Shape;143;p56"/>
          <p:cNvSpPr txBox="1">
            <a:spLocks noGrp="1"/>
          </p:cNvSpPr>
          <p:nvPr>
            <p:ph type="body" idx="2"/>
          </p:nvPr>
        </p:nvSpPr>
        <p:spPr>
          <a:xfrm>
            <a:off x="4686300" y="914400"/>
            <a:ext cx="4229100" cy="5562600"/>
          </a:xfrm>
          <a:prstGeom prst="rect">
            <a:avLst/>
          </a:prstGeom>
          <a:noFill/>
          <a:ln>
            <a:noFill/>
          </a:ln>
        </p:spPr>
        <p:txBody>
          <a:bodyPr spcFirstLastPara="1" wrap="square" lIns="91425" tIns="91425" rIns="91425" bIns="91425" anchor="t" anchorCtr="0">
            <a:noAutofit/>
          </a:bodyPr>
          <a:lstStyle>
            <a:lvl1pPr marL="457200" marR="0" lvl="0" indent="-406400" algn="l">
              <a:lnSpc>
                <a:spcPct val="100000"/>
              </a:lnSpc>
              <a:spcBef>
                <a:spcPts val="560"/>
              </a:spcBef>
              <a:spcAft>
                <a:spcPts val="0"/>
              </a:spcAft>
              <a:buClr>
                <a:srgbClr val="3333FF"/>
              </a:buClr>
              <a:buSzPts val="2800"/>
              <a:buFont typeface="Noto Sans Symbols"/>
              <a:buChar char="▪"/>
              <a:defRPr sz="2800" b="0" i="0" u="none" strike="noStrike" cap="none">
                <a:solidFill>
                  <a:schemeClr val="accent2"/>
                </a:solidFill>
                <a:latin typeface="Tahoma"/>
                <a:ea typeface="Tahoma"/>
                <a:cs typeface="Tahoma"/>
                <a:sym typeface="Tahoma"/>
              </a:defRPr>
            </a:lvl1pPr>
            <a:lvl2pPr marL="914400" marR="0" lvl="1" indent="-393700" algn="l">
              <a:lnSpc>
                <a:spcPct val="100000"/>
              </a:lnSpc>
              <a:spcBef>
                <a:spcPts val="520"/>
              </a:spcBef>
              <a:spcAft>
                <a:spcPts val="0"/>
              </a:spcAft>
              <a:buClr>
                <a:srgbClr val="FF0000"/>
              </a:buClr>
              <a:buSzPts val="2600"/>
              <a:buFont typeface="Noto Sans Symbols"/>
              <a:buChar char="▪"/>
              <a:defRPr sz="2600" b="0" i="0" u="none" strike="noStrike" cap="none">
                <a:solidFill>
                  <a:schemeClr val="accent2"/>
                </a:solidFill>
                <a:latin typeface="Tahoma"/>
                <a:ea typeface="Tahoma"/>
                <a:cs typeface="Tahoma"/>
                <a:sym typeface="Tahoma"/>
              </a:defRPr>
            </a:lvl2pPr>
            <a:lvl3pPr marL="1371600" marR="0" lvl="2" indent="-381000" algn="l">
              <a:lnSpc>
                <a:spcPct val="100000"/>
              </a:lnSpc>
              <a:spcBef>
                <a:spcPts val="480"/>
              </a:spcBef>
              <a:spcAft>
                <a:spcPts val="0"/>
              </a:spcAft>
              <a:buClr>
                <a:srgbClr val="3333CC"/>
              </a:buClr>
              <a:buSzPts val="2400"/>
              <a:buFont typeface="Noto Sans Symbols"/>
              <a:buChar char="▪"/>
              <a:defRPr sz="2400" b="0" i="0" u="none" strike="noStrike" cap="none">
                <a:solidFill>
                  <a:schemeClr val="accent2"/>
                </a:solidFill>
                <a:latin typeface="Tahoma"/>
                <a:ea typeface="Tahoma"/>
                <a:cs typeface="Tahoma"/>
                <a:sym typeface="Tahoma"/>
              </a:defRPr>
            </a:lvl3pPr>
            <a:lvl4pPr marL="1828800" marR="0" lvl="3" indent="-355600" algn="l">
              <a:lnSpc>
                <a:spcPct val="100000"/>
              </a:lnSpc>
              <a:spcBef>
                <a:spcPts val="400"/>
              </a:spcBef>
              <a:spcAft>
                <a:spcPts val="0"/>
              </a:spcAft>
              <a:buClr>
                <a:srgbClr val="FFCF01"/>
              </a:buClr>
              <a:buSzPts val="2000"/>
              <a:buFont typeface="Noto Sans Symbols"/>
              <a:buChar char="▪"/>
              <a:defRPr sz="2000" b="0" i="0" u="none" strike="noStrike" cap="none">
                <a:solidFill>
                  <a:schemeClr val="accent2"/>
                </a:solidFill>
                <a:latin typeface="Tahoma"/>
                <a:ea typeface="Tahoma"/>
                <a:cs typeface="Tahoma"/>
                <a:sym typeface="Tahoma"/>
              </a:defRPr>
            </a:lvl4pPr>
            <a:lvl5pPr marL="2286000" marR="0" lvl="4"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5pPr>
            <a:lvl6pPr marL="2743200" marR="0" lvl="5"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6pPr>
            <a:lvl7pPr marL="3200400" marR="0" lvl="6"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7pPr>
            <a:lvl8pPr marL="3657600" marR="0" lvl="7"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8pPr>
            <a:lvl9pPr marL="4114800" marR="0" lvl="8" indent="-342900" algn="l">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9pPr>
          </a:lstStyle>
          <a:p>
            <a:endParaRPr/>
          </a:p>
        </p:txBody>
      </p:sp>
      <p:sp>
        <p:nvSpPr>
          <p:cNvPr id="144" name="Google Shape;144;p56"/>
          <p:cNvSpPr txBox="1">
            <a:spLocks noGrp="1"/>
          </p:cNvSpPr>
          <p:nvPr>
            <p:ph type="sldNum" idx="12"/>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1pPr>
            <a:lvl2pPr marL="0" marR="0" lvl="1"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2pPr>
            <a:lvl3pPr marL="0" marR="0" lvl="2"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3pPr>
            <a:lvl4pPr marL="0" marR="0" lvl="3"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4pPr>
            <a:lvl5pPr marL="0" marR="0" lvl="4"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5pPr>
            <a:lvl6pPr marL="0" marR="0" lvl="5"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6pPr>
            <a:lvl7pPr marL="0" marR="0" lvl="6"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7pPr>
            <a:lvl8pPr marL="0" marR="0" lvl="7"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8pPr>
            <a:lvl9pPr marL="0" marR="0" lvl="8" indent="0" algn="r">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9pPr>
          </a:lstStyle>
          <a:p>
            <a:pPr marL="0" lvl="0" indent="0" algn="r" rtl="0">
              <a:spcBef>
                <a:spcPts val="0"/>
              </a:spcBef>
              <a:spcAft>
                <a:spcPts val="0"/>
              </a:spcAft>
              <a:buNone/>
            </a:pPr>
            <a:r>
              <a:rPr lang="en-US"/>
              <a:t>              </a:t>
            </a:r>
            <a:endParaRPr/>
          </a:p>
          <a:p>
            <a:pPr marL="0" lvl="0" indent="0" algn="r" rtl="0">
              <a:spcBef>
                <a:spcPts val="0"/>
              </a:spcBef>
              <a:spcAft>
                <a:spcPts val="0"/>
              </a:spcAft>
              <a:buNone/>
            </a:pPr>
            <a:r>
              <a:rPr lang="en-US"/>
              <a:t>                        </a:t>
            </a:r>
            <a:fld id="{00000000-1234-1234-1234-123412341234}" type="slidenum">
              <a:rPr lang="en-US" b="1"/>
              <a:t>‹#›</a:t>
            </a:fld>
            <a:endParaRPr b="1"/>
          </a:p>
        </p:txBody>
      </p:sp>
      <p:sp>
        <p:nvSpPr>
          <p:cNvPr id="145" name="Google Shape;145;p56"/>
          <p:cNvSpPr txBox="1">
            <a:spLocks noGrp="1"/>
          </p:cNvSpPr>
          <p:nvPr>
            <p:ph type="ftr" idx="11"/>
          </p:nvPr>
        </p:nvSpPr>
        <p:spPr>
          <a:xfrm>
            <a:off x="2743200" y="6661150"/>
            <a:ext cx="3657600" cy="1524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1pPr>
            <a:lvl2pPr marR="0" lvl="1"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39"/>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accent2"/>
              </a:buClr>
              <a:buSzPts val="1400"/>
              <a:buFont typeface="Tahoma"/>
              <a:buNone/>
              <a:defRPr sz="4000" b="1" i="0" u="none" strike="noStrike" cap="none">
                <a:solidFill>
                  <a:schemeClr val="accent2"/>
                </a:solidFill>
                <a:latin typeface="Tahoma"/>
                <a:ea typeface="Tahoma"/>
                <a:cs typeface="Tahoma"/>
                <a:sym typeface="Tahoma"/>
              </a:defRPr>
            </a:lvl1pPr>
            <a:lvl2pPr marR="0" lvl="1"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2pPr>
            <a:lvl3pPr marR="0" lvl="2"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3pPr>
            <a:lvl4pPr marR="0" lvl="3"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4pPr>
            <a:lvl5pPr marR="0" lvl="4"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5pPr>
            <a:lvl6pPr marR="0" lvl="5"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6pPr>
            <a:lvl7pPr marR="0" lvl="6"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7pPr>
            <a:lvl8pPr marR="0" lvl="7"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8pPr>
            <a:lvl9pPr marR="0" lvl="8"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9pPr>
          </a:lstStyle>
          <a:p>
            <a:endParaRPr/>
          </a:p>
        </p:txBody>
      </p:sp>
      <p:sp>
        <p:nvSpPr>
          <p:cNvPr id="31" name="Google Shape;31;p39"/>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marR="0" lvl="0" indent="-228600" algn="ctr">
              <a:lnSpc>
                <a:spcPct val="100000"/>
              </a:lnSpc>
              <a:spcBef>
                <a:spcPts val="400"/>
              </a:spcBef>
              <a:spcAft>
                <a:spcPts val="0"/>
              </a:spcAft>
              <a:buClr>
                <a:schemeClr val="accent2"/>
              </a:buClr>
              <a:buSzPts val="1400"/>
              <a:buFont typeface="Tahoma"/>
              <a:buNone/>
              <a:defRPr sz="2000" b="0" i="0" u="none" strike="noStrike" cap="none">
                <a:solidFill>
                  <a:schemeClr val="accent2"/>
                </a:solidFill>
                <a:latin typeface="Tahoma"/>
                <a:ea typeface="Tahoma"/>
                <a:cs typeface="Tahoma"/>
                <a:sym typeface="Tahoma"/>
              </a:defRPr>
            </a:lvl1pPr>
            <a:lvl2pPr marL="914400" marR="0" lvl="1" indent="-228600" algn="l">
              <a:lnSpc>
                <a:spcPct val="100000"/>
              </a:lnSpc>
              <a:spcBef>
                <a:spcPts val="360"/>
              </a:spcBef>
              <a:spcAft>
                <a:spcPts val="0"/>
              </a:spcAft>
              <a:buClr>
                <a:schemeClr val="accent2"/>
              </a:buClr>
              <a:buSzPts val="2800"/>
              <a:buFont typeface="Arial"/>
              <a:buNone/>
              <a:defRPr sz="1800" b="0" i="0" u="none" strike="noStrike" cap="none">
                <a:solidFill>
                  <a:schemeClr val="accent2"/>
                </a:solidFill>
                <a:latin typeface="Arial"/>
                <a:ea typeface="Arial"/>
                <a:cs typeface="Arial"/>
                <a:sym typeface="Arial"/>
              </a:defRPr>
            </a:lvl2pPr>
            <a:lvl3pPr marL="1371600" marR="0" lvl="2" indent="-228600" algn="l">
              <a:lnSpc>
                <a:spcPct val="100000"/>
              </a:lnSpc>
              <a:spcBef>
                <a:spcPts val="320"/>
              </a:spcBef>
              <a:spcAft>
                <a:spcPts val="0"/>
              </a:spcAft>
              <a:buClr>
                <a:schemeClr val="accent2"/>
              </a:buClr>
              <a:buSzPts val="2400"/>
              <a:buFont typeface="Arial"/>
              <a:buNone/>
              <a:defRPr sz="1600" b="0" i="0" u="none" strike="noStrike" cap="none">
                <a:solidFill>
                  <a:schemeClr val="accent2"/>
                </a:solidFill>
                <a:latin typeface="Arial"/>
                <a:ea typeface="Arial"/>
                <a:cs typeface="Arial"/>
                <a:sym typeface="Arial"/>
              </a:defRPr>
            </a:lvl3pPr>
            <a:lvl4pPr marL="1828800" marR="0" lvl="3" indent="-228600" algn="l">
              <a:lnSpc>
                <a:spcPct val="100000"/>
              </a:lnSpc>
              <a:spcBef>
                <a:spcPts val="280"/>
              </a:spcBef>
              <a:spcAft>
                <a:spcPts val="0"/>
              </a:spcAft>
              <a:buClr>
                <a:schemeClr val="accent2"/>
              </a:buClr>
              <a:buSzPts val="2000"/>
              <a:buFont typeface="Arial"/>
              <a:buNone/>
              <a:defRPr sz="1400" b="0" i="0" u="none" strike="noStrike" cap="none">
                <a:solidFill>
                  <a:schemeClr val="accent2"/>
                </a:solidFill>
                <a:latin typeface="Arial"/>
                <a:ea typeface="Arial"/>
                <a:cs typeface="Arial"/>
                <a:sym typeface="Arial"/>
              </a:defRPr>
            </a:lvl4pPr>
            <a:lvl5pPr marL="2286000" marR="0" lvl="4" indent="-228600" algn="l">
              <a:lnSpc>
                <a:spcPct val="100000"/>
              </a:lnSpc>
              <a:spcBef>
                <a:spcPts val="280"/>
              </a:spcBef>
              <a:spcAft>
                <a:spcPts val="0"/>
              </a:spcAft>
              <a:buClr>
                <a:schemeClr val="accent2"/>
              </a:buClr>
              <a:buSzPts val="1800"/>
              <a:buFont typeface="Arial"/>
              <a:buNone/>
              <a:defRPr sz="1400" b="0" i="0" u="none" strike="noStrike" cap="none">
                <a:solidFill>
                  <a:schemeClr val="accent2"/>
                </a:solidFill>
                <a:latin typeface="Arial"/>
                <a:ea typeface="Arial"/>
                <a:cs typeface="Arial"/>
                <a:sym typeface="Arial"/>
              </a:defRPr>
            </a:lvl5pPr>
            <a:lvl6pPr marL="2743200" marR="0" lvl="5" indent="-228600" algn="l">
              <a:lnSpc>
                <a:spcPct val="100000"/>
              </a:lnSpc>
              <a:spcBef>
                <a:spcPts val="280"/>
              </a:spcBef>
              <a:spcAft>
                <a:spcPts val="0"/>
              </a:spcAft>
              <a:buClr>
                <a:schemeClr val="accent2"/>
              </a:buClr>
              <a:buSzPts val="1800"/>
              <a:buFont typeface="Arial"/>
              <a:buNone/>
              <a:defRPr sz="1400" b="0" i="0" u="none" strike="noStrike" cap="none">
                <a:solidFill>
                  <a:schemeClr val="accent2"/>
                </a:solidFill>
                <a:latin typeface="Arial"/>
                <a:ea typeface="Arial"/>
                <a:cs typeface="Arial"/>
                <a:sym typeface="Arial"/>
              </a:defRPr>
            </a:lvl6pPr>
            <a:lvl7pPr marL="3200400" marR="0" lvl="6" indent="-228600" algn="l">
              <a:lnSpc>
                <a:spcPct val="100000"/>
              </a:lnSpc>
              <a:spcBef>
                <a:spcPts val="280"/>
              </a:spcBef>
              <a:spcAft>
                <a:spcPts val="0"/>
              </a:spcAft>
              <a:buClr>
                <a:schemeClr val="accent2"/>
              </a:buClr>
              <a:buSzPts val="1800"/>
              <a:buFont typeface="Arial"/>
              <a:buNone/>
              <a:defRPr sz="1400" b="0" i="0" u="none" strike="noStrike" cap="none">
                <a:solidFill>
                  <a:schemeClr val="accent2"/>
                </a:solidFill>
                <a:latin typeface="Arial"/>
                <a:ea typeface="Arial"/>
                <a:cs typeface="Arial"/>
                <a:sym typeface="Arial"/>
              </a:defRPr>
            </a:lvl7pPr>
            <a:lvl8pPr marL="3657600" marR="0" lvl="7" indent="-228600" algn="l">
              <a:lnSpc>
                <a:spcPct val="100000"/>
              </a:lnSpc>
              <a:spcBef>
                <a:spcPts val="280"/>
              </a:spcBef>
              <a:spcAft>
                <a:spcPts val="0"/>
              </a:spcAft>
              <a:buClr>
                <a:schemeClr val="accent2"/>
              </a:buClr>
              <a:buSzPts val="1800"/>
              <a:buFont typeface="Arial"/>
              <a:buNone/>
              <a:defRPr sz="1400" b="0" i="0" u="none" strike="noStrike" cap="none">
                <a:solidFill>
                  <a:schemeClr val="accent2"/>
                </a:solidFill>
                <a:latin typeface="Arial"/>
                <a:ea typeface="Arial"/>
                <a:cs typeface="Arial"/>
                <a:sym typeface="Arial"/>
              </a:defRPr>
            </a:lvl8pPr>
            <a:lvl9pPr marL="4114800" marR="0" lvl="8" indent="-228600" algn="l">
              <a:lnSpc>
                <a:spcPct val="100000"/>
              </a:lnSpc>
              <a:spcBef>
                <a:spcPts val="280"/>
              </a:spcBef>
              <a:spcAft>
                <a:spcPts val="0"/>
              </a:spcAft>
              <a:buClr>
                <a:schemeClr val="accent2"/>
              </a:buClr>
              <a:buSzPts val="1800"/>
              <a:buFont typeface="Arial"/>
              <a:buNone/>
              <a:defRPr sz="1400" b="0" i="0" u="none" strike="noStrike" cap="none">
                <a:solidFill>
                  <a:schemeClr val="accent2"/>
                </a:solidFill>
                <a:latin typeface="Arial"/>
                <a:ea typeface="Arial"/>
                <a:cs typeface="Arial"/>
                <a:sym typeface="Arial"/>
              </a:defRPr>
            </a:lvl9pPr>
          </a:lstStyle>
          <a:p>
            <a:endParaRPr/>
          </a:p>
        </p:txBody>
      </p:sp>
      <p:sp>
        <p:nvSpPr>
          <p:cNvPr id="32" name="Google Shape;32;p39"/>
          <p:cNvSpPr txBox="1">
            <a:spLocks noGrp="1"/>
          </p:cNvSpPr>
          <p:nvPr>
            <p:ph type="dt" idx="10"/>
          </p:nvPr>
        </p:nvSpPr>
        <p:spPr>
          <a:xfrm>
            <a:off x="304800" y="6629400"/>
            <a:ext cx="2133600" cy="2286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1400"/>
              <a:buFont typeface="Arial"/>
              <a:buNone/>
              <a:defRPr sz="900">
                <a:solidFill>
                  <a:schemeClr val="dk1"/>
                </a:solidFill>
                <a:latin typeface="Arial"/>
                <a:ea typeface="Arial"/>
                <a:cs typeface="Arial"/>
                <a:sym typeface="Arial"/>
              </a:defRPr>
            </a:lvl1pPr>
            <a:lvl2pPr marR="0" lvl="1"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2pPr>
            <a:lvl3pPr marR="0" lvl="2"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3pPr>
            <a:lvl4pPr marR="0" lvl="3"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4pPr>
            <a:lvl5pPr marR="0" lvl="4"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5pPr>
            <a:lvl6pPr marR="0" lvl="5"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6pPr>
            <a:lvl7pPr marR="0" lvl="6"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7pPr>
            <a:lvl8pPr marR="0" lvl="7"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8pPr>
            <a:lvl9pPr marR="0" lvl="8"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9pPr>
          </a:lstStyle>
          <a:p>
            <a:endParaRPr/>
          </a:p>
        </p:txBody>
      </p:sp>
      <p:sp>
        <p:nvSpPr>
          <p:cNvPr id="33" name="Google Shape;33;p39"/>
          <p:cNvSpPr txBox="1">
            <a:spLocks noGrp="1"/>
          </p:cNvSpPr>
          <p:nvPr>
            <p:ph type="sldNum" idx="12"/>
          </p:nvPr>
        </p:nvSpPr>
        <p:spPr>
          <a:xfrm>
            <a:off x="6781800" y="6629400"/>
            <a:ext cx="213360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40"/>
          <p:cNvSpPr txBox="1">
            <a:spLocks noGrp="1"/>
          </p:cNvSpPr>
          <p:nvPr>
            <p:ph type="title"/>
          </p:nvPr>
        </p:nvSpPr>
        <p:spPr>
          <a:xfrm>
            <a:off x="304800" y="1600200"/>
            <a:ext cx="8610600" cy="11430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1pPr>
            <a:lvl2pPr marR="0" lvl="1"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2pPr>
            <a:lvl3pPr marR="0" lvl="2"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3pPr>
            <a:lvl4pPr marR="0" lvl="3"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4pPr>
            <a:lvl5pPr marR="0" lvl="4"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5pPr>
            <a:lvl6pPr marR="0" lvl="5"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6pPr>
            <a:lvl7pPr marR="0" lvl="6"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7pPr>
            <a:lvl8pPr marR="0" lvl="7"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8pPr>
            <a:lvl9pPr marR="0" lvl="8"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9pPr>
          </a:lstStyle>
          <a:p>
            <a:endParaRPr/>
          </a:p>
        </p:txBody>
      </p:sp>
      <p:sp>
        <p:nvSpPr>
          <p:cNvPr id="36" name="Google Shape;36;p40"/>
          <p:cNvSpPr txBox="1">
            <a:spLocks noGrp="1"/>
          </p:cNvSpPr>
          <p:nvPr>
            <p:ph type="body" idx="1"/>
          </p:nvPr>
        </p:nvSpPr>
        <p:spPr>
          <a:xfrm>
            <a:off x="266700" y="3429000"/>
            <a:ext cx="4229100" cy="1600200"/>
          </a:xfrm>
          <a:prstGeom prst="rect">
            <a:avLst/>
          </a:prstGeom>
          <a:noFill/>
          <a:ln>
            <a:noFill/>
          </a:ln>
        </p:spPr>
        <p:txBody>
          <a:bodyPr spcFirstLastPara="1" wrap="square" lIns="91425" tIns="91425" rIns="91425" bIns="91425" anchor="t" anchorCtr="0">
            <a:noAutofit/>
          </a:bodyPr>
          <a:lstStyle>
            <a:lvl1pPr marL="457200" marR="0" lvl="0" indent="-228600" algn="ctr">
              <a:lnSpc>
                <a:spcPct val="100000"/>
              </a:lnSpc>
              <a:spcBef>
                <a:spcPts val="560"/>
              </a:spcBef>
              <a:spcAft>
                <a:spcPts val="0"/>
              </a:spcAft>
              <a:buClr>
                <a:schemeClr val="accent2"/>
              </a:buClr>
              <a:buSzPts val="1400"/>
              <a:buFont typeface="Tahoma"/>
              <a:buNone/>
              <a:defRPr sz="2800" b="0" i="0" u="none" strike="noStrike" cap="none">
                <a:solidFill>
                  <a:schemeClr val="accent2"/>
                </a:solidFill>
                <a:latin typeface="Tahoma"/>
                <a:ea typeface="Tahoma"/>
                <a:cs typeface="Tahoma"/>
                <a:sym typeface="Tahoma"/>
              </a:defRPr>
            </a:lvl1pPr>
            <a:lvl2pPr marL="914400" marR="0" lvl="1" indent="-381000" algn="l">
              <a:lnSpc>
                <a:spcPct val="100000"/>
              </a:lnSpc>
              <a:spcBef>
                <a:spcPts val="480"/>
              </a:spcBef>
              <a:spcAft>
                <a:spcPts val="0"/>
              </a:spcAft>
              <a:buClr>
                <a:schemeClr val="accent2"/>
              </a:buClr>
              <a:buSzPts val="2400"/>
              <a:buFont typeface="Arial"/>
              <a:buChar char="–"/>
              <a:defRPr sz="2400" b="0" i="0" u="none" strike="noStrike" cap="none">
                <a:solidFill>
                  <a:schemeClr val="accent2"/>
                </a:solidFill>
                <a:latin typeface="Arial"/>
                <a:ea typeface="Arial"/>
                <a:cs typeface="Arial"/>
                <a:sym typeface="Arial"/>
              </a:defRPr>
            </a:lvl2pPr>
            <a:lvl3pPr marL="1371600" marR="0" lvl="2" indent="-355600" algn="l">
              <a:lnSpc>
                <a:spcPct val="100000"/>
              </a:lnSpc>
              <a:spcBef>
                <a:spcPts val="400"/>
              </a:spcBef>
              <a:spcAft>
                <a:spcPts val="0"/>
              </a:spcAft>
              <a:buClr>
                <a:schemeClr val="accent2"/>
              </a:buClr>
              <a:buSzPts val="2000"/>
              <a:buFont typeface="Arial"/>
              <a:buChar char="•"/>
              <a:defRPr sz="2000" b="0" i="0" u="none" strike="noStrike" cap="none">
                <a:solidFill>
                  <a:schemeClr val="accent2"/>
                </a:solidFill>
                <a:latin typeface="Arial"/>
                <a:ea typeface="Arial"/>
                <a:cs typeface="Arial"/>
                <a:sym typeface="Arial"/>
              </a:defRPr>
            </a:lvl3pPr>
            <a:lvl4pPr marL="1828800" marR="0" lvl="3" indent="-342900" algn="l">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4pPr>
            <a:lvl5pPr marL="2286000" marR="0" lvl="4" indent="-342900" algn="l">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5pPr>
            <a:lvl6pPr marL="2743200" marR="0" lvl="5" indent="-342900" algn="l">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6pPr>
            <a:lvl7pPr marL="3200400" marR="0" lvl="6" indent="-342900" algn="l">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7pPr>
            <a:lvl8pPr marL="3657600" marR="0" lvl="7" indent="-342900" algn="l">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8pPr>
            <a:lvl9pPr marL="4114800" marR="0" lvl="8" indent="-342900" algn="l">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9pPr>
          </a:lstStyle>
          <a:p>
            <a:endParaRPr/>
          </a:p>
        </p:txBody>
      </p:sp>
      <p:sp>
        <p:nvSpPr>
          <p:cNvPr id="37" name="Google Shape;37;p40"/>
          <p:cNvSpPr txBox="1">
            <a:spLocks noGrp="1"/>
          </p:cNvSpPr>
          <p:nvPr>
            <p:ph type="body" idx="2"/>
          </p:nvPr>
        </p:nvSpPr>
        <p:spPr>
          <a:xfrm>
            <a:off x="4648200" y="3429000"/>
            <a:ext cx="4229100" cy="1600200"/>
          </a:xfrm>
          <a:prstGeom prst="rect">
            <a:avLst/>
          </a:prstGeom>
          <a:noFill/>
          <a:ln>
            <a:noFill/>
          </a:ln>
        </p:spPr>
        <p:txBody>
          <a:bodyPr spcFirstLastPara="1" wrap="square" lIns="91425" tIns="91425" rIns="91425" bIns="91425" anchor="t" anchorCtr="0">
            <a:noAutofit/>
          </a:bodyPr>
          <a:lstStyle>
            <a:lvl1pPr marL="457200" marR="0" lvl="0" indent="-228600" algn="ctr">
              <a:lnSpc>
                <a:spcPct val="100000"/>
              </a:lnSpc>
              <a:spcBef>
                <a:spcPts val="560"/>
              </a:spcBef>
              <a:spcAft>
                <a:spcPts val="0"/>
              </a:spcAft>
              <a:buClr>
                <a:schemeClr val="accent2"/>
              </a:buClr>
              <a:buSzPts val="1400"/>
              <a:buFont typeface="Tahoma"/>
              <a:buNone/>
              <a:defRPr sz="2800" b="0" i="0" u="none" strike="noStrike" cap="none">
                <a:solidFill>
                  <a:schemeClr val="accent2"/>
                </a:solidFill>
                <a:latin typeface="Tahoma"/>
                <a:ea typeface="Tahoma"/>
                <a:cs typeface="Tahoma"/>
                <a:sym typeface="Tahoma"/>
              </a:defRPr>
            </a:lvl1pPr>
            <a:lvl2pPr marL="914400" marR="0" lvl="1" indent="-381000" algn="l">
              <a:lnSpc>
                <a:spcPct val="100000"/>
              </a:lnSpc>
              <a:spcBef>
                <a:spcPts val="480"/>
              </a:spcBef>
              <a:spcAft>
                <a:spcPts val="0"/>
              </a:spcAft>
              <a:buClr>
                <a:schemeClr val="accent2"/>
              </a:buClr>
              <a:buSzPts val="2400"/>
              <a:buFont typeface="Arial"/>
              <a:buChar char="–"/>
              <a:defRPr sz="2400" b="0" i="0" u="none" strike="noStrike" cap="none">
                <a:solidFill>
                  <a:schemeClr val="accent2"/>
                </a:solidFill>
                <a:latin typeface="Arial"/>
                <a:ea typeface="Arial"/>
                <a:cs typeface="Arial"/>
                <a:sym typeface="Arial"/>
              </a:defRPr>
            </a:lvl2pPr>
            <a:lvl3pPr marL="1371600" marR="0" lvl="2" indent="-355600" algn="l">
              <a:lnSpc>
                <a:spcPct val="100000"/>
              </a:lnSpc>
              <a:spcBef>
                <a:spcPts val="400"/>
              </a:spcBef>
              <a:spcAft>
                <a:spcPts val="0"/>
              </a:spcAft>
              <a:buClr>
                <a:schemeClr val="accent2"/>
              </a:buClr>
              <a:buSzPts val="2000"/>
              <a:buFont typeface="Arial"/>
              <a:buChar char="•"/>
              <a:defRPr sz="2000" b="0" i="0" u="none" strike="noStrike" cap="none">
                <a:solidFill>
                  <a:schemeClr val="accent2"/>
                </a:solidFill>
                <a:latin typeface="Arial"/>
                <a:ea typeface="Arial"/>
                <a:cs typeface="Arial"/>
                <a:sym typeface="Arial"/>
              </a:defRPr>
            </a:lvl3pPr>
            <a:lvl4pPr marL="1828800" marR="0" lvl="3" indent="-342900" algn="l">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4pPr>
            <a:lvl5pPr marL="2286000" marR="0" lvl="4" indent="-342900" algn="l">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5pPr>
            <a:lvl6pPr marL="2743200" marR="0" lvl="5" indent="-342900" algn="l">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6pPr>
            <a:lvl7pPr marL="3200400" marR="0" lvl="6" indent="-342900" algn="l">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7pPr>
            <a:lvl8pPr marL="3657600" marR="0" lvl="7" indent="-342900" algn="l">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8pPr>
            <a:lvl9pPr marL="4114800" marR="0" lvl="8" indent="-342900" algn="l">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9pPr>
          </a:lstStyle>
          <a:p>
            <a:endParaRPr/>
          </a:p>
        </p:txBody>
      </p:sp>
      <p:sp>
        <p:nvSpPr>
          <p:cNvPr id="38" name="Google Shape;38;p40"/>
          <p:cNvSpPr txBox="1">
            <a:spLocks noGrp="1"/>
          </p:cNvSpPr>
          <p:nvPr>
            <p:ph type="dt" idx="10"/>
          </p:nvPr>
        </p:nvSpPr>
        <p:spPr>
          <a:xfrm>
            <a:off x="304800" y="6629400"/>
            <a:ext cx="2133600" cy="2286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1400"/>
              <a:buFont typeface="Arial"/>
              <a:buNone/>
              <a:defRPr sz="900">
                <a:solidFill>
                  <a:schemeClr val="dk1"/>
                </a:solidFill>
                <a:latin typeface="Arial"/>
                <a:ea typeface="Arial"/>
                <a:cs typeface="Arial"/>
                <a:sym typeface="Arial"/>
              </a:defRPr>
            </a:lvl1pPr>
            <a:lvl2pPr marR="0" lvl="1"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2pPr>
            <a:lvl3pPr marR="0" lvl="2"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3pPr>
            <a:lvl4pPr marR="0" lvl="3"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4pPr>
            <a:lvl5pPr marR="0" lvl="4"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5pPr>
            <a:lvl6pPr marR="0" lvl="5"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6pPr>
            <a:lvl7pPr marR="0" lvl="6"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7pPr>
            <a:lvl8pPr marR="0" lvl="7"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8pPr>
            <a:lvl9pPr marR="0" lvl="8"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9pPr>
          </a:lstStyle>
          <a:p>
            <a:endParaRPr/>
          </a:p>
        </p:txBody>
      </p:sp>
      <p:sp>
        <p:nvSpPr>
          <p:cNvPr id="39" name="Google Shape;39;p40"/>
          <p:cNvSpPr txBox="1">
            <a:spLocks noGrp="1"/>
          </p:cNvSpPr>
          <p:nvPr>
            <p:ph type="sldNum" idx="12"/>
          </p:nvPr>
        </p:nvSpPr>
        <p:spPr>
          <a:xfrm>
            <a:off x="6781800" y="6629400"/>
            <a:ext cx="213360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4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1pPr>
            <a:lvl2pPr marR="0" lvl="1"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2pPr>
            <a:lvl3pPr marR="0" lvl="2"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3pPr>
            <a:lvl4pPr marR="0" lvl="3"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4pPr>
            <a:lvl5pPr marR="0" lvl="4"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5pPr>
            <a:lvl6pPr marR="0" lvl="5"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6pPr>
            <a:lvl7pPr marR="0" lvl="6"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7pPr>
            <a:lvl8pPr marR="0" lvl="7"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8pPr>
            <a:lvl9pPr marR="0" lvl="8"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9pPr>
          </a:lstStyle>
          <a:p>
            <a:endParaRPr/>
          </a:p>
        </p:txBody>
      </p:sp>
      <p:sp>
        <p:nvSpPr>
          <p:cNvPr id="42" name="Google Shape;42;p41"/>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marR="0" lvl="0" indent="-228600" algn="ctr">
              <a:lnSpc>
                <a:spcPct val="100000"/>
              </a:lnSpc>
              <a:spcBef>
                <a:spcPts val="480"/>
              </a:spcBef>
              <a:spcAft>
                <a:spcPts val="0"/>
              </a:spcAft>
              <a:buClr>
                <a:schemeClr val="accent2"/>
              </a:buClr>
              <a:buSzPts val="1400"/>
              <a:buFont typeface="Tahoma"/>
              <a:buNone/>
              <a:defRPr sz="2400" b="1" i="0" u="none" strike="noStrike" cap="none">
                <a:solidFill>
                  <a:schemeClr val="accent2"/>
                </a:solidFill>
                <a:latin typeface="Tahoma"/>
                <a:ea typeface="Tahoma"/>
                <a:cs typeface="Tahoma"/>
                <a:sym typeface="Tahoma"/>
              </a:defRPr>
            </a:lvl1pPr>
            <a:lvl2pPr marL="914400" marR="0" lvl="1" indent="-228600" algn="l">
              <a:lnSpc>
                <a:spcPct val="100000"/>
              </a:lnSpc>
              <a:spcBef>
                <a:spcPts val="400"/>
              </a:spcBef>
              <a:spcAft>
                <a:spcPts val="0"/>
              </a:spcAft>
              <a:buClr>
                <a:schemeClr val="accent2"/>
              </a:buClr>
              <a:buSzPts val="2800"/>
              <a:buFont typeface="Arial"/>
              <a:buNone/>
              <a:defRPr sz="2000" b="1" i="0" u="none" strike="noStrike" cap="none">
                <a:solidFill>
                  <a:schemeClr val="accent2"/>
                </a:solidFill>
                <a:latin typeface="Arial"/>
                <a:ea typeface="Arial"/>
                <a:cs typeface="Arial"/>
                <a:sym typeface="Arial"/>
              </a:defRPr>
            </a:lvl2pPr>
            <a:lvl3pPr marL="1371600" marR="0" lvl="2" indent="-228600" algn="l">
              <a:lnSpc>
                <a:spcPct val="100000"/>
              </a:lnSpc>
              <a:spcBef>
                <a:spcPts val="360"/>
              </a:spcBef>
              <a:spcAft>
                <a:spcPts val="0"/>
              </a:spcAft>
              <a:buClr>
                <a:schemeClr val="accent2"/>
              </a:buClr>
              <a:buSzPts val="2400"/>
              <a:buFont typeface="Arial"/>
              <a:buNone/>
              <a:defRPr sz="1800" b="1" i="0" u="none" strike="noStrike" cap="none">
                <a:solidFill>
                  <a:schemeClr val="accent2"/>
                </a:solidFill>
                <a:latin typeface="Arial"/>
                <a:ea typeface="Arial"/>
                <a:cs typeface="Arial"/>
                <a:sym typeface="Arial"/>
              </a:defRPr>
            </a:lvl3pPr>
            <a:lvl4pPr marL="1828800" marR="0" lvl="3" indent="-228600" algn="l">
              <a:lnSpc>
                <a:spcPct val="100000"/>
              </a:lnSpc>
              <a:spcBef>
                <a:spcPts val="320"/>
              </a:spcBef>
              <a:spcAft>
                <a:spcPts val="0"/>
              </a:spcAft>
              <a:buClr>
                <a:schemeClr val="accent2"/>
              </a:buClr>
              <a:buSzPts val="2000"/>
              <a:buFont typeface="Arial"/>
              <a:buNone/>
              <a:defRPr sz="1600" b="1" i="0" u="none" strike="noStrike" cap="none">
                <a:solidFill>
                  <a:schemeClr val="accent2"/>
                </a:solidFill>
                <a:latin typeface="Arial"/>
                <a:ea typeface="Arial"/>
                <a:cs typeface="Arial"/>
                <a:sym typeface="Arial"/>
              </a:defRPr>
            </a:lvl4pPr>
            <a:lvl5pPr marL="2286000" marR="0" lvl="4" indent="-228600" algn="l">
              <a:lnSpc>
                <a:spcPct val="100000"/>
              </a:lnSpc>
              <a:spcBef>
                <a:spcPts val="320"/>
              </a:spcBef>
              <a:spcAft>
                <a:spcPts val="0"/>
              </a:spcAft>
              <a:buClr>
                <a:schemeClr val="accent2"/>
              </a:buClr>
              <a:buSzPts val="1800"/>
              <a:buFont typeface="Arial"/>
              <a:buNone/>
              <a:defRPr sz="1600" b="1" i="0" u="none" strike="noStrike" cap="none">
                <a:solidFill>
                  <a:schemeClr val="accent2"/>
                </a:solidFill>
                <a:latin typeface="Arial"/>
                <a:ea typeface="Arial"/>
                <a:cs typeface="Arial"/>
                <a:sym typeface="Arial"/>
              </a:defRPr>
            </a:lvl5pPr>
            <a:lvl6pPr marL="2743200" marR="0" lvl="5" indent="-228600" algn="l">
              <a:lnSpc>
                <a:spcPct val="100000"/>
              </a:lnSpc>
              <a:spcBef>
                <a:spcPts val="320"/>
              </a:spcBef>
              <a:spcAft>
                <a:spcPts val="0"/>
              </a:spcAft>
              <a:buClr>
                <a:schemeClr val="accent2"/>
              </a:buClr>
              <a:buSzPts val="1800"/>
              <a:buFont typeface="Arial"/>
              <a:buNone/>
              <a:defRPr sz="1600" b="1" i="0" u="none" strike="noStrike" cap="none">
                <a:solidFill>
                  <a:schemeClr val="accent2"/>
                </a:solidFill>
                <a:latin typeface="Arial"/>
                <a:ea typeface="Arial"/>
                <a:cs typeface="Arial"/>
                <a:sym typeface="Arial"/>
              </a:defRPr>
            </a:lvl6pPr>
            <a:lvl7pPr marL="3200400" marR="0" lvl="6" indent="-228600" algn="l">
              <a:lnSpc>
                <a:spcPct val="100000"/>
              </a:lnSpc>
              <a:spcBef>
                <a:spcPts val="320"/>
              </a:spcBef>
              <a:spcAft>
                <a:spcPts val="0"/>
              </a:spcAft>
              <a:buClr>
                <a:schemeClr val="accent2"/>
              </a:buClr>
              <a:buSzPts val="1800"/>
              <a:buFont typeface="Arial"/>
              <a:buNone/>
              <a:defRPr sz="1600" b="1" i="0" u="none" strike="noStrike" cap="none">
                <a:solidFill>
                  <a:schemeClr val="accent2"/>
                </a:solidFill>
                <a:latin typeface="Arial"/>
                <a:ea typeface="Arial"/>
                <a:cs typeface="Arial"/>
                <a:sym typeface="Arial"/>
              </a:defRPr>
            </a:lvl7pPr>
            <a:lvl8pPr marL="3657600" marR="0" lvl="7" indent="-228600" algn="l">
              <a:lnSpc>
                <a:spcPct val="100000"/>
              </a:lnSpc>
              <a:spcBef>
                <a:spcPts val="320"/>
              </a:spcBef>
              <a:spcAft>
                <a:spcPts val="0"/>
              </a:spcAft>
              <a:buClr>
                <a:schemeClr val="accent2"/>
              </a:buClr>
              <a:buSzPts val="1800"/>
              <a:buFont typeface="Arial"/>
              <a:buNone/>
              <a:defRPr sz="1600" b="1" i="0" u="none" strike="noStrike" cap="none">
                <a:solidFill>
                  <a:schemeClr val="accent2"/>
                </a:solidFill>
                <a:latin typeface="Arial"/>
                <a:ea typeface="Arial"/>
                <a:cs typeface="Arial"/>
                <a:sym typeface="Arial"/>
              </a:defRPr>
            </a:lvl8pPr>
            <a:lvl9pPr marL="4114800" marR="0" lvl="8" indent="-228600" algn="l">
              <a:lnSpc>
                <a:spcPct val="100000"/>
              </a:lnSpc>
              <a:spcBef>
                <a:spcPts val="320"/>
              </a:spcBef>
              <a:spcAft>
                <a:spcPts val="0"/>
              </a:spcAft>
              <a:buClr>
                <a:schemeClr val="accent2"/>
              </a:buClr>
              <a:buSzPts val="1800"/>
              <a:buFont typeface="Arial"/>
              <a:buNone/>
              <a:defRPr sz="1600" b="1" i="0" u="none" strike="noStrike" cap="none">
                <a:solidFill>
                  <a:schemeClr val="accent2"/>
                </a:solidFill>
                <a:latin typeface="Arial"/>
                <a:ea typeface="Arial"/>
                <a:cs typeface="Arial"/>
                <a:sym typeface="Arial"/>
              </a:defRPr>
            </a:lvl9pPr>
          </a:lstStyle>
          <a:p>
            <a:endParaRPr/>
          </a:p>
        </p:txBody>
      </p:sp>
      <p:sp>
        <p:nvSpPr>
          <p:cNvPr id="43" name="Google Shape;43;p41"/>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marR="0" lvl="0" indent="-228600" algn="ctr">
              <a:lnSpc>
                <a:spcPct val="100000"/>
              </a:lnSpc>
              <a:spcBef>
                <a:spcPts val="480"/>
              </a:spcBef>
              <a:spcAft>
                <a:spcPts val="0"/>
              </a:spcAft>
              <a:buClr>
                <a:schemeClr val="accent2"/>
              </a:buClr>
              <a:buSzPts val="1400"/>
              <a:buFont typeface="Tahoma"/>
              <a:buNone/>
              <a:defRPr sz="2400" b="0" i="0" u="none" strike="noStrike" cap="none">
                <a:solidFill>
                  <a:schemeClr val="accent2"/>
                </a:solidFill>
                <a:latin typeface="Tahoma"/>
                <a:ea typeface="Tahoma"/>
                <a:cs typeface="Tahoma"/>
                <a:sym typeface="Tahoma"/>
              </a:defRPr>
            </a:lvl1pPr>
            <a:lvl2pPr marL="914400" marR="0" lvl="1" indent="-355600" algn="l">
              <a:lnSpc>
                <a:spcPct val="100000"/>
              </a:lnSpc>
              <a:spcBef>
                <a:spcPts val="400"/>
              </a:spcBef>
              <a:spcAft>
                <a:spcPts val="0"/>
              </a:spcAft>
              <a:buClr>
                <a:schemeClr val="accent2"/>
              </a:buClr>
              <a:buSzPts val="2000"/>
              <a:buFont typeface="Arial"/>
              <a:buChar char="–"/>
              <a:defRPr sz="2000" b="0" i="0" u="none" strike="noStrike" cap="none">
                <a:solidFill>
                  <a:schemeClr val="accent2"/>
                </a:solidFill>
                <a:latin typeface="Arial"/>
                <a:ea typeface="Arial"/>
                <a:cs typeface="Arial"/>
                <a:sym typeface="Arial"/>
              </a:defRPr>
            </a:lvl2pPr>
            <a:lvl3pPr marL="1371600" marR="0" lvl="2" indent="-342900" algn="l">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3pPr>
            <a:lvl4pPr marL="1828800" marR="0" lvl="3" indent="-330200" algn="l">
              <a:lnSpc>
                <a:spcPct val="100000"/>
              </a:lnSpc>
              <a:spcBef>
                <a:spcPts val="320"/>
              </a:spcBef>
              <a:spcAft>
                <a:spcPts val="0"/>
              </a:spcAft>
              <a:buClr>
                <a:schemeClr val="accent2"/>
              </a:buClr>
              <a:buSzPts val="1600"/>
              <a:buFont typeface="Arial"/>
              <a:buChar char="–"/>
              <a:defRPr sz="1600" b="0" i="0" u="none" strike="noStrike" cap="none">
                <a:solidFill>
                  <a:schemeClr val="accent2"/>
                </a:solidFill>
                <a:latin typeface="Arial"/>
                <a:ea typeface="Arial"/>
                <a:cs typeface="Arial"/>
                <a:sym typeface="Arial"/>
              </a:defRPr>
            </a:lvl4pPr>
            <a:lvl5pPr marL="2286000" marR="0" lvl="4" indent="-330200" algn="l">
              <a:lnSpc>
                <a:spcPct val="100000"/>
              </a:lnSpc>
              <a:spcBef>
                <a:spcPts val="320"/>
              </a:spcBef>
              <a:spcAft>
                <a:spcPts val="0"/>
              </a:spcAft>
              <a:buClr>
                <a:schemeClr val="accent2"/>
              </a:buClr>
              <a:buSzPts val="1600"/>
              <a:buFont typeface="Arial"/>
              <a:buChar char="»"/>
              <a:defRPr sz="1600" b="0" i="0" u="none" strike="noStrike" cap="none">
                <a:solidFill>
                  <a:schemeClr val="accent2"/>
                </a:solidFill>
                <a:latin typeface="Arial"/>
                <a:ea typeface="Arial"/>
                <a:cs typeface="Arial"/>
                <a:sym typeface="Arial"/>
              </a:defRPr>
            </a:lvl5pPr>
            <a:lvl6pPr marL="2743200" marR="0" lvl="5" indent="-330200" algn="l">
              <a:lnSpc>
                <a:spcPct val="100000"/>
              </a:lnSpc>
              <a:spcBef>
                <a:spcPts val="320"/>
              </a:spcBef>
              <a:spcAft>
                <a:spcPts val="0"/>
              </a:spcAft>
              <a:buClr>
                <a:schemeClr val="accent2"/>
              </a:buClr>
              <a:buSzPts val="1600"/>
              <a:buFont typeface="Arial"/>
              <a:buChar char="»"/>
              <a:defRPr sz="1600" b="0" i="0" u="none" strike="noStrike" cap="none">
                <a:solidFill>
                  <a:schemeClr val="accent2"/>
                </a:solidFill>
                <a:latin typeface="Arial"/>
                <a:ea typeface="Arial"/>
                <a:cs typeface="Arial"/>
                <a:sym typeface="Arial"/>
              </a:defRPr>
            </a:lvl6pPr>
            <a:lvl7pPr marL="3200400" marR="0" lvl="6" indent="-330200" algn="l">
              <a:lnSpc>
                <a:spcPct val="100000"/>
              </a:lnSpc>
              <a:spcBef>
                <a:spcPts val="320"/>
              </a:spcBef>
              <a:spcAft>
                <a:spcPts val="0"/>
              </a:spcAft>
              <a:buClr>
                <a:schemeClr val="accent2"/>
              </a:buClr>
              <a:buSzPts val="1600"/>
              <a:buFont typeface="Arial"/>
              <a:buChar char="»"/>
              <a:defRPr sz="1600" b="0" i="0" u="none" strike="noStrike" cap="none">
                <a:solidFill>
                  <a:schemeClr val="accent2"/>
                </a:solidFill>
                <a:latin typeface="Arial"/>
                <a:ea typeface="Arial"/>
                <a:cs typeface="Arial"/>
                <a:sym typeface="Arial"/>
              </a:defRPr>
            </a:lvl7pPr>
            <a:lvl8pPr marL="3657600" marR="0" lvl="7" indent="-330200" algn="l">
              <a:lnSpc>
                <a:spcPct val="100000"/>
              </a:lnSpc>
              <a:spcBef>
                <a:spcPts val="320"/>
              </a:spcBef>
              <a:spcAft>
                <a:spcPts val="0"/>
              </a:spcAft>
              <a:buClr>
                <a:schemeClr val="accent2"/>
              </a:buClr>
              <a:buSzPts val="1600"/>
              <a:buFont typeface="Arial"/>
              <a:buChar char="»"/>
              <a:defRPr sz="1600" b="0" i="0" u="none" strike="noStrike" cap="none">
                <a:solidFill>
                  <a:schemeClr val="accent2"/>
                </a:solidFill>
                <a:latin typeface="Arial"/>
                <a:ea typeface="Arial"/>
                <a:cs typeface="Arial"/>
                <a:sym typeface="Arial"/>
              </a:defRPr>
            </a:lvl8pPr>
            <a:lvl9pPr marL="4114800" marR="0" lvl="8" indent="-330200" algn="l">
              <a:lnSpc>
                <a:spcPct val="100000"/>
              </a:lnSpc>
              <a:spcBef>
                <a:spcPts val="320"/>
              </a:spcBef>
              <a:spcAft>
                <a:spcPts val="0"/>
              </a:spcAft>
              <a:buClr>
                <a:schemeClr val="accent2"/>
              </a:buClr>
              <a:buSzPts val="1600"/>
              <a:buFont typeface="Arial"/>
              <a:buChar char="»"/>
              <a:defRPr sz="1600" b="0" i="0" u="none" strike="noStrike" cap="none">
                <a:solidFill>
                  <a:schemeClr val="accent2"/>
                </a:solidFill>
                <a:latin typeface="Arial"/>
                <a:ea typeface="Arial"/>
                <a:cs typeface="Arial"/>
                <a:sym typeface="Arial"/>
              </a:defRPr>
            </a:lvl9pPr>
          </a:lstStyle>
          <a:p>
            <a:endParaRPr/>
          </a:p>
        </p:txBody>
      </p:sp>
      <p:sp>
        <p:nvSpPr>
          <p:cNvPr id="44" name="Google Shape;44;p41"/>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marR="0" lvl="0" indent="-228600" algn="ctr">
              <a:lnSpc>
                <a:spcPct val="100000"/>
              </a:lnSpc>
              <a:spcBef>
                <a:spcPts val="480"/>
              </a:spcBef>
              <a:spcAft>
                <a:spcPts val="0"/>
              </a:spcAft>
              <a:buClr>
                <a:schemeClr val="accent2"/>
              </a:buClr>
              <a:buSzPts val="1400"/>
              <a:buFont typeface="Tahoma"/>
              <a:buNone/>
              <a:defRPr sz="2400" b="1" i="0" u="none" strike="noStrike" cap="none">
                <a:solidFill>
                  <a:schemeClr val="accent2"/>
                </a:solidFill>
                <a:latin typeface="Tahoma"/>
                <a:ea typeface="Tahoma"/>
                <a:cs typeface="Tahoma"/>
                <a:sym typeface="Tahoma"/>
              </a:defRPr>
            </a:lvl1pPr>
            <a:lvl2pPr marL="914400" marR="0" lvl="1" indent="-228600" algn="l">
              <a:lnSpc>
                <a:spcPct val="100000"/>
              </a:lnSpc>
              <a:spcBef>
                <a:spcPts val="400"/>
              </a:spcBef>
              <a:spcAft>
                <a:spcPts val="0"/>
              </a:spcAft>
              <a:buClr>
                <a:schemeClr val="accent2"/>
              </a:buClr>
              <a:buSzPts val="2800"/>
              <a:buFont typeface="Arial"/>
              <a:buNone/>
              <a:defRPr sz="2000" b="1" i="0" u="none" strike="noStrike" cap="none">
                <a:solidFill>
                  <a:schemeClr val="accent2"/>
                </a:solidFill>
                <a:latin typeface="Arial"/>
                <a:ea typeface="Arial"/>
                <a:cs typeface="Arial"/>
                <a:sym typeface="Arial"/>
              </a:defRPr>
            </a:lvl2pPr>
            <a:lvl3pPr marL="1371600" marR="0" lvl="2" indent="-228600" algn="l">
              <a:lnSpc>
                <a:spcPct val="100000"/>
              </a:lnSpc>
              <a:spcBef>
                <a:spcPts val="360"/>
              </a:spcBef>
              <a:spcAft>
                <a:spcPts val="0"/>
              </a:spcAft>
              <a:buClr>
                <a:schemeClr val="accent2"/>
              </a:buClr>
              <a:buSzPts val="2400"/>
              <a:buFont typeface="Arial"/>
              <a:buNone/>
              <a:defRPr sz="1800" b="1" i="0" u="none" strike="noStrike" cap="none">
                <a:solidFill>
                  <a:schemeClr val="accent2"/>
                </a:solidFill>
                <a:latin typeface="Arial"/>
                <a:ea typeface="Arial"/>
                <a:cs typeface="Arial"/>
                <a:sym typeface="Arial"/>
              </a:defRPr>
            </a:lvl3pPr>
            <a:lvl4pPr marL="1828800" marR="0" lvl="3" indent="-228600" algn="l">
              <a:lnSpc>
                <a:spcPct val="100000"/>
              </a:lnSpc>
              <a:spcBef>
                <a:spcPts val="320"/>
              </a:spcBef>
              <a:spcAft>
                <a:spcPts val="0"/>
              </a:spcAft>
              <a:buClr>
                <a:schemeClr val="accent2"/>
              </a:buClr>
              <a:buSzPts val="2000"/>
              <a:buFont typeface="Arial"/>
              <a:buNone/>
              <a:defRPr sz="1600" b="1" i="0" u="none" strike="noStrike" cap="none">
                <a:solidFill>
                  <a:schemeClr val="accent2"/>
                </a:solidFill>
                <a:latin typeface="Arial"/>
                <a:ea typeface="Arial"/>
                <a:cs typeface="Arial"/>
                <a:sym typeface="Arial"/>
              </a:defRPr>
            </a:lvl4pPr>
            <a:lvl5pPr marL="2286000" marR="0" lvl="4" indent="-228600" algn="l">
              <a:lnSpc>
                <a:spcPct val="100000"/>
              </a:lnSpc>
              <a:spcBef>
                <a:spcPts val="320"/>
              </a:spcBef>
              <a:spcAft>
                <a:spcPts val="0"/>
              </a:spcAft>
              <a:buClr>
                <a:schemeClr val="accent2"/>
              </a:buClr>
              <a:buSzPts val="1800"/>
              <a:buFont typeface="Arial"/>
              <a:buNone/>
              <a:defRPr sz="1600" b="1" i="0" u="none" strike="noStrike" cap="none">
                <a:solidFill>
                  <a:schemeClr val="accent2"/>
                </a:solidFill>
                <a:latin typeface="Arial"/>
                <a:ea typeface="Arial"/>
                <a:cs typeface="Arial"/>
                <a:sym typeface="Arial"/>
              </a:defRPr>
            </a:lvl5pPr>
            <a:lvl6pPr marL="2743200" marR="0" lvl="5" indent="-228600" algn="l">
              <a:lnSpc>
                <a:spcPct val="100000"/>
              </a:lnSpc>
              <a:spcBef>
                <a:spcPts val="320"/>
              </a:spcBef>
              <a:spcAft>
                <a:spcPts val="0"/>
              </a:spcAft>
              <a:buClr>
                <a:schemeClr val="accent2"/>
              </a:buClr>
              <a:buSzPts val="1800"/>
              <a:buFont typeface="Arial"/>
              <a:buNone/>
              <a:defRPr sz="1600" b="1" i="0" u="none" strike="noStrike" cap="none">
                <a:solidFill>
                  <a:schemeClr val="accent2"/>
                </a:solidFill>
                <a:latin typeface="Arial"/>
                <a:ea typeface="Arial"/>
                <a:cs typeface="Arial"/>
                <a:sym typeface="Arial"/>
              </a:defRPr>
            </a:lvl6pPr>
            <a:lvl7pPr marL="3200400" marR="0" lvl="6" indent="-228600" algn="l">
              <a:lnSpc>
                <a:spcPct val="100000"/>
              </a:lnSpc>
              <a:spcBef>
                <a:spcPts val="320"/>
              </a:spcBef>
              <a:spcAft>
                <a:spcPts val="0"/>
              </a:spcAft>
              <a:buClr>
                <a:schemeClr val="accent2"/>
              </a:buClr>
              <a:buSzPts val="1800"/>
              <a:buFont typeface="Arial"/>
              <a:buNone/>
              <a:defRPr sz="1600" b="1" i="0" u="none" strike="noStrike" cap="none">
                <a:solidFill>
                  <a:schemeClr val="accent2"/>
                </a:solidFill>
                <a:latin typeface="Arial"/>
                <a:ea typeface="Arial"/>
                <a:cs typeface="Arial"/>
                <a:sym typeface="Arial"/>
              </a:defRPr>
            </a:lvl7pPr>
            <a:lvl8pPr marL="3657600" marR="0" lvl="7" indent="-228600" algn="l">
              <a:lnSpc>
                <a:spcPct val="100000"/>
              </a:lnSpc>
              <a:spcBef>
                <a:spcPts val="320"/>
              </a:spcBef>
              <a:spcAft>
                <a:spcPts val="0"/>
              </a:spcAft>
              <a:buClr>
                <a:schemeClr val="accent2"/>
              </a:buClr>
              <a:buSzPts val="1800"/>
              <a:buFont typeface="Arial"/>
              <a:buNone/>
              <a:defRPr sz="1600" b="1" i="0" u="none" strike="noStrike" cap="none">
                <a:solidFill>
                  <a:schemeClr val="accent2"/>
                </a:solidFill>
                <a:latin typeface="Arial"/>
                <a:ea typeface="Arial"/>
                <a:cs typeface="Arial"/>
                <a:sym typeface="Arial"/>
              </a:defRPr>
            </a:lvl8pPr>
            <a:lvl9pPr marL="4114800" marR="0" lvl="8" indent="-228600" algn="l">
              <a:lnSpc>
                <a:spcPct val="100000"/>
              </a:lnSpc>
              <a:spcBef>
                <a:spcPts val="320"/>
              </a:spcBef>
              <a:spcAft>
                <a:spcPts val="0"/>
              </a:spcAft>
              <a:buClr>
                <a:schemeClr val="accent2"/>
              </a:buClr>
              <a:buSzPts val="1800"/>
              <a:buFont typeface="Arial"/>
              <a:buNone/>
              <a:defRPr sz="1600" b="1" i="0" u="none" strike="noStrike" cap="none">
                <a:solidFill>
                  <a:schemeClr val="accent2"/>
                </a:solidFill>
                <a:latin typeface="Arial"/>
                <a:ea typeface="Arial"/>
                <a:cs typeface="Arial"/>
                <a:sym typeface="Arial"/>
              </a:defRPr>
            </a:lvl9pPr>
          </a:lstStyle>
          <a:p>
            <a:endParaRPr/>
          </a:p>
        </p:txBody>
      </p:sp>
      <p:sp>
        <p:nvSpPr>
          <p:cNvPr id="45" name="Google Shape;45;p41"/>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marR="0" lvl="0" indent="-228600" algn="ctr">
              <a:lnSpc>
                <a:spcPct val="100000"/>
              </a:lnSpc>
              <a:spcBef>
                <a:spcPts val="480"/>
              </a:spcBef>
              <a:spcAft>
                <a:spcPts val="0"/>
              </a:spcAft>
              <a:buClr>
                <a:schemeClr val="accent2"/>
              </a:buClr>
              <a:buSzPts val="1400"/>
              <a:buFont typeface="Tahoma"/>
              <a:buNone/>
              <a:defRPr sz="2400" b="0" i="0" u="none" strike="noStrike" cap="none">
                <a:solidFill>
                  <a:schemeClr val="accent2"/>
                </a:solidFill>
                <a:latin typeface="Tahoma"/>
                <a:ea typeface="Tahoma"/>
                <a:cs typeface="Tahoma"/>
                <a:sym typeface="Tahoma"/>
              </a:defRPr>
            </a:lvl1pPr>
            <a:lvl2pPr marL="914400" marR="0" lvl="1" indent="-355600" algn="l">
              <a:lnSpc>
                <a:spcPct val="100000"/>
              </a:lnSpc>
              <a:spcBef>
                <a:spcPts val="400"/>
              </a:spcBef>
              <a:spcAft>
                <a:spcPts val="0"/>
              </a:spcAft>
              <a:buClr>
                <a:schemeClr val="accent2"/>
              </a:buClr>
              <a:buSzPts val="2000"/>
              <a:buFont typeface="Arial"/>
              <a:buChar char="–"/>
              <a:defRPr sz="2000" b="0" i="0" u="none" strike="noStrike" cap="none">
                <a:solidFill>
                  <a:schemeClr val="accent2"/>
                </a:solidFill>
                <a:latin typeface="Arial"/>
                <a:ea typeface="Arial"/>
                <a:cs typeface="Arial"/>
                <a:sym typeface="Arial"/>
              </a:defRPr>
            </a:lvl2pPr>
            <a:lvl3pPr marL="1371600" marR="0" lvl="2" indent="-342900" algn="l">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3pPr>
            <a:lvl4pPr marL="1828800" marR="0" lvl="3" indent="-330200" algn="l">
              <a:lnSpc>
                <a:spcPct val="100000"/>
              </a:lnSpc>
              <a:spcBef>
                <a:spcPts val="320"/>
              </a:spcBef>
              <a:spcAft>
                <a:spcPts val="0"/>
              </a:spcAft>
              <a:buClr>
                <a:schemeClr val="accent2"/>
              </a:buClr>
              <a:buSzPts val="1600"/>
              <a:buFont typeface="Arial"/>
              <a:buChar char="–"/>
              <a:defRPr sz="1600" b="0" i="0" u="none" strike="noStrike" cap="none">
                <a:solidFill>
                  <a:schemeClr val="accent2"/>
                </a:solidFill>
                <a:latin typeface="Arial"/>
                <a:ea typeface="Arial"/>
                <a:cs typeface="Arial"/>
                <a:sym typeface="Arial"/>
              </a:defRPr>
            </a:lvl4pPr>
            <a:lvl5pPr marL="2286000" marR="0" lvl="4" indent="-330200" algn="l">
              <a:lnSpc>
                <a:spcPct val="100000"/>
              </a:lnSpc>
              <a:spcBef>
                <a:spcPts val="320"/>
              </a:spcBef>
              <a:spcAft>
                <a:spcPts val="0"/>
              </a:spcAft>
              <a:buClr>
                <a:schemeClr val="accent2"/>
              </a:buClr>
              <a:buSzPts val="1600"/>
              <a:buFont typeface="Arial"/>
              <a:buChar char="»"/>
              <a:defRPr sz="1600" b="0" i="0" u="none" strike="noStrike" cap="none">
                <a:solidFill>
                  <a:schemeClr val="accent2"/>
                </a:solidFill>
                <a:latin typeface="Arial"/>
                <a:ea typeface="Arial"/>
                <a:cs typeface="Arial"/>
                <a:sym typeface="Arial"/>
              </a:defRPr>
            </a:lvl5pPr>
            <a:lvl6pPr marL="2743200" marR="0" lvl="5" indent="-330200" algn="l">
              <a:lnSpc>
                <a:spcPct val="100000"/>
              </a:lnSpc>
              <a:spcBef>
                <a:spcPts val="320"/>
              </a:spcBef>
              <a:spcAft>
                <a:spcPts val="0"/>
              </a:spcAft>
              <a:buClr>
                <a:schemeClr val="accent2"/>
              </a:buClr>
              <a:buSzPts val="1600"/>
              <a:buFont typeface="Arial"/>
              <a:buChar char="»"/>
              <a:defRPr sz="1600" b="0" i="0" u="none" strike="noStrike" cap="none">
                <a:solidFill>
                  <a:schemeClr val="accent2"/>
                </a:solidFill>
                <a:latin typeface="Arial"/>
                <a:ea typeface="Arial"/>
                <a:cs typeface="Arial"/>
                <a:sym typeface="Arial"/>
              </a:defRPr>
            </a:lvl6pPr>
            <a:lvl7pPr marL="3200400" marR="0" lvl="6" indent="-330200" algn="l">
              <a:lnSpc>
                <a:spcPct val="100000"/>
              </a:lnSpc>
              <a:spcBef>
                <a:spcPts val="320"/>
              </a:spcBef>
              <a:spcAft>
                <a:spcPts val="0"/>
              </a:spcAft>
              <a:buClr>
                <a:schemeClr val="accent2"/>
              </a:buClr>
              <a:buSzPts val="1600"/>
              <a:buFont typeface="Arial"/>
              <a:buChar char="»"/>
              <a:defRPr sz="1600" b="0" i="0" u="none" strike="noStrike" cap="none">
                <a:solidFill>
                  <a:schemeClr val="accent2"/>
                </a:solidFill>
                <a:latin typeface="Arial"/>
                <a:ea typeface="Arial"/>
                <a:cs typeface="Arial"/>
                <a:sym typeface="Arial"/>
              </a:defRPr>
            </a:lvl7pPr>
            <a:lvl8pPr marL="3657600" marR="0" lvl="7" indent="-330200" algn="l">
              <a:lnSpc>
                <a:spcPct val="100000"/>
              </a:lnSpc>
              <a:spcBef>
                <a:spcPts val="320"/>
              </a:spcBef>
              <a:spcAft>
                <a:spcPts val="0"/>
              </a:spcAft>
              <a:buClr>
                <a:schemeClr val="accent2"/>
              </a:buClr>
              <a:buSzPts val="1600"/>
              <a:buFont typeface="Arial"/>
              <a:buChar char="»"/>
              <a:defRPr sz="1600" b="0" i="0" u="none" strike="noStrike" cap="none">
                <a:solidFill>
                  <a:schemeClr val="accent2"/>
                </a:solidFill>
                <a:latin typeface="Arial"/>
                <a:ea typeface="Arial"/>
                <a:cs typeface="Arial"/>
                <a:sym typeface="Arial"/>
              </a:defRPr>
            </a:lvl8pPr>
            <a:lvl9pPr marL="4114800" marR="0" lvl="8" indent="-330200" algn="l">
              <a:lnSpc>
                <a:spcPct val="100000"/>
              </a:lnSpc>
              <a:spcBef>
                <a:spcPts val="320"/>
              </a:spcBef>
              <a:spcAft>
                <a:spcPts val="0"/>
              </a:spcAft>
              <a:buClr>
                <a:schemeClr val="accent2"/>
              </a:buClr>
              <a:buSzPts val="1600"/>
              <a:buFont typeface="Arial"/>
              <a:buChar char="»"/>
              <a:defRPr sz="1600" b="0" i="0" u="none" strike="noStrike" cap="none">
                <a:solidFill>
                  <a:schemeClr val="accent2"/>
                </a:solidFill>
                <a:latin typeface="Arial"/>
                <a:ea typeface="Arial"/>
                <a:cs typeface="Arial"/>
                <a:sym typeface="Arial"/>
              </a:defRPr>
            </a:lvl9pPr>
          </a:lstStyle>
          <a:p>
            <a:endParaRPr/>
          </a:p>
        </p:txBody>
      </p:sp>
      <p:sp>
        <p:nvSpPr>
          <p:cNvPr id="46" name="Google Shape;46;p41"/>
          <p:cNvSpPr txBox="1">
            <a:spLocks noGrp="1"/>
          </p:cNvSpPr>
          <p:nvPr>
            <p:ph type="dt" idx="10"/>
          </p:nvPr>
        </p:nvSpPr>
        <p:spPr>
          <a:xfrm>
            <a:off x="304800" y="6629400"/>
            <a:ext cx="2133600" cy="2286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1400"/>
              <a:buFont typeface="Arial"/>
              <a:buNone/>
              <a:defRPr sz="900">
                <a:solidFill>
                  <a:schemeClr val="dk1"/>
                </a:solidFill>
                <a:latin typeface="Arial"/>
                <a:ea typeface="Arial"/>
                <a:cs typeface="Arial"/>
                <a:sym typeface="Arial"/>
              </a:defRPr>
            </a:lvl1pPr>
            <a:lvl2pPr marR="0" lvl="1"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2pPr>
            <a:lvl3pPr marR="0" lvl="2"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3pPr>
            <a:lvl4pPr marR="0" lvl="3"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4pPr>
            <a:lvl5pPr marR="0" lvl="4"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5pPr>
            <a:lvl6pPr marR="0" lvl="5"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6pPr>
            <a:lvl7pPr marR="0" lvl="6"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7pPr>
            <a:lvl8pPr marR="0" lvl="7"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8pPr>
            <a:lvl9pPr marR="0" lvl="8"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9pPr>
          </a:lstStyle>
          <a:p>
            <a:endParaRPr/>
          </a:p>
        </p:txBody>
      </p:sp>
      <p:sp>
        <p:nvSpPr>
          <p:cNvPr id="47" name="Google Shape;47;p41"/>
          <p:cNvSpPr txBox="1">
            <a:spLocks noGrp="1"/>
          </p:cNvSpPr>
          <p:nvPr>
            <p:ph type="sldNum" idx="12"/>
          </p:nvPr>
        </p:nvSpPr>
        <p:spPr>
          <a:xfrm>
            <a:off x="6781800" y="6629400"/>
            <a:ext cx="213360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42"/>
          <p:cNvSpPr txBox="1">
            <a:spLocks noGrp="1"/>
          </p:cNvSpPr>
          <p:nvPr>
            <p:ph type="title"/>
          </p:nvPr>
        </p:nvSpPr>
        <p:spPr>
          <a:xfrm>
            <a:off x="304800" y="1600200"/>
            <a:ext cx="8610600" cy="11430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1pPr>
            <a:lvl2pPr marR="0" lvl="1"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2pPr>
            <a:lvl3pPr marR="0" lvl="2"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3pPr>
            <a:lvl4pPr marR="0" lvl="3"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4pPr>
            <a:lvl5pPr marR="0" lvl="4"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5pPr>
            <a:lvl6pPr marR="0" lvl="5"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6pPr>
            <a:lvl7pPr marR="0" lvl="6"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7pPr>
            <a:lvl8pPr marR="0" lvl="7"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8pPr>
            <a:lvl9pPr marR="0" lvl="8"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9pPr>
          </a:lstStyle>
          <a:p>
            <a:endParaRPr/>
          </a:p>
        </p:txBody>
      </p:sp>
      <p:sp>
        <p:nvSpPr>
          <p:cNvPr id="50" name="Google Shape;50;p42"/>
          <p:cNvSpPr txBox="1">
            <a:spLocks noGrp="1"/>
          </p:cNvSpPr>
          <p:nvPr>
            <p:ph type="dt" idx="10"/>
          </p:nvPr>
        </p:nvSpPr>
        <p:spPr>
          <a:xfrm>
            <a:off x="304800" y="6629400"/>
            <a:ext cx="2133600" cy="2286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1400"/>
              <a:buFont typeface="Arial"/>
              <a:buNone/>
              <a:defRPr sz="900">
                <a:solidFill>
                  <a:schemeClr val="dk1"/>
                </a:solidFill>
                <a:latin typeface="Arial"/>
                <a:ea typeface="Arial"/>
                <a:cs typeface="Arial"/>
                <a:sym typeface="Arial"/>
              </a:defRPr>
            </a:lvl1pPr>
            <a:lvl2pPr marR="0" lvl="1"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2pPr>
            <a:lvl3pPr marR="0" lvl="2"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3pPr>
            <a:lvl4pPr marR="0" lvl="3"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4pPr>
            <a:lvl5pPr marR="0" lvl="4"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5pPr>
            <a:lvl6pPr marR="0" lvl="5"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6pPr>
            <a:lvl7pPr marR="0" lvl="6"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7pPr>
            <a:lvl8pPr marR="0" lvl="7"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8pPr>
            <a:lvl9pPr marR="0" lvl="8"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9pPr>
          </a:lstStyle>
          <a:p>
            <a:endParaRPr/>
          </a:p>
        </p:txBody>
      </p:sp>
      <p:sp>
        <p:nvSpPr>
          <p:cNvPr id="51" name="Google Shape;51;p42"/>
          <p:cNvSpPr txBox="1">
            <a:spLocks noGrp="1"/>
          </p:cNvSpPr>
          <p:nvPr>
            <p:ph type="sldNum" idx="12"/>
          </p:nvPr>
        </p:nvSpPr>
        <p:spPr>
          <a:xfrm>
            <a:off x="6781800" y="6629400"/>
            <a:ext cx="213360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43"/>
          <p:cNvSpPr txBox="1">
            <a:spLocks noGrp="1"/>
          </p:cNvSpPr>
          <p:nvPr>
            <p:ph type="dt" idx="10"/>
          </p:nvPr>
        </p:nvSpPr>
        <p:spPr>
          <a:xfrm>
            <a:off x="304800" y="6629400"/>
            <a:ext cx="2133600" cy="2286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1400"/>
              <a:buFont typeface="Arial"/>
              <a:buNone/>
              <a:defRPr sz="900">
                <a:solidFill>
                  <a:schemeClr val="dk1"/>
                </a:solidFill>
                <a:latin typeface="Arial"/>
                <a:ea typeface="Arial"/>
                <a:cs typeface="Arial"/>
                <a:sym typeface="Arial"/>
              </a:defRPr>
            </a:lvl1pPr>
            <a:lvl2pPr marR="0" lvl="1"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2pPr>
            <a:lvl3pPr marR="0" lvl="2"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3pPr>
            <a:lvl4pPr marR="0" lvl="3"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4pPr>
            <a:lvl5pPr marR="0" lvl="4"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5pPr>
            <a:lvl6pPr marR="0" lvl="5"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6pPr>
            <a:lvl7pPr marR="0" lvl="6"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7pPr>
            <a:lvl8pPr marR="0" lvl="7"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8pPr>
            <a:lvl9pPr marR="0" lvl="8"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9pPr>
          </a:lstStyle>
          <a:p>
            <a:endParaRPr/>
          </a:p>
        </p:txBody>
      </p:sp>
      <p:sp>
        <p:nvSpPr>
          <p:cNvPr id="54" name="Google Shape;54;p43"/>
          <p:cNvSpPr txBox="1">
            <a:spLocks noGrp="1"/>
          </p:cNvSpPr>
          <p:nvPr>
            <p:ph type="sldNum" idx="12"/>
          </p:nvPr>
        </p:nvSpPr>
        <p:spPr>
          <a:xfrm>
            <a:off x="6781800" y="6629400"/>
            <a:ext cx="213360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44"/>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accent2"/>
              </a:buClr>
              <a:buSzPts val="1400"/>
              <a:buFont typeface="Tahoma"/>
              <a:buNone/>
              <a:defRPr sz="2000" b="1" i="0" u="none" strike="noStrike" cap="none">
                <a:solidFill>
                  <a:schemeClr val="accent2"/>
                </a:solidFill>
                <a:latin typeface="Tahoma"/>
                <a:ea typeface="Tahoma"/>
                <a:cs typeface="Tahoma"/>
                <a:sym typeface="Tahoma"/>
              </a:defRPr>
            </a:lvl1pPr>
            <a:lvl2pPr marR="0" lvl="1"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2pPr>
            <a:lvl3pPr marR="0" lvl="2"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3pPr>
            <a:lvl4pPr marR="0" lvl="3"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4pPr>
            <a:lvl5pPr marR="0" lvl="4"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5pPr>
            <a:lvl6pPr marR="0" lvl="5"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6pPr>
            <a:lvl7pPr marR="0" lvl="6"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7pPr>
            <a:lvl8pPr marR="0" lvl="7"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8pPr>
            <a:lvl9pPr marR="0" lvl="8"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9pPr>
          </a:lstStyle>
          <a:p>
            <a:endParaRPr/>
          </a:p>
        </p:txBody>
      </p:sp>
      <p:sp>
        <p:nvSpPr>
          <p:cNvPr id="57" name="Google Shape;57;p44"/>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marR="0" lvl="0" indent="-228600" algn="ctr">
              <a:lnSpc>
                <a:spcPct val="100000"/>
              </a:lnSpc>
              <a:spcBef>
                <a:spcPts val="64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1pPr>
            <a:lvl2pPr marL="914400" marR="0" lvl="1" indent="-406400" algn="l">
              <a:lnSpc>
                <a:spcPct val="100000"/>
              </a:lnSpc>
              <a:spcBef>
                <a:spcPts val="560"/>
              </a:spcBef>
              <a:spcAft>
                <a:spcPts val="0"/>
              </a:spcAft>
              <a:buClr>
                <a:schemeClr val="accent2"/>
              </a:buClr>
              <a:buSzPts val="2800"/>
              <a:buFont typeface="Arial"/>
              <a:buChar char="–"/>
              <a:defRPr sz="2800" b="0" i="0" u="none" strike="noStrike" cap="none">
                <a:solidFill>
                  <a:schemeClr val="accent2"/>
                </a:solidFill>
                <a:latin typeface="Arial"/>
                <a:ea typeface="Arial"/>
                <a:cs typeface="Arial"/>
                <a:sym typeface="Arial"/>
              </a:defRPr>
            </a:lvl2pPr>
            <a:lvl3pPr marL="1371600" marR="0" lvl="2" indent="-381000" algn="l">
              <a:lnSpc>
                <a:spcPct val="100000"/>
              </a:lnSpc>
              <a:spcBef>
                <a:spcPts val="480"/>
              </a:spcBef>
              <a:spcAft>
                <a:spcPts val="0"/>
              </a:spcAft>
              <a:buClr>
                <a:schemeClr val="accent2"/>
              </a:buClr>
              <a:buSzPts val="2400"/>
              <a:buFont typeface="Arial"/>
              <a:buChar char="•"/>
              <a:defRPr sz="2400" b="0" i="0" u="none" strike="noStrike" cap="none">
                <a:solidFill>
                  <a:schemeClr val="accent2"/>
                </a:solidFill>
                <a:latin typeface="Arial"/>
                <a:ea typeface="Arial"/>
                <a:cs typeface="Arial"/>
                <a:sym typeface="Arial"/>
              </a:defRPr>
            </a:lvl3pPr>
            <a:lvl4pPr marL="1828800" marR="0" lvl="3" indent="-355600" algn="l">
              <a:lnSpc>
                <a:spcPct val="100000"/>
              </a:lnSpc>
              <a:spcBef>
                <a:spcPts val="400"/>
              </a:spcBef>
              <a:spcAft>
                <a:spcPts val="0"/>
              </a:spcAft>
              <a:buClr>
                <a:schemeClr val="accent2"/>
              </a:buClr>
              <a:buSzPts val="2000"/>
              <a:buFont typeface="Arial"/>
              <a:buChar char="–"/>
              <a:defRPr sz="2000" b="0" i="0" u="none" strike="noStrike" cap="none">
                <a:solidFill>
                  <a:schemeClr val="accent2"/>
                </a:solidFill>
                <a:latin typeface="Arial"/>
                <a:ea typeface="Arial"/>
                <a:cs typeface="Arial"/>
                <a:sym typeface="Arial"/>
              </a:defRPr>
            </a:lvl4pPr>
            <a:lvl5pPr marL="2286000" marR="0" lvl="4" indent="-355600" algn="l">
              <a:lnSpc>
                <a:spcPct val="100000"/>
              </a:lnSpc>
              <a:spcBef>
                <a:spcPts val="400"/>
              </a:spcBef>
              <a:spcAft>
                <a:spcPts val="0"/>
              </a:spcAft>
              <a:buClr>
                <a:schemeClr val="accent2"/>
              </a:buClr>
              <a:buSzPts val="2000"/>
              <a:buFont typeface="Arial"/>
              <a:buChar char="»"/>
              <a:defRPr sz="2000" b="0" i="0" u="none" strike="noStrike" cap="none">
                <a:solidFill>
                  <a:schemeClr val="accent2"/>
                </a:solidFill>
                <a:latin typeface="Arial"/>
                <a:ea typeface="Arial"/>
                <a:cs typeface="Arial"/>
                <a:sym typeface="Arial"/>
              </a:defRPr>
            </a:lvl5pPr>
            <a:lvl6pPr marL="2743200" marR="0" lvl="5" indent="-355600" algn="l">
              <a:lnSpc>
                <a:spcPct val="100000"/>
              </a:lnSpc>
              <a:spcBef>
                <a:spcPts val="400"/>
              </a:spcBef>
              <a:spcAft>
                <a:spcPts val="0"/>
              </a:spcAft>
              <a:buClr>
                <a:schemeClr val="accent2"/>
              </a:buClr>
              <a:buSzPts val="2000"/>
              <a:buFont typeface="Arial"/>
              <a:buChar char="»"/>
              <a:defRPr sz="2000" b="0" i="0" u="none" strike="noStrike" cap="none">
                <a:solidFill>
                  <a:schemeClr val="accent2"/>
                </a:solidFill>
                <a:latin typeface="Arial"/>
                <a:ea typeface="Arial"/>
                <a:cs typeface="Arial"/>
                <a:sym typeface="Arial"/>
              </a:defRPr>
            </a:lvl6pPr>
            <a:lvl7pPr marL="3200400" marR="0" lvl="6" indent="-355600" algn="l">
              <a:lnSpc>
                <a:spcPct val="100000"/>
              </a:lnSpc>
              <a:spcBef>
                <a:spcPts val="400"/>
              </a:spcBef>
              <a:spcAft>
                <a:spcPts val="0"/>
              </a:spcAft>
              <a:buClr>
                <a:schemeClr val="accent2"/>
              </a:buClr>
              <a:buSzPts val="2000"/>
              <a:buFont typeface="Arial"/>
              <a:buChar char="»"/>
              <a:defRPr sz="2000" b="0" i="0" u="none" strike="noStrike" cap="none">
                <a:solidFill>
                  <a:schemeClr val="accent2"/>
                </a:solidFill>
                <a:latin typeface="Arial"/>
                <a:ea typeface="Arial"/>
                <a:cs typeface="Arial"/>
                <a:sym typeface="Arial"/>
              </a:defRPr>
            </a:lvl7pPr>
            <a:lvl8pPr marL="3657600" marR="0" lvl="7" indent="-355600" algn="l">
              <a:lnSpc>
                <a:spcPct val="100000"/>
              </a:lnSpc>
              <a:spcBef>
                <a:spcPts val="400"/>
              </a:spcBef>
              <a:spcAft>
                <a:spcPts val="0"/>
              </a:spcAft>
              <a:buClr>
                <a:schemeClr val="accent2"/>
              </a:buClr>
              <a:buSzPts val="2000"/>
              <a:buFont typeface="Arial"/>
              <a:buChar char="»"/>
              <a:defRPr sz="2000" b="0" i="0" u="none" strike="noStrike" cap="none">
                <a:solidFill>
                  <a:schemeClr val="accent2"/>
                </a:solidFill>
                <a:latin typeface="Arial"/>
                <a:ea typeface="Arial"/>
                <a:cs typeface="Arial"/>
                <a:sym typeface="Arial"/>
              </a:defRPr>
            </a:lvl8pPr>
            <a:lvl9pPr marL="4114800" marR="0" lvl="8" indent="-355600" algn="l">
              <a:lnSpc>
                <a:spcPct val="100000"/>
              </a:lnSpc>
              <a:spcBef>
                <a:spcPts val="400"/>
              </a:spcBef>
              <a:spcAft>
                <a:spcPts val="0"/>
              </a:spcAft>
              <a:buClr>
                <a:schemeClr val="accent2"/>
              </a:buClr>
              <a:buSzPts val="2000"/>
              <a:buFont typeface="Arial"/>
              <a:buChar char="»"/>
              <a:defRPr sz="2000" b="0" i="0" u="none" strike="noStrike" cap="none">
                <a:solidFill>
                  <a:schemeClr val="accent2"/>
                </a:solidFill>
                <a:latin typeface="Arial"/>
                <a:ea typeface="Arial"/>
                <a:cs typeface="Arial"/>
                <a:sym typeface="Arial"/>
              </a:defRPr>
            </a:lvl9pPr>
          </a:lstStyle>
          <a:p>
            <a:endParaRPr/>
          </a:p>
        </p:txBody>
      </p:sp>
      <p:sp>
        <p:nvSpPr>
          <p:cNvPr id="58" name="Google Shape;58;p44"/>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marR="0" lvl="0" indent="-228600" algn="ctr">
              <a:lnSpc>
                <a:spcPct val="100000"/>
              </a:lnSpc>
              <a:spcBef>
                <a:spcPts val="280"/>
              </a:spcBef>
              <a:spcAft>
                <a:spcPts val="0"/>
              </a:spcAft>
              <a:buClr>
                <a:schemeClr val="accent2"/>
              </a:buClr>
              <a:buSzPts val="1400"/>
              <a:buFont typeface="Tahoma"/>
              <a:buNone/>
              <a:defRPr sz="1400" b="0" i="0" u="none" strike="noStrike" cap="none">
                <a:solidFill>
                  <a:schemeClr val="accent2"/>
                </a:solidFill>
                <a:latin typeface="Tahoma"/>
                <a:ea typeface="Tahoma"/>
                <a:cs typeface="Tahoma"/>
                <a:sym typeface="Tahoma"/>
              </a:defRPr>
            </a:lvl1pPr>
            <a:lvl2pPr marL="914400" marR="0" lvl="1" indent="-228600" algn="l">
              <a:lnSpc>
                <a:spcPct val="100000"/>
              </a:lnSpc>
              <a:spcBef>
                <a:spcPts val="240"/>
              </a:spcBef>
              <a:spcAft>
                <a:spcPts val="0"/>
              </a:spcAft>
              <a:buClr>
                <a:schemeClr val="accent2"/>
              </a:buClr>
              <a:buSzPts val="2800"/>
              <a:buFont typeface="Arial"/>
              <a:buNone/>
              <a:defRPr sz="1200" b="0" i="0" u="none" strike="noStrike" cap="none">
                <a:solidFill>
                  <a:schemeClr val="accent2"/>
                </a:solidFill>
                <a:latin typeface="Arial"/>
                <a:ea typeface="Arial"/>
                <a:cs typeface="Arial"/>
                <a:sym typeface="Arial"/>
              </a:defRPr>
            </a:lvl2pPr>
            <a:lvl3pPr marL="1371600" marR="0" lvl="2" indent="-228600" algn="l">
              <a:lnSpc>
                <a:spcPct val="100000"/>
              </a:lnSpc>
              <a:spcBef>
                <a:spcPts val="200"/>
              </a:spcBef>
              <a:spcAft>
                <a:spcPts val="0"/>
              </a:spcAft>
              <a:buClr>
                <a:schemeClr val="accent2"/>
              </a:buClr>
              <a:buSzPts val="2400"/>
              <a:buFont typeface="Arial"/>
              <a:buNone/>
              <a:defRPr sz="1000" b="0" i="0" u="none" strike="noStrike" cap="none">
                <a:solidFill>
                  <a:schemeClr val="accent2"/>
                </a:solidFill>
                <a:latin typeface="Arial"/>
                <a:ea typeface="Arial"/>
                <a:cs typeface="Arial"/>
                <a:sym typeface="Arial"/>
              </a:defRPr>
            </a:lvl3pPr>
            <a:lvl4pPr marL="1828800" marR="0" lvl="3" indent="-228600" algn="l">
              <a:lnSpc>
                <a:spcPct val="100000"/>
              </a:lnSpc>
              <a:spcBef>
                <a:spcPts val="180"/>
              </a:spcBef>
              <a:spcAft>
                <a:spcPts val="0"/>
              </a:spcAft>
              <a:buClr>
                <a:schemeClr val="accent2"/>
              </a:buClr>
              <a:buSzPts val="2000"/>
              <a:buFont typeface="Arial"/>
              <a:buNone/>
              <a:defRPr sz="900" b="0" i="0" u="none" strike="noStrike" cap="none">
                <a:solidFill>
                  <a:schemeClr val="accent2"/>
                </a:solidFill>
                <a:latin typeface="Arial"/>
                <a:ea typeface="Arial"/>
                <a:cs typeface="Arial"/>
                <a:sym typeface="Arial"/>
              </a:defRPr>
            </a:lvl4pPr>
            <a:lvl5pPr marL="2286000" marR="0" lvl="4" indent="-228600" algn="l">
              <a:lnSpc>
                <a:spcPct val="100000"/>
              </a:lnSpc>
              <a:spcBef>
                <a:spcPts val="180"/>
              </a:spcBef>
              <a:spcAft>
                <a:spcPts val="0"/>
              </a:spcAft>
              <a:buClr>
                <a:schemeClr val="accent2"/>
              </a:buClr>
              <a:buSzPts val="1800"/>
              <a:buFont typeface="Arial"/>
              <a:buNone/>
              <a:defRPr sz="900" b="0" i="0" u="none" strike="noStrike" cap="none">
                <a:solidFill>
                  <a:schemeClr val="accent2"/>
                </a:solidFill>
                <a:latin typeface="Arial"/>
                <a:ea typeface="Arial"/>
                <a:cs typeface="Arial"/>
                <a:sym typeface="Arial"/>
              </a:defRPr>
            </a:lvl5pPr>
            <a:lvl6pPr marL="2743200" marR="0" lvl="5" indent="-228600" algn="l">
              <a:lnSpc>
                <a:spcPct val="100000"/>
              </a:lnSpc>
              <a:spcBef>
                <a:spcPts val="180"/>
              </a:spcBef>
              <a:spcAft>
                <a:spcPts val="0"/>
              </a:spcAft>
              <a:buClr>
                <a:schemeClr val="accent2"/>
              </a:buClr>
              <a:buSzPts val="1800"/>
              <a:buFont typeface="Arial"/>
              <a:buNone/>
              <a:defRPr sz="900" b="0" i="0" u="none" strike="noStrike" cap="none">
                <a:solidFill>
                  <a:schemeClr val="accent2"/>
                </a:solidFill>
                <a:latin typeface="Arial"/>
                <a:ea typeface="Arial"/>
                <a:cs typeface="Arial"/>
                <a:sym typeface="Arial"/>
              </a:defRPr>
            </a:lvl6pPr>
            <a:lvl7pPr marL="3200400" marR="0" lvl="6" indent="-228600" algn="l">
              <a:lnSpc>
                <a:spcPct val="100000"/>
              </a:lnSpc>
              <a:spcBef>
                <a:spcPts val="180"/>
              </a:spcBef>
              <a:spcAft>
                <a:spcPts val="0"/>
              </a:spcAft>
              <a:buClr>
                <a:schemeClr val="accent2"/>
              </a:buClr>
              <a:buSzPts val="1800"/>
              <a:buFont typeface="Arial"/>
              <a:buNone/>
              <a:defRPr sz="900" b="0" i="0" u="none" strike="noStrike" cap="none">
                <a:solidFill>
                  <a:schemeClr val="accent2"/>
                </a:solidFill>
                <a:latin typeface="Arial"/>
                <a:ea typeface="Arial"/>
                <a:cs typeface="Arial"/>
                <a:sym typeface="Arial"/>
              </a:defRPr>
            </a:lvl7pPr>
            <a:lvl8pPr marL="3657600" marR="0" lvl="7" indent="-228600" algn="l">
              <a:lnSpc>
                <a:spcPct val="100000"/>
              </a:lnSpc>
              <a:spcBef>
                <a:spcPts val="180"/>
              </a:spcBef>
              <a:spcAft>
                <a:spcPts val="0"/>
              </a:spcAft>
              <a:buClr>
                <a:schemeClr val="accent2"/>
              </a:buClr>
              <a:buSzPts val="1800"/>
              <a:buFont typeface="Arial"/>
              <a:buNone/>
              <a:defRPr sz="900" b="0" i="0" u="none" strike="noStrike" cap="none">
                <a:solidFill>
                  <a:schemeClr val="accent2"/>
                </a:solidFill>
                <a:latin typeface="Arial"/>
                <a:ea typeface="Arial"/>
                <a:cs typeface="Arial"/>
                <a:sym typeface="Arial"/>
              </a:defRPr>
            </a:lvl8pPr>
            <a:lvl9pPr marL="4114800" marR="0" lvl="8" indent="-228600" algn="l">
              <a:lnSpc>
                <a:spcPct val="100000"/>
              </a:lnSpc>
              <a:spcBef>
                <a:spcPts val="180"/>
              </a:spcBef>
              <a:spcAft>
                <a:spcPts val="0"/>
              </a:spcAft>
              <a:buClr>
                <a:schemeClr val="accent2"/>
              </a:buClr>
              <a:buSzPts val="1800"/>
              <a:buFont typeface="Arial"/>
              <a:buNone/>
              <a:defRPr sz="900" b="0" i="0" u="none" strike="noStrike" cap="none">
                <a:solidFill>
                  <a:schemeClr val="accent2"/>
                </a:solidFill>
                <a:latin typeface="Arial"/>
                <a:ea typeface="Arial"/>
                <a:cs typeface="Arial"/>
                <a:sym typeface="Arial"/>
              </a:defRPr>
            </a:lvl9pPr>
          </a:lstStyle>
          <a:p>
            <a:endParaRPr/>
          </a:p>
        </p:txBody>
      </p:sp>
      <p:sp>
        <p:nvSpPr>
          <p:cNvPr id="59" name="Google Shape;59;p44"/>
          <p:cNvSpPr txBox="1">
            <a:spLocks noGrp="1"/>
          </p:cNvSpPr>
          <p:nvPr>
            <p:ph type="dt" idx="10"/>
          </p:nvPr>
        </p:nvSpPr>
        <p:spPr>
          <a:xfrm>
            <a:off x="304800" y="6629400"/>
            <a:ext cx="2133600" cy="2286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1400"/>
              <a:buFont typeface="Arial"/>
              <a:buNone/>
              <a:defRPr sz="900">
                <a:solidFill>
                  <a:schemeClr val="dk1"/>
                </a:solidFill>
                <a:latin typeface="Arial"/>
                <a:ea typeface="Arial"/>
                <a:cs typeface="Arial"/>
                <a:sym typeface="Arial"/>
              </a:defRPr>
            </a:lvl1pPr>
            <a:lvl2pPr marR="0" lvl="1"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2pPr>
            <a:lvl3pPr marR="0" lvl="2"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3pPr>
            <a:lvl4pPr marR="0" lvl="3"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4pPr>
            <a:lvl5pPr marR="0" lvl="4"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5pPr>
            <a:lvl6pPr marR="0" lvl="5"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6pPr>
            <a:lvl7pPr marR="0" lvl="6"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7pPr>
            <a:lvl8pPr marR="0" lvl="7"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8pPr>
            <a:lvl9pPr marR="0" lvl="8"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9pPr>
          </a:lstStyle>
          <a:p>
            <a:endParaRPr/>
          </a:p>
        </p:txBody>
      </p:sp>
      <p:sp>
        <p:nvSpPr>
          <p:cNvPr id="60" name="Google Shape;60;p44"/>
          <p:cNvSpPr txBox="1">
            <a:spLocks noGrp="1"/>
          </p:cNvSpPr>
          <p:nvPr>
            <p:ph type="sldNum" idx="12"/>
          </p:nvPr>
        </p:nvSpPr>
        <p:spPr>
          <a:xfrm>
            <a:off x="6781800" y="6629400"/>
            <a:ext cx="213360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45"/>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accent2"/>
              </a:buClr>
              <a:buSzPts val="1400"/>
              <a:buFont typeface="Tahoma"/>
              <a:buNone/>
              <a:defRPr sz="2000" b="1" i="0" u="none" strike="noStrike" cap="none">
                <a:solidFill>
                  <a:schemeClr val="accent2"/>
                </a:solidFill>
                <a:latin typeface="Tahoma"/>
                <a:ea typeface="Tahoma"/>
                <a:cs typeface="Tahoma"/>
                <a:sym typeface="Tahoma"/>
              </a:defRPr>
            </a:lvl1pPr>
            <a:lvl2pPr marR="0" lvl="1"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2pPr>
            <a:lvl3pPr marR="0" lvl="2"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3pPr>
            <a:lvl4pPr marR="0" lvl="3"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4pPr>
            <a:lvl5pPr marR="0" lvl="4"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5pPr>
            <a:lvl6pPr marR="0" lvl="5"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6pPr>
            <a:lvl7pPr marR="0" lvl="6"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7pPr>
            <a:lvl8pPr marR="0" lvl="7"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8pPr>
            <a:lvl9pPr marR="0" lvl="8" algn="ctr">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9pPr>
          </a:lstStyle>
          <a:p>
            <a:endParaRPr/>
          </a:p>
        </p:txBody>
      </p:sp>
      <p:sp>
        <p:nvSpPr>
          <p:cNvPr id="63" name="Google Shape;63;p45"/>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64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1pPr>
            <a:lvl2pPr marR="0" lvl="1" algn="l" rtl="0">
              <a:lnSpc>
                <a:spcPct val="100000"/>
              </a:lnSpc>
              <a:spcBef>
                <a:spcPts val="560"/>
              </a:spcBef>
              <a:spcAft>
                <a:spcPts val="0"/>
              </a:spcAft>
              <a:buClr>
                <a:schemeClr val="accent2"/>
              </a:buClr>
              <a:buSzPts val="1400"/>
              <a:buFont typeface="Arial"/>
              <a:buNone/>
              <a:defRPr sz="2800" b="0" i="0" u="none" strike="noStrike" cap="none">
                <a:solidFill>
                  <a:schemeClr val="accent2"/>
                </a:solidFill>
                <a:latin typeface="Arial"/>
                <a:ea typeface="Arial"/>
                <a:cs typeface="Arial"/>
                <a:sym typeface="Arial"/>
              </a:defRPr>
            </a:lvl2pPr>
            <a:lvl3pPr marR="0" lvl="2" algn="l" rtl="0">
              <a:lnSpc>
                <a:spcPct val="100000"/>
              </a:lnSpc>
              <a:spcBef>
                <a:spcPts val="480"/>
              </a:spcBef>
              <a:spcAft>
                <a:spcPts val="0"/>
              </a:spcAft>
              <a:buClr>
                <a:schemeClr val="accent2"/>
              </a:buClr>
              <a:buSzPts val="1400"/>
              <a:buFont typeface="Arial"/>
              <a:buNone/>
              <a:defRPr sz="2400" b="0" i="0" u="none" strike="noStrike" cap="none">
                <a:solidFill>
                  <a:schemeClr val="accent2"/>
                </a:solidFill>
                <a:latin typeface="Arial"/>
                <a:ea typeface="Arial"/>
                <a:cs typeface="Arial"/>
                <a:sym typeface="Arial"/>
              </a:defRPr>
            </a:lvl3pPr>
            <a:lvl4pPr marR="0" lvl="3" algn="l" rtl="0">
              <a:lnSpc>
                <a:spcPct val="100000"/>
              </a:lnSpc>
              <a:spcBef>
                <a:spcPts val="400"/>
              </a:spcBef>
              <a:spcAft>
                <a:spcPts val="0"/>
              </a:spcAft>
              <a:buClr>
                <a:schemeClr val="accent2"/>
              </a:buClr>
              <a:buSzPts val="1400"/>
              <a:buFont typeface="Arial"/>
              <a:buNone/>
              <a:defRPr sz="2000" b="0" i="0" u="none" strike="noStrike" cap="none">
                <a:solidFill>
                  <a:schemeClr val="accent2"/>
                </a:solidFill>
                <a:latin typeface="Arial"/>
                <a:ea typeface="Arial"/>
                <a:cs typeface="Arial"/>
                <a:sym typeface="Arial"/>
              </a:defRPr>
            </a:lvl4pPr>
            <a:lvl5pPr marR="0" lvl="4" algn="l" rtl="0">
              <a:lnSpc>
                <a:spcPct val="100000"/>
              </a:lnSpc>
              <a:spcBef>
                <a:spcPts val="400"/>
              </a:spcBef>
              <a:spcAft>
                <a:spcPts val="0"/>
              </a:spcAft>
              <a:buClr>
                <a:schemeClr val="accent2"/>
              </a:buClr>
              <a:buSzPts val="1400"/>
              <a:buFont typeface="Arial"/>
              <a:buNone/>
              <a:defRPr sz="2000" b="0" i="0" u="none" strike="noStrike" cap="none">
                <a:solidFill>
                  <a:schemeClr val="accent2"/>
                </a:solidFill>
                <a:latin typeface="Arial"/>
                <a:ea typeface="Arial"/>
                <a:cs typeface="Arial"/>
                <a:sym typeface="Arial"/>
              </a:defRPr>
            </a:lvl5pPr>
            <a:lvl6pPr marR="0" lvl="5" algn="l" rtl="0">
              <a:lnSpc>
                <a:spcPct val="100000"/>
              </a:lnSpc>
              <a:spcBef>
                <a:spcPts val="400"/>
              </a:spcBef>
              <a:spcAft>
                <a:spcPts val="0"/>
              </a:spcAft>
              <a:buClr>
                <a:schemeClr val="accent2"/>
              </a:buClr>
              <a:buSzPts val="1400"/>
              <a:buFont typeface="Arial"/>
              <a:buNone/>
              <a:defRPr sz="2000" b="0" i="0" u="none" strike="noStrike" cap="none">
                <a:solidFill>
                  <a:schemeClr val="accent2"/>
                </a:solidFill>
                <a:latin typeface="Arial"/>
                <a:ea typeface="Arial"/>
                <a:cs typeface="Arial"/>
                <a:sym typeface="Arial"/>
              </a:defRPr>
            </a:lvl6pPr>
            <a:lvl7pPr marR="0" lvl="6" algn="l" rtl="0">
              <a:lnSpc>
                <a:spcPct val="100000"/>
              </a:lnSpc>
              <a:spcBef>
                <a:spcPts val="400"/>
              </a:spcBef>
              <a:spcAft>
                <a:spcPts val="0"/>
              </a:spcAft>
              <a:buClr>
                <a:schemeClr val="accent2"/>
              </a:buClr>
              <a:buSzPts val="1400"/>
              <a:buFont typeface="Arial"/>
              <a:buNone/>
              <a:defRPr sz="2000" b="0" i="0" u="none" strike="noStrike" cap="none">
                <a:solidFill>
                  <a:schemeClr val="accent2"/>
                </a:solidFill>
                <a:latin typeface="Arial"/>
                <a:ea typeface="Arial"/>
                <a:cs typeface="Arial"/>
                <a:sym typeface="Arial"/>
              </a:defRPr>
            </a:lvl7pPr>
            <a:lvl8pPr marR="0" lvl="7" algn="l" rtl="0">
              <a:lnSpc>
                <a:spcPct val="100000"/>
              </a:lnSpc>
              <a:spcBef>
                <a:spcPts val="400"/>
              </a:spcBef>
              <a:spcAft>
                <a:spcPts val="0"/>
              </a:spcAft>
              <a:buClr>
                <a:schemeClr val="accent2"/>
              </a:buClr>
              <a:buSzPts val="1400"/>
              <a:buFont typeface="Arial"/>
              <a:buNone/>
              <a:defRPr sz="2000" b="0" i="0" u="none" strike="noStrike" cap="none">
                <a:solidFill>
                  <a:schemeClr val="accent2"/>
                </a:solidFill>
                <a:latin typeface="Arial"/>
                <a:ea typeface="Arial"/>
                <a:cs typeface="Arial"/>
                <a:sym typeface="Arial"/>
              </a:defRPr>
            </a:lvl8pPr>
            <a:lvl9pPr marR="0" lvl="8" algn="l" rtl="0">
              <a:lnSpc>
                <a:spcPct val="100000"/>
              </a:lnSpc>
              <a:spcBef>
                <a:spcPts val="400"/>
              </a:spcBef>
              <a:spcAft>
                <a:spcPts val="0"/>
              </a:spcAft>
              <a:buClr>
                <a:schemeClr val="accent2"/>
              </a:buClr>
              <a:buSzPts val="1400"/>
              <a:buFont typeface="Arial"/>
              <a:buNone/>
              <a:defRPr sz="2000" b="0" i="0" u="none" strike="noStrike" cap="none">
                <a:solidFill>
                  <a:schemeClr val="accent2"/>
                </a:solidFill>
                <a:latin typeface="Arial"/>
                <a:ea typeface="Arial"/>
                <a:cs typeface="Arial"/>
                <a:sym typeface="Arial"/>
              </a:defRPr>
            </a:lvl9pPr>
          </a:lstStyle>
          <a:p>
            <a:endParaRPr/>
          </a:p>
        </p:txBody>
      </p:sp>
      <p:sp>
        <p:nvSpPr>
          <p:cNvPr id="64" name="Google Shape;64;p45"/>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marR="0" lvl="0" indent="-228600" algn="ctr">
              <a:lnSpc>
                <a:spcPct val="100000"/>
              </a:lnSpc>
              <a:spcBef>
                <a:spcPts val="280"/>
              </a:spcBef>
              <a:spcAft>
                <a:spcPts val="0"/>
              </a:spcAft>
              <a:buClr>
                <a:schemeClr val="accent2"/>
              </a:buClr>
              <a:buSzPts val="1400"/>
              <a:buFont typeface="Tahoma"/>
              <a:buNone/>
              <a:defRPr sz="1400" b="0" i="0" u="none" strike="noStrike" cap="none">
                <a:solidFill>
                  <a:schemeClr val="accent2"/>
                </a:solidFill>
                <a:latin typeface="Tahoma"/>
                <a:ea typeface="Tahoma"/>
                <a:cs typeface="Tahoma"/>
                <a:sym typeface="Tahoma"/>
              </a:defRPr>
            </a:lvl1pPr>
            <a:lvl2pPr marL="914400" marR="0" lvl="1" indent="-228600" algn="l">
              <a:lnSpc>
                <a:spcPct val="100000"/>
              </a:lnSpc>
              <a:spcBef>
                <a:spcPts val="240"/>
              </a:spcBef>
              <a:spcAft>
                <a:spcPts val="0"/>
              </a:spcAft>
              <a:buClr>
                <a:schemeClr val="accent2"/>
              </a:buClr>
              <a:buSzPts val="2800"/>
              <a:buFont typeface="Arial"/>
              <a:buNone/>
              <a:defRPr sz="1200" b="0" i="0" u="none" strike="noStrike" cap="none">
                <a:solidFill>
                  <a:schemeClr val="accent2"/>
                </a:solidFill>
                <a:latin typeface="Arial"/>
                <a:ea typeface="Arial"/>
                <a:cs typeface="Arial"/>
                <a:sym typeface="Arial"/>
              </a:defRPr>
            </a:lvl2pPr>
            <a:lvl3pPr marL="1371600" marR="0" lvl="2" indent="-228600" algn="l">
              <a:lnSpc>
                <a:spcPct val="100000"/>
              </a:lnSpc>
              <a:spcBef>
                <a:spcPts val="200"/>
              </a:spcBef>
              <a:spcAft>
                <a:spcPts val="0"/>
              </a:spcAft>
              <a:buClr>
                <a:schemeClr val="accent2"/>
              </a:buClr>
              <a:buSzPts val="2400"/>
              <a:buFont typeface="Arial"/>
              <a:buNone/>
              <a:defRPr sz="1000" b="0" i="0" u="none" strike="noStrike" cap="none">
                <a:solidFill>
                  <a:schemeClr val="accent2"/>
                </a:solidFill>
                <a:latin typeface="Arial"/>
                <a:ea typeface="Arial"/>
                <a:cs typeface="Arial"/>
                <a:sym typeface="Arial"/>
              </a:defRPr>
            </a:lvl3pPr>
            <a:lvl4pPr marL="1828800" marR="0" lvl="3" indent="-228600" algn="l">
              <a:lnSpc>
                <a:spcPct val="100000"/>
              </a:lnSpc>
              <a:spcBef>
                <a:spcPts val="180"/>
              </a:spcBef>
              <a:spcAft>
                <a:spcPts val="0"/>
              </a:spcAft>
              <a:buClr>
                <a:schemeClr val="accent2"/>
              </a:buClr>
              <a:buSzPts val="2000"/>
              <a:buFont typeface="Arial"/>
              <a:buNone/>
              <a:defRPr sz="900" b="0" i="0" u="none" strike="noStrike" cap="none">
                <a:solidFill>
                  <a:schemeClr val="accent2"/>
                </a:solidFill>
                <a:latin typeface="Arial"/>
                <a:ea typeface="Arial"/>
                <a:cs typeface="Arial"/>
                <a:sym typeface="Arial"/>
              </a:defRPr>
            </a:lvl4pPr>
            <a:lvl5pPr marL="2286000" marR="0" lvl="4" indent="-228600" algn="l">
              <a:lnSpc>
                <a:spcPct val="100000"/>
              </a:lnSpc>
              <a:spcBef>
                <a:spcPts val="180"/>
              </a:spcBef>
              <a:spcAft>
                <a:spcPts val="0"/>
              </a:spcAft>
              <a:buClr>
                <a:schemeClr val="accent2"/>
              </a:buClr>
              <a:buSzPts val="1800"/>
              <a:buFont typeface="Arial"/>
              <a:buNone/>
              <a:defRPr sz="900" b="0" i="0" u="none" strike="noStrike" cap="none">
                <a:solidFill>
                  <a:schemeClr val="accent2"/>
                </a:solidFill>
                <a:latin typeface="Arial"/>
                <a:ea typeface="Arial"/>
                <a:cs typeface="Arial"/>
                <a:sym typeface="Arial"/>
              </a:defRPr>
            </a:lvl5pPr>
            <a:lvl6pPr marL="2743200" marR="0" lvl="5" indent="-228600" algn="l">
              <a:lnSpc>
                <a:spcPct val="100000"/>
              </a:lnSpc>
              <a:spcBef>
                <a:spcPts val="180"/>
              </a:spcBef>
              <a:spcAft>
                <a:spcPts val="0"/>
              </a:spcAft>
              <a:buClr>
                <a:schemeClr val="accent2"/>
              </a:buClr>
              <a:buSzPts val="1800"/>
              <a:buFont typeface="Arial"/>
              <a:buNone/>
              <a:defRPr sz="900" b="0" i="0" u="none" strike="noStrike" cap="none">
                <a:solidFill>
                  <a:schemeClr val="accent2"/>
                </a:solidFill>
                <a:latin typeface="Arial"/>
                <a:ea typeface="Arial"/>
                <a:cs typeface="Arial"/>
                <a:sym typeface="Arial"/>
              </a:defRPr>
            </a:lvl6pPr>
            <a:lvl7pPr marL="3200400" marR="0" lvl="6" indent="-228600" algn="l">
              <a:lnSpc>
                <a:spcPct val="100000"/>
              </a:lnSpc>
              <a:spcBef>
                <a:spcPts val="180"/>
              </a:spcBef>
              <a:spcAft>
                <a:spcPts val="0"/>
              </a:spcAft>
              <a:buClr>
                <a:schemeClr val="accent2"/>
              </a:buClr>
              <a:buSzPts val="1800"/>
              <a:buFont typeface="Arial"/>
              <a:buNone/>
              <a:defRPr sz="900" b="0" i="0" u="none" strike="noStrike" cap="none">
                <a:solidFill>
                  <a:schemeClr val="accent2"/>
                </a:solidFill>
                <a:latin typeface="Arial"/>
                <a:ea typeface="Arial"/>
                <a:cs typeface="Arial"/>
                <a:sym typeface="Arial"/>
              </a:defRPr>
            </a:lvl7pPr>
            <a:lvl8pPr marL="3657600" marR="0" lvl="7" indent="-228600" algn="l">
              <a:lnSpc>
                <a:spcPct val="100000"/>
              </a:lnSpc>
              <a:spcBef>
                <a:spcPts val="180"/>
              </a:spcBef>
              <a:spcAft>
                <a:spcPts val="0"/>
              </a:spcAft>
              <a:buClr>
                <a:schemeClr val="accent2"/>
              </a:buClr>
              <a:buSzPts val="1800"/>
              <a:buFont typeface="Arial"/>
              <a:buNone/>
              <a:defRPr sz="900" b="0" i="0" u="none" strike="noStrike" cap="none">
                <a:solidFill>
                  <a:schemeClr val="accent2"/>
                </a:solidFill>
                <a:latin typeface="Arial"/>
                <a:ea typeface="Arial"/>
                <a:cs typeface="Arial"/>
                <a:sym typeface="Arial"/>
              </a:defRPr>
            </a:lvl8pPr>
            <a:lvl9pPr marL="4114800" marR="0" lvl="8" indent="-228600" algn="l">
              <a:lnSpc>
                <a:spcPct val="100000"/>
              </a:lnSpc>
              <a:spcBef>
                <a:spcPts val="180"/>
              </a:spcBef>
              <a:spcAft>
                <a:spcPts val="0"/>
              </a:spcAft>
              <a:buClr>
                <a:schemeClr val="accent2"/>
              </a:buClr>
              <a:buSzPts val="1800"/>
              <a:buFont typeface="Arial"/>
              <a:buNone/>
              <a:defRPr sz="900" b="0" i="0" u="none" strike="noStrike" cap="none">
                <a:solidFill>
                  <a:schemeClr val="accent2"/>
                </a:solidFill>
                <a:latin typeface="Arial"/>
                <a:ea typeface="Arial"/>
                <a:cs typeface="Arial"/>
                <a:sym typeface="Arial"/>
              </a:defRPr>
            </a:lvl9pPr>
          </a:lstStyle>
          <a:p>
            <a:endParaRPr/>
          </a:p>
        </p:txBody>
      </p:sp>
      <p:sp>
        <p:nvSpPr>
          <p:cNvPr id="65" name="Google Shape;65;p45"/>
          <p:cNvSpPr txBox="1">
            <a:spLocks noGrp="1"/>
          </p:cNvSpPr>
          <p:nvPr>
            <p:ph type="dt" idx="10"/>
          </p:nvPr>
        </p:nvSpPr>
        <p:spPr>
          <a:xfrm>
            <a:off x="304800" y="6629400"/>
            <a:ext cx="2133600" cy="2286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1400"/>
              <a:buFont typeface="Arial"/>
              <a:buNone/>
              <a:defRPr sz="900">
                <a:solidFill>
                  <a:schemeClr val="dk1"/>
                </a:solidFill>
                <a:latin typeface="Arial"/>
                <a:ea typeface="Arial"/>
                <a:cs typeface="Arial"/>
                <a:sym typeface="Arial"/>
              </a:defRPr>
            </a:lvl1pPr>
            <a:lvl2pPr marR="0" lvl="1"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2pPr>
            <a:lvl3pPr marR="0" lvl="2"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3pPr>
            <a:lvl4pPr marR="0" lvl="3"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4pPr>
            <a:lvl5pPr marR="0" lvl="4" algn="ctr">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5pPr>
            <a:lvl6pPr marR="0" lvl="5"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6pPr>
            <a:lvl7pPr marR="0" lvl="6"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7pPr>
            <a:lvl8pPr marR="0" lvl="7"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8pPr>
            <a:lvl9pPr marR="0" lvl="8" algn="l">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9pPr>
          </a:lstStyle>
          <a:p>
            <a:endParaRPr/>
          </a:p>
        </p:txBody>
      </p:sp>
      <p:sp>
        <p:nvSpPr>
          <p:cNvPr id="66" name="Google Shape;66;p45"/>
          <p:cNvSpPr txBox="1">
            <a:spLocks noGrp="1"/>
          </p:cNvSpPr>
          <p:nvPr>
            <p:ph type="sldNum" idx="12"/>
          </p:nvPr>
        </p:nvSpPr>
        <p:spPr>
          <a:xfrm>
            <a:off x="6781800" y="6629400"/>
            <a:ext cx="213360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4.jp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31" descr="SIS"/>
          <p:cNvPicPr preferRelativeResize="0"/>
          <p:nvPr/>
        </p:nvPicPr>
        <p:blipFill rotWithShape="1">
          <a:blip r:embed="rId13">
            <a:alphaModFix/>
          </a:blip>
          <a:srcRect/>
          <a:stretch/>
        </p:blipFill>
        <p:spPr>
          <a:xfrm>
            <a:off x="381000" y="533400"/>
            <a:ext cx="1674388" cy="419058"/>
          </a:xfrm>
          <a:prstGeom prst="rect">
            <a:avLst/>
          </a:prstGeom>
          <a:noFill/>
          <a:ln>
            <a:noFill/>
          </a:ln>
        </p:spPr>
      </p:pic>
      <p:pic>
        <p:nvPicPr>
          <p:cNvPr id="11" name="Google Shape;11;p31" descr="SMULogo"/>
          <p:cNvPicPr preferRelativeResize="0"/>
          <p:nvPr/>
        </p:nvPicPr>
        <p:blipFill rotWithShape="1">
          <a:blip r:embed="rId14">
            <a:alphaModFix/>
          </a:blip>
          <a:srcRect/>
          <a:stretch/>
        </p:blipFill>
        <p:spPr>
          <a:xfrm>
            <a:off x="6934200" y="152400"/>
            <a:ext cx="1923858" cy="840982"/>
          </a:xfrm>
          <a:prstGeom prst="rect">
            <a:avLst/>
          </a:prstGeom>
          <a:noFill/>
          <a:ln>
            <a:noFill/>
          </a:ln>
        </p:spPr>
      </p:pic>
      <p:sp>
        <p:nvSpPr>
          <p:cNvPr id="12" name="Google Shape;12;p31"/>
          <p:cNvSpPr/>
          <p:nvPr/>
        </p:nvSpPr>
        <p:spPr>
          <a:xfrm>
            <a:off x="0" y="993775"/>
            <a:ext cx="9153525" cy="149225"/>
          </a:xfrm>
          <a:prstGeom prst="rect">
            <a:avLst/>
          </a:prstGeom>
          <a:solidFill>
            <a:srgbClr val="D18A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urier New"/>
              <a:ea typeface="Courier New"/>
              <a:cs typeface="Courier New"/>
              <a:sym typeface="Courier New"/>
            </a:endParaRPr>
          </a:p>
        </p:txBody>
      </p:sp>
      <p:sp>
        <p:nvSpPr>
          <p:cNvPr id="13" name="Google Shape;13;p31"/>
          <p:cNvSpPr txBox="1">
            <a:spLocks noGrp="1"/>
          </p:cNvSpPr>
          <p:nvPr>
            <p:ph type="title"/>
          </p:nvPr>
        </p:nvSpPr>
        <p:spPr>
          <a:xfrm>
            <a:off x="304800" y="1600200"/>
            <a:ext cx="8610600" cy="11430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1pPr>
            <a:lvl2pPr marR="0" lvl="1" algn="ctr" rtl="0">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2pPr>
            <a:lvl3pPr marR="0" lvl="2" algn="ctr" rtl="0">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3pPr>
            <a:lvl4pPr marR="0" lvl="3" algn="ctr" rtl="0">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4pPr>
            <a:lvl5pPr marR="0" lvl="4" algn="ctr" rtl="0">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5pPr>
            <a:lvl6pPr marR="0" lvl="5" algn="ctr" rtl="0">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6pPr>
            <a:lvl7pPr marR="0" lvl="6" algn="ctr" rtl="0">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7pPr>
            <a:lvl8pPr marR="0" lvl="7" algn="ctr" rtl="0">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8pPr>
            <a:lvl9pPr marR="0" lvl="8" algn="ctr" rtl="0">
              <a:lnSpc>
                <a:spcPct val="100000"/>
              </a:lnSpc>
              <a:spcBef>
                <a:spcPts val="0"/>
              </a:spcBef>
              <a:spcAft>
                <a:spcPts val="0"/>
              </a:spcAft>
              <a:buClr>
                <a:schemeClr val="accent2"/>
              </a:buClr>
              <a:buSzPts val="1400"/>
              <a:buFont typeface="Tahoma"/>
              <a:buNone/>
              <a:defRPr sz="4400" b="0" i="0" u="none" strike="noStrike" cap="none">
                <a:solidFill>
                  <a:schemeClr val="accent2"/>
                </a:solidFill>
                <a:latin typeface="Tahoma"/>
                <a:ea typeface="Tahoma"/>
                <a:cs typeface="Tahoma"/>
                <a:sym typeface="Tahoma"/>
              </a:defRPr>
            </a:lvl9pPr>
          </a:lstStyle>
          <a:p>
            <a:endParaRPr/>
          </a:p>
        </p:txBody>
      </p:sp>
      <p:sp>
        <p:nvSpPr>
          <p:cNvPr id="14" name="Google Shape;14;p31"/>
          <p:cNvSpPr txBox="1">
            <a:spLocks noGrp="1"/>
          </p:cNvSpPr>
          <p:nvPr>
            <p:ph type="body" idx="1"/>
          </p:nvPr>
        </p:nvSpPr>
        <p:spPr>
          <a:xfrm>
            <a:off x="266700" y="3429000"/>
            <a:ext cx="8610600" cy="1600200"/>
          </a:xfrm>
          <a:prstGeom prst="rect">
            <a:avLst/>
          </a:prstGeom>
          <a:noFill/>
          <a:ln>
            <a:noFill/>
          </a:ln>
        </p:spPr>
        <p:txBody>
          <a:bodyPr spcFirstLastPara="1" wrap="square" lIns="91425" tIns="91425" rIns="91425" bIns="91425" anchor="t" anchorCtr="0">
            <a:noAutofit/>
          </a:bodyPr>
          <a:lstStyle>
            <a:lvl1pPr marL="457200" marR="0" lvl="0" indent="-228600" algn="ctr" rtl="0">
              <a:lnSpc>
                <a:spcPct val="100000"/>
              </a:lnSpc>
              <a:spcBef>
                <a:spcPts val="64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1pPr>
            <a:lvl2pPr marL="914400" marR="0" lvl="1" indent="-406400" algn="l" rtl="0">
              <a:lnSpc>
                <a:spcPct val="100000"/>
              </a:lnSpc>
              <a:spcBef>
                <a:spcPts val="560"/>
              </a:spcBef>
              <a:spcAft>
                <a:spcPts val="0"/>
              </a:spcAft>
              <a:buClr>
                <a:schemeClr val="accent2"/>
              </a:buClr>
              <a:buSzPts val="2800"/>
              <a:buFont typeface="Arial"/>
              <a:buChar char="–"/>
              <a:defRPr sz="2800" b="0" i="0" u="none" strike="noStrike" cap="none">
                <a:solidFill>
                  <a:schemeClr val="accent2"/>
                </a:solidFill>
                <a:latin typeface="Arial"/>
                <a:ea typeface="Arial"/>
                <a:cs typeface="Arial"/>
                <a:sym typeface="Arial"/>
              </a:defRPr>
            </a:lvl2pPr>
            <a:lvl3pPr marL="1371600" marR="0" lvl="2" indent="-381000" algn="l" rtl="0">
              <a:lnSpc>
                <a:spcPct val="100000"/>
              </a:lnSpc>
              <a:spcBef>
                <a:spcPts val="480"/>
              </a:spcBef>
              <a:spcAft>
                <a:spcPts val="0"/>
              </a:spcAft>
              <a:buClr>
                <a:schemeClr val="accent2"/>
              </a:buClr>
              <a:buSzPts val="2400"/>
              <a:buFont typeface="Arial"/>
              <a:buChar char="•"/>
              <a:defRPr sz="2400" b="0" i="0" u="none" strike="noStrike" cap="none">
                <a:solidFill>
                  <a:schemeClr val="accent2"/>
                </a:solidFill>
                <a:latin typeface="Arial"/>
                <a:ea typeface="Arial"/>
                <a:cs typeface="Arial"/>
                <a:sym typeface="Arial"/>
              </a:defRPr>
            </a:lvl3pPr>
            <a:lvl4pPr marL="1828800" marR="0" lvl="3" indent="-355600" algn="l" rtl="0">
              <a:lnSpc>
                <a:spcPct val="100000"/>
              </a:lnSpc>
              <a:spcBef>
                <a:spcPts val="400"/>
              </a:spcBef>
              <a:spcAft>
                <a:spcPts val="0"/>
              </a:spcAft>
              <a:buClr>
                <a:schemeClr val="accent2"/>
              </a:buClr>
              <a:buSzPts val="2000"/>
              <a:buFont typeface="Arial"/>
              <a:buChar char="–"/>
              <a:defRPr sz="2000" b="0" i="0" u="none" strike="noStrike" cap="none">
                <a:solidFill>
                  <a:schemeClr val="accent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5pPr>
            <a:lvl6pPr marL="2743200" marR="0" lvl="5" indent="-342900" algn="l" rtl="0">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6pPr>
            <a:lvl7pPr marL="3200400" marR="0" lvl="6" indent="-342900" algn="l" rtl="0">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7pPr>
            <a:lvl8pPr marL="3657600" marR="0" lvl="7" indent="-342900" algn="l" rtl="0">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8pPr>
            <a:lvl9pPr marL="4114800" marR="0" lvl="8" indent="-342900" algn="l" rtl="0">
              <a:lnSpc>
                <a:spcPct val="100000"/>
              </a:lnSpc>
              <a:spcBef>
                <a:spcPts val="360"/>
              </a:spcBef>
              <a:spcAft>
                <a:spcPts val="0"/>
              </a:spcAft>
              <a:buClr>
                <a:schemeClr val="accent2"/>
              </a:buClr>
              <a:buSzPts val="1800"/>
              <a:buFont typeface="Arial"/>
              <a:buChar char="»"/>
              <a:defRPr sz="1800" b="0" i="0" u="none" strike="noStrike" cap="none">
                <a:solidFill>
                  <a:schemeClr val="accent2"/>
                </a:solidFill>
                <a:latin typeface="Arial"/>
                <a:ea typeface="Arial"/>
                <a:cs typeface="Arial"/>
                <a:sym typeface="Arial"/>
              </a:defRPr>
            </a:lvl9pPr>
          </a:lstStyle>
          <a:p>
            <a:endParaRPr/>
          </a:p>
        </p:txBody>
      </p:sp>
      <p:sp>
        <p:nvSpPr>
          <p:cNvPr id="15" name="Google Shape;15;p31"/>
          <p:cNvSpPr txBox="1">
            <a:spLocks noGrp="1"/>
          </p:cNvSpPr>
          <p:nvPr>
            <p:ph type="dt" idx="10"/>
          </p:nvPr>
        </p:nvSpPr>
        <p:spPr>
          <a:xfrm>
            <a:off x="304800" y="6629400"/>
            <a:ext cx="2133600" cy="228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1400"/>
              <a:buFont typeface="Arial"/>
              <a:buNone/>
              <a:defRPr sz="9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2pPr>
            <a:lvl3pPr marR="0" lvl="2"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3pPr>
            <a:lvl4pPr marR="0" lvl="3"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4pPr>
            <a:lvl5pPr marR="0" lvl="4" algn="ctr"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5pPr>
            <a:lvl6pPr marR="0" lvl="5" algn="l"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6pPr>
            <a:lvl7pPr marR="0" lvl="6" algn="l"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7pPr>
            <a:lvl8pPr marR="0" lvl="7" algn="l"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8pPr>
            <a:lvl9pPr marR="0" lvl="8" algn="l" rtl="0">
              <a:lnSpc>
                <a:spcPct val="100000"/>
              </a:lnSpc>
              <a:spcBef>
                <a:spcPts val="0"/>
              </a:spcBef>
              <a:spcAft>
                <a:spcPts val="0"/>
              </a:spcAft>
              <a:buClr>
                <a:schemeClr val="dk1"/>
              </a:buClr>
              <a:buSzPts val="1400"/>
              <a:buFont typeface="Courier New"/>
              <a:buNone/>
              <a:defRPr sz="1800" b="0" i="0" u="none" strike="noStrike" cap="none">
                <a:solidFill>
                  <a:schemeClr val="dk1"/>
                </a:solidFill>
                <a:latin typeface="Courier New"/>
                <a:ea typeface="Courier New"/>
                <a:cs typeface="Courier New"/>
                <a:sym typeface="Courier New"/>
              </a:defRPr>
            </a:lvl9pPr>
          </a:lstStyle>
          <a:p>
            <a:endParaRPr/>
          </a:p>
        </p:txBody>
      </p:sp>
      <p:sp>
        <p:nvSpPr>
          <p:cNvPr id="16" name="Google Shape;16;p31"/>
          <p:cNvSpPr txBox="1">
            <a:spLocks noGrp="1"/>
          </p:cNvSpPr>
          <p:nvPr>
            <p:ph type="sldNum" idx="12"/>
          </p:nvPr>
        </p:nvSpPr>
        <p:spPr>
          <a:xfrm>
            <a:off x="6781800" y="6629400"/>
            <a:ext cx="2133600" cy="2286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 name="Google Shape;17;p31" descr="{&quot;HashCode&quot;:-1168360584,&quot;Placement&quot;:&quot;Header&quot;,&quot;Top&quot;:0.0,&quot;Left&quot;:301.1819,&quot;SlideWidth&quot;:720,&quot;SlideHeight&quot;:540}"/>
          <p:cNvSpPr txBox="1"/>
          <p:nvPr/>
        </p:nvSpPr>
        <p:spPr>
          <a:xfrm>
            <a:off x="3825010" y="0"/>
            <a:ext cx="1493980" cy="228163"/>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Clr>
                <a:srgbClr val="333333"/>
              </a:buClr>
              <a:buSzPts val="800"/>
              <a:buFont typeface="Calibri"/>
              <a:buNone/>
            </a:pPr>
            <a:r>
              <a:rPr lang="en-US" sz="800" b="0" i="0" u="none" strike="noStrike" cap="none">
                <a:solidFill>
                  <a:srgbClr val="333333"/>
                </a:solidFill>
                <a:latin typeface="Calibri"/>
                <a:ea typeface="Calibri"/>
                <a:cs typeface="Calibri"/>
                <a:sym typeface="Calibri"/>
              </a:rPr>
              <a:t>SMU Classification: Restricted</a:t>
            </a:r>
            <a:endParaRPr sz="1400" b="0" i="0" u="none" strike="noStrike" cap="none">
              <a:solidFill>
                <a:srgbClr val="000000"/>
              </a:solidFill>
              <a:latin typeface="Arial"/>
              <a:ea typeface="Arial"/>
              <a:cs typeface="Arial"/>
              <a:sym typeface="Arial"/>
            </a:endParaRPr>
          </a:p>
        </p:txBody>
      </p:sp>
      <p:sp>
        <p:nvSpPr>
          <p:cNvPr id="18" name="Google Shape;18;p31" descr="{&quot;HashCode&quot;:1068245140,&quot;Placement&quot;:&quot;Header&quot;}"/>
          <p:cNvSpPr txBox="1"/>
          <p:nvPr/>
        </p:nvSpPr>
        <p:spPr>
          <a:xfrm>
            <a:off x="3825010" y="0"/>
            <a:ext cx="1493980" cy="228163"/>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US" sz="800" b="0" i="0" u="none" strike="noStrike" cap="none">
                <a:solidFill>
                  <a:srgbClr val="000000"/>
                </a:solidFill>
                <a:latin typeface="Calibri"/>
                <a:ea typeface="Calibri"/>
                <a:cs typeface="Calibri"/>
                <a:sym typeface="Calibri"/>
              </a:rPr>
              <a:t>SMU Classification: Restricted</a:t>
            </a:r>
            <a:endParaRPr sz="800" b="0" i="0" u="none" strike="noStrike" cap="none">
              <a:solidFill>
                <a:srgbClr val="000000"/>
              </a:solidFill>
              <a:latin typeface="Calibri"/>
              <a:ea typeface="Calibri"/>
              <a:cs typeface="Calibri"/>
              <a:sym typeface="Calibri"/>
            </a:endParaRPr>
          </a:p>
        </p:txBody>
      </p:sp>
      <p:sp>
        <p:nvSpPr>
          <p:cNvPr id="2" name="MSIPCMContentMarking" descr="{&quot;HashCode&quot;:1068245140,&quot;Placement&quot;:&quot;Header&quot;}">
            <a:extLst>
              <a:ext uri="{FF2B5EF4-FFF2-40B4-BE49-F238E27FC236}">
                <a16:creationId xmlns:a16="http://schemas.microsoft.com/office/drawing/2014/main" id="{94D2379E-7B0A-43FD-BDF9-A555F7120FC6}"/>
              </a:ext>
            </a:extLst>
          </p:cNvPr>
          <p:cNvSpPr txBox="1"/>
          <p:nvPr userDrawn="1"/>
        </p:nvSpPr>
        <p:spPr>
          <a:xfrm>
            <a:off x="3825010" y="0"/>
            <a:ext cx="1493980" cy="228163"/>
          </a:xfrm>
          <a:prstGeom prst="rect">
            <a:avLst/>
          </a:prstGeom>
          <a:noFill/>
        </p:spPr>
        <p:txBody>
          <a:bodyPr vert="horz" wrap="square" lIns="0" tIns="0" rIns="0" bIns="0" rtlCol="0" anchor="ctr" anchorCtr="1">
            <a:spAutoFit/>
          </a:bodyPr>
          <a:lstStyle/>
          <a:p>
            <a:pPr algn="ctr">
              <a:spcBef>
                <a:spcPts val="0"/>
              </a:spcBef>
              <a:spcAft>
                <a:spcPts val="0"/>
              </a:spcAft>
            </a:pPr>
            <a:r>
              <a:rPr lang="en-SG" sz="800">
                <a:solidFill>
                  <a:srgbClr val="000000"/>
                </a:solidFill>
                <a:latin typeface="Calibri" panose="020F0502020204030204" pitchFamily="34" charset="0"/>
              </a:rPr>
              <a:t>SMU Classification: Restricted</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Google Shape;78;p33"/>
          <p:cNvSpPr txBox="1">
            <a:spLocks noGrp="1"/>
          </p:cNvSpPr>
          <p:nvPr>
            <p:ph type="sldNum" idx="12"/>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1pPr>
            <a:lvl2pPr marL="0" marR="0" lvl="1" indent="0" algn="r" rtl="0">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2pPr>
            <a:lvl3pPr marL="0" marR="0" lvl="2" indent="0" algn="r" rtl="0">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3pPr>
            <a:lvl4pPr marL="0" marR="0" lvl="3" indent="0" algn="r" rtl="0">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4pPr>
            <a:lvl5pPr marL="0" marR="0" lvl="4" indent="0" algn="r" rtl="0">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5pPr>
            <a:lvl6pPr marL="0" marR="0" lvl="5" indent="0" algn="r" rtl="0">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6pPr>
            <a:lvl7pPr marL="0" marR="0" lvl="6" indent="0" algn="r" rtl="0">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7pPr>
            <a:lvl8pPr marL="0" marR="0" lvl="7" indent="0" algn="r" rtl="0">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8pPr>
            <a:lvl9pPr marL="0" marR="0" lvl="8" indent="0" algn="r" rtl="0">
              <a:lnSpc>
                <a:spcPct val="100000"/>
              </a:lnSpc>
              <a:spcBef>
                <a:spcPts val="0"/>
              </a:spcBef>
              <a:spcAft>
                <a:spcPts val="0"/>
              </a:spcAft>
              <a:buClr>
                <a:schemeClr val="lt1"/>
              </a:buClr>
              <a:buSzPts val="800"/>
              <a:buFont typeface="Tahoma"/>
              <a:buNone/>
              <a:defRPr sz="800" b="0" i="0" u="none" strike="noStrike" cap="none">
                <a:solidFill>
                  <a:schemeClr val="lt1"/>
                </a:solidFill>
                <a:latin typeface="Tahoma"/>
                <a:ea typeface="Tahoma"/>
                <a:cs typeface="Tahoma"/>
                <a:sym typeface="Tahoma"/>
              </a:defRPr>
            </a:lvl9pPr>
          </a:lstStyle>
          <a:p>
            <a:pPr marL="0" lvl="0" indent="0" algn="r" rtl="0">
              <a:spcBef>
                <a:spcPts val="0"/>
              </a:spcBef>
              <a:spcAft>
                <a:spcPts val="0"/>
              </a:spcAft>
              <a:buNone/>
            </a:pPr>
            <a:r>
              <a:rPr lang="en-US"/>
              <a:t>              </a:t>
            </a:r>
            <a:endParaRPr sz="1400">
              <a:solidFill>
                <a:srgbClr val="000000"/>
              </a:solidFill>
              <a:latin typeface="Arial"/>
              <a:ea typeface="Arial"/>
              <a:cs typeface="Arial"/>
              <a:sym typeface="Arial"/>
            </a:endParaRPr>
          </a:p>
          <a:p>
            <a:pPr marL="0" lvl="0" indent="0" algn="r" rtl="0">
              <a:spcBef>
                <a:spcPts val="0"/>
              </a:spcBef>
              <a:spcAft>
                <a:spcPts val="0"/>
              </a:spcAft>
              <a:buNone/>
            </a:pPr>
            <a:r>
              <a:rPr lang="en-US"/>
              <a:t>                        </a:t>
            </a:r>
            <a:fld id="{00000000-1234-1234-1234-123412341234}" type="slidenum">
              <a:rPr lang="en-US" b="1"/>
              <a:t>‹#›</a:t>
            </a:fld>
            <a:endParaRPr b="1"/>
          </a:p>
        </p:txBody>
      </p:sp>
      <p:sp>
        <p:nvSpPr>
          <p:cNvPr id="79" name="Google Shape;79;p33"/>
          <p:cNvSpPr/>
          <p:nvPr/>
        </p:nvSpPr>
        <p:spPr>
          <a:xfrm>
            <a:off x="0" y="6705600"/>
            <a:ext cx="9144000" cy="152400"/>
          </a:xfrm>
          <a:prstGeom prst="rect">
            <a:avLst/>
          </a:prstGeom>
          <a:solidFill>
            <a:srgbClr val="D18A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urier New"/>
              <a:ea typeface="Courier New"/>
              <a:cs typeface="Courier New"/>
              <a:sym typeface="Courier New"/>
            </a:endParaRPr>
          </a:p>
        </p:txBody>
      </p:sp>
      <p:sp>
        <p:nvSpPr>
          <p:cNvPr id="80" name="Google Shape;80;p33"/>
          <p:cNvSpPr txBox="1">
            <a:spLocks noGrp="1"/>
          </p:cNvSpPr>
          <p:nvPr>
            <p:ph type="title"/>
          </p:nvPr>
        </p:nvSpPr>
        <p:spPr>
          <a:xfrm>
            <a:off x="304800" y="152400"/>
            <a:ext cx="8610600" cy="685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1pPr>
            <a:lvl2pPr marR="0" lvl="1" algn="l" rtl="0">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2pPr>
            <a:lvl3pPr marR="0" lvl="2" algn="l" rtl="0">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3pPr>
            <a:lvl4pPr marR="0" lvl="3" algn="l" rtl="0">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4pPr>
            <a:lvl5pPr marR="0" lvl="4" algn="l" rtl="0">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5pPr>
            <a:lvl6pPr marR="0" lvl="5" algn="l" rtl="0">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6pPr>
            <a:lvl7pPr marR="0" lvl="6" algn="l" rtl="0">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7pPr>
            <a:lvl8pPr marR="0" lvl="7" algn="l" rtl="0">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8pPr>
            <a:lvl9pPr marR="0" lvl="8" algn="l" rtl="0">
              <a:lnSpc>
                <a:spcPct val="100000"/>
              </a:lnSpc>
              <a:spcBef>
                <a:spcPts val="0"/>
              </a:spcBef>
              <a:spcAft>
                <a:spcPts val="0"/>
              </a:spcAft>
              <a:buClr>
                <a:schemeClr val="accent2"/>
              </a:buClr>
              <a:buSzPts val="1400"/>
              <a:buFont typeface="Tahoma"/>
              <a:buNone/>
              <a:defRPr sz="3200" b="0" i="0" u="none" strike="noStrike" cap="none">
                <a:solidFill>
                  <a:schemeClr val="accent2"/>
                </a:solidFill>
                <a:latin typeface="Tahoma"/>
                <a:ea typeface="Tahoma"/>
                <a:cs typeface="Tahoma"/>
                <a:sym typeface="Tahoma"/>
              </a:defRPr>
            </a:lvl9pPr>
          </a:lstStyle>
          <a:p>
            <a:endParaRPr/>
          </a:p>
        </p:txBody>
      </p:sp>
      <p:sp>
        <p:nvSpPr>
          <p:cNvPr id="81" name="Google Shape;81;p33"/>
          <p:cNvSpPr txBox="1">
            <a:spLocks noGrp="1"/>
          </p:cNvSpPr>
          <p:nvPr>
            <p:ph type="body" idx="1"/>
          </p:nvPr>
        </p:nvSpPr>
        <p:spPr>
          <a:xfrm>
            <a:off x="304800" y="914400"/>
            <a:ext cx="8610600" cy="55626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100000"/>
              </a:lnSpc>
              <a:spcBef>
                <a:spcPts val="560"/>
              </a:spcBef>
              <a:spcAft>
                <a:spcPts val="0"/>
              </a:spcAft>
              <a:buClr>
                <a:srgbClr val="3333FF"/>
              </a:buClr>
              <a:buSzPts val="2800"/>
              <a:buFont typeface="Noto Sans Symbols"/>
              <a:buChar char="▪"/>
              <a:defRPr sz="2800" b="0" i="0" u="none" strike="noStrike" cap="none">
                <a:solidFill>
                  <a:schemeClr val="accent2"/>
                </a:solidFill>
                <a:latin typeface="Tahoma"/>
                <a:ea typeface="Tahoma"/>
                <a:cs typeface="Tahoma"/>
                <a:sym typeface="Tahoma"/>
              </a:defRPr>
            </a:lvl1pPr>
            <a:lvl2pPr marL="914400" marR="0" lvl="1" indent="-393700" algn="l" rtl="0">
              <a:lnSpc>
                <a:spcPct val="100000"/>
              </a:lnSpc>
              <a:spcBef>
                <a:spcPts val="520"/>
              </a:spcBef>
              <a:spcAft>
                <a:spcPts val="0"/>
              </a:spcAft>
              <a:buClr>
                <a:srgbClr val="FF0000"/>
              </a:buClr>
              <a:buSzPts val="2600"/>
              <a:buFont typeface="Noto Sans Symbols"/>
              <a:buChar char="▪"/>
              <a:defRPr sz="2600" b="0" i="0" u="none" strike="noStrike" cap="none">
                <a:solidFill>
                  <a:schemeClr val="accent2"/>
                </a:solidFill>
                <a:latin typeface="Tahoma"/>
                <a:ea typeface="Tahoma"/>
                <a:cs typeface="Tahoma"/>
                <a:sym typeface="Tahoma"/>
              </a:defRPr>
            </a:lvl2pPr>
            <a:lvl3pPr marL="1371600" marR="0" lvl="2" indent="-381000" algn="l" rtl="0">
              <a:lnSpc>
                <a:spcPct val="100000"/>
              </a:lnSpc>
              <a:spcBef>
                <a:spcPts val="480"/>
              </a:spcBef>
              <a:spcAft>
                <a:spcPts val="0"/>
              </a:spcAft>
              <a:buClr>
                <a:srgbClr val="3333CC"/>
              </a:buClr>
              <a:buSzPts val="2400"/>
              <a:buFont typeface="Noto Sans Symbols"/>
              <a:buChar char="▪"/>
              <a:defRPr sz="2400" b="0" i="0" u="none" strike="noStrike" cap="none">
                <a:solidFill>
                  <a:schemeClr val="accent2"/>
                </a:solidFill>
                <a:latin typeface="Tahoma"/>
                <a:ea typeface="Tahoma"/>
                <a:cs typeface="Tahoma"/>
                <a:sym typeface="Tahoma"/>
              </a:defRPr>
            </a:lvl3pPr>
            <a:lvl4pPr marL="1828800" marR="0" lvl="3" indent="-355600" algn="l" rtl="0">
              <a:lnSpc>
                <a:spcPct val="100000"/>
              </a:lnSpc>
              <a:spcBef>
                <a:spcPts val="400"/>
              </a:spcBef>
              <a:spcAft>
                <a:spcPts val="0"/>
              </a:spcAft>
              <a:buClr>
                <a:srgbClr val="FFCF01"/>
              </a:buClr>
              <a:buSzPts val="2000"/>
              <a:buFont typeface="Noto Sans Symbols"/>
              <a:buChar char="▪"/>
              <a:defRPr sz="2000" b="0" i="0" u="none" strike="noStrike" cap="none">
                <a:solidFill>
                  <a:schemeClr val="accent2"/>
                </a:solidFill>
                <a:latin typeface="Tahoma"/>
                <a:ea typeface="Tahoma"/>
                <a:cs typeface="Tahoma"/>
                <a:sym typeface="Tahoma"/>
              </a:defRPr>
            </a:lvl4pPr>
            <a:lvl5pPr marL="2286000" marR="0" lvl="4" indent="-342900" algn="l" rtl="0">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5pPr>
            <a:lvl6pPr marL="2743200" marR="0" lvl="5" indent="-342900" algn="l" rtl="0">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6pPr>
            <a:lvl7pPr marL="3200400" marR="0" lvl="6" indent="-342900" algn="l" rtl="0">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7pPr>
            <a:lvl8pPr marL="3657600" marR="0" lvl="7" indent="-342900" algn="l" rtl="0">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8pPr>
            <a:lvl9pPr marL="4114800" marR="0" lvl="8" indent="-342900" algn="l" rtl="0">
              <a:lnSpc>
                <a:spcPct val="100000"/>
              </a:lnSpc>
              <a:spcBef>
                <a:spcPts val="360"/>
              </a:spcBef>
              <a:spcAft>
                <a:spcPts val="0"/>
              </a:spcAft>
              <a:buClr>
                <a:srgbClr val="00E4A8"/>
              </a:buClr>
              <a:buSzPts val="1800"/>
              <a:buFont typeface="Noto Sans Symbols"/>
              <a:buChar char="▪"/>
              <a:defRPr sz="1800" b="0" i="0" u="none" strike="noStrike" cap="none">
                <a:solidFill>
                  <a:schemeClr val="accent2"/>
                </a:solidFill>
                <a:latin typeface="Tahoma"/>
                <a:ea typeface="Tahoma"/>
                <a:cs typeface="Tahoma"/>
                <a:sym typeface="Tahoma"/>
              </a:defRPr>
            </a:lvl9pPr>
          </a:lstStyle>
          <a:p>
            <a:endParaRPr/>
          </a:p>
        </p:txBody>
      </p:sp>
      <p:sp>
        <p:nvSpPr>
          <p:cNvPr id="82" name="Google Shape;82;p33"/>
          <p:cNvSpPr/>
          <p:nvPr/>
        </p:nvSpPr>
        <p:spPr>
          <a:xfrm>
            <a:off x="307975" y="836613"/>
            <a:ext cx="8620125" cy="77787"/>
          </a:xfrm>
          <a:prstGeom prst="rect">
            <a:avLst/>
          </a:prstGeom>
          <a:gradFill>
            <a:gsLst>
              <a:gs pos="0">
                <a:srgbClr val="464AFC">
                  <a:alpha val="77647"/>
                </a:srgbClr>
              </a:gs>
              <a:gs pos="100000">
                <a:srgbClr val="202275">
                  <a:alpha val="2000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urier New"/>
              <a:ea typeface="Courier New"/>
              <a:cs typeface="Courier New"/>
              <a:sym typeface="Courier New"/>
            </a:endParaRPr>
          </a:p>
        </p:txBody>
      </p:sp>
      <p:pic>
        <p:nvPicPr>
          <p:cNvPr id="83" name="Google Shape;83;p33" descr="SIS"/>
          <p:cNvPicPr preferRelativeResize="0"/>
          <p:nvPr/>
        </p:nvPicPr>
        <p:blipFill rotWithShape="1">
          <a:blip r:embed="rId15">
            <a:alphaModFix/>
          </a:blip>
          <a:srcRect/>
          <a:stretch/>
        </p:blipFill>
        <p:spPr>
          <a:xfrm>
            <a:off x="168275" y="6172200"/>
            <a:ext cx="1459916" cy="365022"/>
          </a:xfrm>
          <a:prstGeom prst="rect">
            <a:avLst/>
          </a:prstGeom>
          <a:noFill/>
          <a:ln>
            <a:noFill/>
          </a:ln>
        </p:spPr>
      </p:pic>
      <p:pic>
        <p:nvPicPr>
          <p:cNvPr id="84" name="Google Shape;84;p33" descr="SMULogo"/>
          <p:cNvPicPr preferRelativeResize="0"/>
          <p:nvPr/>
        </p:nvPicPr>
        <p:blipFill rotWithShape="1">
          <a:blip r:embed="rId16">
            <a:alphaModFix/>
          </a:blip>
          <a:srcRect/>
          <a:stretch/>
        </p:blipFill>
        <p:spPr>
          <a:xfrm>
            <a:off x="7726363" y="6096000"/>
            <a:ext cx="1238147" cy="541270"/>
          </a:xfrm>
          <a:prstGeom prst="rect">
            <a:avLst/>
          </a:prstGeom>
          <a:noFill/>
          <a:ln>
            <a:noFill/>
          </a:ln>
        </p:spPr>
      </p:pic>
      <p:sp>
        <p:nvSpPr>
          <p:cNvPr id="85" name="Google Shape;85;p33" descr="{&quot;HashCode&quot;:-1168360584,&quot;Placement&quot;:&quot;Header&quot;,&quot;Top&quot;:0.0,&quot;Left&quot;:301.1819,&quot;SlideWidth&quot;:720,&quot;SlideHeight&quot;:540}"/>
          <p:cNvSpPr txBox="1"/>
          <p:nvPr/>
        </p:nvSpPr>
        <p:spPr>
          <a:xfrm>
            <a:off x="3825010" y="0"/>
            <a:ext cx="1493980" cy="228163"/>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Clr>
                <a:srgbClr val="333333"/>
              </a:buClr>
              <a:buSzPts val="800"/>
              <a:buFont typeface="Calibri"/>
              <a:buNone/>
            </a:pPr>
            <a:r>
              <a:rPr lang="en-US" sz="800" b="0" i="0" u="none" strike="noStrike" cap="none">
                <a:solidFill>
                  <a:srgbClr val="333333"/>
                </a:solidFill>
                <a:latin typeface="Calibri"/>
                <a:ea typeface="Calibri"/>
                <a:cs typeface="Calibri"/>
                <a:sym typeface="Calibri"/>
              </a:rPr>
              <a:t>SMU Classification: Restricted</a:t>
            </a:r>
            <a:endParaRPr sz="1400" b="0" i="0" u="none" strike="noStrike" cap="none">
              <a:solidFill>
                <a:srgbClr val="000000"/>
              </a:solidFill>
              <a:latin typeface="Arial"/>
              <a:ea typeface="Arial"/>
              <a:cs typeface="Arial"/>
              <a:sym typeface="Arial"/>
            </a:endParaRPr>
          </a:p>
        </p:txBody>
      </p:sp>
      <p:sp>
        <p:nvSpPr>
          <p:cNvPr id="86" name="Google Shape;86;p33" descr="{&quot;HashCode&quot;:1068245140,&quot;Placement&quot;:&quot;Header&quot;}"/>
          <p:cNvSpPr txBox="1"/>
          <p:nvPr/>
        </p:nvSpPr>
        <p:spPr>
          <a:xfrm>
            <a:off x="3825010" y="0"/>
            <a:ext cx="1493980" cy="228163"/>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US" sz="800" b="0" i="0" u="none" strike="noStrike" cap="none">
                <a:solidFill>
                  <a:srgbClr val="000000"/>
                </a:solidFill>
                <a:latin typeface="Calibri"/>
                <a:ea typeface="Calibri"/>
                <a:cs typeface="Calibri"/>
                <a:sym typeface="Calibri"/>
              </a:rPr>
              <a:t>SMU Classification: Restricted</a:t>
            </a:r>
            <a:endParaRPr sz="800" b="0" i="0" u="none" strike="noStrike" cap="none">
              <a:solidFill>
                <a:srgbClr val="000000"/>
              </a:solidFill>
              <a:latin typeface="Calibri"/>
              <a:ea typeface="Calibri"/>
              <a:cs typeface="Calibri"/>
              <a:sym typeface="Calibri"/>
            </a:endParaRPr>
          </a:p>
        </p:txBody>
      </p:sp>
      <p:sp>
        <p:nvSpPr>
          <p:cNvPr id="2" name="MSIPCMContentMarking" descr="{&quot;HashCode&quot;:1068245140,&quot;Placement&quot;:&quot;Header&quot;}">
            <a:extLst>
              <a:ext uri="{FF2B5EF4-FFF2-40B4-BE49-F238E27FC236}">
                <a16:creationId xmlns:a16="http://schemas.microsoft.com/office/drawing/2014/main" id="{C5C448A3-D0B6-4E09-BBC4-6BAEF33D2588}"/>
              </a:ext>
            </a:extLst>
          </p:cNvPr>
          <p:cNvSpPr txBox="1"/>
          <p:nvPr userDrawn="1"/>
        </p:nvSpPr>
        <p:spPr>
          <a:xfrm>
            <a:off x="3825010" y="0"/>
            <a:ext cx="1493980" cy="228163"/>
          </a:xfrm>
          <a:prstGeom prst="rect">
            <a:avLst/>
          </a:prstGeom>
          <a:noFill/>
        </p:spPr>
        <p:txBody>
          <a:bodyPr vert="horz" wrap="square" lIns="0" tIns="0" rIns="0" bIns="0" rtlCol="0" anchor="ctr" anchorCtr="1">
            <a:spAutoFit/>
          </a:bodyPr>
          <a:lstStyle/>
          <a:p>
            <a:pPr algn="ctr">
              <a:spcBef>
                <a:spcPts val="0"/>
              </a:spcBef>
              <a:spcAft>
                <a:spcPts val="0"/>
              </a:spcAft>
            </a:pPr>
            <a:r>
              <a:rPr lang="en-SG" sz="800">
                <a:solidFill>
                  <a:srgbClr val="000000"/>
                </a:solidFill>
                <a:latin typeface="Calibri" panose="020F0502020204030204" pitchFamily="34" charset="0"/>
              </a:rPr>
              <a:t>SMU Classification: Restricted</a:t>
            </a: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oasis.smu.edu.sg/Documents/Downloads/DOS-WKLSWC/code_of_academic_integrity.pdf"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hyperlink" Target="https://search.library.smu.edu.sg/permalink/65SMU_INST/1kfjump/alma99290289102601"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3.jpg"/></Relationships>
</file>

<file path=ppt/slides/_rels/slide19.xml.rels><?xml version="1.0" encoding="UTF-8" standalone="yes"?>
<Relationships xmlns="http://schemas.openxmlformats.org/package/2006/relationships"><Relationship Id="rId3" Type="http://schemas.openxmlformats.org/officeDocument/2006/relationships/hyperlink" Target="http://www.youtube.com/watch?v=WtW9IyE04OQ"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mailto:kjshim@smu.edu.sg"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25.jpg"/></Relationships>
</file>

<file path=ppt/slides/_rels/slide3.xml.rels><?xml version="1.0" encoding="UTF-8" standalone="yes"?>
<Relationships xmlns="http://schemas.openxmlformats.org/package/2006/relationships"><Relationship Id="rId3" Type="http://schemas.openxmlformats.org/officeDocument/2006/relationships/hyperlink" Target="mailto:yllee@smu.edu.s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hyperlink" Target="mailto:ymlau@smu.edu.sg"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hyperlink" Target="mailto:coenchua@smu.edu.s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mailto:kklee@smu.edu.sg"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hyperlink" Target="mailto:lfthiang@smu.edu.s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mailto:wxker.2016@sis.smu.edu.sg"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4.jpg"/><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9.jpg"/><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
          <p:cNvSpPr txBox="1">
            <a:spLocks noGrp="1"/>
          </p:cNvSpPr>
          <p:nvPr>
            <p:ph type="sldNum" idx="12"/>
          </p:nvPr>
        </p:nvSpPr>
        <p:spPr>
          <a:xfrm>
            <a:off x="6781800" y="6629400"/>
            <a:ext cx="21336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900"/>
              <a:buFont typeface="Arial"/>
              <a:buNone/>
            </a:pPr>
            <a:fld id="{00000000-1234-1234-1234-123412341234}" type="slidenum">
              <a:rPr lang="en-US" sz="900">
                <a:solidFill>
                  <a:schemeClr val="dk1"/>
                </a:solidFill>
                <a:latin typeface="Arial"/>
                <a:ea typeface="Arial"/>
                <a:cs typeface="Arial"/>
                <a:sym typeface="Arial"/>
              </a:rPr>
              <a:t>1</a:t>
            </a:fld>
            <a:endParaRPr sz="900">
              <a:solidFill>
                <a:schemeClr val="dk1"/>
              </a:solidFill>
              <a:latin typeface="Arial"/>
              <a:ea typeface="Arial"/>
              <a:cs typeface="Arial"/>
              <a:sym typeface="Arial"/>
            </a:endParaRPr>
          </a:p>
        </p:txBody>
      </p:sp>
      <p:sp>
        <p:nvSpPr>
          <p:cNvPr id="152" name="Google Shape;152;p1"/>
          <p:cNvSpPr txBox="1">
            <a:spLocks noGrp="1"/>
          </p:cNvSpPr>
          <p:nvPr>
            <p:ph type="title"/>
          </p:nvPr>
        </p:nvSpPr>
        <p:spPr>
          <a:xfrm>
            <a:off x="304800" y="1600200"/>
            <a:ext cx="8610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2"/>
              </a:buClr>
              <a:buSzPts val="1400"/>
              <a:buFont typeface="Tahoma"/>
              <a:buNone/>
            </a:pPr>
            <a:r>
              <a:rPr lang="en-US" sz="4000" b="0" i="0" u="none" strike="noStrike" cap="none">
                <a:solidFill>
                  <a:schemeClr val="accent2"/>
                </a:solidFill>
                <a:latin typeface="Tahoma"/>
                <a:ea typeface="Tahoma"/>
                <a:cs typeface="Tahoma"/>
                <a:sym typeface="Tahoma"/>
              </a:rPr>
              <a:t>Web Application Development I</a:t>
            </a:r>
            <a:endParaRPr/>
          </a:p>
        </p:txBody>
      </p:sp>
      <p:sp>
        <p:nvSpPr>
          <p:cNvPr id="153" name="Google Shape;153;p1"/>
          <p:cNvSpPr txBox="1">
            <a:spLocks noGrp="1"/>
          </p:cNvSpPr>
          <p:nvPr>
            <p:ph type="body" idx="1"/>
          </p:nvPr>
        </p:nvSpPr>
        <p:spPr>
          <a:xfrm>
            <a:off x="304800" y="3236523"/>
            <a:ext cx="8610600" cy="1600200"/>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100000"/>
              </a:lnSpc>
              <a:spcBef>
                <a:spcPts val="0"/>
              </a:spcBef>
              <a:spcAft>
                <a:spcPts val="0"/>
              </a:spcAft>
              <a:buClr>
                <a:schemeClr val="accent2"/>
              </a:buClr>
              <a:buSzPts val="1400"/>
              <a:buFont typeface="Tahoma"/>
              <a:buNone/>
            </a:pPr>
            <a:r>
              <a:rPr lang="en-US" sz="3200" b="0" i="0" u="none" strike="noStrike" cap="none">
                <a:solidFill>
                  <a:schemeClr val="accent2"/>
                </a:solidFill>
                <a:latin typeface="Tahoma"/>
                <a:ea typeface="Tahoma"/>
                <a:cs typeface="Tahoma"/>
                <a:sym typeface="Tahoma"/>
              </a:rPr>
              <a:t>Introduction</a:t>
            </a:r>
            <a:endParaRPr/>
          </a:p>
        </p:txBody>
      </p:sp>
      <p:pic>
        <p:nvPicPr>
          <p:cNvPr id="154" name="Google Shape;154;p1"/>
          <p:cNvPicPr preferRelativeResize="0"/>
          <p:nvPr/>
        </p:nvPicPr>
        <p:blipFill rotWithShape="1">
          <a:blip r:embed="rId3">
            <a:alphaModFix/>
          </a:blip>
          <a:srcRect/>
          <a:stretch/>
        </p:blipFill>
        <p:spPr>
          <a:xfrm>
            <a:off x="683568" y="4256202"/>
            <a:ext cx="2645985" cy="2368372"/>
          </a:xfrm>
          <a:prstGeom prst="rect">
            <a:avLst/>
          </a:prstGeom>
          <a:noFill/>
          <a:ln>
            <a:noFill/>
          </a:ln>
        </p:spPr>
      </p:pic>
      <p:sp>
        <p:nvSpPr>
          <p:cNvPr id="155" name="Google Shape;155;p1"/>
          <p:cNvSpPr txBox="1"/>
          <p:nvPr/>
        </p:nvSpPr>
        <p:spPr>
          <a:xfrm>
            <a:off x="3887924" y="4535877"/>
            <a:ext cx="4824413" cy="1939635"/>
          </a:xfrm>
          <a:prstGeom prst="rect">
            <a:avLst/>
          </a:prstGeom>
          <a:noFill/>
          <a:ln>
            <a:noFill/>
          </a:ln>
        </p:spPr>
        <p:txBody>
          <a:bodyPr spcFirstLastPara="1" wrap="square" lIns="92075" tIns="46025" rIns="92075" bIns="46025" anchor="t" anchorCtr="0">
            <a:noAutofit/>
          </a:bodyPr>
          <a:lstStyle/>
          <a:p>
            <a:pPr marL="0" marR="0" lvl="0" indent="0" algn="l" rtl="0">
              <a:lnSpc>
                <a:spcPct val="100000"/>
              </a:lnSpc>
              <a:spcBef>
                <a:spcPts val="0"/>
              </a:spcBef>
              <a:spcAft>
                <a:spcPts val="0"/>
              </a:spcAft>
              <a:buClr>
                <a:schemeClr val="dk1"/>
              </a:buClr>
              <a:buSzPts val="2400"/>
              <a:buFont typeface="Architects Daughter"/>
              <a:buNone/>
            </a:pPr>
            <a:r>
              <a:rPr lang="en-US" sz="2400" b="1" i="0" u="none" strike="noStrike" cap="none">
                <a:solidFill>
                  <a:schemeClr val="dk1"/>
                </a:solidFill>
                <a:latin typeface="Architects Daughter"/>
                <a:ea typeface="Architects Daughter"/>
                <a:cs typeface="Architects Daughter"/>
                <a:sym typeface="Architects Daughter"/>
              </a:rPr>
              <a:t>Optimism is the faith that leads to achievement. Nothing can be done without hope and confidence.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chitects Daughter"/>
              <a:buNone/>
            </a:pPr>
            <a:br>
              <a:rPr lang="en-US" sz="2400" b="1" i="0" u="none" strike="noStrike" cap="none">
                <a:solidFill>
                  <a:schemeClr val="dk1"/>
                </a:solidFill>
                <a:latin typeface="Architects Daughter"/>
                <a:ea typeface="Architects Daughter"/>
                <a:cs typeface="Architects Daughter"/>
                <a:sym typeface="Architects Daughter"/>
              </a:rPr>
            </a:br>
            <a:r>
              <a:rPr lang="en-US" sz="2400" b="1" i="0" u="none" strike="noStrike" cap="none">
                <a:solidFill>
                  <a:schemeClr val="dk1"/>
                </a:solidFill>
                <a:latin typeface="Architects Daughter"/>
                <a:ea typeface="Architects Daughter"/>
                <a:cs typeface="Architects Daughter"/>
                <a:sym typeface="Architects Daughter"/>
              </a:rPr>
              <a:t>Helen Keller</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0"/>
          <p:cNvSpPr txBox="1">
            <a:spLocks noGrp="1"/>
          </p:cNvSpPr>
          <p:nvPr>
            <p:ph type="sldNum" idx="12"/>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endParaRPr/>
          </a:p>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fld id="{00000000-1234-1234-1234-123412341234}" type="slidenum">
              <a:rPr lang="en-US" sz="800" b="1">
                <a:solidFill>
                  <a:schemeClr val="lt1"/>
                </a:solidFill>
                <a:latin typeface="Tahoma"/>
                <a:ea typeface="Tahoma"/>
                <a:cs typeface="Tahoma"/>
                <a:sym typeface="Tahoma"/>
              </a:rPr>
              <a:t>10</a:t>
            </a:fld>
            <a:endParaRPr sz="800" b="1">
              <a:solidFill>
                <a:schemeClr val="lt1"/>
              </a:solidFill>
              <a:latin typeface="Tahoma"/>
              <a:ea typeface="Tahoma"/>
              <a:cs typeface="Tahoma"/>
              <a:sym typeface="Tahoma"/>
            </a:endParaRPr>
          </a:p>
        </p:txBody>
      </p:sp>
      <p:sp>
        <p:nvSpPr>
          <p:cNvPr id="342" name="Google Shape;342;p20"/>
          <p:cNvSpPr txBox="1">
            <a:spLocks noGrp="1"/>
          </p:cNvSpPr>
          <p:nvPr>
            <p:ph type="title"/>
          </p:nvPr>
        </p:nvSpPr>
        <p:spPr>
          <a:xfrm>
            <a:off x="304800" y="152400"/>
            <a:ext cx="861060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SzPts val="1400"/>
              <a:buFont typeface="Tahoma"/>
              <a:buNone/>
            </a:pPr>
            <a:r>
              <a:rPr lang="en-US" sz="3200" b="0" i="0" u="none" strike="noStrike" cap="none">
                <a:solidFill>
                  <a:schemeClr val="accent2"/>
                </a:solidFill>
                <a:latin typeface="Tahoma"/>
                <a:ea typeface="Tahoma"/>
                <a:cs typeface="Tahoma"/>
                <a:sym typeface="Tahoma"/>
              </a:rPr>
              <a:t>Assessment</a:t>
            </a:r>
            <a:endParaRPr/>
          </a:p>
        </p:txBody>
      </p:sp>
      <p:graphicFrame>
        <p:nvGraphicFramePr>
          <p:cNvPr id="343" name="Google Shape;343;p20"/>
          <p:cNvGraphicFramePr/>
          <p:nvPr/>
        </p:nvGraphicFramePr>
        <p:xfrm>
          <a:off x="317500" y="944563"/>
          <a:ext cx="3000000" cy="3000000"/>
        </p:xfrm>
        <a:graphic>
          <a:graphicData uri="http://schemas.openxmlformats.org/drawingml/2006/table">
            <a:tbl>
              <a:tblPr>
                <a:noFill/>
                <a:tableStyleId>{9EAD6657-7D1A-4DE6-B70F-5EAACC3CB284}</a:tableStyleId>
              </a:tblPr>
              <a:tblGrid>
                <a:gridCol w="738200">
                  <a:extLst>
                    <a:ext uri="{9D8B030D-6E8A-4147-A177-3AD203B41FA5}">
                      <a16:colId xmlns:a16="http://schemas.microsoft.com/office/drawing/2014/main" val="20000"/>
                    </a:ext>
                  </a:extLst>
                </a:gridCol>
                <a:gridCol w="3654850">
                  <a:extLst>
                    <a:ext uri="{9D8B030D-6E8A-4147-A177-3AD203B41FA5}">
                      <a16:colId xmlns:a16="http://schemas.microsoft.com/office/drawing/2014/main" val="20001"/>
                    </a:ext>
                  </a:extLst>
                </a:gridCol>
                <a:gridCol w="1121925">
                  <a:extLst>
                    <a:ext uri="{9D8B030D-6E8A-4147-A177-3AD203B41FA5}">
                      <a16:colId xmlns:a16="http://schemas.microsoft.com/office/drawing/2014/main" val="20002"/>
                    </a:ext>
                  </a:extLst>
                </a:gridCol>
                <a:gridCol w="3095625">
                  <a:extLst>
                    <a:ext uri="{9D8B030D-6E8A-4147-A177-3AD203B41FA5}">
                      <a16:colId xmlns:a16="http://schemas.microsoft.com/office/drawing/2014/main" val="20003"/>
                    </a:ext>
                  </a:extLst>
                </a:gridCol>
              </a:tblGrid>
              <a:tr h="508875">
                <a:tc>
                  <a:txBody>
                    <a:bodyPr/>
                    <a:lstStyle/>
                    <a:p>
                      <a:pPr marL="342900" marR="0" lvl="0" indent="-342900" algn="ctr" rtl="0">
                        <a:lnSpc>
                          <a:spcPct val="100000"/>
                        </a:lnSpc>
                        <a:spcBef>
                          <a:spcPts val="0"/>
                        </a:spcBef>
                        <a:spcAft>
                          <a:spcPts val="0"/>
                        </a:spcAft>
                        <a:buClr>
                          <a:schemeClr val="accent2"/>
                        </a:buClr>
                        <a:buSzPts val="1300"/>
                        <a:buFont typeface="Tahoma"/>
                        <a:buNone/>
                      </a:pPr>
                      <a:r>
                        <a:rPr lang="en-US" sz="1300" b="1" i="0" u="none" strike="noStrike" cap="none">
                          <a:solidFill>
                            <a:schemeClr val="accent2"/>
                          </a:solidFill>
                          <a:latin typeface="Tahoma"/>
                          <a:ea typeface="Tahoma"/>
                          <a:cs typeface="Tahoma"/>
                          <a:sym typeface="Tahoma"/>
                        </a:rPr>
                        <a:t>Week</a:t>
                      </a:r>
                      <a:endParaRPr sz="1400" u="none" strike="noStrike" cap="none"/>
                    </a:p>
                  </a:txBody>
                  <a:tcPr marL="91450" marR="91450" marT="45700" marB="45700" anchor="ctr" anchorCtr="1">
                    <a:lnL w="28575" cap="flat" cmpd="sng">
                      <a:solidFill>
                        <a:schemeClr val="dk1"/>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BBE0E3"/>
                    </a:solidFill>
                  </a:tcPr>
                </a:tc>
                <a:tc>
                  <a:txBody>
                    <a:bodyPr/>
                    <a:lstStyle/>
                    <a:p>
                      <a:pPr marL="342900" marR="0" lvl="0" indent="-342900" algn="ctr" rtl="0">
                        <a:lnSpc>
                          <a:spcPct val="100000"/>
                        </a:lnSpc>
                        <a:spcBef>
                          <a:spcPts val="0"/>
                        </a:spcBef>
                        <a:spcAft>
                          <a:spcPts val="0"/>
                        </a:spcAft>
                        <a:buClr>
                          <a:schemeClr val="accent2"/>
                        </a:buClr>
                        <a:buSzPts val="1300"/>
                        <a:buFont typeface="Tahoma"/>
                        <a:buNone/>
                      </a:pPr>
                      <a:r>
                        <a:rPr lang="en-US" sz="1300" b="1" i="0" u="none" strike="noStrike" cap="none">
                          <a:solidFill>
                            <a:schemeClr val="accent2"/>
                          </a:solidFill>
                          <a:latin typeface="Tahoma"/>
                          <a:ea typeface="Tahoma"/>
                          <a:cs typeface="Tahoma"/>
                          <a:sym typeface="Tahoma"/>
                        </a:rPr>
                        <a:t>Output Assessments</a:t>
                      </a:r>
                      <a:endParaRPr sz="1400" u="none" strike="noStrike" cap="none"/>
                    </a:p>
                  </a:txBody>
                  <a:tcPr marL="91450" marR="91450" marT="45700" marB="4570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BBE0E3"/>
                    </a:solidFill>
                  </a:tcPr>
                </a:tc>
                <a:tc>
                  <a:txBody>
                    <a:bodyPr/>
                    <a:lstStyle/>
                    <a:p>
                      <a:pPr marL="342900" marR="0" lvl="0" indent="-342900" algn="ctr" rtl="0">
                        <a:lnSpc>
                          <a:spcPct val="100000"/>
                        </a:lnSpc>
                        <a:spcBef>
                          <a:spcPts val="0"/>
                        </a:spcBef>
                        <a:spcAft>
                          <a:spcPts val="0"/>
                        </a:spcAft>
                        <a:buClr>
                          <a:schemeClr val="accent2"/>
                        </a:buClr>
                        <a:buSzPts val="1300"/>
                        <a:buFont typeface="Tahoma"/>
                        <a:buNone/>
                      </a:pPr>
                      <a:r>
                        <a:rPr lang="en-US" sz="1300" b="1" i="0" u="none" strike="noStrike" cap="none">
                          <a:solidFill>
                            <a:schemeClr val="accent2"/>
                          </a:solidFill>
                          <a:latin typeface="Tahoma"/>
                          <a:ea typeface="Tahoma"/>
                          <a:cs typeface="Tahoma"/>
                          <a:sym typeface="Tahoma"/>
                        </a:rPr>
                        <a:t>Weighting </a:t>
                      </a:r>
                      <a:endParaRPr sz="1400" u="none" strike="noStrike" cap="none"/>
                    </a:p>
                    <a:p>
                      <a:pPr marL="342900" marR="0" lvl="0" indent="-342900" algn="ctr" rtl="0">
                        <a:lnSpc>
                          <a:spcPct val="100000"/>
                        </a:lnSpc>
                        <a:spcBef>
                          <a:spcPts val="0"/>
                        </a:spcBef>
                        <a:spcAft>
                          <a:spcPts val="0"/>
                        </a:spcAft>
                        <a:buClr>
                          <a:schemeClr val="accent2"/>
                        </a:buClr>
                        <a:buSzPts val="1300"/>
                        <a:buFont typeface="Tahoma"/>
                        <a:buNone/>
                      </a:pPr>
                      <a:r>
                        <a:rPr lang="en-US" sz="1300" b="1" i="0" u="none" strike="noStrike" cap="none">
                          <a:solidFill>
                            <a:schemeClr val="accent2"/>
                          </a:solidFill>
                          <a:latin typeface="Tahoma"/>
                          <a:ea typeface="Tahoma"/>
                          <a:cs typeface="Tahoma"/>
                          <a:sym typeface="Tahoma"/>
                        </a:rPr>
                        <a:t>in  %</a:t>
                      </a:r>
                      <a:endParaRPr sz="1400" u="none" strike="noStrike" cap="none"/>
                    </a:p>
                  </a:txBody>
                  <a:tcPr marL="91450" marR="91450" marT="45700" marB="4570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BBE0E3"/>
                    </a:solidFill>
                  </a:tcPr>
                </a:tc>
                <a:tc>
                  <a:txBody>
                    <a:bodyPr/>
                    <a:lstStyle/>
                    <a:p>
                      <a:pPr marL="342900" marR="0" lvl="0" indent="-342900" algn="ctr" rtl="0">
                        <a:lnSpc>
                          <a:spcPct val="100000"/>
                        </a:lnSpc>
                        <a:spcBef>
                          <a:spcPts val="0"/>
                        </a:spcBef>
                        <a:spcAft>
                          <a:spcPts val="0"/>
                        </a:spcAft>
                        <a:buClr>
                          <a:schemeClr val="accent2"/>
                        </a:buClr>
                        <a:buSzPts val="1300"/>
                        <a:buFont typeface="Tahoma"/>
                        <a:buNone/>
                      </a:pPr>
                      <a:r>
                        <a:rPr lang="en-US" sz="1300" b="1" i="0" u="none" strike="noStrike" cap="none">
                          <a:solidFill>
                            <a:schemeClr val="accent2"/>
                          </a:solidFill>
                          <a:latin typeface="Tahoma"/>
                          <a:ea typeface="Tahoma"/>
                          <a:cs typeface="Tahoma"/>
                          <a:sym typeface="Tahoma"/>
                        </a:rPr>
                        <a:t>Group Weighting</a:t>
                      </a:r>
                      <a:endParaRPr sz="1400" u="none" strike="noStrike" cap="none"/>
                    </a:p>
                  </a:txBody>
                  <a:tcPr marL="91450" marR="91450" marT="45700" marB="45700" anchor="ctr" anchorCtr="1">
                    <a:lnL w="12700" cap="flat" cmpd="sng">
                      <a:solidFill>
                        <a:srgbClr val="000000"/>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BBE0E3"/>
                    </a:solidFill>
                  </a:tcPr>
                </a:tc>
                <a:extLst>
                  <a:ext uri="{0D108BD9-81ED-4DB2-BD59-A6C34878D82A}">
                    <a16:rowId xmlns:a16="http://schemas.microsoft.com/office/drawing/2014/main" val="10000"/>
                  </a:ext>
                </a:extLst>
              </a:tr>
              <a:tr h="302125">
                <a:tc>
                  <a:txBody>
                    <a:bodyPr/>
                    <a:lstStyle/>
                    <a:p>
                      <a:pPr marL="342900" marR="0" lvl="0" indent="-342900" algn="ctr" rtl="0">
                        <a:lnSpc>
                          <a:spcPct val="100000"/>
                        </a:lnSpc>
                        <a:spcBef>
                          <a:spcPts val="0"/>
                        </a:spcBef>
                        <a:spcAft>
                          <a:spcPts val="0"/>
                        </a:spcAft>
                        <a:buClr>
                          <a:schemeClr val="accent2"/>
                        </a:buClr>
                        <a:buSzPts val="1300"/>
                        <a:buFont typeface="Tahoma"/>
                        <a:buNone/>
                      </a:pPr>
                      <a:r>
                        <a:rPr lang="en-US" sz="1300" b="0" i="0" u="none" strike="noStrike" cap="none">
                          <a:solidFill>
                            <a:schemeClr val="accent2"/>
                          </a:solidFill>
                          <a:latin typeface="Tahoma"/>
                          <a:ea typeface="Tahoma"/>
                          <a:cs typeface="Tahoma"/>
                          <a:sym typeface="Tahoma"/>
                        </a:rPr>
                        <a:t>1</a:t>
                      </a:r>
                      <a:endParaRPr sz="1400" u="none" strike="noStrike" cap="none"/>
                    </a:p>
                  </a:txBody>
                  <a:tcPr marL="91450" marR="91450" marT="45700" marB="45700">
                    <a:lnL w="28575" cap="flat" cmpd="sng">
                      <a:solidFill>
                        <a:schemeClr val="dk1"/>
                      </a:solidFill>
                      <a:prstDash val="solid"/>
                      <a:round/>
                      <a:headEnd type="none" w="sm" len="sm"/>
                      <a:tailEnd type="none" w="sm" len="sm"/>
                    </a:lnL>
                    <a:lnR w="12700" cap="flat" cmpd="sng">
                      <a:solidFill>
                        <a:srgbClr val="000000"/>
                      </a:solidFill>
                      <a:prstDash val="solid"/>
                      <a:round/>
                      <a:headEnd type="none" w="sm" len="sm"/>
                      <a:tailEnd type="none" w="sm" len="sm"/>
                    </a:lnR>
                    <a:lnT w="1905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300"/>
                        <a:buFont typeface="Noto Sans Symbols"/>
                        <a:buNone/>
                      </a:pPr>
                      <a:endParaRPr sz="1300" b="0" i="0" u="none" strike="noStrike" cap="none">
                        <a:solidFill>
                          <a:schemeClr val="accent2"/>
                        </a:solidFill>
                        <a:latin typeface="Tahoma"/>
                        <a:ea typeface="Tahoma"/>
                        <a:cs typeface="Tahoma"/>
                        <a:sym typeface="Tahoma"/>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905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300"/>
                        <a:buFont typeface="Noto Sans Symbols"/>
                        <a:buNone/>
                      </a:pPr>
                      <a:endParaRPr sz="1300" b="0" i="0" u="none" strike="noStrike" cap="none">
                        <a:solidFill>
                          <a:schemeClr val="accent2"/>
                        </a:solidFill>
                        <a:latin typeface="Tahoma"/>
                        <a:ea typeface="Tahoma"/>
                        <a:cs typeface="Tahoma"/>
                        <a:sym typeface="Tahoma"/>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905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tc rowSpan="15">
                  <a:txBody>
                    <a:bodyPr/>
                    <a:lstStyle/>
                    <a:p>
                      <a:pPr marL="342900" marR="0" lvl="0" indent="-342900" algn="l" rtl="0">
                        <a:lnSpc>
                          <a:spcPct val="100000"/>
                        </a:lnSpc>
                        <a:spcBef>
                          <a:spcPts val="0"/>
                        </a:spcBef>
                        <a:spcAft>
                          <a:spcPts val="0"/>
                        </a:spcAft>
                        <a:buClr>
                          <a:srgbClr val="3333FF"/>
                        </a:buClr>
                        <a:buSzPts val="1300"/>
                        <a:buFont typeface="Noto Sans Symbols"/>
                        <a:buNone/>
                      </a:pPr>
                      <a:endParaRPr sz="1300" b="1" i="0" u="none" strike="noStrike" cap="none">
                        <a:solidFill>
                          <a:schemeClr val="accent2"/>
                        </a:solidFill>
                        <a:latin typeface="Tahoma"/>
                        <a:ea typeface="Tahoma"/>
                        <a:cs typeface="Tahoma"/>
                        <a:sym typeface="Tahoma"/>
                      </a:endParaRPr>
                    </a:p>
                    <a:p>
                      <a:pPr marL="342900" marR="0" lvl="0" indent="-342900" algn="l" rtl="0">
                        <a:lnSpc>
                          <a:spcPct val="100000"/>
                        </a:lnSpc>
                        <a:spcBef>
                          <a:spcPts val="260"/>
                        </a:spcBef>
                        <a:spcAft>
                          <a:spcPts val="0"/>
                        </a:spcAft>
                        <a:buClr>
                          <a:srgbClr val="3333FF"/>
                        </a:buClr>
                        <a:buSzPts val="1300"/>
                        <a:buFont typeface="Noto Sans Symbols"/>
                        <a:buNone/>
                      </a:pPr>
                      <a:r>
                        <a:rPr lang="en-US" sz="1300" b="1" i="0" u="none" strike="noStrike" cap="none">
                          <a:solidFill>
                            <a:schemeClr val="accent2"/>
                          </a:solidFill>
                          <a:latin typeface="Tahoma"/>
                          <a:ea typeface="Tahoma"/>
                          <a:cs typeface="Tahoma"/>
                          <a:sym typeface="Tahoma"/>
                        </a:rPr>
                        <a:t>Continuous Assessment : 50%</a:t>
                      </a:r>
                      <a:endParaRPr sz="1400" u="none" strike="noStrike" cap="none"/>
                    </a:p>
                    <a:p>
                      <a:pPr marL="342900" marR="0" lvl="0" indent="-342900" algn="l" rtl="0">
                        <a:lnSpc>
                          <a:spcPct val="100000"/>
                        </a:lnSpc>
                        <a:spcBef>
                          <a:spcPts val="260"/>
                        </a:spcBef>
                        <a:spcAft>
                          <a:spcPts val="0"/>
                        </a:spcAft>
                        <a:buClr>
                          <a:srgbClr val="3333FF"/>
                        </a:buClr>
                        <a:buSzPts val="1300"/>
                        <a:buFont typeface="Noto Sans Symbols"/>
                        <a:buChar char="▪"/>
                      </a:pPr>
                      <a:r>
                        <a:rPr lang="en-US" sz="1300" b="1" i="0" u="none" strike="noStrike" cap="none">
                          <a:solidFill>
                            <a:schemeClr val="accent2"/>
                          </a:solidFill>
                          <a:latin typeface="Tahoma"/>
                          <a:ea typeface="Tahoma"/>
                          <a:cs typeface="Tahoma"/>
                          <a:sym typeface="Tahoma"/>
                        </a:rPr>
                        <a:t>Lab Test 1 (20%)</a:t>
                      </a:r>
                      <a:endParaRPr sz="1400" u="none" strike="noStrike" cap="none"/>
                    </a:p>
                    <a:p>
                      <a:pPr marL="342900" marR="0" lvl="0" indent="-342900" algn="l" rtl="0">
                        <a:lnSpc>
                          <a:spcPct val="100000"/>
                        </a:lnSpc>
                        <a:spcBef>
                          <a:spcPts val="260"/>
                        </a:spcBef>
                        <a:spcAft>
                          <a:spcPts val="0"/>
                        </a:spcAft>
                        <a:buClr>
                          <a:srgbClr val="3333FF"/>
                        </a:buClr>
                        <a:buSzPts val="1300"/>
                        <a:buFont typeface="Noto Sans Symbols"/>
                        <a:buChar char="▪"/>
                      </a:pPr>
                      <a:r>
                        <a:rPr lang="en-US" sz="1300" b="1" i="0" u="none" strike="noStrike" cap="none">
                          <a:solidFill>
                            <a:schemeClr val="accent2"/>
                          </a:solidFill>
                          <a:latin typeface="Tahoma"/>
                          <a:ea typeface="Tahoma"/>
                          <a:cs typeface="Tahoma"/>
                          <a:sym typeface="Tahoma"/>
                        </a:rPr>
                        <a:t>Lab Test 2 (30%)</a:t>
                      </a:r>
                      <a:endParaRPr sz="1400" u="none" strike="noStrike" cap="none"/>
                    </a:p>
                    <a:p>
                      <a:pPr marL="342900" marR="0" lvl="0" indent="-342900" algn="l" rtl="0">
                        <a:lnSpc>
                          <a:spcPct val="100000"/>
                        </a:lnSpc>
                        <a:spcBef>
                          <a:spcPts val="260"/>
                        </a:spcBef>
                        <a:spcAft>
                          <a:spcPts val="0"/>
                        </a:spcAft>
                        <a:buClr>
                          <a:srgbClr val="3333FF"/>
                        </a:buClr>
                        <a:buSzPts val="1300"/>
                        <a:buFont typeface="Noto Sans Symbols"/>
                        <a:buNone/>
                      </a:pPr>
                      <a:endParaRPr sz="1300" b="1" i="0" u="none" strike="noStrike" cap="none">
                        <a:solidFill>
                          <a:schemeClr val="accent2"/>
                        </a:solidFill>
                        <a:latin typeface="Tahoma"/>
                        <a:ea typeface="Tahoma"/>
                        <a:cs typeface="Tahoma"/>
                        <a:sym typeface="Tahoma"/>
                      </a:endParaRPr>
                    </a:p>
                    <a:p>
                      <a:pPr marL="342900" marR="0" lvl="0" indent="-342900" algn="l" rtl="0">
                        <a:lnSpc>
                          <a:spcPct val="100000"/>
                        </a:lnSpc>
                        <a:spcBef>
                          <a:spcPts val="260"/>
                        </a:spcBef>
                        <a:spcAft>
                          <a:spcPts val="0"/>
                        </a:spcAft>
                        <a:buClr>
                          <a:srgbClr val="3333FF"/>
                        </a:buClr>
                        <a:buSzPts val="1300"/>
                        <a:buFont typeface="Noto Sans Symbols"/>
                        <a:buNone/>
                      </a:pPr>
                      <a:r>
                        <a:rPr lang="en-US" sz="1300" b="1" i="0" u="none" strike="noStrike" cap="none">
                          <a:solidFill>
                            <a:schemeClr val="accent2"/>
                          </a:solidFill>
                          <a:latin typeface="Tahoma"/>
                          <a:ea typeface="Tahoma"/>
                          <a:cs typeface="Tahoma"/>
                          <a:sym typeface="Tahoma"/>
                        </a:rPr>
                        <a:t>Class Participation : 10%</a:t>
                      </a:r>
                      <a:endParaRPr sz="1400" u="none" strike="noStrike" cap="none"/>
                    </a:p>
                    <a:p>
                      <a:pPr marL="342900" marR="0" lvl="0" indent="-342900" algn="l" rtl="0">
                        <a:lnSpc>
                          <a:spcPct val="100000"/>
                        </a:lnSpc>
                        <a:spcBef>
                          <a:spcPts val="260"/>
                        </a:spcBef>
                        <a:spcAft>
                          <a:spcPts val="0"/>
                        </a:spcAft>
                        <a:buClr>
                          <a:srgbClr val="3333FF"/>
                        </a:buClr>
                        <a:buSzPts val="1300"/>
                        <a:buFont typeface="Noto Sans Symbols"/>
                        <a:buNone/>
                      </a:pPr>
                      <a:endParaRPr sz="1300" b="1" i="0" u="none" strike="noStrike" cap="none">
                        <a:solidFill>
                          <a:schemeClr val="accent2"/>
                        </a:solidFill>
                        <a:latin typeface="Tahoma"/>
                        <a:ea typeface="Tahoma"/>
                        <a:cs typeface="Tahoma"/>
                        <a:sym typeface="Tahoma"/>
                      </a:endParaRPr>
                    </a:p>
                    <a:p>
                      <a:pPr marL="342900" marR="0" lvl="0" indent="-342900" algn="l" rtl="0">
                        <a:lnSpc>
                          <a:spcPct val="100000"/>
                        </a:lnSpc>
                        <a:spcBef>
                          <a:spcPts val="260"/>
                        </a:spcBef>
                        <a:spcAft>
                          <a:spcPts val="0"/>
                        </a:spcAft>
                        <a:buClr>
                          <a:srgbClr val="3333FF"/>
                        </a:buClr>
                        <a:buSzPts val="1300"/>
                        <a:buFont typeface="Noto Sans Symbols"/>
                        <a:buNone/>
                      </a:pPr>
                      <a:r>
                        <a:rPr lang="en-US" sz="1300" b="1" i="0" u="none" strike="noStrike" cap="none">
                          <a:solidFill>
                            <a:schemeClr val="accent2"/>
                          </a:solidFill>
                          <a:latin typeface="Tahoma"/>
                          <a:ea typeface="Tahoma"/>
                          <a:cs typeface="Tahoma"/>
                          <a:sym typeface="Tahoma"/>
                        </a:rPr>
                        <a:t>Exam : 40%</a:t>
                      </a:r>
                      <a:endParaRPr sz="1400" u="none" strike="noStrike" cap="none"/>
                    </a:p>
                    <a:p>
                      <a:pPr marL="800100" marR="0" lvl="1" indent="-342900" algn="l" rtl="0">
                        <a:lnSpc>
                          <a:spcPct val="100000"/>
                        </a:lnSpc>
                        <a:spcBef>
                          <a:spcPts val="260"/>
                        </a:spcBef>
                        <a:spcAft>
                          <a:spcPts val="0"/>
                        </a:spcAft>
                        <a:buClr>
                          <a:srgbClr val="3333FF"/>
                        </a:buClr>
                        <a:buSzPts val="1300"/>
                        <a:buFont typeface="Noto Sans Symbols"/>
                        <a:buNone/>
                      </a:pPr>
                      <a:endParaRPr sz="1300" b="1" i="0" u="none" strike="noStrike" cap="none">
                        <a:solidFill>
                          <a:schemeClr val="accent2"/>
                        </a:solidFill>
                        <a:latin typeface="Tahoma"/>
                        <a:ea typeface="Tahoma"/>
                        <a:cs typeface="Tahoma"/>
                        <a:sym typeface="Tahoma"/>
                      </a:endParaRPr>
                    </a:p>
                    <a:p>
                      <a:pPr marL="342900" marR="0" lvl="0" indent="-342900" algn="l" rtl="0">
                        <a:lnSpc>
                          <a:spcPct val="100000"/>
                        </a:lnSpc>
                        <a:spcBef>
                          <a:spcPts val="260"/>
                        </a:spcBef>
                        <a:spcAft>
                          <a:spcPts val="0"/>
                        </a:spcAft>
                        <a:buClr>
                          <a:srgbClr val="3333FF"/>
                        </a:buClr>
                        <a:buSzPts val="1300"/>
                        <a:buFont typeface="Noto Sans Symbols"/>
                        <a:buNone/>
                      </a:pPr>
                      <a:endParaRPr sz="1300" b="1" i="0" u="none" strike="noStrike" cap="none">
                        <a:solidFill>
                          <a:schemeClr val="accent2"/>
                        </a:solidFill>
                        <a:latin typeface="Tahoma"/>
                        <a:ea typeface="Tahoma"/>
                        <a:cs typeface="Tahoma"/>
                        <a:sym typeface="Tahoma"/>
                      </a:endParaRPr>
                    </a:p>
                    <a:p>
                      <a:pPr marL="342900" marR="0" lvl="0" indent="-342900" algn="l" rtl="0">
                        <a:lnSpc>
                          <a:spcPct val="100000"/>
                        </a:lnSpc>
                        <a:spcBef>
                          <a:spcPts val="260"/>
                        </a:spcBef>
                        <a:spcAft>
                          <a:spcPts val="0"/>
                        </a:spcAft>
                        <a:buClr>
                          <a:srgbClr val="3333FF"/>
                        </a:buClr>
                        <a:buSzPts val="1300"/>
                        <a:buFont typeface="Noto Sans Symbols"/>
                        <a:buNone/>
                      </a:pPr>
                      <a:endParaRPr sz="1300" b="1" i="0" u="none" strike="noStrike" cap="none">
                        <a:solidFill>
                          <a:schemeClr val="accent2"/>
                        </a:solidFill>
                        <a:latin typeface="Tahoma"/>
                        <a:ea typeface="Tahoma"/>
                        <a:cs typeface="Tahoma"/>
                        <a:sym typeface="Tahoma"/>
                      </a:endParaRPr>
                    </a:p>
                  </a:txBody>
                  <a:tcPr marL="91450" marR="91450" marT="45700" marB="45700">
                    <a:lnL w="12700" cap="flat" cmpd="sng">
                      <a:solidFill>
                        <a:srgbClr val="000000"/>
                      </a:solidFill>
                      <a:prstDash val="solid"/>
                      <a:round/>
                      <a:headEnd type="none" w="sm" len="sm"/>
                      <a:tailEnd type="none" w="sm" len="sm"/>
                    </a:lnL>
                    <a:lnR w="28575"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02125">
                <a:tc>
                  <a:txBody>
                    <a:bodyPr/>
                    <a:lstStyle/>
                    <a:p>
                      <a:pPr marL="342900" marR="0" lvl="0" indent="-342900" algn="ctr" rtl="0">
                        <a:lnSpc>
                          <a:spcPct val="100000"/>
                        </a:lnSpc>
                        <a:spcBef>
                          <a:spcPts val="0"/>
                        </a:spcBef>
                        <a:spcAft>
                          <a:spcPts val="0"/>
                        </a:spcAft>
                        <a:buClr>
                          <a:schemeClr val="accent2"/>
                        </a:buClr>
                        <a:buSzPts val="1300"/>
                        <a:buFont typeface="Tahoma"/>
                        <a:buNone/>
                      </a:pPr>
                      <a:r>
                        <a:rPr lang="en-US" sz="1300" b="0" i="0" u="none" strike="noStrike" cap="none">
                          <a:solidFill>
                            <a:schemeClr val="accent2"/>
                          </a:solidFill>
                          <a:latin typeface="Tahoma"/>
                          <a:ea typeface="Tahoma"/>
                          <a:cs typeface="Tahoma"/>
                          <a:sym typeface="Tahoma"/>
                        </a:rPr>
                        <a:t>2</a:t>
                      </a:r>
                      <a:endParaRPr sz="1400" u="none" strike="noStrike" cap="none"/>
                    </a:p>
                  </a:txBody>
                  <a:tcPr marL="91450" marR="91450" marT="45700" marB="45700">
                    <a:lnL w="28575" cap="flat" cmpd="sng">
                      <a:solidFill>
                        <a:schemeClr val="dk1"/>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300"/>
                        <a:buFont typeface="Noto Sans Symbols"/>
                        <a:buNone/>
                      </a:pPr>
                      <a:endParaRPr sz="1300" b="0" i="0" u="none" strike="noStrike" cap="none">
                        <a:solidFill>
                          <a:schemeClr val="accent2"/>
                        </a:solidFill>
                        <a:latin typeface="Tahoma"/>
                        <a:ea typeface="Tahoma"/>
                        <a:cs typeface="Tahoma"/>
                        <a:sym typeface="Tahoma"/>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3333FF"/>
                        </a:buClr>
                        <a:buSzPts val="1300"/>
                        <a:buFont typeface="Noto Sans Symbols"/>
                        <a:buNone/>
                      </a:pPr>
                      <a:endParaRPr sz="1300" b="0" i="0" u="none" strike="noStrike" cap="none">
                        <a:solidFill>
                          <a:schemeClr val="accent2"/>
                        </a:solidFill>
                        <a:latin typeface="Tahoma"/>
                        <a:ea typeface="Tahoma"/>
                        <a:cs typeface="Tahoma"/>
                        <a:sym typeface="Tahoma"/>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2"/>
                  </a:ext>
                </a:extLst>
              </a:tr>
              <a:tr h="302125">
                <a:tc>
                  <a:txBody>
                    <a:bodyPr/>
                    <a:lstStyle/>
                    <a:p>
                      <a:pPr marL="342900" marR="0" lvl="0" indent="-342900" algn="ctr" rtl="0">
                        <a:lnSpc>
                          <a:spcPct val="100000"/>
                        </a:lnSpc>
                        <a:spcBef>
                          <a:spcPts val="0"/>
                        </a:spcBef>
                        <a:spcAft>
                          <a:spcPts val="0"/>
                        </a:spcAft>
                        <a:buClr>
                          <a:schemeClr val="accent2"/>
                        </a:buClr>
                        <a:buSzPts val="1300"/>
                        <a:buFont typeface="Tahoma"/>
                        <a:buNone/>
                      </a:pPr>
                      <a:r>
                        <a:rPr lang="en-US" sz="1300" b="0" i="0" u="none" strike="noStrike" cap="none">
                          <a:solidFill>
                            <a:schemeClr val="accent2"/>
                          </a:solidFill>
                          <a:latin typeface="Tahoma"/>
                          <a:ea typeface="Tahoma"/>
                          <a:cs typeface="Tahoma"/>
                          <a:sym typeface="Tahoma"/>
                        </a:rPr>
                        <a:t>3</a:t>
                      </a:r>
                      <a:endParaRPr sz="1400" u="none" strike="noStrike" cap="none"/>
                    </a:p>
                  </a:txBody>
                  <a:tcPr marL="91450" marR="91450" marT="45700" marB="45700">
                    <a:lnL w="28575" cap="flat" cmpd="sng">
                      <a:solidFill>
                        <a:schemeClr val="dk1"/>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300"/>
                        <a:buFont typeface="Noto Sans Symbols"/>
                        <a:buNone/>
                      </a:pPr>
                      <a:endParaRPr sz="1300" b="0" i="0" u="none" strike="noStrike" cap="none">
                        <a:solidFill>
                          <a:schemeClr val="accent2"/>
                        </a:solidFill>
                        <a:latin typeface="Tahoma"/>
                        <a:ea typeface="Tahoma"/>
                        <a:cs typeface="Tahoma"/>
                        <a:sym typeface="Tahoma"/>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3333FF"/>
                        </a:buClr>
                        <a:buSzPts val="1300"/>
                        <a:buFont typeface="Noto Sans Symbols"/>
                        <a:buNone/>
                      </a:pPr>
                      <a:endParaRPr sz="1300" b="0" i="0" u="none" strike="noStrike" cap="none">
                        <a:solidFill>
                          <a:schemeClr val="accent2"/>
                        </a:solidFill>
                        <a:latin typeface="Tahoma"/>
                        <a:ea typeface="Tahoma"/>
                        <a:cs typeface="Tahoma"/>
                        <a:sym typeface="Tahoma"/>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3"/>
                  </a:ext>
                </a:extLst>
              </a:tr>
              <a:tr h="302125">
                <a:tc>
                  <a:txBody>
                    <a:bodyPr/>
                    <a:lstStyle/>
                    <a:p>
                      <a:pPr marL="342900" marR="0" lvl="0" indent="-342900" algn="ctr" rtl="0">
                        <a:lnSpc>
                          <a:spcPct val="100000"/>
                        </a:lnSpc>
                        <a:spcBef>
                          <a:spcPts val="0"/>
                        </a:spcBef>
                        <a:spcAft>
                          <a:spcPts val="0"/>
                        </a:spcAft>
                        <a:buClr>
                          <a:schemeClr val="accent2"/>
                        </a:buClr>
                        <a:buSzPts val="1300"/>
                        <a:buFont typeface="Tahoma"/>
                        <a:buNone/>
                      </a:pPr>
                      <a:r>
                        <a:rPr lang="en-US" sz="1300" b="0" i="0" u="none" strike="noStrike" cap="none">
                          <a:solidFill>
                            <a:schemeClr val="accent2"/>
                          </a:solidFill>
                          <a:latin typeface="Tahoma"/>
                          <a:ea typeface="Tahoma"/>
                          <a:cs typeface="Tahoma"/>
                          <a:sym typeface="Tahoma"/>
                        </a:rPr>
                        <a:t>4</a:t>
                      </a:r>
                      <a:endParaRPr sz="1400" u="none" strike="noStrike" cap="none"/>
                    </a:p>
                  </a:txBody>
                  <a:tcPr marL="91450" marR="91450" marT="45700" marB="45700">
                    <a:lnL w="28575" cap="flat" cmpd="sng">
                      <a:solidFill>
                        <a:schemeClr val="dk1"/>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300"/>
                        <a:buFont typeface="Noto Sans Symbols"/>
                        <a:buNone/>
                      </a:pPr>
                      <a:endParaRPr sz="1300" b="0" i="0" u="none" strike="noStrike" cap="none">
                        <a:solidFill>
                          <a:schemeClr val="accent2"/>
                        </a:solidFill>
                        <a:latin typeface="Tahoma"/>
                        <a:ea typeface="Tahoma"/>
                        <a:cs typeface="Tahoma"/>
                        <a:sym typeface="Tahoma"/>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3333FF"/>
                        </a:buClr>
                        <a:buSzPts val="1300"/>
                        <a:buFont typeface="Noto Sans Symbols"/>
                        <a:buNone/>
                      </a:pPr>
                      <a:endParaRPr sz="1300" b="0" i="0" u="none" strike="noStrike" cap="none">
                        <a:solidFill>
                          <a:schemeClr val="accent2"/>
                        </a:solidFill>
                        <a:latin typeface="Tahoma"/>
                        <a:ea typeface="Tahoma"/>
                        <a:cs typeface="Tahoma"/>
                        <a:sym typeface="Tahoma"/>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4"/>
                  </a:ext>
                </a:extLst>
              </a:tr>
              <a:tr h="302125">
                <a:tc>
                  <a:txBody>
                    <a:bodyPr/>
                    <a:lstStyle/>
                    <a:p>
                      <a:pPr marL="342900" marR="0" lvl="0" indent="-342900" algn="ctr" rtl="0">
                        <a:lnSpc>
                          <a:spcPct val="100000"/>
                        </a:lnSpc>
                        <a:spcBef>
                          <a:spcPts val="0"/>
                        </a:spcBef>
                        <a:spcAft>
                          <a:spcPts val="0"/>
                        </a:spcAft>
                        <a:buClr>
                          <a:schemeClr val="accent2"/>
                        </a:buClr>
                        <a:buSzPts val="1300"/>
                        <a:buFont typeface="Tahoma"/>
                        <a:buNone/>
                      </a:pPr>
                      <a:r>
                        <a:rPr lang="en-US" sz="1300" b="0" i="0" u="none" strike="noStrike" cap="none">
                          <a:solidFill>
                            <a:schemeClr val="accent2"/>
                          </a:solidFill>
                          <a:latin typeface="Tahoma"/>
                          <a:ea typeface="Tahoma"/>
                          <a:cs typeface="Tahoma"/>
                          <a:sym typeface="Tahoma"/>
                        </a:rPr>
                        <a:t>5</a:t>
                      </a:r>
                      <a:endParaRPr sz="1400" u="none" strike="noStrike" cap="none"/>
                    </a:p>
                  </a:txBody>
                  <a:tcPr marL="91450" marR="91450" marT="45700" marB="45700">
                    <a:lnL w="28575" cap="flat" cmpd="sng">
                      <a:solidFill>
                        <a:schemeClr val="dk1"/>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300"/>
                        <a:buFont typeface="Noto Sans Symbols"/>
                        <a:buNone/>
                      </a:pPr>
                      <a:endParaRPr sz="1300" b="0" i="0" u="none" strike="noStrike" cap="none">
                        <a:solidFill>
                          <a:schemeClr val="accent2"/>
                        </a:solidFill>
                        <a:latin typeface="Tahoma"/>
                        <a:ea typeface="Tahoma"/>
                        <a:cs typeface="Tahoma"/>
                        <a:sym typeface="Tahoma"/>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3333FF"/>
                        </a:buClr>
                        <a:buSzPts val="1300"/>
                        <a:buFont typeface="Noto Sans Symbols"/>
                        <a:buNone/>
                      </a:pPr>
                      <a:endParaRPr sz="1300" b="0" i="0" u="none" strike="noStrike" cap="none">
                        <a:solidFill>
                          <a:schemeClr val="accent2"/>
                        </a:solidFill>
                        <a:latin typeface="Tahoma"/>
                        <a:ea typeface="Tahoma"/>
                        <a:cs typeface="Tahoma"/>
                        <a:sym typeface="Tahoma"/>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5"/>
                  </a:ext>
                </a:extLst>
              </a:tr>
              <a:tr h="302125">
                <a:tc>
                  <a:txBody>
                    <a:bodyPr/>
                    <a:lstStyle/>
                    <a:p>
                      <a:pPr marL="342900" marR="0" lvl="0" indent="-342900" algn="ctr" rtl="0">
                        <a:lnSpc>
                          <a:spcPct val="100000"/>
                        </a:lnSpc>
                        <a:spcBef>
                          <a:spcPts val="0"/>
                        </a:spcBef>
                        <a:spcAft>
                          <a:spcPts val="0"/>
                        </a:spcAft>
                        <a:buClr>
                          <a:schemeClr val="accent2"/>
                        </a:buClr>
                        <a:buSzPts val="1300"/>
                        <a:buFont typeface="Tahoma"/>
                        <a:buNone/>
                      </a:pPr>
                      <a:r>
                        <a:rPr lang="en-US" sz="1300" b="0" i="0" u="none" strike="noStrike" cap="none">
                          <a:solidFill>
                            <a:schemeClr val="accent2"/>
                          </a:solidFill>
                          <a:latin typeface="Tahoma"/>
                          <a:ea typeface="Tahoma"/>
                          <a:cs typeface="Tahoma"/>
                          <a:sym typeface="Tahoma"/>
                        </a:rPr>
                        <a:t>6</a:t>
                      </a:r>
                      <a:endParaRPr sz="1400" u="none" strike="noStrike" cap="none"/>
                    </a:p>
                  </a:txBody>
                  <a:tcPr marL="91450" marR="91450" marT="45700" marB="45700">
                    <a:lnL w="28575" cap="flat" cmpd="sng">
                      <a:solidFill>
                        <a:schemeClr val="dk1"/>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300"/>
                        <a:buFont typeface="Noto Sans Symbols"/>
                        <a:buNone/>
                      </a:pPr>
                      <a:endParaRPr sz="1300" b="0" i="0" u="none" strike="noStrike" cap="none">
                        <a:solidFill>
                          <a:schemeClr val="accent2"/>
                        </a:solidFill>
                        <a:latin typeface="Tahoma"/>
                        <a:ea typeface="Tahoma"/>
                        <a:cs typeface="Tahoma"/>
                        <a:sym typeface="Tahoma"/>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3333FF"/>
                        </a:buClr>
                        <a:buSzPts val="1300"/>
                        <a:buFont typeface="Noto Sans Symbols"/>
                        <a:buNone/>
                      </a:pPr>
                      <a:endParaRPr sz="1300" b="0" i="0" u="none" strike="noStrike" cap="none">
                        <a:solidFill>
                          <a:schemeClr val="accent2"/>
                        </a:solidFill>
                        <a:latin typeface="Tahoma"/>
                        <a:ea typeface="Tahoma"/>
                        <a:cs typeface="Tahoma"/>
                        <a:sym typeface="Tahoma"/>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6"/>
                  </a:ext>
                </a:extLst>
              </a:tr>
              <a:tr h="302125">
                <a:tc>
                  <a:txBody>
                    <a:bodyPr/>
                    <a:lstStyle/>
                    <a:p>
                      <a:pPr marL="342900" marR="0" lvl="0" indent="-342900" algn="ctr" rtl="0">
                        <a:lnSpc>
                          <a:spcPct val="100000"/>
                        </a:lnSpc>
                        <a:spcBef>
                          <a:spcPts val="0"/>
                        </a:spcBef>
                        <a:spcAft>
                          <a:spcPts val="0"/>
                        </a:spcAft>
                        <a:buClr>
                          <a:schemeClr val="accent2"/>
                        </a:buClr>
                        <a:buSzPts val="1300"/>
                        <a:buFont typeface="Tahoma"/>
                        <a:buNone/>
                      </a:pPr>
                      <a:r>
                        <a:rPr lang="en-US" sz="1300" b="0" i="0" u="none" strike="noStrike" cap="none">
                          <a:solidFill>
                            <a:schemeClr val="accent2"/>
                          </a:solidFill>
                          <a:latin typeface="Tahoma"/>
                          <a:ea typeface="Tahoma"/>
                          <a:cs typeface="Tahoma"/>
                          <a:sym typeface="Tahoma"/>
                        </a:rPr>
                        <a:t>7</a:t>
                      </a:r>
                      <a:endParaRPr sz="1400" u="none" strike="noStrike" cap="none"/>
                    </a:p>
                  </a:txBody>
                  <a:tcPr marL="91450" marR="91450" marT="45700" marB="45700">
                    <a:lnL w="28575" cap="flat" cmpd="sng">
                      <a:solidFill>
                        <a:schemeClr val="dk1"/>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300"/>
                        <a:buFont typeface="Tahoma"/>
                        <a:buNone/>
                      </a:pPr>
                      <a:r>
                        <a:rPr lang="en-US" sz="1300" b="0" i="0" u="none" strike="noStrike" cap="none">
                          <a:solidFill>
                            <a:schemeClr val="accent2"/>
                          </a:solidFill>
                          <a:latin typeface="Tahoma"/>
                          <a:ea typeface="Tahoma"/>
                          <a:cs typeface="Tahoma"/>
                          <a:sym typeface="Tahoma"/>
                        </a:rPr>
                        <a:t>Lab Test 1 (Fri, Feb 26, 4-5.30 pm, 1.5 hrs)</a:t>
                      </a:r>
                      <a:endParaRPr sz="1400" u="none" strike="noStrike" cap="none"/>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3333FF"/>
                        </a:buClr>
                        <a:buSzPts val="1300"/>
                        <a:buFont typeface="Noto Sans Symbols"/>
                        <a:buNone/>
                      </a:pPr>
                      <a:r>
                        <a:rPr lang="en-US" sz="1300" b="0" i="0" u="none" strike="noStrike" cap="none">
                          <a:solidFill>
                            <a:schemeClr val="accent2"/>
                          </a:solidFill>
                          <a:latin typeface="Tahoma"/>
                          <a:ea typeface="Tahoma"/>
                          <a:cs typeface="Tahoma"/>
                          <a:sym typeface="Tahoma"/>
                        </a:rPr>
                        <a:t>20</a:t>
                      </a:r>
                      <a:endParaRPr sz="1300" b="0" i="0" u="none" strike="noStrike" cap="none">
                        <a:solidFill>
                          <a:schemeClr val="accent2"/>
                        </a:solidFill>
                        <a:latin typeface="Tahoma"/>
                        <a:ea typeface="Tahoma"/>
                        <a:cs typeface="Tahoma"/>
                        <a:sym typeface="Tahoma"/>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7"/>
                  </a:ext>
                </a:extLst>
              </a:tr>
              <a:tr h="302125">
                <a:tc>
                  <a:txBody>
                    <a:bodyPr/>
                    <a:lstStyle/>
                    <a:p>
                      <a:pPr marL="342900" marR="0" lvl="0" indent="-342900" algn="ctr" rtl="0">
                        <a:lnSpc>
                          <a:spcPct val="100000"/>
                        </a:lnSpc>
                        <a:spcBef>
                          <a:spcPts val="0"/>
                        </a:spcBef>
                        <a:spcAft>
                          <a:spcPts val="0"/>
                        </a:spcAft>
                        <a:buClr>
                          <a:schemeClr val="accent2"/>
                        </a:buClr>
                        <a:buSzPts val="1300"/>
                        <a:buFont typeface="Tahoma"/>
                        <a:buNone/>
                      </a:pPr>
                      <a:r>
                        <a:rPr lang="en-US" sz="1300" b="0" i="0" u="none" strike="noStrike" cap="none">
                          <a:solidFill>
                            <a:schemeClr val="accent2"/>
                          </a:solidFill>
                          <a:latin typeface="Tahoma"/>
                          <a:ea typeface="Tahoma"/>
                          <a:cs typeface="Tahoma"/>
                          <a:sym typeface="Tahoma"/>
                        </a:rPr>
                        <a:t>8</a:t>
                      </a:r>
                      <a:endParaRPr sz="1400" u="none" strike="noStrike" cap="none"/>
                    </a:p>
                  </a:txBody>
                  <a:tcPr marL="91450" marR="91450" marT="45700" marB="45700">
                    <a:lnL w="28575" cap="flat" cmpd="sng">
                      <a:solidFill>
                        <a:schemeClr val="dk1"/>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300"/>
                        <a:buFont typeface="Tahoma"/>
                        <a:buNone/>
                      </a:pPr>
                      <a:endParaRPr sz="1300" b="0" i="0" u="none" strike="noStrike" cap="none">
                        <a:solidFill>
                          <a:schemeClr val="accent2"/>
                        </a:solidFill>
                        <a:latin typeface="Tahoma"/>
                        <a:ea typeface="Tahoma"/>
                        <a:cs typeface="Tahoma"/>
                        <a:sym typeface="Tahoma"/>
                      </a:endParaRPr>
                    </a:p>
                  </a:txBody>
                  <a:tcPr marL="91450" marR="91450" marT="45700" marB="45700">
                    <a:lnL w="12700"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1300"/>
                        <a:buFont typeface="Tahoma"/>
                        <a:buNone/>
                      </a:pPr>
                      <a:endParaRPr sz="1300" b="0" i="0" u="none" strike="noStrike" cap="none">
                        <a:solidFill>
                          <a:schemeClr val="accent2"/>
                        </a:solidFill>
                        <a:latin typeface="Tahoma"/>
                        <a:ea typeface="Tahoma"/>
                        <a:cs typeface="Tahoma"/>
                        <a:sym typeface="Tahoma"/>
                      </a:endParaRPr>
                    </a:p>
                  </a:txBody>
                  <a:tcPr marL="91450" marR="91450" marT="45700" marB="45700">
                    <a:lnL w="12700" cap="flat" cmpd="sng">
                      <a:solidFill>
                        <a:schemeClr val="dk1"/>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vMerge="1">
                  <a:txBody>
                    <a:bodyPr/>
                    <a:lstStyle/>
                    <a:p>
                      <a:endParaRPr lang="en-US"/>
                    </a:p>
                  </a:txBody>
                  <a:tcPr/>
                </a:tc>
                <a:extLst>
                  <a:ext uri="{0D108BD9-81ED-4DB2-BD59-A6C34878D82A}">
                    <a16:rowId xmlns:a16="http://schemas.microsoft.com/office/drawing/2014/main" val="10008"/>
                  </a:ext>
                </a:extLst>
              </a:tr>
              <a:tr h="302125">
                <a:tc>
                  <a:txBody>
                    <a:bodyPr/>
                    <a:lstStyle/>
                    <a:p>
                      <a:pPr marL="342900" marR="0" lvl="0" indent="-342900" algn="ctr" rtl="0">
                        <a:lnSpc>
                          <a:spcPct val="100000"/>
                        </a:lnSpc>
                        <a:spcBef>
                          <a:spcPts val="0"/>
                        </a:spcBef>
                        <a:spcAft>
                          <a:spcPts val="0"/>
                        </a:spcAft>
                        <a:buClr>
                          <a:schemeClr val="accent2"/>
                        </a:buClr>
                        <a:buSzPts val="1300"/>
                        <a:buFont typeface="Tahoma"/>
                        <a:buNone/>
                      </a:pPr>
                      <a:r>
                        <a:rPr lang="en-US" sz="1300" b="0" i="0" u="none" strike="noStrike" cap="none">
                          <a:solidFill>
                            <a:schemeClr val="accent2"/>
                          </a:solidFill>
                          <a:latin typeface="Tahoma"/>
                          <a:ea typeface="Tahoma"/>
                          <a:cs typeface="Tahoma"/>
                          <a:sym typeface="Tahoma"/>
                        </a:rPr>
                        <a:t>9</a:t>
                      </a:r>
                      <a:endParaRPr sz="1400" u="none" strike="noStrike" cap="none"/>
                    </a:p>
                  </a:txBody>
                  <a:tcPr marL="91450" marR="91450" marT="45700" marB="45700">
                    <a:lnL w="28575" cap="flat" cmpd="sng">
                      <a:solidFill>
                        <a:schemeClr val="dk1"/>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300"/>
                        <a:buFont typeface="Noto Sans Symbols"/>
                        <a:buNone/>
                      </a:pPr>
                      <a:endParaRPr sz="1400" u="none" strike="noStrike" cap="none"/>
                    </a:p>
                  </a:txBody>
                  <a:tcPr marL="91450" marR="91450" marT="45700" marB="45700">
                    <a:lnL w="12700" cap="flat" cmpd="sng">
                      <a:solidFill>
                        <a:srgbClr val="000000"/>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3333FF"/>
                        </a:buClr>
                        <a:buSzPts val="1300"/>
                        <a:buFont typeface="Noto Sans Symbols"/>
                        <a:buNone/>
                      </a:pPr>
                      <a:endParaRPr sz="1400" u="none" strike="noStrike" cap="none"/>
                    </a:p>
                  </a:txBody>
                  <a:tcPr marL="91450" marR="91450" marT="45700" marB="45700">
                    <a:lnL w="12700" cap="flat" cmpd="sng">
                      <a:solidFill>
                        <a:schemeClr val="dk1"/>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9"/>
                  </a:ext>
                </a:extLst>
              </a:tr>
              <a:tr h="302125">
                <a:tc>
                  <a:txBody>
                    <a:bodyPr/>
                    <a:lstStyle/>
                    <a:p>
                      <a:pPr marL="342900" marR="0" lvl="0" indent="-342900" algn="ctr" rtl="0">
                        <a:lnSpc>
                          <a:spcPct val="100000"/>
                        </a:lnSpc>
                        <a:spcBef>
                          <a:spcPts val="0"/>
                        </a:spcBef>
                        <a:spcAft>
                          <a:spcPts val="0"/>
                        </a:spcAft>
                        <a:buClr>
                          <a:schemeClr val="accent2"/>
                        </a:buClr>
                        <a:buSzPts val="1300"/>
                        <a:buFont typeface="Tahoma"/>
                        <a:buNone/>
                      </a:pPr>
                      <a:r>
                        <a:rPr lang="en-US" sz="1300" b="0" i="0" u="none" strike="noStrike" cap="none">
                          <a:solidFill>
                            <a:schemeClr val="accent2"/>
                          </a:solidFill>
                          <a:latin typeface="Tahoma"/>
                          <a:ea typeface="Tahoma"/>
                          <a:cs typeface="Tahoma"/>
                          <a:sym typeface="Tahoma"/>
                        </a:rPr>
                        <a:t>10</a:t>
                      </a:r>
                      <a:endParaRPr sz="1400" u="none" strike="noStrike" cap="none"/>
                    </a:p>
                  </a:txBody>
                  <a:tcPr marL="91450" marR="91450" marT="45700" marB="45700">
                    <a:lnL w="28575" cap="flat" cmpd="sng">
                      <a:solidFill>
                        <a:schemeClr val="dk1"/>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300"/>
                        <a:buFont typeface="Noto Sans Symbols"/>
                        <a:buNone/>
                      </a:pPr>
                      <a:endParaRPr sz="1300" b="0" i="0" u="none" strike="noStrike" cap="none">
                        <a:solidFill>
                          <a:schemeClr val="accent2"/>
                        </a:solidFill>
                        <a:latin typeface="Tahoma"/>
                        <a:ea typeface="Tahoma"/>
                        <a:cs typeface="Tahoma"/>
                        <a:sym typeface="Tahoma"/>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3333FF"/>
                        </a:buClr>
                        <a:buSzPts val="1300"/>
                        <a:buFont typeface="Noto Sans Symbols"/>
                        <a:buNone/>
                      </a:pPr>
                      <a:endParaRPr sz="1300" b="0" i="0" u="none" strike="noStrike" cap="none">
                        <a:solidFill>
                          <a:schemeClr val="accent2"/>
                        </a:solidFill>
                        <a:latin typeface="Tahoma"/>
                        <a:ea typeface="Tahoma"/>
                        <a:cs typeface="Tahoma"/>
                        <a:sym typeface="Tahoma"/>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10"/>
                  </a:ext>
                </a:extLst>
              </a:tr>
              <a:tr h="302125">
                <a:tc>
                  <a:txBody>
                    <a:bodyPr/>
                    <a:lstStyle/>
                    <a:p>
                      <a:pPr marL="342900" marR="0" lvl="0" indent="-342900" algn="ctr" rtl="0">
                        <a:lnSpc>
                          <a:spcPct val="100000"/>
                        </a:lnSpc>
                        <a:spcBef>
                          <a:spcPts val="0"/>
                        </a:spcBef>
                        <a:spcAft>
                          <a:spcPts val="0"/>
                        </a:spcAft>
                        <a:buClr>
                          <a:schemeClr val="accent2"/>
                        </a:buClr>
                        <a:buSzPts val="1300"/>
                        <a:buFont typeface="Tahoma"/>
                        <a:buNone/>
                      </a:pPr>
                      <a:r>
                        <a:rPr lang="en-US" sz="1300" b="0" i="0" u="none" strike="noStrike" cap="none">
                          <a:solidFill>
                            <a:schemeClr val="accent2"/>
                          </a:solidFill>
                          <a:latin typeface="Tahoma"/>
                          <a:ea typeface="Tahoma"/>
                          <a:cs typeface="Tahoma"/>
                          <a:sym typeface="Tahoma"/>
                        </a:rPr>
                        <a:t>11</a:t>
                      </a:r>
                      <a:endParaRPr sz="1400" u="none" strike="noStrike" cap="none"/>
                    </a:p>
                  </a:txBody>
                  <a:tcPr marL="91450" marR="91450" marT="45700" marB="45700">
                    <a:lnL w="28575" cap="flat" cmpd="sng">
                      <a:solidFill>
                        <a:schemeClr val="dk1"/>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300"/>
                        <a:buFont typeface="Noto Sans Symbols"/>
                        <a:buNone/>
                      </a:pPr>
                      <a:endParaRPr sz="1300" b="0" i="0" u="none" strike="noStrike" cap="none">
                        <a:solidFill>
                          <a:schemeClr val="accent2"/>
                        </a:solidFill>
                        <a:latin typeface="Tahoma"/>
                        <a:ea typeface="Tahoma"/>
                        <a:cs typeface="Tahoma"/>
                        <a:sym typeface="Tahoma"/>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3333FF"/>
                        </a:buClr>
                        <a:buSzPts val="1300"/>
                        <a:buFont typeface="Noto Sans Symbols"/>
                        <a:buNone/>
                      </a:pPr>
                      <a:endParaRPr sz="1300" b="0" i="0" u="none" strike="noStrike" cap="none">
                        <a:solidFill>
                          <a:schemeClr val="accent2"/>
                        </a:solidFill>
                        <a:latin typeface="Tahoma"/>
                        <a:ea typeface="Tahoma"/>
                        <a:cs typeface="Tahoma"/>
                        <a:sym typeface="Tahoma"/>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11"/>
                  </a:ext>
                </a:extLst>
              </a:tr>
              <a:tr h="302125">
                <a:tc>
                  <a:txBody>
                    <a:bodyPr/>
                    <a:lstStyle/>
                    <a:p>
                      <a:pPr marL="342900" marR="0" lvl="0" indent="-342900" algn="ctr" rtl="0">
                        <a:lnSpc>
                          <a:spcPct val="100000"/>
                        </a:lnSpc>
                        <a:spcBef>
                          <a:spcPts val="0"/>
                        </a:spcBef>
                        <a:spcAft>
                          <a:spcPts val="0"/>
                        </a:spcAft>
                        <a:buClr>
                          <a:schemeClr val="accent2"/>
                        </a:buClr>
                        <a:buSzPts val="1300"/>
                        <a:buFont typeface="Tahoma"/>
                        <a:buNone/>
                      </a:pPr>
                      <a:r>
                        <a:rPr lang="en-US" sz="1300" b="0" i="0" u="none" strike="noStrike" cap="none">
                          <a:solidFill>
                            <a:schemeClr val="accent2"/>
                          </a:solidFill>
                          <a:latin typeface="Tahoma"/>
                          <a:ea typeface="Tahoma"/>
                          <a:cs typeface="Tahoma"/>
                          <a:sym typeface="Tahoma"/>
                        </a:rPr>
                        <a:t>12</a:t>
                      </a:r>
                      <a:endParaRPr sz="1400" u="none" strike="noStrike" cap="none"/>
                    </a:p>
                  </a:txBody>
                  <a:tcPr marL="91450" marR="91450" marT="45700" marB="45700">
                    <a:lnL w="28575" cap="flat" cmpd="sng">
                      <a:solidFill>
                        <a:schemeClr val="dk1"/>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300"/>
                        <a:buFont typeface="Noto Sans Symbols"/>
                        <a:buNone/>
                      </a:pPr>
                      <a:endParaRPr sz="1300" b="0" i="0" u="none" strike="noStrike" cap="none">
                        <a:solidFill>
                          <a:schemeClr val="accent2"/>
                        </a:solidFill>
                        <a:latin typeface="Tahoma"/>
                        <a:ea typeface="Tahoma"/>
                        <a:cs typeface="Tahoma"/>
                        <a:sym typeface="Tahoma"/>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3333FF"/>
                        </a:buClr>
                        <a:buSzPts val="1300"/>
                        <a:buFont typeface="Noto Sans Symbols"/>
                        <a:buNone/>
                      </a:pPr>
                      <a:endParaRPr sz="1300" b="0" i="0" u="none" strike="noStrike" cap="none">
                        <a:solidFill>
                          <a:schemeClr val="accent2"/>
                        </a:solidFill>
                        <a:latin typeface="Tahoma"/>
                        <a:ea typeface="Tahoma"/>
                        <a:cs typeface="Tahoma"/>
                        <a:sym typeface="Tahoma"/>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12"/>
                  </a:ext>
                </a:extLst>
              </a:tr>
              <a:tr h="302125">
                <a:tc>
                  <a:txBody>
                    <a:bodyPr/>
                    <a:lstStyle/>
                    <a:p>
                      <a:pPr marL="342900" marR="0" lvl="0" indent="-342900" algn="ctr" rtl="0">
                        <a:lnSpc>
                          <a:spcPct val="100000"/>
                        </a:lnSpc>
                        <a:spcBef>
                          <a:spcPts val="0"/>
                        </a:spcBef>
                        <a:spcAft>
                          <a:spcPts val="0"/>
                        </a:spcAft>
                        <a:buClr>
                          <a:schemeClr val="accent2"/>
                        </a:buClr>
                        <a:buSzPts val="1300"/>
                        <a:buFont typeface="Tahoma"/>
                        <a:buNone/>
                      </a:pPr>
                      <a:r>
                        <a:rPr lang="en-US" sz="1300" b="0" i="0" u="none" strike="noStrike" cap="none">
                          <a:solidFill>
                            <a:schemeClr val="accent2"/>
                          </a:solidFill>
                          <a:latin typeface="Tahoma"/>
                          <a:ea typeface="Tahoma"/>
                          <a:cs typeface="Tahoma"/>
                          <a:sym typeface="Tahoma"/>
                        </a:rPr>
                        <a:t>13</a:t>
                      </a:r>
                      <a:endParaRPr sz="1400" u="none" strike="noStrike" cap="none"/>
                    </a:p>
                  </a:txBody>
                  <a:tcPr marL="91450" marR="91450" marT="45700" marB="45700">
                    <a:lnL w="28575" cap="flat" cmpd="sng">
                      <a:solidFill>
                        <a:schemeClr val="dk1"/>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300"/>
                        <a:buFont typeface="Tahoma"/>
                        <a:buNone/>
                      </a:pPr>
                      <a:endParaRPr sz="1300" b="0" i="0" u="none" strike="noStrike" cap="none">
                        <a:solidFill>
                          <a:schemeClr val="accent2"/>
                        </a:solidFill>
                        <a:latin typeface="Tahoma"/>
                        <a:ea typeface="Tahoma"/>
                        <a:cs typeface="Tahoma"/>
                        <a:sym typeface="Tahoma"/>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300"/>
                        <a:buFont typeface="Tahoma"/>
                        <a:buNone/>
                      </a:pPr>
                      <a:endParaRPr sz="1300" b="0" i="0" u="none" strike="noStrike" cap="none">
                        <a:solidFill>
                          <a:schemeClr val="accent2"/>
                        </a:solidFill>
                        <a:latin typeface="Tahoma"/>
                        <a:ea typeface="Tahoma"/>
                        <a:cs typeface="Tahoma"/>
                        <a:sym typeface="Tahoma"/>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13"/>
                  </a:ext>
                </a:extLst>
              </a:tr>
              <a:tr h="302125">
                <a:tc>
                  <a:txBody>
                    <a:bodyPr/>
                    <a:lstStyle/>
                    <a:p>
                      <a:pPr marL="342900" marR="0" lvl="0" indent="-342900" algn="ctr" rtl="0">
                        <a:lnSpc>
                          <a:spcPct val="100000"/>
                        </a:lnSpc>
                        <a:spcBef>
                          <a:spcPts val="0"/>
                        </a:spcBef>
                        <a:spcAft>
                          <a:spcPts val="0"/>
                        </a:spcAft>
                        <a:buClr>
                          <a:schemeClr val="accent2"/>
                        </a:buClr>
                        <a:buSzPts val="1300"/>
                        <a:buFont typeface="Tahoma"/>
                        <a:buNone/>
                      </a:pPr>
                      <a:r>
                        <a:rPr lang="en-US" sz="1300" b="0" i="0" u="none" strike="noStrike" cap="none">
                          <a:solidFill>
                            <a:schemeClr val="accent2"/>
                          </a:solidFill>
                          <a:latin typeface="Tahoma"/>
                          <a:ea typeface="Tahoma"/>
                          <a:cs typeface="Tahoma"/>
                          <a:sym typeface="Tahoma"/>
                        </a:rPr>
                        <a:t>14</a:t>
                      </a:r>
                      <a:endParaRPr sz="1400" u="none" strike="noStrike" cap="none"/>
                    </a:p>
                  </a:txBody>
                  <a:tcPr marL="91450" marR="91450" marT="45700" marB="45700">
                    <a:lnL w="28575" cap="flat" cmpd="sng">
                      <a:solidFill>
                        <a:schemeClr val="dk1"/>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accent2"/>
                        </a:buClr>
                        <a:buSzPts val="1300"/>
                        <a:buFont typeface="Tahoma"/>
                        <a:buNone/>
                      </a:pPr>
                      <a:r>
                        <a:rPr lang="en-US" sz="1300" b="0" i="0" u="none" strike="noStrike" cap="none">
                          <a:solidFill>
                            <a:schemeClr val="accent2"/>
                          </a:solidFill>
                          <a:latin typeface="Tahoma"/>
                          <a:ea typeface="Tahoma"/>
                          <a:cs typeface="Tahoma"/>
                          <a:sym typeface="Tahoma"/>
                        </a:rPr>
                        <a:t>Lab Test 2 (Tue, Apr 13, 7-9 pm, 2 hrs)</a:t>
                      </a:r>
                      <a:endParaRPr sz="1400" u="none" strike="noStrike" cap="none"/>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accent2"/>
                        </a:buClr>
                        <a:buSzPts val="1300"/>
                        <a:buFont typeface="Tahoma"/>
                        <a:buNone/>
                      </a:pPr>
                      <a:r>
                        <a:rPr lang="en-US" sz="1300" b="0" i="0" u="none" strike="noStrike" cap="none">
                          <a:solidFill>
                            <a:schemeClr val="accent2"/>
                          </a:solidFill>
                          <a:latin typeface="Tahoma"/>
                          <a:ea typeface="Tahoma"/>
                          <a:cs typeface="Tahoma"/>
                          <a:sym typeface="Tahoma"/>
                        </a:rPr>
                        <a:t>30</a:t>
                      </a:r>
                      <a:endParaRPr sz="1400" u="none" strike="noStrike" cap="none"/>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14"/>
                  </a:ext>
                </a:extLst>
              </a:tr>
              <a:tr h="302125">
                <a:tc>
                  <a:txBody>
                    <a:bodyPr/>
                    <a:lstStyle/>
                    <a:p>
                      <a:pPr marL="342900" marR="0" lvl="0" indent="-342900" algn="ctr" rtl="0">
                        <a:lnSpc>
                          <a:spcPct val="100000"/>
                        </a:lnSpc>
                        <a:spcBef>
                          <a:spcPts val="0"/>
                        </a:spcBef>
                        <a:spcAft>
                          <a:spcPts val="0"/>
                        </a:spcAft>
                        <a:buClr>
                          <a:schemeClr val="accent2"/>
                        </a:buClr>
                        <a:buSzPts val="1300"/>
                        <a:buFont typeface="Tahoma"/>
                        <a:buNone/>
                      </a:pPr>
                      <a:r>
                        <a:rPr lang="en-US" sz="1300" b="0" i="0" u="none" strike="noStrike" cap="none">
                          <a:solidFill>
                            <a:schemeClr val="accent2"/>
                          </a:solidFill>
                          <a:latin typeface="Tahoma"/>
                          <a:ea typeface="Tahoma"/>
                          <a:cs typeface="Tahoma"/>
                          <a:sym typeface="Tahoma"/>
                        </a:rPr>
                        <a:t>16</a:t>
                      </a:r>
                      <a:endParaRPr sz="1300" b="0" i="0" u="none" strike="noStrike" cap="none">
                        <a:solidFill>
                          <a:schemeClr val="accent2"/>
                        </a:solidFill>
                        <a:latin typeface="Tahoma"/>
                        <a:ea typeface="Tahoma"/>
                        <a:cs typeface="Tahoma"/>
                        <a:sym typeface="Tahoma"/>
                      </a:endParaRPr>
                    </a:p>
                  </a:txBody>
                  <a:tcPr marL="91450" marR="91450" marT="45700" marB="45700">
                    <a:lnL w="28575" cap="flat" cmpd="sng">
                      <a:solidFill>
                        <a:schemeClr val="dk1"/>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accent2"/>
                        </a:buClr>
                        <a:buSzPts val="1300"/>
                        <a:buFont typeface="Tahoma"/>
                        <a:buNone/>
                      </a:pPr>
                      <a:r>
                        <a:rPr lang="en-US" sz="1300" b="0" i="0" u="none" strike="noStrike" cap="none">
                          <a:solidFill>
                            <a:schemeClr val="accent2"/>
                          </a:solidFill>
                          <a:latin typeface="Tahoma"/>
                          <a:ea typeface="Tahoma"/>
                          <a:cs typeface="Tahoma"/>
                          <a:sym typeface="Tahoma"/>
                        </a:rPr>
                        <a:t>Exam (Tue, Apr 27, 8.</a:t>
                      </a:r>
                      <a:r>
                        <a:rPr lang="en-US" sz="1300" u="none" strike="noStrike" cap="none">
                          <a:solidFill>
                            <a:schemeClr val="accent2"/>
                          </a:solidFill>
                          <a:latin typeface="Tahoma"/>
                          <a:ea typeface="Tahoma"/>
                          <a:cs typeface="Tahoma"/>
                          <a:sym typeface="Tahoma"/>
                        </a:rPr>
                        <a:t>30-10.30am,</a:t>
                      </a:r>
                      <a:r>
                        <a:rPr lang="en-US" sz="1300" b="0" i="0" u="none" strike="noStrike" cap="none">
                          <a:solidFill>
                            <a:schemeClr val="accent2"/>
                          </a:solidFill>
                          <a:latin typeface="Tahoma"/>
                          <a:ea typeface="Tahoma"/>
                          <a:cs typeface="Tahoma"/>
                          <a:sym typeface="Tahoma"/>
                        </a:rPr>
                        <a:t> 2 hrs)</a:t>
                      </a:r>
                      <a:endParaRPr sz="1400" u="none" strike="noStrike" cap="none"/>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accent2"/>
                        </a:buClr>
                        <a:buSzPts val="1300"/>
                        <a:buFont typeface="Tahoma"/>
                        <a:buNone/>
                      </a:pPr>
                      <a:r>
                        <a:rPr lang="en-US" sz="1300" b="0" i="0" u="none" strike="noStrike" cap="none">
                          <a:solidFill>
                            <a:schemeClr val="accent2"/>
                          </a:solidFill>
                          <a:latin typeface="Tahoma"/>
                          <a:ea typeface="Tahoma"/>
                          <a:cs typeface="Tahoma"/>
                          <a:sym typeface="Tahoma"/>
                        </a:rPr>
                        <a:t>40</a:t>
                      </a:r>
                      <a:endParaRPr sz="1400" u="none" strike="noStrike" cap="none"/>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15"/>
                  </a:ext>
                </a:extLst>
              </a:tr>
            </a:tbl>
          </a:graphicData>
        </a:graphic>
      </p:graphicFrame>
      <p:pic>
        <p:nvPicPr>
          <p:cNvPr id="344" name="Google Shape;344;p20" descr="MCj02819700000[1]"/>
          <p:cNvPicPr preferRelativeResize="0"/>
          <p:nvPr/>
        </p:nvPicPr>
        <p:blipFill rotWithShape="1">
          <a:blip r:embed="rId3">
            <a:alphaModFix/>
          </a:blip>
          <a:srcRect/>
          <a:stretch/>
        </p:blipFill>
        <p:spPr>
          <a:xfrm>
            <a:off x="6084168" y="5164047"/>
            <a:ext cx="1501833" cy="1429471"/>
          </a:xfrm>
          <a:prstGeom prst="rect">
            <a:avLst/>
          </a:prstGeom>
          <a:noFill/>
          <a:ln>
            <a:noFill/>
          </a:ln>
        </p:spPr>
      </p:pic>
      <p:sp>
        <p:nvSpPr>
          <p:cNvPr id="345" name="Google Shape;345;p20"/>
          <p:cNvSpPr txBox="1"/>
          <p:nvPr/>
        </p:nvSpPr>
        <p:spPr>
          <a:xfrm>
            <a:off x="5868150" y="3825050"/>
            <a:ext cx="3047400" cy="969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1300"/>
              <a:buFont typeface="Tahoma"/>
              <a:buNone/>
            </a:pPr>
            <a:r>
              <a:rPr lang="en-US" sz="1300" b="1" i="0" u="none" strike="noStrike" cap="none">
                <a:solidFill>
                  <a:srgbClr val="FF0000"/>
                </a:solidFill>
                <a:latin typeface="Tahoma"/>
                <a:ea typeface="Tahoma"/>
                <a:cs typeface="Tahoma"/>
                <a:sym typeface="Tahoma"/>
              </a:rPr>
              <a:t>Any material that has been covered in slides/lectures/labs/ in-class exercises/etc can be included in the assessments!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1"/>
          <p:cNvSpPr txBox="1">
            <a:spLocks noGrp="1"/>
          </p:cNvSpPr>
          <p:nvPr>
            <p:ph type="title"/>
          </p:nvPr>
        </p:nvSpPr>
        <p:spPr>
          <a:xfrm>
            <a:off x="304800" y="152400"/>
            <a:ext cx="861060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SzPts val="1400"/>
              <a:buFont typeface="Tahoma"/>
              <a:buNone/>
            </a:pPr>
            <a:r>
              <a:rPr lang="en-US" sz="3200" b="0" i="0" u="none" strike="noStrike" cap="none">
                <a:solidFill>
                  <a:schemeClr val="accent2"/>
                </a:solidFill>
                <a:latin typeface="Tahoma"/>
                <a:ea typeface="Tahoma"/>
                <a:cs typeface="Tahoma"/>
                <a:sym typeface="Tahoma"/>
              </a:rPr>
              <a:t>Class Participation</a:t>
            </a:r>
            <a:endParaRPr/>
          </a:p>
        </p:txBody>
      </p:sp>
      <p:sp>
        <p:nvSpPr>
          <p:cNvPr id="352" name="Google Shape;352;p21"/>
          <p:cNvSpPr txBox="1">
            <a:spLocks noGrp="1"/>
          </p:cNvSpPr>
          <p:nvPr>
            <p:ph type="body" idx="1"/>
          </p:nvPr>
        </p:nvSpPr>
        <p:spPr>
          <a:xfrm>
            <a:off x="304800" y="914400"/>
            <a:ext cx="8610600" cy="5562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3333FF"/>
              </a:buClr>
              <a:buSzPts val="2400"/>
              <a:buFont typeface="Noto Sans Symbols"/>
              <a:buChar char="▪"/>
            </a:pPr>
            <a:r>
              <a:rPr lang="en-US" sz="2400" b="0" i="0" u="none" strike="noStrike" cap="none">
                <a:solidFill>
                  <a:schemeClr val="accent2"/>
                </a:solidFill>
                <a:latin typeface="Tahoma"/>
                <a:ea typeface="Tahoma"/>
                <a:cs typeface="Tahoma"/>
                <a:sym typeface="Tahoma"/>
              </a:rPr>
              <a:t>"Delivering an interactive, participative and technologically-enabled learning experience"</a:t>
            </a:r>
            <a:endParaRPr/>
          </a:p>
          <a:p>
            <a:pPr marL="342900" marR="0" lvl="0" indent="-342900" algn="l" rtl="0">
              <a:lnSpc>
                <a:spcPct val="90000"/>
              </a:lnSpc>
              <a:spcBef>
                <a:spcPts val="480"/>
              </a:spcBef>
              <a:spcAft>
                <a:spcPts val="0"/>
              </a:spcAft>
              <a:buClr>
                <a:srgbClr val="3333FF"/>
              </a:buClr>
              <a:buSzPts val="2400"/>
              <a:buFont typeface="Noto Sans Symbols"/>
              <a:buNone/>
            </a:pPr>
            <a:endParaRPr sz="2400" b="0" i="0" u="none" strike="noStrike" cap="none">
              <a:solidFill>
                <a:schemeClr val="accent2"/>
              </a:solidFill>
              <a:latin typeface="Tahoma"/>
              <a:ea typeface="Tahoma"/>
              <a:cs typeface="Tahoma"/>
              <a:sym typeface="Tahoma"/>
            </a:endParaRPr>
          </a:p>
          <a:p>
            <a:pPr marL="342900" marR="0" lvl="0" indent="-342900" algn="l" rtl="0">
              <a:lnSpc>
                <a:spcPct val="90000"/>
              </a:lnSpc>
              <a:spcBef>
                <a:spcPts val="480"/>
              </a:spcBef>
              <a:spcAft>
                <a:spcPts val="0"/>
              </a:spcAft>
              <a:buClr>
                <a:srgbClr val="3333FF"/>
              </a:buClr>
              <a:buSzPts val="2400"/>
              <a:buFont typeface="Noto Sans Symbols"/>
              <a:buChar char="▪"/>
            </a:pPr>
            <a:r>
              <a:rPr lang="en-US" sz="2400" b="0" i="0" u="none" strike="noStrike" cap="none">
                <a:solidFill>
                  <a:schemeClr val="accent2"/>
                </a:solidFill>
                <a:latin typeface="Tahoma"/>
                <a:ea typeface="Tahoma"/>
                <a:cs typeface="Tahoma"/>
                <a:sym typeface="Tahoma"/>
              </a:rPr>
              <a:t>You (as a student)</a:t>
            </a:r>
            <a:endParaRPr/>
          </a:p>
          <a:p>
            <a:pPr marL="742950" marR="0" lvl="1" indent="-285750" algn="l" rtl="0">
              <a:lnSpc>
                <a:spcPct val="90000"/>
              </a:lnSpc>
              <a:spcBef>
                <a:spcPts val="440"/>
              </a:spcBef>
              <a:spcAft>
                <a:spcPts val="0"/>
              </a:spcAft>
              <a:buClr>
                <a:srgbClr val="FF0000"/>
              </a:buClr>
              <a:buSzPts val="2200"/>
              <a:buFont typeface="Noto Sans Symbols"/>
              <a:buChar char="▪"/>
            </a:pPr>
            <a:r>
              <a:rPr lang="en-US" sz="2200" b="0" i="0" u="none" strike="noStrike" cap="none">
                <a:solidFill>
                  <a:schemeClr val="accent2"/>
                </a:solidFill>
                <a:latin typeface="Tahoma"/>
                <a:ea typeface="Tahoma"/>
                <a:cs typeface="Tahoma"/>
                <a:sym typeface="Tahoma"/>
              </a:rPr>
              <a:t>Be prepared for class</a:t>
            </a:r>
            <a:endParaRPr/>
          </a:p>
          <a:p>
            <a:pPr marL="742950" marR="0" lvl="1" indent="-285750" algn="l" rtl="0">
              <a:lnSpc>
                <a:spcPct val="90000"/>
              </a:lnSpc>
              <a:spcBef>
                <a:spcPts val="440"/>
              </a:spcBef>
              <a:spcAft>
                <a:spcPts val="0"/>
              </a:spcAft>
              <a:buClr>
                <a:srgbClr val="FF0000"/>
              </a:buClr>
              <a:buSzPts val="2200"/>
              <a:buFont typeface="Noto Sans Symbols"/>
              <a:buChar char="▪"/>
            </a:pPr>
            <a:r>
              <a:rPr lang="en-US" sz="2200" b="0" i="0" u="none" strike="noStrike" cap="none">
                <a:solidFill>
                  <a:schemeClr val="accent2"/>
                </a:solidFill>
                <a:latin typeface="Tahoma"/>
                <a:ea typeface="Tahoma"/>
                <a:cs typeface="Tahoma"/>
                <a:sym typeface="Tahoma"/>
              </a:rPr>
              <a:t>Have a positive impact on collaborative learning</a:t>
            </a:r>
            <a:endParaRPr/>
          </a:p>
          <a:p>
            <a:pPr marL="1143000" lvl="2" indent="-228600" algn="l" rtl="0">
              <a:lnSpc>
                <a:spcPct val="90000"/>
              </a:lnSpc>
              <a:spcBef>
                <a:spcPts val="400"/>
              </a:spcBef>
              <a:spcAft>
                <a:spcPts val="0"/>
              </a:spcAft>
              <a:buSzPts val="2000"/>
              <a:buChar char="▪"/>
            </a:pPr>
            <a:r>
              <a:rPr lang="en-US" sz="2000"/>
              <a:t>Ask questions and clarify doubts</a:t>
            </a:r>
            <a:endParaRPr/>
          </a:p>
          <a:p>
            <a:pPr marL="1143000" marR="0" lvl="2" indent="-228600" algn="l" rtl="0">
              <a:lnSpc>
                <a:spcPct val="90000"/>
              </a:lnSpc>
              <a:spcBef>
                <a:spcPts val="400"/>
              </a:spcBef>
              <a:spcAft>
                <a:spcPts val="0"/>
              </a:spcAft>
              <a:buClr>
                <a:srgbClr val="3333CC"/>
              </a:buClr>
              <a:buSzPts val="2000"/>
              <a:buFont typeface="Noto Sans Symbols"/>
              <a:buChar char="▪"/>
            </a:pPr>
            <a:r>
              <a:rPr lang="en-US" sz="2000" b="0" i="0" u="none" strike="noStrike" cap="none">
                <a:solidFill>
                  <a:schemeClr val="accent2"/>
                </a:solidFill>
                <a:latin typeface="Tahoma"/>
                <a:ea typeface="Tahoma"/>
                <a:cs typeface="Tahoma"/>
                <a:sym typeface="Tahoma"/>
              </a:rPr>
              <a:t>Contribute and share what you know</a:t>
            </a:r>
            <a:endParaRPr/>
          </a:p>
          <a:p>
            <a:pPr marL="742950" marR="0" lvl="1" indent="-285750" algn="l" rtl="0">
              <a:lnSpc>
                <a:spcPct val="90000"/>
              </a:lnSpc>
              <a:spcBef>
                <a:spcPts val="440"/>
              </a:spcBef>
              <a:spcAft>
                <a:spcPts val="0"/>
              </a:spcAft>
              <a:buClr>
                <a:srgbClr val="FF0000"/>
              </a:buClr>
              <a:buSzPts val="2200"/>
              <a:buFont typeface="Noto Sans Symbols"/>
              <a:buChar char="▪"/>
            </a:pPr>
            <a:r>
              <a:rPr lang="en-US" sz="2200" b="0" i="0" u="none" strike="noStrike" cap="none">
                <a:solidFill>
                  <a:schemeClr val="accent2"/>
                </a:solidFill>
                <a:latin typeface="Tahoma"/>
                <a:ea typeface="Tahoma"/>
                <a:cs typeface="Tahoma"/>
                <a:sym typeface="Tahoma"/>
              </a:rPr>
              <a:t>Be professional</a:t>
            </a:r>
            <a:endParaRPr/>
          </a:p>
          <a:p>
            <a:pPr marL="1143000" marR="0" lvl="2" indent="-228600" algn="l" rtl="0">
              <a:lnSpc>
                <a:spcPct val="90000"/>
              </a:lnSpc>
              <a:spcBef>
                <a:spcPts val="400"/>
              </a:spcBef>
              <a:spcAft>
                <a:spcPts val="0"/>
              </a:spcAft>
              <a:buClr>
                <a:srgbClr val="3333CC"/>
              </a:buClr>
              <a:buSzPts val="2000"/>
              <a:buFont typeface="Noto Sans Symbols"/>
              <a:buChar char="▪"/>
            </a:pPr>
            <a:r>
              <a:rPr lang="en-US" sz="2000" b="0" i="0" u="none" strike="noStrike" cap="none">
                <a:solidFill>
                  <a:schemeClr val="accent2"/>
                </a:solidFill>
                <a:latin typeface="Tahoma"/>
                <a:ea typeface="Tahoma"/>
                <a:cs typeface="Tahoma"/>
                <a:sym typeface="Tahoma"/>
              </a:rPr>
              <a:t>No hijacking the airwaves</a:t>
            </a:r>
            <a:endParaRPr/>
          </a:p>
          <a:p>
            <a:pPr marL="1143000" marR="0" lvl="2" indent="-228600" algn="l" rtl="0">
              <a:lnSpc>
                <a:spcPct val="90000"/>
              </a:lnSpc>
              <a:spcBef>
                <a:spcPts val="400"/>
              </a:spcBef>
              <a:spcAft>
                <a:spcPts val="0"/>
              </a:spcAft>
              <a:buClr>
                <a:srgbClr val="3333CC"/>
              </a:buClr>
              <a:buSzPts val="2000"/>
              <a:buFont typeface="Noto Sans Symbols"/>
              <a:buChar char="▪"/>
            </a:pPr>
            <a:r>
              <a:rPr lang="en-US" sz="2000" b="0" i="0" u="none" strike="noStrike" cap="none">
                <a:solidFill>
                  <a:schemeClr val="accent2"/>
                </a:solidFill>
                <a:latin typeface="Tahoma"/>
                <a:ea typeface="Tahoma"/>
                <a:cs typeface="Tahoma"/>
                <a:sym typeface="Tahoma"/>
              </a:rPr>
              <a:t>Give due respect to your peers (listen when they talk)</a:t>
            </a:r>
            <a:endParaRPr/>
          </a:p>
          <a:p>
            <a:pPr marL="1143000" marR="0" lvl="2" indent="-228600" algn="l" rtl="0">
              <a:lnSpc>
                <a:spcPct val="90000"/>
              </a:lnSpc>
              <a:spcBef>
                <a:spcPts val="400"/>
              </a:spcBef>
              <a:spcAft>
                <a:spcPts val="0"/>
              </a:spcAft>
              <a:buClr>
                <a:srgbClr val="3333CC"/>
              </a:buClr>
              <a:buSzPts val="2000"/>
              <a:buFont typeface="Noto Sans Symbols"/>
              <a:buNone/>
            </a:pPr>
            <a:endParaRPr sz="2000" b="0" i="0" u="none" strike="noStrike" cap="none">
              <a:solidFill>
                <a:schemeClr val="accent2"/>
              </a:solidFill>
              <a:latin typeface="Tahoma"/>
              <a:ea typeface="Tahoma"/>
              <a:cs typeface="Tahoma"/>
              <a:sym typeface="Tahoma"/>
            </a:endParaRPr>
          </a:p>
          <a:p>
            <a:pPr marL="342900" marR="0" lvl="0" indent="-342900" algn="l" rtl="0">
              <a:lnSpc>
                <a:spcPct val="90000"/>
              </a:lnSpc>
              <a:spcBef>
                <a:spcPts val="480"/>
              </a:spcBef>
              <a:spcAft>
                <a:spcPts val="0"/>
              </a:spcAft>
              <a:buClr>
                <a:srgbClr val="3333FF"/>
              </a:buClr>
              <a:buSzPts val="2400"/>
              <a:buFont typeface="Noto Sans Symbols"/>
              <a:buChar char="▪"/>
            </a:pPr>
            <a:r>
              <a:rPr lang="en-US" sz="2400" b="0" i="0" u="none" strike="noStrike" cap="none">
                <a:solidFill>
                  <a:schemeClr val="accent2"/>
                </a:solidFill>
                <a:latin typeface="Tahoma"/>
                <a:ea typeface="Tahoma"/>
                <a:cs typeface="Tahoma"/>
                <a:sym typeface="Tahoma"/>
              </a:rPr>
              <a:t>Me (as an instructor)</a:t>
            </a:r>
            <a:endParaRPr/>
          </a:p>
          <a:p>
            <a:pPr marL="742950" marR="0" lvl="1" indent="-285750" algn="l" rtl="0">
              <a:lnSpc>
                <a:spcPct val="90000"/>
              </a:lnSpc>
              <a:spcBef>
                <a:spcPts val="440"/>
              </a:spcBef>
              <a:spcAft>
                <a:spcPts val="0"/>
              </a:spcAft>
              <a:buClr>
                <a:srgbClr val="FF0000"/>
              </a:buClr>
              <a:buSzPts val="2200"/>
              <a:buFont typeface="Noto Sans Symbols"/>
              <a:buChar char="▪"/>
            </a:pPr>
            <a:r>
              <a:rPr lang="en-US" sz="2200" b="0" i="0" u="none" strike="noStrike" cap="none">
                <a:solidFill>
                  <a:schemeClr val="accent2"/>
                </a:solidFill>
                <a:latin typeface="Tahoma"/>
                <a:ea typeface="Tahoma"/>
                <a:cs typeface="Tahoma"/>
                <a:sym typeface="Tahoma"/>
              </a:rPr>
              <a:t>My responsibility and professional duty to assess you</a:t>
            </a:r>
            <a:endParaRPr/>
          </a:p>
          <a:p>
            <a:pPr marL="342900" marR="0" lvl="0" indent="-342900" algn="l" rtl="0">
              <a:lnSpc>
                <a:spcPct val="90000"/>
              </a:lnSpc>
              <a:spcBef>
                <a:spcPts val="480"/>
              </a:spcBef>
              <a:spcAft>
                <a:spcPts val="0"/>
              </a:spcAft>
              <a:buClr>
                <a:srgbClr val="3333FF"/>
              </a:buClr>
              <a:buSzPts val="2400"/>
              <a:buFont typeface="Noto Sans Symbols"/>
              <a:buNone/>
            </a:pPr>
            <a:endParaRPr sz="2400" b="0" i="0" u="none" strike="noStrike" cap="none">
              <a:solidFill>
                <a:schemeClr val="accent2"/>
              </a:solidFill>
              <a:latin typeface="Tahoma"/>
              <a:ea typeface="Tahoma"/>
              <a:cs typeface="Tahoma"/>
              <a:sym typeface="Tahoma"/>
            </a:endParaRPr>
          </a:p>
        </p:txBody>
      </p:sp>
      <p:pic>
        <p:nvPicPr>
          <p:cNvPr id="353" name="Google Shape;353;p21" descr="MPj04395510000[1]"/>
          <p:cNvPicPr preferRelativeResize="0"/>
          <p:nvPr/>
        </p:nvPicPr>
        <p:blipFill rotWithShape="1">
          <a:blip r:embed="rId3">
            <a:alphaModFix/>
          </a:blip>
          <a:srcRect/>
          <a:stretch/>
        </p:blipFill>
        <p:spPr>
          <a:xfrm>
            <a:off x="7477125" y="1520825"/>
            <a:ext cx="1665139" cy="2495640"/>
          </a:xfrm>
          <a:prstGeom prst="rect">
            <a:avLst/>
          </a:prstGeom>
          <a:noFill/>
          <a:ln>
            <a:noFill/>
          </a:ln>
        </p:spPr>
      </p:pic>
      <p:sp>
        <p:nvSpPr>
          <p:cNvPr id="354" name="Google Shape;354;p21"/>
          <p:cNvSpPr txBox="1">
            <a:spLocks noGrp="1"/>
          </p:cNvSpPr>
          <p:nvPr>
            <p:ph type="sldNum" idx="12"/>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endParaRPr/>
          </a:p>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fld id="{00000000-1234-1234-1234-123412341234}" type="slidenum">
              <a:rPr lang="en-US" sz="800" b="1">
                <a:solidFill>
                  <a:schemeClr val="lt1"/>
                </a:solidFill>
                <a:latin typeface="Tahoma"/>
                <a:ea typeface="Tahoma"/>
                <a:cs typeface="Tahoma"/>
                <a:sym typeface="Tahoma"/>
              </a:rPr>
              <a:t>11</a:t>
            </a:fld>
            <a:endParaRPr sz="800" b="1">
              <a:solidFill>
                <a:schemeClr val="lt1"/>
              </a:solidFill>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2"/>
          <p:cNvSpPr txBox="1">
            <a:spLocks noGrp="1"/>
          </p:cNvSpPr>
          <p:nvPr>
            <p:ph type="sldNum" idx="12"/>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endParaRPr/>
          </a:p>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fld id="{00000000-1234-1234-1234-123412341234}" type="slidenum">
              <a:rPr lang="en-US" sz="800" b="1">
                <a:solidFill>
                  <a:schemeClr val="lt1"/>
                </a:solidFill>
                <a:latin typeface="Tahoma"/>
                <a:ea typeface="Tahoma"/>
                <a:cs typeface="Tahoma"/>
                <a:sym typeface="Tahoma"/>
              </a:rPr>
              <a:t>12</a:t>
            </a:fld>
            <a:endParaRPr sz="800" b="1">
              <a:solidFill>
                <a:schemeClr val="lt1"/>
              </a:solidFill>
              <a:latin typeface="Tahoma"/>
              <a:ea typeface="Tahoma"/>
              <a:cs typeface="Tahoma"/>
              <a:sym typeface="Tahoma"/>
            </a:endParaRPr>
          </a:p>
        </p:txBody>
      </p:sp>
      <p:sp>
        <p:nvSpPr>
          <p:cNvPr id="361" name="Google Shape;361;p22"/>
          <p:cNvSpPr txBox="1">
            <a:spLocks noGrp="1"/>
          </p:cNvSpPr>
          <p:nvPr>
            <p:ph type="title"/>
          </p:nvPr>
        </p:nvSpPr>
        <p:spPr>
          <a:xfrm>
            <a:off x="304800" y="152400"/>
            <a:ext cx="861060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SzPts val="1400"/>
              <a:buFont typeface="Tahoma"/>
              <a:buNone/>
            </a:pPr>
            <a:r>
              <a:rPr lang="en-US" sz="3200" b="0" i="0" u="none" strike="noStrike" cap="none">
                <a:solidFill>
                  <a:schemeClr val="accent2"/>
                </a:solidFill>
                <a:latin typeface="Tahoma"/>
                <a:ea typeface="Tahoma"/>
                <a:cs typeface="Tahoma"/>
                <a:sym typeface="Tahoma"/>
              </a:rPr>
              <a:t>Course Policies: Attendance</a:t>
            </a:r>
            <a:endParaRPr/>
          </a:p>
        </p:txBody>
      </p:sp>
      <p:sp>
        <p:nvSpPr>
          <p:cNvPr id="362" name="Google Shape;362;p22"/>
          <p:cNvSpPr txBox="1">
            <a:spLocks noGrp="1"/>
          </p:cNvSpPr>
          <p:nvPr>
            <p:ph type="body" idx="1"/>
          </p:nvPr>
        </p:nvSpPr>
        <p:spPr>
          <a:xfrm>
            <a:off x="304800" y="914400"/>
            <a:ext cx="8686800" cy="5562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3333FF"/>
              </a:buClr>
              <a:buSzPts val="2400"/>
              <a:buFont typeface="Noto Sans Symbols"/>
              <a:buChar char="▪"/>
            </a:pPr>
            <a:r>
              <a:rPr lang="en-US" sz="2400" b="0" i="0" u="none" strike="noStrike" cap="none">
                <a:solidFill>
                  <a:schemeClr val="accent2"/>
                </a:solidFill>
                <a:latin typeface="Tahoma"/>
                <a:ea typeface="Tahoma"/>
                <a:cs typeface="Tahoma"/>
                <a:sym typeface="Tahoma"/>
              </a:rPr>
              <a:t>1 point (of final grade) will be taken off for each absence without a valid reason</a:t>
            </a:r>
            <a:endParaRPr/>
          </a:p>
          <a:p>
            <a:pPr marL="342900" marR="0" lvl="0" indent="-342900" algn="l" rtl="0">
              <a:lnSpc>
                <a:spcPct val="90000"/>
              </a:lnSpc>
              <a:spcBef>
                <a:spcPts val="480"/>
              </a:spcBef>
              <a:spcAft>
                <a:spcPts val="0"/>
              </a:spcAft>
              <a:buClr>
                <a:srgbClr val="3333FF"/>
              </a:buClr>
              <a:buSzPts val="2400"/>
              <a:buFont typeface="Noto Sans Symbols"/>
              <a:buNone/>
            </a:pPr>
            <a:endParaRPr sz="1400" b="0" i="0" u="none" strike="noStrike" cap="none">
              <a:solidFill>
                <a:schemeClr val="accent2"/>
              </a:solidFill>
              <a:latin typeface="Tahoma"/>
              <a:ea typeface="Tahoma"/>
              <a:cs typeface="Tahoma"/>
              <a:sym typeface="Tahoma"/>
            </a:endParaRPr>
          </a:p>
          <a:p>
            <a:pPr marL="342900" marR="0" lvl="0" indent="-342900" algn="l" rtl="0">
              <a:lnSpc>
                <a:spcPct val="90000"/>
              </a:lnSpc>
              <a:spcBef>
                <a:spcPts val="480"/>
              </a:spcBef>
              <a:spcAft>
                <a:spcPts val="0"/>
              </a:spcAft>
              <a:buClr>
                <a:srgbClr val="3333FF"/>
              </a:buClr>
              <a:buSzPts val="2400"/>
              <a:buFont typeface="Noto Sans Symbols"/>
              <a:buChar char="▪"/>
            </a:pPr>
            <a:r>
              <a:rPr lang="en-US" sz="2400" b="0" i="0" u="none" strike="noStrike" cap="none">
                <a:solidFill>
                  <a:schemeClr val="accent2"/>
                </a:solidFill>
                <a:latin typeface="Tahoma"/>
                <a:ea typeface="Tahoma"/>
                <a:cs typeface="Tahoma"/>
                <a:sym typeface="Tahoma"/>
              </a:rPr>
              <a:t>Fail if you miss 3 classes (even with valid reasons)</a:t>
            </a:r>
            <a:endParaRPr/>
          </a:p>
          <a:p>
            <a:pPr marL="342900" marR="0" lvl="0" indent="-342900" algn="l" rtl="0">
              <a:lnSpc>
                <a:spcPct val="90000"/>
              </a:lnSpc>
              <a:spcBef>
                <a:spcPts val="480"/>
              </a:spcBef>
              <a:spcAft>
                <a:spcPts val="0"/>
              </a:spcAft>
              <a:buClr>
                <a:srgbClr val="3333FF"/>
              </a:buClr>
              <a:buSzPts val="2400"/>
              <a:buFont typeface="Noto Sans Symbols"/>
              <a:buNone/>
            </a:pPr>
            <a:endParaRPr sz="1200" b="0" i="0" u="none" strike="noStrike" cap="none">
              <a:solidFill>
                <a:schemeClr val="accent2"/>
              </a:solidFill>
              <a:latin typeface="Tahoma"/>
              <a:ea typeface="Tahoma"/>
              <a:cs typeface="Tahoma"/>
              <a:sym typeface="Tahoma"/>
            </a:endParaRPr>
          </a:p>
          <a:p>
            <a:pPr marL="342900" marR="0" lvl="0" indent="-342900" algn="l" rtl="0">
              <a:lnSpc>
                <a:spcPct val="90000"/>
              </a:lnSpc>
              <a:spcBef>
                <a:spcPts val="480"/>
              </a:spcBef>
              <a:spcAft>
                <a:spcPts val="0"/>
              </a:spcAft>
              <a:buClr>
                <a:srgbClr val="3333FF"/>
              </a:buClr>
              <a:buSzPts val="2400"/>
              <a:buFont typeface="Noto Sans Symbols"/>
              <a:buChar char="▪"/>
            </a:pPr>
            <a:r>
              <a:rPr lang="en-US" sz="2400" b="0" i="0" u="none" strike="noStrike" cap="none">
                <a:solidFill>
                  <a:schemeClr val="accent2"/>
                </a:solidFill>
                <a:latin typeface="Tahoma"/>
                <a:ea typeface="Tahoma"/>
                <a:cs typeface="Tahoma"/>
                <a:sym typeface="Tahoma"/>
              </a:rPr>
              <a:t>Inform us early if you need to attend the other section with valid reasons</a:t>
            </a:r>
            <a:endParaRPr/>
          </a:p>
          <a:p>
            <a:pPr marL="742950" marR="0" lvl="1" indent="-285750" algn="l" rtl="0">
              <a:lnSpc>
                <a:spcPct val="90000"/>
              </a:lnSpc>
              <a:spcBef>
                <a:spcPts val="400"/>
              </a:spcBef>
              <a:spcAft>
                <a:spcPts val="0"/>
              </a:spcAft>
              <a:buClr>
                <a:srgbClr val="FF0000"/>
              </a:buClr>
              <a:buSzPts val="2000"/>
              <a:buFont typeface="Noto Sans Symbols"/>
              <a:buChar char="▪"/>
            </a:pPr>
            <a:r>
              <a:rPr lang="en-US" sz="2000" b="0" i="0" u="none" strike="noStrike" cap="none">
                <a:solidFill>
                  <a:schemeClr val="accent2"/>
                </a:solidFill>
                <a:latin typeface="Tahoma"/>
                <a:ea typeface="Tahoma"/>
                <a:cs typeface="Tahoma"/>
                <a:sym typeface="Tahoma"/>
              </a:rPr>
              <a:t>Email your lecturer, instructor and TAs with your reasons</a:t>
            </a:r>
            <a:endParaRPr/>
          </a:p>
          <a:p>
            <a:pPr marL="742950" marR="0" lvl="1" indent="-285750" algn="l" rtl="0">
              <a:lnSpc>
                <a:spcPct val="90000"/>
              </a:lnSpc>
              <a:spcBef>
                <a:spcPts val="400"/>
              </a:spcBef>
              <a:spcAft>
                <a:spcPts val="0"/>
              </a:spcAft>
              <a:buClr>
                <a:srgbClr val="FF0000"/>
              </a:buClr>
              <a:buSzPts val="2000"/>
              <a:buFont typeface="Noto Sans Symbols"/>
              <a:buChar char="▪"/>
            </a:pPr>
            <a:r>
              <a:rPr lang="en-US" sz="2000"/>
              <a:t>We </a:t>
            </a:r>
            <a:r>
              <a:rPr lang="en-US" sz="2000" b="0" i="0" u="none" strike="noStrike" cap="none">
                <a:solidFill>
                  <a:schemeClr val="accent2"/>
                </a:solidFill>
                <a:latin typeface="Tahoma"/>
                <a:ea typeface="Tahoma"/>
                <a:cs typeface="Tahoma"/>
                <a:sym typeface="Tahoma"/>
              </a:rPr>
              <a:t>will need to check if there is space available in the other section (safe distancing requirements)</a:t>
            </a:r>
            <a:endParaRPr/>
          </a:p>
          <a:p>
            <a:pPr marL="342900" marR="0" lvl="0" indent="-342900" algn="l" rtl="0">
              <a:lnSpc>
                <a:spcPct val="100000"/>
              </a:lnSpc>
              <a:spcBef>
                <a:spcPts val="480"/>
              </a:spcBef>
              <a:spcAft>
                <a:spcPts val="0"/>
              </a:spcAft>
              <a:buClr>
                <a:srgbClr val="3333FF"/>
              </a:buClr>
              <a:buSzPts val="2400"/>
              <a:buFont typeface="Noto Sans Symbols"/>
              <a:buNone/>
            </a:pPr>
            <a:endParaRPr sz="1200" b="0" i="0" u="none" strike="noStrike" cap="none">
              <a:solidFill>
                <a:schemeClr val="accent2"/>
              </a:solidFill>
              <a:latin typeface="Tahoma"/>
              <a:ea typeface="Tahoma"/>
              <a:cs typeface="Tahoma"/>
              <a:sym typeface="Tahoma"/>
            </a:endParaRPr>
          </a:p>
          <a:p>
            <a:pPr marL="342900" marR="0" lvl="0" indent="-342900" algn="l" rtl="0">
              <a:lnSpc>
                <a:spcPct val="100000"/>
              </a:lnSpc>
              <a:spcBef>
                <a:spcPts val="480"/>
              </a:spcBef>
              <a:spcAft>
                <a:spcPts val="0"/>
              </a:spcAft>
              <a:buClr>
                <a:srgbClr val="3333FF"/>
              </a:buClr>
              <a:buSzPts val="2400"/>
              <a:buFont typeface="Noto Sans Symbols"/>
              <a:buChar char="▪"/>
            </a:pPr>
            <a:r>
              <a:rPr lang="en-US" sz="2400" b="0" i="0" u="none" strike="noStrike" cap="none">
                <a:solidFill>
                  <a:schemeClr val="accent2"/>
                </a:solidFill>
                <a:latin typeface="Tahoma"/>
                <a:ea typeface="Tahoma"/>
                <a:cs typeface="Tahoma"/>
                <a:sym typeface="Tahoma"/>
              </a:rPr>
              <a:t>Grades</a:t>
            </a:r>
            <a:endParaRPr/>
          </a:p>
          <a:p>
            <a:pPr marL="742950" marR="0" lvl="1" indent="-285750" algn="l" rtl="0">
              <a:lnSpc>
                <a:spcPct val="100000"/>
              </a:lnSpc>
              <a:spcBef>
                <a:spcPts val="400"/>
              </a:spcBef>
              <a:spcAft>
                <a:spcPts val="0"/>
              </a:spcAft>
              <a:buClr>
                <a:srgbClr val="FF0000"/>
              </a:buClr>
              <a:buSzPts val="2000"/>
              <a:buFont typeface="Noto Sans Symbols"/>
              <a:buChar char="▪"/>
            </a:pPr>
            <a:r>
              <a:rPr lang="en-US" sz="2000" b="0" i="0" u="none" strike="noStrike" cap="none">
                <a:solidFill>
                  <a:schemeClr val="accent2"/>
                </a:solidFill>
                <a:latin typeface="Tahoma"/>
                <a:ea typeface="Tahoma"/>
                <a:cs typeface="Tahoma"/>
                <a:sym typeface="Tahoma"/>
              </a:rPr>
              <a:t>If you appeal for a re-grading, marks may be taken off</a:t>
            </a:r>
            <a:endParaRPr/>
          </a:p>
          <a:p>
            <a:pPr marL="742950" lvl="1" indent="-285750" algn="l" rtl="0">
              <a:lnSpc>
                <a:spcPct val="100000"/>
              </a:lnSpc>
              <a:spcBef>
                <a:spcPts val="400"/>
              </a:spcBef>
              <a:spcAft>
                <a:spcPts val="0"/>
              </a:spcAft>
              <a:buSzPts val="2000"/>
              <a:buChar char="▪"/>
            </a:pPr>
            <a:r>
              <a:rPr lang="en-US" sz="2000" b="0" i="0" u="none" strike="noStrike" cap="none">
                <a:solidFill>
                  <a:schemeClr val="accent2"/>
                </a:solidFill>
                <a:latin typeface="Tahoma"/>
                <a:ea typeface="Tahoma"/>
                <a:cs typeface="Tahoma"/>
                <a:sym typeface="Tahoma"/>
              </a:rPr>
              <a:t>Final grade appeal </a:t>
            </a:r>
            <a:r>
              <a:rPr lang="en-US" sz="2000"/>
              <a:t>window (tests / final) is </a:t>
            </a:r>
            <a:r>
              <a:rPr lang="en-US" sz="2000" b="0" i="0" u="none" strike="noStrike" cap="none">
                <a:solidFill>
                  <a:schemeClr val="accent2"/>
                </a:solidFill>
                <a:latin typeface="Tahoma"/>
                <a:ea typeface="Tahoma"/>
                <a:cs typeface="Tahoma"/>
                <a:sym typeface="Tahoma"/>
              </a:rPr>
              <a:t>3 days</a:t>
            </a:r>
            <a:endParaRPr/>
          </a:p>
          <a:p>
            <a:pPr marL="342900" marR="0" lvl="0" indent="-342900" algn="l" rtl="0">
              <a:lnSpc>
                <a:spcPct val="90000"/>
              </a:lnSpc>
              <a:spcBef>
                <a:spcPts val="400"/>
              </a:spcBef>
              <a:spcAft>
                <a:spcPts val="0"/>
              </a:spcAft>
              <a:buClr>
                <a:srgbClr val="3333FF"/>
              </a:buClr>
              <a:buSzPts val="2000"/>
              <a:buFont typeface="Noto Sans Symbols"/>
              <a:buNone/>
            </a:pPr>
            <a:endParaRPr sz="2000" b="0" i="0" u="none" strike="noStrike" cap="none">
              <a:solidFill>
                <a:schemeClr val="accent2"/>
              </a:solidFill>
              <a:latin typeface="Tahoma"/>
              <a:ea typeface="Tahoma"/>
              <a:cs typeface="Tahoma"/>
              <a:sym typeface="Tahoma"/>
            </a:endParaRPr>
          </a:p>
          <a:p>
            <a:pPr marL="342900" marR="0" lvl="0" indent="-342900" algn="l" rtl="0">
              <a:lnSpc>
                <a:spcPct val="90000"/>
              </a:lnSpc>
              <a:spcBef>
                <a:spcPts val="400"/>
              </a:spcBef>
              <a:spcAft>
                <a:spcPts val="0"/>
              </a:spcAft>
              <a:buClr>
                <a:srgbClr val="3333FF"/>
              </a:buClr>
              <a:buSzPts val="2000"/>
              <a:buFont typeface="Noto Sans Symbols"/>
              <a:buNone/>
            </a:pPr>
            <a:endParaRPr sz="2000" b="0" i="0" u="none" strike="noStrike" cap="none">
              <a:solidFill>
                <a:schemeClr val="accent2"/>
              </a:solidFill>
              <a:latin typeface="Tahoma"/>
              <a:ea typeface="Tahoma"/>
              <a:cs typeface="Tahoma"/>
              <a:sym typeface="Tahoma"/>
            </a:endParaRPr>
          </a:p>
          <a:p>
            <a:pPr marL="342900" marR="0" lvl="0" indent="-342900" algn="l" rtl="0">
              <a:lnSpc>
                <a:spcPct val="90000"/>
              </a:lnSpc>
              <a:spcBef>
                <a:spcPts val="400"/>
              </a:spcBef>
              <a:spcAft>
                <a:spcPts val="0"/>
              </a:spcAft>
              <a:buClr>
                <a:srgbClr val="3333FF"/>
              </a:buClr>
              <a:buSzPts val="2000"/>
              <a:buFont typeface="Noto Sans Symbols"/>
              <a:buNone/>
            </a:pPr>
            <a:endParaRPr sz="2000" b="0" i="0" u="none" strike="noStrike" cap="none">
              <a:solidFill>
                <a:schemeClr val="accent2"/>
              </a:solidFill>
              <a:latin typeface="Tahoma"/>
              <a:ea typeface="Tahoma"/>
              <a:cs typeface="Tahoma"/>
              <a:sym typeface="Tahoma"/>
            </a:endParaRPr>
          </a:p>
          <a:p>
            <a:pPr marL="342900" marR="0" lvl="0" indent="-342900" algn="l" rtl="0">
              <a:lnSpc>
                <a:spcPct val="90000"/>
              </a:lnSpc>
              <a:spcBef>
                <a:spcPts val="480"/>
              </a:spcBef>
              <a:spcAft>
                <a:spcPts val="0"/>
              </a:spcAft>
              <a:buClr>
                <a:srgbClr val="3333FF"/>
              </a:buClr>
              <a:buSzPts val="2400"/>
              <a:buFont typeface="Noto Sans Symbols"/>
              <a:buNone/>
            </a:pPr>
            <a:endParaRPr sz="2400" b="0" i="0" u="none" strike="noStrike" cap="none">
              <a:solidFill>
                <a:schemeClr val="accent2"/>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3"/>
          <p:cNvSpPr txBox="1">
            <a:spLocks noGrp="1"/>
          </p:cNvSpPr>
          <p:nvPr>
            <p:ph type="sldNum" idx="12"/>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endParaRPr/>
          </a:p>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fld id="{00000000-1234-1234-1234-123412341234}" type="slidenum">
              <a:rPr lang="en-US" sz="800" b="1">
                <a:solidFill>
                  <a:schemeClr val="lt1"/>
                </a:solidFill>
                <a:latin typeface="Tahoma"/>
                <a:ea typeface="Tahoma"/>
                <a:cs typeface="Tahoma"/>
                <a:sym typeface="Tahoma"/>
              </a:rPr>
              <a:t>13</a:t>
            </a:fld>
            <a:endParaRPr sz="800" b="1">
              <a:solidFill>
                <a:schemeClr val="lt1"/>
              </a:solidFill>
              <a:latin typeface="Tahoma"/>
              <a:ea typeface="Tahoma"/>
              <a:cs typeface="Tahoma"/>
              <a:sym typeface="Tahoma"/>
            </a:endParaRPr>
          </a:p>
        </p:txBody>
      </p:sp>
      <p:sp>
        <p:nvSpPr>
          <p:cNvPr id="369" name="Google Shape;369;p23"/>
          <p:cNvSpPr txBox="1">
            <a:spLocks noGrp="1"/>
          </p:cNvSpPr>
          <p:nvPr>
            <p:ph type="title"/>
          </p:nvPr>
        </p:nvSpPr>
        <p:spPr>
          <a:xfrm>
            <a:off x="304800" y="152400"/>
            <a:ext cx="861060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SzPts val="1400"/>
              <a:buFont typeface="Tahoma"/>
              <a:buNone/>
            </a:pPr>
            <a:r>
              <a:rPr lang="en-US" sz="3200" b="0" i="0" u="none" strike="noStrike" cap="none">
                <a:solidFill>
                  <a:schemeClr val="accent2"/>
                </a:solidFill>
                <a:latin typeface="Tahoma"/>
                <a:ea typeface="Tahoma"/>
                <a:cs typeface="Tahoma"/>
                <a:sym typeface="Tahoma"/>
              </a:rPr>
              <a:t>Class Timings</a:t>
            </a:r>
            <a:endParaRPr/>
          </a:p>
        </p:txBody>
      </p:sp>
      <p:sp>
        <p:nvSpPr>
          <p:cNvPr id="370" name="Google Shape;370;p23"/>
          <p:cNvSpPr txBox="1">
            <a:spLocks noGrp="1"/>
          </p:cNvSpPr>
          <p:nvPr>
            <p:ph type="body" idx="1"/>
          </p:nvPr>
        </p:nvSpPr>
        <p:spPr>
          <a:xfrm>
            <a:off x="304800" y="914400"/>
            <a:ext cx="8610600" cy="5562600"/>
          </a:xfrm>
          <a:prstGeom prst="rect">
            <a:avLst/>
          </a:prstGeom>
          <a:noFill/>
          <a:ln>
            <a:noFill/>
          </a:ln>
        </p:spPr>
        <p:txBody>
          <a:bodyPr spcFirstLastPara="1" wrap="square" lIns="91425" tIns="45700" rIns="91425" bIns="45700" anchor="t" anchorCtr="0">
            <a:noAutofit/>
          </a:bodyPr>
          <a:lstStyle/>
          <a:p>
            <a:pPr marL="742950" marR="0" lvl="1" indent="-285750" algn="l" rtl="0">
              <a:lnSpc>
                <a:spcPct val="90000"/>
              </a:lnSpc>
              <a:spcBef>
                <a:spcPts val="0"/>
              </a:spcBef>
              <a:spcAft>
                <a:spcPts val="0"/>
              </a:spcAft>
              <a:buClr>
                <a:srgbClr val="FF0000"/>
              </a:buClr>
              <a:buSzPts val="2000"/>
              <a:buFont typeface="Noto Sans Symbols"/>
              <a:buNone/>
            </a:pPr>
            <a:endParaRPr sz="2000" b="0" i="0" u="none" strike="noStrike" cap="none">
              <a:solidFill>
                <a:schemeClr val="accent2"/>
              </a:solidFill>
              <a:latin typeface="Tahoma"/>
              <a:ea typeface="Tahoma"/>
              <a:cs typeface="Tahoma"/>
              <a:sym typeface="Tahoma"/>
            </a:endParaRPr>
          </a:p>
          <a:p>
            <a:pPr marL="342900" marR="0" lvl="0" indent="-342900" algn="l" rtl="0">
              <a:lnSpc>
                <a:spcPct val="90000"/>
              </a:lnSpc>
              <a:spcBef>
                <a:spcPts val="480"/>
              </a:spcBef>
              <a:spcAft>
                <a:spcPts val="0"/>
              </a:spcAft>
              <a:buClr>
                <a:srgbClr val="3333FF"/>
              </a:buClr>
              <a:buSzPts val="2400"/>
              <a:buFont typeface="Noto Sans Symbols"/>
              <a:buNone/>
            </a:pPr>
            <a:endParaRPr sz="2400" b="0" i="0" u="none" strike="noStrike" cap="none">
              <a:solidFill>
                <a:schemeClr val="accent2"/>
              </a:solidFill>
              <a:latin typeface="Tahoma"/>
              <a:ea typeface="Tahoma"/>
              <a:cs typeface="Tahoma"/>
              <a:sym typeface="Tahoma"/>
            </a:endParaRPr>
          </a:p>
          <a:p>
            <a:pPr marL="342900" marR="0" lvl="0" indent="-342900" algn="l" rtl="0">
              <a:lnSpc>
                <a:spcPct val="90000"/>
              </a:lnSpc>
              <a:spcBef>
                <a:spcPts val="480"/>
              </a:spcBef>
              <a:spcAft>
                <a:spcPts val="0"/>
              </a:spcAft>
              <a:buClr>
                <a:srgbClr val="3333FF"/>
              </a:buClr>
              <a:buSzPts val="2400"/>
              <a:buFont typeface="Noto Sans Symbols"/>
              <a:buNone/>
            </a:pPr>
            <a:endParaRPr sz="2400" b="0" i="0" u="none" strike="noStrike" cap="none">
              <a:solidFill>
                <a:schemeClr val="accent2"/>
              </a:solidFill>
              <a:latin typeface="Tahoma"/>
              <a:ea typeface="Tahoma"/>
              <a:cs typeface="Tahoma"/>
              <a:sym typeface="Tahoma"/>
            </a:endParaRPr>
          </a:p>
          <a:p>
            <a:pPr marL="342900" marR="0" lvl="0" indent="-342900" algn="l" rtl="0">
              <a:lnSpc>
                <a:spcPct val="90000"/>
              </a:lnSpc>
              <a:spcBef>
                <a:spcPts val="480"/>
              </a:spcBef>
              <a:spcAft>
                <a:spcPts val="0"/>
              </a:spcAft>
              <a:buClr>
                <a:srgbClr val="3333FF"/>
              </a:buClr>
              <a:buSzPts val="2400"/>
              <a:buFont typeface="Noto Sans Symbols"/>
              <a:buNone/>
            </a:pPr>
            <a:endParaRPr sz="2400" b="0" i="0" u="none" strike="noStrike" cap="none">
              <a:solidFill>
                <a:schemeClr val="accent2"/>
              </a:solidFill>
              <a:latin typeface="Tahoma"/>
              <a:ea typeface="Tahoma"/>
              <a:cs typeface="Tahoma"/>
              <a:sym typeface="Tahoma"/>
            </a:endParaRPr>
          </a:p>
        </p:txBody>
      </p:sp>
      <p:graphicFrame>
        <p:nvGraphicFramePr>
          <p:cNvPr id="371" name="Google Shape;371;p23"/>
          <p:cNvGraphicFramePr/>
          <p:nvPr/>
        </p:nvGraphicFramePr>
        <p:xfrm>
          <a:off x="433455" y="1398427"/>
          <a:ext cx="3000000" cy="3000000"/>
        </p:xfrm>
        <a:graphic>
          <a:graphicData uri="http://schemas.openxmlformats.org/drawingml/2006/table">
            <a:tbl>
              <a:tblPr>
                <a:noFill/>
                <a:tableStyleId>{9EAD6657-7D1A-4DE6-B70F-5EAACC3CB284}</a:tableStyleId>
              </a:tblPr>
              <a:tblGrid>
                <a:gridCol w="1520175">
                  <a:extLst>
                    <a:ext uri="{9D8B030D-6E8A-4147-A177-3AD203B41FA5}">
                      <a16:colId xmlns:a16="http://schemas.microsoft.com/office/drawing/2014/main" val="20000"/>
                    </a:ext>
                  </a:extLst>
                </a:gridCol>
                <a:gridCol w="895500">
                  <a:extLst>
                    <a:ext uri="{9D8B030D-6E8A-4147-A177-3AD203B41FA5}">
                      <a16:colId xmlns:a16="http://schemas.microsoft.com/office/drawing/2014/main" val="20001"/>
                    </a:ext>
                  </a:extLst>
                </a:gridCol>
                <a:gridCol w="474425">
                  <a:extLst>
                    <a:ext uri="{9D8B030D-6E8A-4147-A177-3AD203B41FA5}">
                      <a16:colId xmlns:a16="http://schemas.microsoft.com/office/drawing/2014/main" val="20002"/>
                    </a:ext>
                  </a:extLst>
                </a:gridCol>
                <a:gridCol w="780650">
                  <a:extLst>
                    <a:ext uri="{9D8B030D-6E8A-4147-A177-3AD203B41FA5}">
                      <a16:colId xmlns:a16="http://schemas.microsoft.com/office/drawing/2014/main" val="20003"/>
                    </a:ext>
                  </a:extLst>
                </a:gridCol>
                <a:gridCol w="1431425">
                  <a:extLst>
                    <a:ext uri="{9D8B030D-6E8A-4147-A177-3AD203B41FA5}">
                      <a16:colId xmlns:a16="http://schemas.microsoft.com/office/drawing/2014/main" val="20004"/>
                    </a:ext>
                  </a:extLst>
                </a:gridCol>
                <a:gridCol w="1523275">
                  <a:extLst>
                    <a:ext uri="{9D8B030D-6E8A-4147-A177-3AD203B41FA5}">
                      <a16:colId xmlns:a16="http://schemas.microsoft.com/office/drawing/2014/main" val="20005"/>
                    </a:ext>
                  </a:extLst>
                </a:gridCol>
                <a:gridCol w="1648000">
                  <a:extLst>
                    <a:ext uri="{9D8B030D-6E8A-4147-A177-3AD203B41FA5}">
                      <a16:colId xmlns:a16="http://schemas.microsoft.com/office/drawing/2014/main" val="20006"/>
                    </a:ext>
                  </a:extLst>
                </a:gridCol>
              </a:tblGrid>
              <a:tr h="229275">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b="1" i="0" u="none" strike="noStrike" cap="none">
                          <a:solidFill>
                            <a:schemeClr val="accent2"/>
                          </a:solidFill>
                          <a:latin typeface="Tahoma"/>
                          <a:ea typeface="Tahoma"/>
                          <a:cs typeface="Tahoma"/>
                          <a:sym typeface="Tahoma"/>
                        </a:rPr>
                        <a:t>Day of Week</a:t>
                      </a:r>
                      <a:endParaRPr sz="1400" u="none" strike="noStrike" cap="none"/>
                    </a:p>
                  </a:txBody>
                  <a:tcPr marL="92075" marR="92075" marT="46025" marB="460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E0E3"/>
                    </a:solidFill>
                  </a:tcPr>
                </a:tc>
                <a:tc gridSpan="3">
                  <a:txBody>
                    <a:bodyPr/>
                    <a:lstStyle/>
                    <a:p>
                      <a:pPr marL="0" marR="0" lvl="0" indent="0" algn="ctr" rtl="0">
                        <a:lnSpc>
                          <a:spcPct val="100000"/>
                        </a:lnSpc>
                        <a:spcBef>
                          <a:spcPts val="0"/>
                        </a:spcBef>
                        <a:spcAft>
                          <a:spcPts val="0"/>
                        </a:spcAft>
                        <a:buClr>
                          <a:schemeClr val="accent2"/>
                        </a:buClr>
                        <a:buSzPts val="1400"/>
                        <a:buFont typeface="Tahoma"/>
                        <a:buNone/>
                      </a:pPr>
                      <a:r>
                        <a:rPr lang="en-US" sz="1400" b="1" u="none" strike="noStrike" cap="none">
                          <a:solidFill>
                            <a:schemeClr val="accent2"/>
                          </a:solidFill>
                          <a:latin typeface="Tahoma"/>
                          <a:ea typeface="Tahoma"/>
                          <a:cs typeface="Tahoma"/>
                          <a:sym typeface="Tahoma"/>
                        </a:rPr>
                        <a:t>Time</a:t>
                      </a:r>
                      <a:endParaRPr sz="1400" u="none" strike="noStrike" cap="none"/>
                    </a:p>
                  </a:txBody>
                  <a:tcPr marL="92075" marR="92075" marT="46025" marB="460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E0E3"/>
                    </a:solidFill>
                  </a:tcPr>
                </a:tc>
                <a:tc hMerge="1">
                  <a:txBody>
                    <a:bodyPr/>
                    <a:lstStyle/>
                    <a:p>
                      <a:endParaRPr lang="en-US"/>
                    </a:p>
                  </a:txBody>
                  <a:tcPr/>
                </a:tc>
                <a:tc hMerge="1">
                  <a:txBody>
                    <a:bodyPr/>
                    <a:lstStyle/>
                    <a:p>
                      <a:endParaRPr lang="en-US"/>
                    </a:p>
                  </a:txBody>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b="1" i="0" u="none" strike="noStrike" cap="none">
                          <a:solidFill>
                            <a:schemeClr val="accent2"/>
                          </a:solidFill>
                          <a:latin typeface="Tahoma"/>
                          <a:ea typeface="Tahoma"/>
                          <a:cs typeface="Tahoma"/>
                          <a:sym typeface="Tahoma"/>
                        </a:rPr>
                        <a:t>Section</a:t>
                      </a:r>
                      <a:endParaRPr sz="1400" u="none" strike="noStrike" cap="none"/>
                    </a:p>
                  </a:txBody>
                  <a:tcPr marL="92075" marR="92075" marT="46025" marB="460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E0E3"/>
                    </a:solidFill>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b="1" u="none" strike="noStrike" cap="none">
                          <a:solidFill>
                            <a:schemeClr val="accent2"/>
                          </a:solidFill>
                          <a:latin typeface="Tahoma"/>
                          <a:ea typeface="Tahoma"/>
                          <a:cs typeface="Tahoma"/>
                          <a:sym typeface="Tahoma"/>
                        </a:rPr>
                        <a:t>Faculty</a:t>
                      </a:r>
                      <a:endParaRPr sz="1400" u="none" strike="noStrike" cap="none"/>
                    </a:p>
                  </a:txBody>
                  <a:tcPr marL="92075" marR="92075" marT="46025" marB="460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E0E3"/>
                    </a:solidFill>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b="1" i="0" u="none" strike="noStrike" cap="none">
                          <a:solidFill>
                            <a:schemeClr val="accent2"/>
                          </a:solidFill>
                          <a:latin typeface="Tahoma"/>
                          <a:ea typeface="Tahoma"/>
                          <a:cs typeface="Tahoma"/>
                          <a:sym typeface="Tahoma"/>
                        </a:rPr>
                        <a:t>Venue</a:t>
                      </a:r>
                      <a:endParaRPr sz="1400" u="none" strike="noStrike" cap="none"/>
                    </a:p>
                  </a:txBody>
                  <a:tcPr marL="92075" marR="92075" marT="46025" marB="460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E0E3"/>
                    </a:solidFill>
                  </a:tcPr>
                </a:tc>
                <a:extLst>
                  <a:ext uri="{0D108BD9-81ED-4DB2-BD59-A6C34878D82A}">
                    <a16:rowId xmlns:a16="http://schemas.microsoft.com/office/drawing/2014/main" val="10000"/>
                  </a:ext>
                </a:extLst>
              </a:tr>
              <a:tr h="262825">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u="none" strike="noStrike" cap="none">
                          <a:solidFill>
                            <a:schemeClr val="accent2"/>
                          </a:solidFill>
                          <a:latin typeface="Tahoma"/>
                          <a:ea typeface="Tahoma"/>
                          <a:cs typeface="Tahoma"/>
                          <a:sym typeface="Tahoma"/>
                        </a:rPr>
                        <a:t>Wed</a:t>
                      </a:r>
                      <a:endParaRPr sz="1400" u="none" strike="noStrike" cap="none">
                        <a:solidFill>
                          <a:schemeClr val="accent2"/>
                        </a:solidFill>
                        <a:latin typeface="Tahoma"/>
                        <a:ea typeface="Tahoma"/>
                        <a:cs typeface="Tahoma"/>
                        <a:sym typeface="Tahoma"/>
                      </a:endParaRPr>
                    </a:p>
                  </a:txBody>
                  <a:tcPr marL="92075" marR="92075" marT="46025" marB="460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u="none" strike="noStrike" cap="none">
                          <a:solidFill>
                            <a:schemeClr val="accent2"/>
                          </a:solidFill>
                          <a:latin typeface="Tahoma"/>
                          <a:ea typeface="Tahoma"/>
                          <a:cs typeface="Tahoma"/>
                          <a:sym typeface="Tahoma"/>
                        </a:rPr>
                        <a:t>15:30</a:t>
                      </a:r>
                      <a:endParaRPr sz="1400" u="none" strike="noStrike" cap="none"/>
                    </a:p>
                  </a:txBody>
                  <a:tcPr marL="92075" marR="92075" marT="46025" marB="460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3333FF"/>
                        </a:buClr>
                        <a:buSzPts val="1400"/>
                        <a:buFont typeface="Noto Sans Symbols"/>
                        <a:buNone/>
                      </a:pPr>
                      <a:r>
                        <a:rPr lang="en-US" sz="1400" b="0" i="0" u="none" strike="noStrike" cap="none">
                          <a:solidFill>
                            <a:schemeClr val="accent2"/>
                          </a:solidFill>
                          <a:latin typeface="Tahoma"/>
                          <a:ea typeface="Tahoma"/>
                          <a:cs typeface="Tahoma"/>
                          <a:sym typeface="Tahoma"/>
                        </a:rPr>
                        <a:t>-</a:t>
                      </a:r>
                      <a:endParaRPr sz="1400" u="none" strike="noStrike" cap="none"/>
                    </a:p>
                  </a:txBody>
                  <a:tcPr marL="92075" marR="92075" marT="46025" marB="460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u="none" strike="noStrike" cap="none">
                          <a:solidFill>
                            <a:schemeClr val="accent2"/>
                          </a:solidFill>
                          <a:latin typeface="Tahoma"/>
                          <a:ea typeface="Tahoma"/>
                          <a:cs typeface="Tahoma"/>
                          <a:sym typeface="Tahoma"/>
                        </a:rPr>
                        <a:t>18:45</a:t>
                      </a:r>
                      <a:endParaRPr sz="1400" u="none" strike="noStrike" cap="none"/>
                    </a:p>
                  </a:txBody>
                  <a:tcPr marL="92075" marR="92075" marT="46025" marB="46025">
                    <a:lnL w="9525" cap="flat" cmpd="sng">
                      <a:solidFill>
                        <a:srgbClr val="000000">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b="0" i="0" u="none" strike="noStrike" cap="none">
                          <a:solidFill>
                            <a:schemeClr val="accent2"/>
                          </a:solidFill>
                          <a:latin typeface="Tahoma"/>
                          <a:ea typeface="Tahoma"/>
                          <a:cs typeface="Tahoma"/>
                          <a:sym typeface="Tahoma"/>
                        </a:rPr>
                        <a:t>1</a:t>
                      </a:r>
                      <a:endParaRPr sz="1400" u="none" strike="noStrike" cap="none"/>
                    </a:p>
                  </a:txBody>
                  <a:tcPr marL="92075" marR="92075" marT="46025" marB="460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u="none" strike="noStrike" cap="none">
                          <a:solidFill>
                            <a:schemeClr val="accent2"/>
                          </a:solidFill>
                          <a:latin typeface="Tahoma"/>
                          <a:ea typeface="Tahoma"/>
                          <a:cs typeface="Tahoma"/>
                          <a:sym typeface="Tahoma"/>
                        </a:rPr>
                        <a:t>David Lo</a:t>
                      </a:r>
                      <a:endParaRPr sz="1400" u="none" strike="noStrike" cap="none">
                        <a:solidFill>
                          <a:schemeClr val="accent2"/>
                        </a:solidFill>
                        <a:latin typeface="Tahoma"/>
                        <a:ea typeface="Tahoma"/>
                        <a:cs typeface="Tahoma"/>
                        <a:sym typeface="Tahoma"/>
                      </a:endParaRPr>
                    </a:p>
                  </a:txBody>
                  <a:tcPr marL="92075" marR="92075" marT="46025" marB="460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u="none" strike="noStrike" cap="none">
                          <a:solidFill>
                            <a:schemeClr val="accent2"/>
                          </a:solidFill>
                          <a:latin typeface="Tahoma"/>
                          <a:ea typeface="Tahoma"/>
                          <a:cs typeface="Tahoma"/>
                          <a:sym typeface="Tahoma"/>
                        </a:rPr>
                        <a:t>SIS SR 3.1</a:t>
                      </a:r>
                      <a:endParaRPr sz="1400" u="none" strike="noStrike" cap="none">
                        <a:solidFill>
                          <a:schemeClr val="accent2"/>
                        </a:solidFill>
                        <a:latin typeface="Tahoma"/>
                        <a:ea typeface="Tahoma"/>
                        <a:cs typeface="Tahoma"/>
                        <a:sym typeface="Tahoma"/>
                      </a:endParaRPr>
                    </a:p>
                  </a:txBody>
                  <a:tcPr marL="92075" marR="92075" marT="46025" marB="460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62825">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u="none" strike="noStrike" cap="none">
                          <a:solidFill>
                            <a:schemeClr val="accent2"/>
                          </a:solidFill>
                          <a:latin typeface="Tahoma"/>
                          <a:ea typeface="Tahoma"/>
                          <a:cs typeface="Tahoma"/>
                          <a:sym typeface="Tahoma"/>
                        </a:rPr>
                        <a:t>Thu</a:t>
                      </a:r>
                      <a:endParaRPr sz="1400" u="none" strike="noStrike" cap="none">
                        <a:solidFill>
                          <a:schemeClr val="accent2"/>
                        </a:solidFill>
                        <a:latin typeface="Tahoma"/>
                        <a:ea typeface="Tahoma"/>
                        <a:cs typeface="Tahoma"/>
                        <a:sym typeface="Tahoma"/>
                      </a:endParaRPr>
                    </a:p>
                  </a:txBody>
                  <a:tcPr marL="92075" marR="92075" marT="46025" marB="460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u="none" strike="noStrike" cap="none">
                          <a:solidFill>
                            <a:schemeClr val="accent2"/>
                          </a:solidFill>
                          <a:latin typeface="Tahoma"/>
                          <a:ea typeface="Tahoma"/>
                          <a:cs typeface="Tahoma"/>
                          <a:sym typeface="Tahoma"/>
                        </a:rPr>
                        <a:t>15:30</a:t>
                      </a:r>
                      <a:endParaRPr sz="1400" u="none" strike="noStrike" cap="none"/>
                    </a:p>
                  </a:txBody>
                  <a:tcPr marL="92075" marR="92075" marT="46025" marB="460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3333FF"/>
                        </a:buClr>
                        <a:buSzPts val="1400"/>
                        <a:buFont typeface="Noto Sans Symbols"/>
                        <a:buNone/>
                      </a:pPr>
                      <a:r>
                        <a:rPr lang="en-US" sz="1400" b="0" i="0" u="none" strike="noStrike" cap="none">
                          <a:solidFill>
                            <a:schemeClr val="accent2"/>
                          </a:solidFill>
                          <a:latin typeface="Tahoma"/>
                          <a:ea typeface="Tahoma"/>
                          <a:cs typeface="Tahoma"/>
                          <a:sym typeface="Tahoma"/>
                        </a:rPr>
                        <a:t>-</a:t>
                      </a:r>
                      <a:endParaRPr sz="1400" u="none" strike="noStrike" cap="none"/>
                    </a:p>
                  </a:txBody>
                  <a:tcPr marL="92075" marR="92075" marT="46025" marB="460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u="none" strike="noStrike" cap="none">
                          <a:solidFill>
                            <a:schemeClr val="accent2"/>
                          </a:solidFill>
                          <a:latin typeface="Tahoma"/>
                          <a:ea typeface="Tahoma"/>
                          <a:cs typeface="Tahoma"/>
                          <a:sym typeface="Tahoma"/>
                        </a:rPr>
                        <a:t>18:45</a:t>
                      </a:r>
                      <a:endParaRPr sz="1400" u="none" strike="noStrike" cap="none"/>
                    </a:p>
                  </a:txBody>
                  <a:tcPr marL="92075" marR="92075" marT="46025" marB="46025">
                    <a:lnL w="9525" cap="flat" cmpd="sng">
                      <a:solidFill>
                        <a:srgbClr val="000000">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b="0" i="0" u="none" strike="noStrike" cap="none">
                          <a:solidFill>
                            <a:schemeClr val="accent2"/>
                          </a:solidFill>
                          <a:latin typeface="Tahoma"/>
                          <a:ea typeface="Tahoma"/>
                          <a:cs typeface="Tahoma"/>
                          <a:sym typeface="Tahoma"/>
                        </a:rPr>
                        <a:t>2</a:t>
                      </a:r>
                      <a:endParaRPr sz="1400" u="none" strike="noStrike" cap="none"/>
                    </a:p>
                  </a:txBody>
                  <a:tcPr marL="92075" marR="92075" marT="46025" marB="460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u="none" strike="noStrike" cap="none">
                          <a:solidFill>
                            <a:schemeClr val="accent2"/>
                          </a:solidFill>
                          <a:latin typeface="Tahoma"/>
                          <a:ea typeface="Tahoma"/>
                          <a:cs typeface="Tahoma"/>
                          <a:sym typeface="Tahoma"/>
                        </a:rPr>
                        <a:t>David Lo</a:t>
                      </a:r>
                      <a:endParaRPr sz="1400" u="none" strike="noStrike" cap="none"/>
                    </a:p>
                  </a:txBody>
                  <a:tcPr marL="92075" marR="92075" marT="46025" marB="460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u="none" strike="noStrike" cap="none">
                          <a:solidFill>
                            <a:schemeClr val="accent2"/>
                          </a:solidFill>
                          <a:latin typeface="Tahoma"/>
                          <a:ea typeface="Tahoma"/>
                          <a:cs typeface="Tahoma"/>
                          <a:sym typeface="Tahoma"/>
                        </a:rPr>
                        <a:t>SIS SR 2.1</a:t>
                      </a:r>
                      <a:endParaRPr sz="1400" u="none" strike="noStrike" cap="none">
                        <a:solidFill>
                          <a:schemeClr val="accent2"/>
                        </a:solidFill>
                        <a:latin typeface="Tahoma"/>
                        <a:ea typeface="Tahoma"/>
                        <a:cs typeface="Tahoma"/>
                        <a:sym typeface="Tahoma"/>
                      </a:endParaRPr>
                    </a:p>
                  </a:txBody>
                  <a:tcPr marL="92075" marR="92075" marT="46025" marB="460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62825">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u="none" strike="noStrike" cap="none">
                          <a:solidFill>
                            <a:schemeClr val="accent2"/>
                          </a:solidFill>
                          <a:latin typeface="Tahoma"/>
                          <a:ea typeface="Tahoma"/>
                          <a:cs typeface="Tahoma"/>
                          <a:sym typeface="Tahoma"/>
                        </a:rPr>
                        <a:t>Fri</a:t>
                      </a:r>
                      <a:endParaRPr sz="1400" u="none" strike="noStrike" cap="none"/>
                    </a:p>
                  </a:txBody>
                  <a:tcPr marL="92075" marR="92075" marT="46025" marB="460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u="none" strike="noStrike" cap="none">
                          <a:solidFill>
                            <a:schemeClr val="accent2"/>
                          </a:solidFill>
                          <a:latin typeface="Tahoma"/>
                          <a:ea typeface="Tahoma"/>
                          <a:cs typeface="Tahoma"/>
                          <a:sym typeface="Tahoma"/>
                        </a:rPr>
                        <a:t>12:00</a:t>
                      </a:r>
                      <a:endParaRPr sz="1400" u="none" strike="noStrike" cap="none"/>
                    </a:p>
                  </a:txBody>
                  <a:tcPr marL="92075" marR="92075" marT="46025" marB="460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3333FF"/>
                        </a:buClr>
                        <a:buSzPts val="1400"/>
                        <a:buFont typeface="Noto Sans Symbols"/>
                        <a:buNone/>
                      </a:pPr>
                      <a:r>
                        <a:rPr lang="en-US" sz="1400" b="0" i="0" u="none" strike="noStrike" cap="none">
                          <a:solidFill>
                            <a:schemeClr val="accent2"/>
                          </a:solidFill>
                          <a:latin typeface="Tahoma"/>
                          <a:ea typeface="Tahoma"/>
                          <a:cs typeface="Tahoma"/>
                          <a:sym typeface="Tahoma"/>
                        </a:rPr>
                        <a:t>-</a:t>
                      </a:r>
                      <a:endParaRPr sz="1400" u="none" strike="noStrike" cap="none"/>
                    </a:p>
                  </a:txBody>
                  <a:tcPr marL="92075" marR="92075" marT="46025" marB="460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u="none" strike="noStrike" cap="none">
                          <a:solidFill>
                            <a:schemeClr val="accent2"/>
                          </a:solidFill>
                          <a:latin typeface="Tahoma"/>
                          <a:ea typeface="Tahoma"/>
                          <a:cs typeface="Tahoma"/>
                          <a:sym typeface="Tahoma"/>
                        </a:rPr>
                        <a:t>15:15</a:t>
                      </a:r>
                      <a:endParaRPr sz="1400" u="none" strike="noStrike" cap="none"/>
                    </a:p>
                  </a:txBody>
                  <a:tcPr marL="92075" marR="92075" marT="46025" marB="46025">
                    <a:lnL w="9525" cap="flat" cmpd="sng">
                      <a:solidFill>
                        <a:srgbClr val="000000">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b="0" i="0" u="none" strike="noStrike" cap="none">
                          <a:solidFill>
                            <a:schemeClr val="accent2"/>
                          </a:solidFill>
                          <a:latin typeface="Tahoma"/>
                          <a:ea typeface="Tahoma"/>
                          <a:cs typeface="Tahoma"/>
                          <a:sym typeface="Tahoma"/>
                        </a:rPr>
                        <a:t>3</a:t>
                      </a:r>
                      <a:endParaRPr sz="1400" u="none" strike="noStrike" cap="none"/>
                    </a:p>
                  </a:txBody>
                  <a:tcPr marL="92075" marR="92075" marT="46025" marB="460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u="none" strike="noStrike" cap="none">
                          <a:solidFill>
                            <a:schemeClr val="accent2"/>
                          </a:solidFill>
                          <a:latin typeface="Tahoma"/>
                          <a:ea typeface="Tahoma"/>
                          <a:cs typeface="Tahoma"/>
                          <a:sym typeface="Tahoma"/>
                        </a:rPr>
                        <a:t>David Lo</a:t>
                      </a:r>
                      <a:endParaRPr sz="1400" u="none" strike="noStrike" cap="none">
                        <a:solidFill>
                          <a:schemeClr val="accent2"/>
                        </a:solidFill>
                        <a:latin typeface="Tahoma"/>
                        <a:ea typeface="Tahoma"/>
                        <a:cs typeface="Tahoma"/>
                        <a:sym typeface="Tahoma"/>
                      </a:endParaRPr>
                    </a:p>
                  </a:txBody>
                  <a:tcPr marL="92075" marR="92075" marT="46025" marB="460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u="none" strike="noStrike" cap="none">
                          <a:solidFill>
                            <a:schemeClr val="accent2"/>
                          </a:solidFill>
                          <a:latin typeface="Tahoma"/>
                          <a:ea typeface="Tahoma"/>
                          <a:cs typeface="Tahoma"/>
                          <a:sym typeface="Tahoma"/>
                        </a:rPr>
                        <a:t>SIS SR 2.1</a:t>
                      </a:r>
                      <a:endParaRPr sz="1400" u="none" strike="noStrike" cap="none">
                        <a:solidFill>
                          <a:schemeClr val="accent2"/>
                        </a:solidFill>
                        <a:latin typeface="Tahoma"/>
                        <a:ea typeface="Tahoma"/>
                        <a:cs typeface="Tahoma"/>
                        <a:sym typeface="Tahoma"/>
                      </a:endParaRPr>
                    </a:p>
                  </a:txBody>
                  <a:tcPr marL="92075" marR="92075" marT="46025" marB="460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62825">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u="none" strike="noStrike" cap="none">
                          <a:solidFill>
                            <a:schemeClr val="accent2"/>
                          </a:solidFill>
                          <a:latin typeface="Tahoma"/>
                          <a:ea typeface="Tahoma"/>
                          <a:cs typeface="Tahoma"/>
                          <a:sym typeface="Tahoma"/>
                        </a:rPr>
                        <a:t>Fri</a:t>
                      </a:r>
                      <a:endParaRPr sz="1400" u="none" strike="noStrike" cap="none">
                        <a:solidFill>
                          <a:schemeClr val="accent2"/>
                        </a:solidFill>
                        <a:latin typeface="Tahoma"/>
                        <a:ea typeface="Tahoma"/>
                        <a:cs typeface="Tahoma"/>
                        <a:sym typeface="Tahoma"/>
                      </a:endParaRPr>
                    </a:p>
                  </a:txBody>
                  <a:tcPr marL="92075" marR="92075" marT="46025" marB="460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u="none" strike="noStrike" cap="none">
                          <a:solidFill>
                            <a:schemeClr val="accent2"/>
                          </a:solidFill>
                          <a:latin typeface="Tahoma"/>
                          <a:ea typeface="Tahoma"/>
                          <a:cs typeface="Tahoma"/>
                          <a:sym typeface="Tahoma"/>
                        </a:rPr>
                        <a:t>08:15</a:t>
                      </a:r>
                      <a:endParaRPr sz="1400" u="none" strike="noStrike" cap="none"/>
                    </a:p>
                  </a:txBody>
                  <a:tcPr marL="92075" marR="92075" marT="46025" marB="460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3333FF"/>
                        </a:buClr>
                        <a:buSzPts val="1400"/>
                        <a:buFont typeface="Noto Sans Symbols"/>
                        <a:buNone/>
                      </a:pPr>
                      <a:r>
                        <a:rPr lang="en-US" sz="1400" b="0" i="0" u="none" strike="noStrike" cap="none">
                          <a:solidFill>
                            <a:schemeClr val="accent2"/>
                          </a:solidFill>
                          <a:latin typeface="Tahoma"/>
                          <a:ea typeface="Tahoma"/>
                          <a:cs typeface="Tahoma"/>
                          <a:sym typeface="Tahoma"/>
                        </a:rPr>
                        <a:t>-</a:t>
                      </a:r>
                      <a:endParaRPr sz="1400" u="none" strike="noStrike" cap="none"/>
                    </a:p>
                  </a:txBody>
                  <a:tcPr marL="92075" marR="92075" marT="46025" marB="460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u="none" strike="noStrike" cap="none">
                          <a:solidFill>
                            <a:schemeClr val="accent2"/>
                          </a:solidFill>
                          <a:latin typeface="Tahoma"/>
                          <a:ea typeface="Tahoma"/>
                          <a:cs typeface="Tahoma"/>
                          <a:sym typeface="Tahoma"/>
                        </a:rPr>
                        <a:t>11:30</a:t>
                      </a:r>
                      <a:endParaRPr sz="1400" u="none" strike="noStrike" cap="none"/>
                    </a:p>
                  </a:txBody>
                  <a:tcPr marL="92075" marR="92075" marT="46025" marB="46025">
                    <a:lnL w="9525" cap="flat" cmpd="sng">
                      <a:solidFill>
                        <a:srgbClr val="000000">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b="0" i="0" u="none" strike="noStrike" cap="none">
                          <a:solidFill>
                            <a:schemeClr val="accent2"/>
                          </a:solidFill>
                          <a:latin typeface="Tahoma"/>
                          <a:ea typeface="Tahoma"/>
                          <a:cs typeface="Tahoma"/>
                          <a:sym typeface="Tahoma"/>
                        </a:rPr>
                        <a:t>4</a:t>
                      </a:r>
                      <a:endParaRPr sz="1400" u="none" strike="noStrike" cap="none"/>
                    </a:p>
                  </a:txBody>
                  <a:tcPr marL="92075" marR="92075" marT="46025" marB="460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u="none" strike="noStrike" cap="none">
                          <a:solidFill>
                            <a:schemeClr val="accent2"/>
                          </a:solidFill>
                          <a:latin typeface="Tahoma"/>
                          <a:ea typeface="Tahoma"/>
                          <a:cs typeface="Tahoma"/>
                          <a:sym typeface="Tahoma"/>
                        </a:rPr>
                        <a:t>Kyong Jin Shim</a:t>
                      </a:r>
                      <a:endParaRPr sz="1400" u="none" strike="noStrike" cap="none">
                        <a:solidFill>
                          <a:schemeClr val="accent2"/>
                        </a:solidFill>
                        <a:latin typeface="Tahoma"/>
                        <a:ea typeface="Tahoma"/>
                        <a:cs typeface="Tahoma"/>
                        <a:sym typeface="Tahoma"/>
                      </a:endParaRPr>
                    </a:p>
                  </a:txBody>
                  <a:tcPr marL="92075" marR="92075" marT="46025" marB="460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u="none" strike="noStrike" cap="none">
                          <a:solidFill>
                            <a:schemeClr val="accent2"/>
                          </a:solidFill>
                          <a:latin typeface="Tahoma"/>
                          <a:ea typeface="Tahoma"/>
                          <a:cs typeface="Tahoma"/>
                          <a:sym typeface="Tahoma"/>
                        </a:rPr>
                        <a:t>SIS SR 3.1</a:t>
                      </a:r>
                      <a:endParaRPr sz="1400" u="none" strike="noStrike" cap="none">
                        <a:solidFill>
                          <a:schemeClr val="accent2"/>
                        </a:solidFill>
                        <a:latin typeface="Tahoma"/>
                        <a:ea typeface="Tahoma"/>
                        <a:cs typeface="Tahoma"/>
                        <a:sym typeface="Tahoma"/>
                      </a:endParaRPr>
                    </a:p>
                  </a:txBody>
                  <a:tcPr marL="92075" marR="92075" marT="46025" marB="460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163075">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u="none" strike="noStrike" cap="none">
                          <a:solidFill>
                            <a:schemeClr val="accent2"/>
                          </a:solidFill>
                          <a:latin typeface="Tahoma"/>
                          <a:ea typeface="Tahoma"/>
                          <a:cs typeface="Tahoma"/>
                          <a:sym typeface="Tahoma"/>
                        </a:rPr>
                        <a:t>Fri</a:t>
                      </a:r>
                      <a:endParaRPr sz="1400" u="none" strike="noStrike" cap="none">
                        <a:solidFill>
                          <a:schemeClr val="accent2"/>
                        </a:solidFill>
                        <a:latin typeface="Tahoma"/>
                        <a:ea typeface="Tahoma"/>
                        <a:cs typeface="Tahoma"/>
                        <a:sym typeface="Tahoma"/>
                      </a:endParaRPr>
                    </a:p>
                  </a:txBody>
                  <a:tcPr marL="92075" marR="92075" marT="46025" marB="460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400"/>
                        <a:buFont typeface="Tahoma"/>
                        <a:buNone/>
                      </a:pPr>
                      <a:r>
                        <a:rPr lang="en-US" sz="1400" u="none" strike="noStrike" cap="none">
                          <a:solidFill>
                            <a:schemeClr val="accent2"/>
                          </a:solidFill>
                          <a:latin typeface="Tahoma"/>
                          <a:ea typeface="Tahoma"/>
                          <a:cs typeface="Tahoma"/>
                          <a:sym typeface="Tahoma"/>
                        </a:rPr>
                        <a:t>12:00</a:t>
                      </a:r>
                      <a:endParaRPr sz="1400" u="none" strike="noStrike" cap="none"/>
                    </a:p>
                  </a:txBody>
                  <a:tcPr marL="92075" marR="92075" marT="46025" marB="460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400"/>
                        <a:buFont typeface="Tahoma"/>
                        <a:buNone/>
                      </a:pPr>
                      <a:r>
                        <a:rPr lang="en-US" sz="1400" u="none" strike="noStrike" cap="none">
                          <a:solidFill>
                            <a:schemeClr val="accent2"/>
                          </a:solidFill>
                          <a:latin typeface="Tahoma"/>
                          <a:ea typeface="Tahoma"/>
                          <a:cs typeface="Tahoma"/>
                          <a:sym typeface="Tahoma"/>
                        </a:rPr>
                        <a:t>-</a:t>
                      </a:r>
                      <a:endParaRPr sz="1400" u="none" strike="noStrike" cap="none"/>
                    </a:p>
                  </a:txBody>
                  <a:tcPr marL="92075" marR="92075" marT="46025" marB="460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400"/>
                        <a:buFont typeface="Tahoma"/>
                        <a:buNone/>
                      </a:pPr>
                      <a:r>
                        <a:rPr lang="en-US" sz="1400" u="none" strike="noStrike" cap="none">
                          <a:solidFill>
                            <a:schemeClr val="accent2"/>
                          </a:solidFill>
                          <a:latin typeface="Tahoma"/>
                          <a:ea typeface="Tahoma"/>
                          <a:cs typeface="Tahoma"/>
                          <a:sym typeface="Tahoma"/>
                        </a:rPr>
                        <a:t>15:15</a:t>
                      </a:r>
                      <a:endParaRPr sz="1400" u="none" strike="noStrike" cap="none"/>
                    </a:p>
                  </a:txBody>
                  <a:tcPr marL="92075" marR="92075" marT="46025" marB="46025">
                    <a:lnL w="9525" cap="flat" cmpd="sng">
                      <a:solidFill>
                        <a:srgbClr val="000000">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u="none" strike="noStrike" cap="none">
                          <a:solidFill>
                            <a:schemeClr val="accent2"/>
                          </a:solidFill>
                          <a:latin typeface="Tahoma"/>
                          <a:ea typeface="Tahoma"/>
                          <a:cs typeface="Tahoma"/>
                          <a:sym typeface="Tahoma"/>
                        </a:rPr>
                        <a:t>5</a:t>
                      </a:r>
                      <a:endParaRPr sz="1400" u="none" strike="noStrike" cap="none">
                        <a:solidFill>
                          <a:schemeClr val="accent2"/>
                        </a:solidFill>
                        <a:latin typeface="Tahoma"/>
                        <a:ea typeface="Tahoma"/>
                        <a:cs typeface="Tahoma"/>
                        <a:sym typeface="Tahoma"/>
                      </a:endParaRPr>
                    </a:p>
                  </a:txBody>
                  <a:tcPr marL="92075" marR="92075" marT="46025" marB="460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u="none" strike="noStrike" cap="none">
                          <a:solidFill>
                            <a:schemeClr val="accent2"/>
                          </a:solidFill>
                          <a:latin typeface="Tahoma"/>
                          <a:ea typeface="Tahoma"/>
                          <a:cs typeface="Tahoma"/>
                          <a:sym typeface="Tahoma"/>
                        </a:rPr>
                        <a:t>Kyong Jin Shim</a:t>
                      </a:r>
                      <a:endParaRPr sz="1400" u="none" strike="noStrike" cap="none">
                        <a:solidFill>
                          <a:schemeClr val="accent2"/>
                        </a:solidFill>
                        <a:latin typeface="Tahoma"/>
                        <a:ea typeface="Tahoma"/>
                        <a:cs typeface="Tahoma"/>
                        <a:sym typeface="Tahoma"/>
                      </a:endParaRPr>
                    </a:p>
                  </a:txBody>
                  <a:tcPr marL="92075" marR="92075" marT="46025" marB="460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u="none" strike="noStrike" cap="none">
                          <a:solidFill>
                            <a:schemeClr val="accent2"/>
                          </a:solidFill>
                          <a:latin typeface="Tahoma"/>
                          <a:ea typeface="Tahoma"/>
                          <a:cs typeface="Tahoma"/>
                          <a:sym typeface="Tahoma"/>
                        </a:rPr>
                        <a:t>SIS SR 3.1</a:t>
                      </a:r>
                      <a:endParaRPr sz="1400" u="none" strike="noStrike" cap="none">
                        <a:solidFill>
                          <a:schemeClr val="accent2"/>
                        </a:solidFill>
                        <a:latin typeface="Tahoma"/>
                        <a:ea typeface="Tahoma"/>
                        <a:cs typeface="Tahoma"/>
                        <a:sym typeface="Tahoma"/>
                      </a:endParaRPr>
                    </a:p>
                  </a:txBody>
                  <a:tcPr marL="92075" marR="92075" marT="46025" marB="460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163075">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u="none" strike="noStrike" cap="none">
                          <a:solidFill>
                            <a:schemeClr val="accent2"/>
                          </a:solidFill>
                          <a:latin typeface="Tahoma"/>
                          <a:ea typeface="Tahoma"/>
                          <a:cs typeface="Tahoma"/>
                          <a:sym typeface="Tahoma"/>
                        </a:rPr>
                        <a:t>Mon</a:t>
                      </a:r>
                      <a:endParaRPr sz="1400" u="none" strike="noStrike" cap="none">
                        <a:solidFill>
                          <a:schemeClr val="accent2"/>
                        </a:solidFill>
                        <a:latin typeface="Tahoma"/>
                        <a:ea typeface="Tahoma"/>
                        <a:cs typeface="Tahoma"/>
                        <a:sym typeface="Tahoma"/>
                      </a:endParaRPr>
                    </a:p>
                  </a:txBody>
                  <a:tcPr marL="92075" marR="92075" marT="46025" marB="460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400"/>
                        <a:buFont typeface="Tahoma"/>
                        <a:buNone/>
                      </a:pPr>
                      <a:r>
                        <a:rPr lang="en-US" sz="1400" u="none" strike="noStrike" cap="none">
                          <a:solidFill>
                            <a:schemeClr val="accent2"/>
                          </a:solidFill>
                          <a:latin typeface="Tahoma"/>
                          <a:ea typeface="Tahoma"/>
                          <a:cs typeface="Tahoma"/>
                          <a:sym typeface="Tahoma"/>
                        </a:rPr>
                        <a:t>08:15</a:t>
                      </a:r>
                      <a:endParaRPr sz="1400" u="none" strike="noStrike" cap="none"/>
                    </a:p>
                  </a:txBody>
                  <a:tcPr marL="92075" marR="92075" marT="46025" marB="460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400"/>
                        <a:buFont typeface="Tahoma"/>
                        <a:buNone/>
                      </a:pPr>
                      <a:r>
                        <a:rPr lang="en-US" sz="1400" u="none" strike="noStrike" cap="none">
                          <a:solidFill>
                            <a:schemeClr val="accent2"/>
                          </a:solidFill>
                          <a:latin typeface="Tahoma"/>
                          <a:ea typeface="Tahoma"/>
                          <a:cs typeface="Tahoma"/>
                          <a:sym typeface="Tahoma"/>
                        </a:rPr>
                        <a:t>-</a:t>
                      </a:r>
                      <a:endParaRPr sz="1400" u="none" strike="noStrike" cap="none"/>
                    </a:p>
                  </a:txBody>
                  <a:tcPr marL="92075" marR="92075" marT="46025" marB="460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400"/>
                        <a:buFont typeface="Tahoma"/>
                        <a:buNone/>
                      </a:pPr>
                      <a:r>
                        <a:rPr lang="en-US" sz="1400" u="none" strike="noStrike" cap="none">
                          <a:solidFill>
                            <a:schemeClr val="accent2"/>
                          </a:solidFill>
                          <a:latin typeface="Tahoma"/>
                          <a:ea typeface="Tahoma"/>
                          <a:cs typeface="Tahoma"/>
                          <a:sym typeface="Tahoma"/>
                        </a:rPr>
                        <a:t>11:30</a:t>
                      </a:r>
                      <a:endParaRPr sz="1400" u="none" strike="noStrike" cap="none"/>
                    </a:p>
                  </a:txBody>
                  <a:tcPr marL="92075" marR="92075" marT="46025" marB="46025">
                    <a:lnL w="9525" cap="flat" cmpd="sng">
                      <a:solidFill>
                        <a:srgbClr val="000000">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b="0" i="0" u="none" strike="noStrike" cap="none">
                          <a:solidFill>
                            <a:schemeClr val="accent2"/>
                          </a:solidFill>
                          <a:latin typeface="Tahoma"/>
                          <a:ea typeface="Tahoma"/>
                          <a:cs typeface="Tahoma"/>
                          <a:sym typeface="Tahoma"/>
                        </a:rPr>
                        <a:t>6</a:t>
                      </a:r>
                      <a:endParaRPr sz="1400" b="0" i="0" u="none" strike="noStrike" cap="none">
                        <a:solidFill>
                          <a:schemeClr val="accent2"/>
                        </a:solidFill>
                        <a:latin typeface="Tahoma"/>
                        <a:ea typeface="Tahoma"/>
                        <a:cs typeface="Tahoma"/>
                        <a:sym typeface="Tahoma"/>
                      </a:endParaRPr>
                    </a:p>
                  </a:txBody>
                  <a:tcPr marL="92075" marR="92075" marT="46025" marB="460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400"/>
                        <a:buFont typeface="Tahoma"/>
                        <a:buNone/>
                      </a:pPr>
                      <a:r>
                        <a:rPr lang="en-US" sz="1400" b="0" i="0" u="none" strike="noStrike" cap="none">
                          <a:solidFill>
                            <a:schemeClr val="accent2"/>
                          </a:solidFill>
                          <a:latin typeface="Tahoma"/>
                          <a:ea typeface="Tahoma"/>
                          <a:cs typeface="Tahoma"/>
                          <a:sym typeface="Tahoma"/>
                        </a:rPr>
                        <a:t>SHAR Lwin Khin</a:t>
                      </a:r>
                      <a:endParaRPr sz="1400" b="0" i="0" u="none" strike="noStrike" cap="none">
                        <a:solidFill>
                          <a:schemeClr val="accent2"/>
                        </a:solidFill>
                        <a:latin typeface="Tahoma"/>
                        <a:ea typeface="Tahoma"/>
                        <a:cs typeface="Tahoma"/>
                        <a:sym typeface="Tahoma"/>
                      </a:endParaRPr>
                    </a:p>
                  </a:txBody>
                  <a:tcPr marL="92075" marR="92075" marT="46025" marB="460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u="none" strike="noStrike" cap="none">
                          <a:solidFill>
                            <a:schemeClr val="accent2"/>
                          </a:solidFill>
                          <a:latin typeface="Tahoma"/>
                          <a:ea typeface="Tahoma"/>
                          <a:cs typeface="Tahoma"/>
                          <a:sym typeface="Tahoma"/>
                        </a:rPr>
                        <a:t>SIS SR 3.1</a:t>
                      </a:r>
                      <a:endParaRPr sz="1400" u="none" strike="noStrike" cap="none"/>
                    </a:p>
                  </a:txBody>
                  <a:tcPr marL="92075" marR="92075" marT="46025" marB="460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73200">
                <a:tc>
                  <a:txBody>
                    <a:bodyPr/>
                    <a:lstStyle/>
                    <a:p>
                      <a:pPr marL="0" marR="0" lvl="0" indent="0" algn="l" rtl="0">
                        <a:lnSpc>
                          <a:spcPct val="100000"/>
                        </a:lnSpc>
                        <a:spcBef>
                          <a:spcPts val="0"/>
                        </a:spcBef>
                        <a:spcAft>
                          <a:spcPts val="0"/>
                        </a:spcAft>
                        <a:buClr>
                          <a:schemeClr val="accent2"/>
                        </a:buClr>
                        <a:buSzPts val="1400"/>
                        <a:buFont typeface="Tahoma"/>
                        <a:buNone/>
                      </a:pPr>
                      <a:r>
                        <a:rPr lang="en-US" sz="1400" u="none" strike="noStrike" cap="none">
                          <a:solidFill>
                            <a:schemeClr val="accent2"/>
                          </a:solidFill>
                          <a:latin typeface="Tahoma"/>
                          <a:ea typeface="Tahoma"/>
                          <a:cs typeface="Tahoma"/>
                          <a:sym typeface="Tahoma"/>
                        </a:rPr>
                        <a:t>Mon</a:t>
                      </a:r>
                      <a:endParaRPr sz="1400" u="none" strike="noStrike" cap="none">
                        <a:solidFill>
                          <a:schemeClr val="accent2"/>
                        </a:solidFill>
                        <a:latin typeface="Tahoma"/>
                        <a:ea typeface="Tahoma"/>
                        <a:cs typeface="Tahoma"/>
                        <a:sym typeface="Tahoma"/>
                      </a:endParaRPr>
                    </a:p>
                  </a:txBody>
                  <a:tcPr marL="92075" marR="92075" marT="46025" marB="460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400"/>
                        <a:buFont typeface="Tahoma"/>
                        <a:buNone/>
                      </a:pPr>
                      <a:r>
                        <a:rPr lang="en-US" sz="1400" u="none" strike="noStrike" cap="none">
                          <a:solidFill>
                            <a:schemeClr val="accent2"/>
                          </a:solidFill>
                          <a:latin typeface="Tahoma"/>
                          <a:ea typeface="Tahoma"/>
                          <a:cs typeface="Tahoma"/>
                          <a:sym typeface="Tahoma"/>
                        </a:rPr>
                        <a:t>15:15</a:t>
                      </a:r>
                      <a:endParaRPr sz="1400" u="none" strike="noStrike" cap="none"/>
                    </a:p>
                  </a:txBody>
                  <a:tcPr marL="92075" marR="92075" marT="46025" marB="460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400"/>
                        <a:buFont typeface="Tahoma"/>
                        <a:buNone/>
                      </a:pPr>
                      <a:r>
                        <a:rPr lang="en-US" sz="1400" u="none" strike="noStrike" cap="none">
                          <a:solidFill>
                            <a:schemeClr val="accent2"/>
                          </a:solidFill>
                          <a:latin typeface="Tahoma"/>
                          <a:ea typeface="Tahoma"/>
                          <a:cs typeface="Tahoma"/>
                          <a:sym typeface="Tahoma"/>
                        </a:rPr>
                        <a:t>-</a:t>
                      </a:r>
                      <a:endParaRPr sz="1400" u="none" strike="noStrike" cap="none"/>
                    </a:p>
                  </a:txBody>
                  <a:tcPr marL="92075" marR="92075" marT="46025" marB="460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400"/>
                        <a:buFont typeface="Tahoma"/>
                        <a:buNone/>
                      </a:pPr>
                      <a:r>
                        <a:rPr lang="en-US" sz="1400" u="none" strike="noStrike" cap="none">
                          <a:solidFill>
                            <a:schemeClr val="accent2"/>
                          </a:solidFill>
                          <a:latin typeface="Tahoma"/>
                          <a:ea typeface="Tahoma"/>
                          <a:cs typeface="Tahoma"/>
                          <a:sym typeface="Tahoma"/>
                        </a:rPr>
                        <a:t>18:45</a:t>
                      </a:r>
                      <a:endParaRPr sz="1400" u="none" strike="noStrike" cap="none"/>
                    </a:p>
                  </a:txBody>
                  <a:tcPr marL="92075" marR="92075" marT="46025" marB="46025">
                    <a:lnL w="9525" cap="flat" cmpd="sng">
                      <a:solidFill>
                        <a:srgbClr val="000000">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400"/>
                        <a:buFont typeface="Tahoma"/>
                        <a:buNone/>
                      </a:pPr>
                      <a:r>
                        <a:rPr lang="en-US" sz="1400" u="none" strike="noStrike" cap="none">
                          <a:solidFill>
                            <a:schemeClr val="accent2"/>
                          </a:solidFill>
                          <a:latin typeface="Tahoma"/>
                          <a:ea typeface="Tahoma"/>
                          <a:cs typeface="Tahoma"/>
                          <a:sym typeface="Tahoma"/>
                        </a:rPr>
                        <a:t>7</a:t>
                      </a:r>
                      <a:endParaRPr sz="1400" u="none" strike="noStrike" cap="none"/>
                    </a:p>
                  </a:txBody>
                  <a:tcPr marL="92075" marR="92075" marT="46025" marB="460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400"/>
                        <a:buFont typeface="Tahoma"/>
                        <a:buNone/>
                      </a:pPr>
                      <a:r>
                        <a:rPr lang="en-US" sz="1400" b="0" i="0" u="none" strike="noStrike" cap="none">
                          <a:solidFill>
                            <a:schemeClr val="accent2"/>
                          </a:solidFill>
                          <a:latin typeface="Tahoma"/>
                          <a:ea typeface="Tahoma"/>
                          <a:cs typeface="Tahoma"/>
                          <a:sym typeface="Tahoma"/>
                        </a:rPr>
                        <a:t>SHAR Lwin Khin</a:t>
                      </a:r>
                      <a:endParaRPr sz="1400" b="0" i="0" u="none" strike="noStrike" cap="none">
                        <a:solidFill>
                          <a:schemeClr val="accent2"/>
                        </a:solidFill>
                        <a:latin typeface="Tahoma"/>
                        <a:ea typeface="Tahoma"/>
                        <a:cs typeface="Tahoma"/>
                        <a:sym typeface="Tahoma"/>
                      </a:endParaRPr>
                    </a:p>
                  </a:txBody>
                  <a:tcPr marL="92075" marR="92075" marT="46025" marB="460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400"/>
                        <a:buFont typeface="Tahoma"/>
                        <a:buNone/>
                      </a:pPr>
                      <a:r>
                        <a:rPr lang="en-US" sz="1400" u="none" strike="noStrike" cap="none">
                          <a:solidFill>
                            <a:schemeClr val="accent2"/>
                          </a:solidFill>
                          <a:latin typeface="Tahoma"/>
                          <a:ea typeface="Tahoma"/>
                          <a:cs typeface="Tahoma"/>
                          <a:sym typeface="Tahoma"/>
                        </a:rPr>
                        <a:t>SOE/SOSS SR 3.2</a:t>
                      </a:r>
                      <a:endParaRPr sz="1400" u="none" strike="noStrike" cap="none">
                        <a:solidFill>
                          <a:schemeClr val="accent2"/>
                        </a:solidFill>
                        <a:latin typeface="Tahoma"/>
                        <a:ea typeface="Tahoma"/>
                        <a:cs typeface="Tahoma"/>
                        <a:sym typeface="Tahoma"/>
                      </a:endParaRPr>
                    </a:p>
                  </a:txBody>
                  <a:tcPr marL="92075" marR="92075" marT="46025" marB="460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73200">
                <a:tc>
                  <a:txBody>
                    <a:bodyPr/>
                    <a:lstStyle/>
                    <a:p>
                      <a:pPr marL="0" marR="0" lvl="0" indent="0" algn="l" rtl="0">
                        <a:lnSpc>
                          <a:spcPct val="100000"/>
                        </a:lnSpc>
                        <a:spcBef>
                          <a:spcPts val="0"/>
                        </a:spcBef>
                        <a:spcAft>
                          <a:spcPts val="0"/>
                        </a:spcAft>
                        <a:buClr>
                          <a:schemeClr val="accent2"/>
                        </a:buClr>
                        <a:buSzPts val="1400"/>
                        <a:buFont typeface="Tahoma"/>
                        <a:buNone/>
                      </a:pPr>
                      <a:r>
                        <a:rPr lang="en-US" sz="1400" u="none" strike="noStrike" cap="none">
                          <a:solidFill>
                            <a:schemeClr val="accent2"/>
                          </a:solidFill>
                          <a:latin typeface="Tahoma"/>
                          <a:ea typeface="Tahoma"/>
                          <a:cs typeface="Tahoma"/>
                          <a:sym typeface="Tahoma"/>
                        </a:rPr>
                        <a:t>Mon</a:t>
                      </a:r>
                      <a:endParaRPr sz="1400" u="none" strike="noStrike" cap="none">
                        <a:solidFill>
                          <a:schemeClr val="accent2"/>
                        </a:solidFill>
                        <a:latin typeface="Tahoma"/>
                        <a:ea typeface="Tahoma"/>
                        <a:cs typeface="Tahoma"/>
                        <a:sym typeface="Tahoma"/>
                      </a:endParaRPr>
                    </a:p>
                  </a:txBody>
                  <a:tcPr marL="92075" marR="92075" marT="46025" marB="460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400"/>
                        <a:buFont typeface="Tahoma"/>
                        <a:buNone/>
                      </a:pPr>
                      <a:r>
                        <a:rPr lang="en-US" sz="1400" u="none" strike="noStrike" cap="none">
                          <a:solidFill>
                            <a:schemeClr val="accent2"/>
                          </a:solidFill>
                          <a:latin typeface="Tahoma"/>
                          <a:ea typeface="Tahoma"/>
                          <a:cs typeface="Tahoma"/>
                          <a:sym typeface="Tahoma"/>
                        </a:rPr>
                        <a:t>15:30</a:t>
                      </a:r>
                      <a:endParaRPr sz="1400" u="none" strike="noStrike" cap="none"/>
                    </a:p>
                  </a:txBody>
                  <a:tcPr marL="92075" marR="92075" marT="46025" marB="460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400"/>
                        <a:buFont typeface="Tahoma"/>
                        <a:buNone/>
                      </a:pPr>
                      <a:r>
                        <a:rPr lang="en-US" sz="1400" u="none" strike="noStrike" cap="none">
                          <a:solidFill>
                            <a:schemeClr val="accent2"/>
                          </a:solidFill>
                          <a:latin typeface="Tahoma"/>
                          <a:ea typeface="Tahoma"/>
                          <a:cs typeface="Tahoma"/>
                          <a:sym typeface="Tahoma"/>
                        </a:rPr>
                        <a:t>-</a:t>
                      </a:r>
                      <a:endParaRPr sz="1400" u="none" strike="noStrike" cap="none"/>
                    </a:p>
                  </a:txBody>
                  <a:tcPr marL="92075" marR="92075" marT="46025" marB="460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400"/>
                        <a:buFont typeface="Tahoma"/>
                        <a:buNone/>
                      </a:pPr>
                      <a:r>
                        <a:rPr lang="en-US" sz="1400" u="none" strike="noStrike" cap="none">
                          <a:solidFill>
                            <a:schemeClr val="accent2"/>
                          </a:solidFill>
                          <a:latin typeface="Tahoma"/>
                          <a:ea typeface="Tahoma"/>
                          <a:cs typeface="Tahoma"/>
                          <a:sym typeface="Tahoma"/>
                        </a:rPr>
                        <a:t>18:45</a:t>
                      </a:r>
                      <a:endParaRPr sz="1400" u="none" strike="noStrike" cap="none"/>
                    </a:p>
                  </a:txBody>
                  <a:tcPr marL="92075" marR="92075" marT="46025" marB="46025">
                    <a:lnL w="9525" cap="flat" cmpd="sng">
                      <a:solidFill>
                        <a:srgbClr val="000000">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400"/>
                        <a:buFont typeface="Tahoma"/>
                        <a:buNone/>
                      </a:pPr>
                      <a:r>
                        <a:rPr lang="en-US" sz="1400" u="none" strike="noStrike" cap="none">
                          <a:solidFill>
                            <a:schemeClr val="accent2"/>
                          </a:solidFill>
                          <a:latin typeface="Tahoma"/>
                          <a:ea typeface="Tahoma"/>
                          <a:cs typeface="Tahoma"/>
                          <a:sym typeface="Tahoma"/>
                        </a:rPr>
                        <a:t>8</a:t>
                      </a:r>
                      <a:endParaRPr sz="1400" u="none" strike="noStrike" cap="none"/>
                    </a:p>
                  </a:txBody>
                  <a:tcPr marL="92075" marR="92075" marT="46025" marB="460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400"/>
                        <a:buFont typeface="Tahoma"/>
                        <a:buNone/>
                      </a:pPr>
                      <a:r>
                        <a:rPr lang="en-US" sz="1400" b="0" i="0" u="none" strike="noStrike" cap="none">
                          <a:solidFill>
                            <a:schemeClr val="accent2"/>
                          </a:solidFill>
                          <a:latin typeface="Tahoma"/>
                          <a:ea typeface="Tahoma"/>
                          <a:cs typeface="Tahoma"/>
                          <a:sym typeface="Tahoma"/>
                        </a:rPr>
                        <a:t>MAI Anh Tien</a:t>
                      </a:r>
                      <a:endParaRPr sz="1400" b="0" i="0" u="none" strike="noStrike" cap="none">
                        <a:solidFill>
                          <a:schemeClr val="accent2"/>
                        </a:solidFill>
                        <a:latin typeface="Tahoma"/>
                        <a:ea typeface="Tahoma"/>
                        <a:cs typeface="Tahoma"/>
                        <a:sym typeface="Tahoma"/>
                      </a:endParaRPr>
                    </a:p>
                  </a:txBody>
                  <a:tcPr marL="92075" marR="92075" marT="46025" marB="460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400"/>
                        <a:buFont typeface="Tahoma"/>
                        <a:buNone/>
                      </a:pPr>
                      <a:r>
                        <a:rPr lang="en-US" sz="1400" u="none" strike="noStrike" cap="none">
                          <a:solidFill>
                            <a:schemeClr val="accent2"/>
                          </a:solidFill>
                          <a:latin typeface="Tahoma"/>
                          <a:ea typeface="Tahoma"/>
                          <a:cs typeface="Tahoma"/>
                          <a:sym typeface="Tahoma"/>
                        </a:rPr>
                        <a:t>SIS SR B1.1</a:t>
                      </a:r>
                      <a:endParaRPr sz="1400" u="none" strike="noStrike" cap="none">
                        <a:solidFill>
                          <a:schemeClr val="accent2"/>
                        </a:solidFill>
                        <a:latin typeface="Tahoma"/>
                        <a:ea typeface="Tahoma"/>
                        <a:cs typeface="Tahoma"/>
                        <a:sym typeface="Tahoma"/>
                      </a:endParaRPr>
                    </a:p>
                  </a:txBody>
                  <a:tcPr marL="92075" marR="92075" marT="46025" marB="460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273200">
                <a:tc>
                  <a:txBody>
                    <a:bodyPr/>
                    <a:lstStyle/>
                    <a:p>
                      <a:pPr marL="0" marR="0" lvl="0" indent="0" algn="l" rtl="0">
                        <a:lnSpc>
                          <a:spcPct val="100000"/>
                        </a:lnSpc>
                        <a:spcBef>
                          <a:spcPts val="0"/>
                        </a:spcBef>
                        <a:spcAft>
                          <a:spcPts val="0"/>
                        </a:spcAft>
                        <a:buClr>
                          <a:schemeClr val="accent2"/>
                        </a:buClr>
                        <a:buSzPts val="1400"/>
                        <a:buFont typeface="Tahoma"/>
                        <a:buNone/>
                      </a:pPr>
                      <a:r>
                        <a:rPr lang="en-US" sz="1400" u="none" strike="noStrike" cap="none">
                          <a:solidFill>
                            <a:schemeClr val="accent2"/>
                          </a:solidFill>
                          <a:latin typeface="Tahoma"/>
                          <a:ea typeface="Tahoma"/>
                          <a:cs typeface="Tahoma"/>
                          <a:sym typeface="Tahoma"/>
                        </a:rPr>
                        <a:t>Thu</a:t>
                      </a:r>
                      <a:endParaRPr sz="1400" u="none" strike="noStrike" cap="none">
                        <a:solidFill>
                          <a:schemeClr val="accent2"/>
                        </a:solidFill>
                        <a:latin typeface="Tahoma"/>
                        <a:ea typeface="Tahoma"/>
                        <a:cs typeface="Tahoma"/>
                        <a:sym typeface="Tahoma"/>
                      </a:endParaRPr>
                    </a:p>
                  </a:txBody>
                  <a:tcPr marL="92075" marR="92075" marT="46025" marB="460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400"/>
                        <a:buFont typeface="Tahoma"/>
                        <a:buNone/>
                      </a:pPr>
                      <a:r>
                        <a:rPr lang="en-US" sz="1400" u="none" strike="noStrike" cap="none">
                          <a:solidFill>
                            <a:schemeClr val="accent2"/>
                          </a:solidFill>
                          <a:latin typeface="Tahoma"/>
                          <a:ea typeface="Tahoma"/>
                          <a:cs typeface="Tahoma"/>
                          <a:sym typeface="Tahoma"/>
                        </a:rPr>
                        <a:t>15:30</a:t>
                      </a:r>
                      <a:endParaRPr sz="1400" u="none" strike="noStrike" cap="none"/>
                    </a:p>
                  </a:txBody>
                  <a:tcPr marL="92075" marR="92075" marT="46025" marB="460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400"/>
                        <a:buFont typeface="Tahoma"/>
                        <a:buNone/>
                      </a:pPr>
                      <a:r>
                        <a:rPr lang="en-US" sz="1400" u="none" strike="noStrike" cap="none">
                          <a:solidFill>
                            <a:schemeClr val="accent2"/>
                          </a:solidFill>
                          <a:latin typeface="Tahoma"/>
                          <a:ea typeface="Tahoma"/>
                          <a:cs typeface="Tahoma"/>
                          <a:sym typeface="Tahoma"/>
                        </a:rPr>
                        <a:t>-</a:t>
                      </a:r>
                      <a:endParaRPr sz="1400" u="none" strike="noStrike" cap="none"/>
                    </a:p>
                  </a:txBody>
                  <a:tcPr marL="92075" marR="92075" marT="46025" marB="460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400"/>
                        <a:buFont typeface="Tahoma"/>
                        <a:buNone/>
                      </a:pPr>
                      <a:r>
                        <a:rPr lang="en-US" sz="1400" u="none" strike="noStrike" cap="none">
                          <a:solidFill>
                            <a:schemeClr val="accent2"/>
                          </a:solidFill>
                          <a:latin typeface="Tahoma"/>
                          <a:ea typeface="Tahoma"/>
                          <a:cs typeface="Tahoma"/>
                          <a:sym typeface="Tahoma"/>
                        </a:rPr>
                        <a:t>18:45</a:t>
                      </a:r>
                      <a:endParaRPr sz="1400" u="none" strike="noStrike" cap="none"/>
                    </a:p>
                  </a:txBody>
                  <a:tcPr marL="92075" marR="92075" marT="46025" marB="46025">
                    <a:lnL w="9525" cap="flat" cmpd="sng">
                      <a:solidFill>
                        <a:srgbClr val="000000">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400"/>
                        <a:buFont typeface="Tahoma"/>
                        <a:buNone/>
                      </a:pPr>
                      <a:r>
                        <a:rPr lang="en-US" sz="1400" u="none" strike="noStrike" cap="none">
                          <a:solidFill>
                            <a:schemeClr val="accent2"/>
                          </a:solidFill>
                          <a:latin typeface="Tahoma"/>
                          <a:ea typeface="Tahoma"/>
                          <a:cs typeface="Tahoma"/>
                          <a:sym typeface="Tahoma"/>
                        </a:rPr>
                        <a:t>9</a:t>
                      </a:r>
                      <a:endParaRPr sz="1400" u="none" strike="noStrike" cap="none"/>
                    </a:p>
                  </a:txBody>
                  <a:tcPr marL="92075" marR="92075" marT="46025" marB="460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400"/>
                        <a:buFont typeface="Tahoma"/>
                        <a:buNone/>
                      </a:pPr>
                      <a:r>
                        <a:rPr lang="en-US" sz="1400" b="0" i="0" u="none" strike="noStrike" cap="none">
                          <a:solidFill>
                            <a:schemeClr val="accent2"/>
                          </a:solidFill>
                          <a:latin typeface="Tahoma"/>
                          <a:ea typeface="Tahoma"/>
                          <a:cs typeface="Tahoma"/>
                          <a:sym typeface="Tahoma"/>
                        </a:rPr>
                        <a:t>MAI Anh Tien</a:t>
                      </a:r>
                      <a:endParaRPr sz="1400" b="0" i="0" u="none" strike="noStrike" cap="none">
                        <a:solidFill>
                          <a:schemeClr val="accent2"/>
                        </a:solidFill>
                        <a:latin typeface="Tahoma"/>
                        <a:ea typeface="Tahoma"/>
                        <a:cs typeface="Tahoma"/>
                        <a:sym typeface="Tahoma"/>
                      </a:endParaRPr>
                    </a:p>
                  </a:txBody>
                  <a:tcPr marL="92075" marR="92075" marT="46025" marB="460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400"/>
                        <a:buFont typeface="Tahoma"/>
                        <a:buNone/>
                      </a:pPr>
                      <a:r>
                        <a:rPr lang="en-US" sz="1400" u="none" strike="noStrike" cap="none">
                          <a:solidFill>
                            <a:schemeClr val="accent2"/>
                          </a:solidFill>
                          <a:latin typeface="Tahoma"/>
                          <a:ea typeface="Tahoma"/>
                          <a:cs typeface="Tahoma"/>
                          <a:sym typeface="Tahoma"/>
                        </a:rPr>
                        <a:t>SOA SR 1.1</a:t>
                      </a:r>
                      <a:endParaRPr sz="1400" u="none" strike="noStrike" cap="none">
                        <a:solidFill>
                          <a:schemeClr val="accent2"/>
                        </a:solidFill>
                        <a:latin typeface="Tahoma"/>
                        <a:ea typeface="Tahoma"/>
                        <a:cs typeface="Tahoma"/>
                        <a:sym typeface="Tahoma"/>
                      </a:endParaRPr>
                    </a:p>
                  </a:txBody>
                  <a:tcPr marL="92075" marR="92075" marT="46025" marB="460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273200">
                <a:tc>
                  <a:txBody>
                    <a:bodyPr/>
                    <a:lstStyle/>
                    <a:p>
                      <a:pPr marL="0" marR="0" lvl="0" indent="0" algn="l" rtl="0">
                        <a:lnSpc>
                          <a:spcPct val="100000"/>
                        </a:lnSpc>
                        <a:spcBef>
                          <a:spcPts val="0"/>
                        </a:spcBef>
                        <a:spcAft>
                          <a:spcPts val="0"/>
                        </a:spcAft>
                        <a:buClr>
                          <a:schemeClr val="accent2"/>
                        </a:buClr>
                        <a:buSzPts val="1400"/>
                        <a:buFont typeface="Tahoma"/>
                        <a:buNone/>
                      </a:pPr>
                      <a:r>
                        <a:rPr lang="en-US" sz="1400" u="none" strike="noStrike" cap="none">
                          <a:solidFill>
                            <a:schemeClr val="accent2"/>
                          </a:solidFill>
                          <a:latin typeface="Tahoma"/>
                          <a:ea typeface="Tahoma"/>
                          <a:cs typeface="Tahoma"/>
                          <a:sym typeface="Tahoma"/>
                        </a:rPr>
                        <a:t>Thu</a:t>
                      </a:r>
                      <a:endParaRPr sz="1400" u="none" strike="noStrike" cap="none">
                        <a:solidFill>
                          <a:schemeClr val="accent2"/>
                        </a:solidFill>
                        <a:latin typeface="Tahoma"/>
                        <a:ea typeface="Tahoma"/>
                        <a:cs typeface="Tahoma"/>
                        <a:sym typeface="Tahoma"/>
                      </a:endParaRPr>
                    </a:p>
                  </a:txBody>
                  <a:tcPr marL="92075" marR="92075" marT="46025" marB="460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400"/>
                        <a:buFont typeface="Tahoma"/>
                        <a:buNone/>
                      </a:pPr>
                      <a:r>
                        <a:rPr lang="en-US" sz="1400" u="none" strike="noStrike" cap="none">
                          <a:solidFill>
                            <a:schemeClr val="accent2"/>
                          </a:solidFill>
                          <a:latin typeface="Tahoma"/>
                          <a:ea typeface="Tahoma"/>
                          <a:cs typeface="Tahoma"/>
                          <a:sym typeface="Tahoma"/>
                        </a:rPr>
                        <a:t>08:15</a:t>
                      </a:r>
                      <a:endParaRPr sz="1400" u="none" strike="noStrike" cap="none"/>
                    </a:p>
                  </a:txBody>
                  <a:tcPr marL="92075" marR="92075" marT="46025" marB="460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2"/>
                        </a:buClr>
                        <a:buSzPts val="1400"/>
                        <a:buFont typeface="Tahoma"/>
                        <a:buNone/>
                      </a:pPr>
                      <a:r>
                        <a:rPr lang="en-US" sz="1400" u="none" strike="noStrike" cap="none">
                          <a:solidFill>
                            <a:schemeClr val="accent2"/>
                          </a:solidFill>
                          <a:latin typeface="Tahoma"/>
                          <a:ea typeface="Tahoma"/>
                          <a:cs typeface="Tahoma"/>
                          <a:sym typeface="Tahoma"/>
                        </a:rPr>
                        <a:t>-</a:t>
                      </a:r>
                      <a:endParaRPr sz="1400" u="none" strike="noStrike" cap="none"/>
                    </a:p>
                  </a:txBody>
                  <a:tcPr marL="92075" marR="92075" marT="46025" marB="460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400"/>
                        <a:buFont typeface="Tahoma"/>
                        <a:buNone/>
                      </a:pPr>
                      <a:r>
                        <a:rPr lang="en-US" sz="1400" u="none" strike="noStrike" cap="none">
                          <a:solidFill>
                            <a:schemeClr val="accent2"/>
                          </a:solidFill>
                          <a:latin typeface="Tahoma"/>
                          <a:ea typeface="Tahoma"/>
                          <a:cs typeface="Tahoma"/>
                          <a:sym typeface="Tahoma"/>
                        </a:rPr>
                        <a:t>11:45</a:t>
                      </a:r>
                      <a:endParaRPr sz="1400" u="none" strike="noStrike" cap="none"/>
                    </a:p>
                  </a:txBody>
                  <a:tcPr marL="92075" marR="92075" marT="46025" marB="46025">
                    <a:lnL w="9525" cap="flat" cmpd="sng">
                      <a:solidFill>
                        <a:srgbClr val="000000">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400"/>
                        <a:buFont typeface="Tahoma"/>
                        <a:buNone/>
                      </a:pPr>
                      <a:r>
                        <a:rPr lang="en-US" sz="1400" u="none" strike="noStrike" cap="none">
                          <a:solidFill>
                            <a:schemeClr val="accent2"/>
                          </a:solidFill>
                          <a:latin typeface="Tahoma"/>
                          <a:ea typeface="Tahoma"/>
                          <a:cs typeface="Tahoma"/>
                          <a:sym typeface="Tahoma"/>
                        </a:rPr>
                        <a:t>10</a:t>
                      </a:r>
                      <a:endParaRPr sz="1400" u="none" strike="noStrike" cap="none">
                        <a:solidFill>
                          <a:schemeClr val="accent2"/>
                        </a:solidFill>
                        <a:latin typeface="Tahoma"/>
                        <a:ea typeface="Tahoma"/>
                        <a:cs typeface="Tahoma"/>
                        <a:sym typeface="Tahoma"/>
                      </a:endParaRPr>
                    </a:p>
                  </a:txBody>
                  <a:tcPr marL="92075" marR="92075" marT="46025" marB="460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400"/>
                        <a:buFont typeface="Tahoma"/>
                        <a:buNone/>
                      </a:pPr>
                      <a:r>
                        <a:rPr lang="en-US" sz="1400" b="0" i="0" u="none" strike="noStrike" cap="none">
                          <a:solidFill>
                            <a:schemeClr val="accent2"/>
                          </a:solidFill>
                          <a:latin typeface="Tahoma"/>
                          <a:ea typeface="Tahoma"/>
                          <a:cs typeface="Tahoma"/>
                          <a:sym typeface="Tahoma"/>
                        </a:rPr>
                        <a:t>LAU Yi Meng</a:t>
                      </a:r>
                      <a:endParaRPr sz="1400" b="0" i="0" u="none" strike="noStrike" cap="none">
                        <a:solidFill>
                          <a:schemeClr val="accent2"/>
                        </a:solidFill>
                        <a:latin typeface="Tahoma"/>
                        <a:ea typeface="Tahoma"/>
                        <a:cs typeface="Tahoma"/>
                        <a:sym typeface="Tahoma"/>
                      </a:endParaRPr>
                    </a:p>
                  </a:txBody>
                  <a:tcPr marL="92075" marR="92075" marT="46025" marB="460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1400"/>
                        <a:buFont typeface="Tahoma"/>
                        <a:buNone/>
                      </a:pPr>
                      <a:r>
                        <a:rPr lang="en-US" sz="1400" u="none" strike="noStrike" cap="none">
                          <a:solidFill>
                            <a:schemeClr val="accent2"/>
                          </a:solidFill>
                          <a:latin typeface="Tahoma"/>
                          <a:ea typeface="Tahoma"/>
                          <a:cs typeface="Tahoma"/>
                          <a:sym typeface="Tahoma"/>
                        </a:rPr>
                        <a:t>SIS SR B1.1</a:t>
                      </a:r>
                      <a:endParaRPr sz="1400" u="none" strike="noStrike" cap="none">
                        <a:solidFill>
                          <a:schemeClr val="accent2"/>
                        </a:solidFill>
                        <a:latin typeface="Tahoma"/>
                        <a:ea typeface="Tahoma"/>
                        <a:cs typeface="Tahoma"/>
                        <a:sym typeface="Tahoma"/>
                      </a:endParaRPr>
                    </a:p>
                  </a:txBody>
                  <a:tcPr marL="92075" marR="92075" marT="46025" marB="460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4"/>
          <p:cNvSpPr txBox="1">
            <a:spLocks noGrp="1"/>
          </p:cNvSpPr>
          <p:nvPr>
            <p:ph type="sldNum" idx="4294967295"/>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1"/>
              </a:buClr>
              <a:buSzPts val="800"/>
              <a:buFont typeface="Tahoma"/>
              <a:buNone/>
            </a:pPr>
            <a:r>
              <a:rPr lang="en-US" sz="800" b="0" i="0" u="none" strike="noStrike" cap="none">
                <a:solidFill>
                  <a:schemeClr val="lt1"/>
                </a:solidFill>
                <a:latin typeface="Tahoma"/>
                <a:ea typeface="Tahoma"/>
                <a:cs typeface="Tahoma"/>
                <a:sym typeface="Tahoma"/>
              </a:rPr>
              <a:t>              </a:t>
            </a:r>
            <a:endParaRPr/>
          </a:p>
          <a:p>
            <a:pPr marL="0" lvl="0" indent="0" algn="l" rtl="0">
              <a:lnSpc>
                <a:spcPct val="100000"/>
              </a:lnSpc>
              <a:spcBef>
                <a:spcPts val="0"/>
              </a:spcBef>
              <a:spcAft>
                <a:spcPts val="0"/>
              </a:spcAft>
              <a:buClr>
                <a:schemeClr val="lt1"/>
              </a:buClr>
              <a:buSzPts val="800"/>
              <a:buFont typeface="Tahoma"/>
              <a:buNone/>
            </a:pPr>
            <a:r>
              <a:rPr lang="en-US" sz="800" b="0" i="0" u="none" strike="noStrike" cap="none">
                <a:solidFill>
                  <a:schemeClr val="lt1"/>
                </a:solidFill>
                <a:latin typeface="Tahoma"/>
                <a:ea typeface="Tahoma"/>
                <a:cs typeface="Tahoma"/>
                <a:sym typeface="Tahoma"/>
              </a:rPr>
              <a:t>                        </a:t>
            </a:r>
            <a:fld id="{00000000-1234-1234-1234-123412341234}" type="slidenum">
              <a:rPr lang="en-US" sz="800" b="1" i="0" u="none" strike="noStrike" cap="none">
                <a:solidFill>
                  <a:schemeClr val="lt1"/>
                </a:solidFill>
                <a:latin typeface="Tahoma"/>
                <a:ea typeface="Tahoma"/>
                <a:cs typeface="Tahoma"/>
                <a:sym typeface="Tahoma"/>
              </a:rPr>
              <a:t>14</a:t>
            </a:fld>
            <a:endParaRPr sz="800" b="1" i="0" u="none" strike="noStrike" cap="none">
              <a:solidFill>
                <a:schemeClr val="lt1"/>
              </a:solidFill>
              <a:latin typeface="Tahoma"/>
              <a:ea typeface="Tahoma"/>
              <a:cs typeface="Tahoma"/>
              <a:sym typeface="Tahoma"/>
            </a:endParaRPr>
          </a:p>
        </p:txBody>
      </p:sp>
      <p:sp>
        <p:nvSpPr>
          <p:cNvPr id="379" name="Google Shape;379;p24"/>
          <p:cNvSpPr txBox="1"/>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800"/>
              <a:buFont typeface="Tahoma"/>
              <a:buNone/>
            </a:pPr>
            <a:r>
              <a:rPr lang="en-US" sz="800" b="0" i="0" u="none" strike="noStrike" cap="none">
                <a:solidFill>
                  <a:schemeClr val="lt1"/>
                </a:solidFill>
                <a:latin typeface="Tahoma"/>
                <a:ea typeface="Tahoma"/>
                <a:cs typeface="Tahoma"/>
                <a:sym typeface="Tahoma"/>
              </a:rPr>
              <a:t>              </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chemeClr val="lt1"/>
              </a:buClr>
              <a:buSzPts val="800"/>
              <a:buFont typeface="Tahoma"/>
              <a:buNone/>
            </a:pPr>
            <a:r>
              <a:rPr lang="en-US" sz="800" b="0" i="0" u="none" strike="noStrike" cap="none">
                <a:solidFill>
                  <a:schemeClr val="lt1"/>
                </a:solidFill>
                <a:latin typeface="Tahoma"/>
                <a:ea typeface="Tahoma"/>
                <a:cs typeface="Tahoma"/>
                <a:sym typeface="Tahoma"/>
              </a:rPr>
              <a:t>                        </a:t>
            </a:r>
            <a:fld id="{00000000-1234-1234-1234-123412341234}" type="slidenum">
              <a:rPr lang="en-US" sz="800" b="1" i="0" u="none" strike="noStrike" cap="none">
                <a:solidFill>
                  <a:schemeClr val="lt1"/>
                </a:solidFill>
                <a:latin typeface="Tahoma"/>
                <a:ea typeface="Tahoma"/>
                <a:cs typeface="Tahoma"/>
                <a:sym typeface="Tahoma"/>
              </a:rPr>
              <a:t>14</a:t>
            </a:fld>
            <a:endParaRPr sz="800" b="1" i="0" u="none" strike="noStrike" cap="none">
              <a:solidFill>
                <a:schemeClr val="lt1"/>
              </a:solidFill>
              <a:latin typeface="Tahoma"/>
              <a:ea typeface="Tahoma"/>
              <a:cs typeface="Tahoma"/>
              <a:sym typeface="Tahoma"/>
            </a:endParaRPr>
          </a:p>
        </p:txBody>
      </p:sp>
      <p:sp>
        <p:nvSpPr>
          <p:cNvPr id="380" name="Google Shape;380;p24"/>
          <p:cNvSpPr txBox="1">
            <a:spLocks noGrp="1"/>
          </p:cNvSpPr>
          <p:nvPr>
            <p:ph type="title" idx="4294967295"/>
          </p:nvPr>
        </p:nvSpPr>
        <p:spPr>
          <a:xfrm>
            <a:off x="304800" y="152400"/>
            <a:ext cx="8610600" cy="685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accent2"/>
              </a:buClr>
              <a:buSzPts val="1400"/>
              <a:buFont typeface="Tahoma"/>
              <a:buNone/>
            </a:pPr>
            <a:r>
              <a:rPr lang="en-US"/>
              <a:t>Make Up Classes (G3)</a:t>
            </a:r>
            <a:endParaRPr/>
          </a:p>
        </p:txBody>
      </p:sp>
      <p:sp>
        <p:nvSpPr>
          <p:cNvPr id="381" name="Google Shape;381;p24"/>
          <p:cNvSpPr txBox="1">
            <a:spLocks noGrp="1"/>
          </p:cNvSpPr>
          <p:nvPr>
            <p:ph type="body" idx="4294967295"/>
          </p:nvPr>
        </p:nvSpPr>
        <p:spPr>
          <a:xfrm>
            <a:off x="304800" y="1281544"/>
            <a:ext cx="8623300" cy="5195455"/>
          </a:xfrm>
          <a:prstGeom prst="rect">
            <a:avLst/>
          </a:prstGeom>
          <a:noFill/>
          <a:ln>
            <a:noFill/>
          </a:ln>
        </p:spPr>
        <p:txBody>
          <a:bodyPr spcFirstLastPara="1" wrap="square" lIns="91425" tIns="91425" rIns="91425" bIns="91425" anchor="t" anchorCtr="0">
            <a:noAutofit/>
          </a:bodyPr>
          <a:lstStyle/>
          <a:p>
            <a:pPr marL="342900" lvl="0" indent="-177800" algn="l" rtl="0">
              <a:lnSpc>
                <a:spcPct val="100000"/>
              </a:lnSpc>
              <a:spcBef>
                <a:spcPts val="0"/>
              </a:spcBef>
              <a:spcAft>
                <a:spcPts val="0"/>
              </a:spcAft>
              <a:buSzPts val="2800"/>
              <a:buFont typeface="Noto Sans Symbols"/>
              <a:buChar char="▪"/>
            </a:pPr>
            <a:r>
              <a:rPr lang="en-US" sz="2400"/>
              <a:t> Put it in your calendar!</a:t>
            </a:r>
            <a:endParaRPr/>
          </a:p>
          <a:p>
            <a:pPr marL="457200" lvl="1" indent="0" algn="l" rtl="0">
              <a:lnSpc>
                <a:spcPct val="100000"/>
              </a:lnSpc>
              <a:spcBef>
                <a:spcPts val="520"/>
              </a:spcBef>
              <a:spcAft>
                <a:spcPts val="0"/>
              </a:spcAft>
              <a:buSzPts val="2600"/>
              <a:buNone/>
            </a:pPr>
            <a:endParaRPr sz="2200"/>
          </a:p>
          <a:p>
            <a:pPr marL="342900" lvl="0" indent="0" algn="l" rtl="0">
              <a:lnSpc>
                <a:spcPct val="100000"/>
              </a:lnSpc>
              <a:spcBef>
                <a:spcPts val="560"/>
              </a:spcBef>
              <a:spcAft>
                <a:spcPts val="0"/>
              </a:spcAft>
              <a:buSzPts val="2800"/>
              <a:buFont typeface="Noto Sans Symbols"/>
              <a:buNone/>
            </a:pPr>
            <a:endParaRPr sz="2400"/>
          </a:p>
          <a:p>
            <a:pPr marL="742950" lvl="1" indent="0" algn="l" rtl="0">
              <a:lnSpc>
                <a:spcPct val="100000"/>
              </a:lnSpc>
              <a:spcBef>
                <a:spcPts val="520"/>
              </a:spcBef>
              <a:spcAft>
                <a:spcPts val="0"/>
              </a:spcAft>
              <a:buSzPts val="2600"/>
              <a:buFont typeface="Noto Sans Symbols"/>
              <a:buNone/>
            </a:pPr>
            <a:endParaRPr sz="2200"/>
          </a:p>
          <a:p>
            <a:pPr marL="342900" lvl="0" indent="0" algn="l" rtl="0">
              <a:lnSpc>
                <a:spcPct val="100000"/>
              </a:lnSpc>
              <a:spcBef>
                <a:spcPts val="560"/>
              </a:spcBef>
              <a:spcAft>
                <a:spcPts val="0"/>
              </a:spcAft>
              <a:buSzPts val="2800"/>
              <a:buFont typeface="Noto Sans Symbols"/>
              <a:buNone/>
            </a:pPr>
            <a:endParaRPr sz="2400"/>
          </a:p>
          <a:p>
            <a:pPr marL="342900" lvl="0" indent="0" algn="l" rtl="0">
              <a:lnSpc>
                <a:spcPct val="100000"/>
              </a:lnSpc>
              <a:spcBef>
                <a:spcPts val="560"/>
              </a:spcBef>
              <a:spcAft>
                <a:spcPts val="0"/>
              </a:spcAft>
              <a:buSzPts val="2800"/>
              <a:buFont typeface="Noto Sans Symbols"/>
              <a:buNone/>
            </a:pPr>
            <a:endParaRPr sz="2400"/>
          </a:p>
          <a:p>
            <a:pPr marL="742950" lvl="1" indent="0" algn="l" rtl="0">
              <a:lnSpc>
                <a:spcPct val="100000"/>
              </a:lnSpc>
              <a:spcBef>
                <a:spcPts val="520"/>
              </a:spcBef>
              <a:spcAft>
                <a:spcPts val="0"/>
              </a:spcAft>
              <a:buSzPts val="2600"/>
              <a:buFont typeface="Noto Sans Symbols"/>
              <a:buNone/>
            </a:pPr>
            <a:endParaRPr sz="2200"/>
          </a:p>
          <a:p>
            <a:pPr marL="342900" lvl="0" indent="0" algn="l" rtl="0">
              <a:lnSpc>
                <a:spcPct val="100000"/>
              </a:lnSpc>
              <a:spcBef>
                <a:spcPts val="560"/>
              </a:spcBef>
              <a:spcAft>
                <a:spcPts val="0"/>
              </a:spcAft>
              <a:buSzPts val="2800"/>
              <a:buFont typeface="Noto Sans Symbols"/>
              <a:buNone/>
            </a:pPr>
            <a:endParaRPr sz="2400"/>
          </a:p>
          <a:p>
            <a:pPr marL="742950" lvl="1" indent="0" algn="l" rtl="0">
              <a:lnSpc>
                <a:spcPct val="100000"/>
              </a:lnSpc>
              <a:spcBef>
                <a:spcPts val="520"/>
              </a:spcBef>
              <a:spcAft>
                <a:spcPts val="0"/>
              </a:spcAft>
              <a:buSzPts val="2600"/>
              <a:buFont typeface="Noto Sans Symbols"/>
              <a:buNone/>
            </a:pPr>
            <a:endParaRPr sz="2200"/>
          </a:p>
        </p:txBody>
      </p:sp>
      <p:graphicFrame>
        <p:nvGraphicFramePr>
          <p:cNvPr id="382" name="Google Shape;382;p24"/>
          <p:cNvGraphicFramePr/>
          <p:nvPr/>
        </p:nvGraphicFramePr>
        <p:xfrm>
          <a:off x="719138" y="2178772"/>
          <a:ext cx="3000000" cy="3000000"/>
        </p:xfrm>
        <a:graphic>
          <a:graphicData uri="http://schemas.openxmlformats.org/drawingml/2006/table">
            <a:tbl>
              <a:tblPr>
                <a:noFill/>
                <a:tableStyleId>{9EAD6657-7D1A-4DE6-B70F-5EAACC3CB284}</a:tableStyleId>
              </a:tblPr>
              <a:tblGrid>
                <a:gridCol w="2124075">
                  <a:extLst>
                    <a:ext uri="{9D8B030D-6E8A-4147-A177-3AD203B41FA5}">
                      <a16:colId xmlns:a16="http://schemas.microsoft.com/office/drawing/2014/main" val="20000"/>
                    </a:ext>
                  </a:extLst>
                </a:gridCol>
                <a:gridCol w="3673000">
                  <a:extLst>
                    <a:ext uri="{9D8B030D-6E8A-4147-A177-3AD203B41FA5}">
                      <a16:colId xmlns:a16="http://schemas.microsoft.com/office/drawing/2014/main" val="20001"/>
                    </a:ext>
                  </a:extLst>
                </a:gridCol>
                <a:gridCol w="2267425">
                  <a:extLst>
                    <a:ext uri="{9D8B030D-6E8A-4147-A177-3AD203B41FA5}">
                      <a16:colId xmlns:a16="http://schemas.microsoft.com/office/drawing/2014/main" val="20002"/>
                    </a:ext>
                  </a:extLst>
                </a:gridCol>
              </a:tblGrid>
              <a:tr h="322275">
                <a:tc>
                  <a:txBody>
                    <a:bodyPr/>
                    <a:lstStyle/>
                    <a:p>
                      <a:pPr marL="0" marR="0" lvl="0" indent="0" algn="l" rtl="0">
                        <a:lnSpc>
                          <a:spcPct val="100000"/>
                        </a:lnSpc>
                        <a:spcBef>
                          <a:spcPts val="0"/>
                        </a:spcBef>
                        <a:spcAft>
                          <a:spcPts val="0"/>
                        </a:spcAft>
                        <a:buClr>
                          <a:srgbClr val="3333FF"/>
                        </a:buClr>
                        <a:buSzPts val="2000"/>
                        <a:buFont typeface="Noto Sans Symbols"/>
                        <a:buNone/>
                      </a:pPr>
                      <a:r>
                        <a:rPr lang="en-US" sz="2000" b="0" i="0" u="none" strike="noStrike" cap="none">
                          <a:solidFill>
                            <a:schemeClr val="accent2"/>
                          </a:solidFill>
                          <a:latin typeface="Tahoma"/>
                          <a:ea typeface="Tahoma"/>
                          <a:cs typeface="Tahoma"/>
                          <a:sym typeface="Tahoma"/>
                        </a:rPr>
                        <a:t>Original Date</a:t>
                      </a:r>
                      <a:endParaRPr sz="1400" u="none" strike="noStrike" cap="none"/>
                    </a:p>
                  </a:txBody>
                  <a:tcPr marL="92075" marR="92075" marT="46025" marB="460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FF"/>
                    </a:solidFill>
                  </a:tcPr>
                </a:tc>
                <a:tc>
                  <a:txBody>
                    <a:bodyPr/>
                    <a:lstStyle/>
                    <a:p>
                      <a:pPr marL="0" marR="0" lvl="0" indent="0" algn="l" rtl="0">
                        <a:lnSpc>
                          <a:spcPct val="100000"/>
                        </a:lnSpc>
                        <a:spcBef>
                          <a:spcPts val="0"/>
                        </a:spcBef>
                        <a:spcAft>
                          <a:spcPts val="0"/>
                        </a:spcAft>
                        <a:buClr>
                          <a:srgbClr val="3333FF"/>
                        </a:buClr>
                        <a:buSzPts val="2000"/>
                        <a:buFont typeface="Noto Sans Symbols"/>
                        <a:buNone/>
                      </a:pPr>
                      <a:r>
                        <a:rPr lang="en-US" sz="2000" b="0" i="0" u="none" strike="noStrike" cap="none">
                          <a:solidFill>
                            <a:schemeClr val="accent2"/>
                          </a:solidFill>
                          <a:latin typeface="Tahoma"/>
                          <a:ea typeface="Tahoma"/>
                          <a:cs typeface="Tahoma"/>
                          <a:sym typeface="Tahoma"/>
                        </a:rPr>
                        <a:t>Make-up Date</a:t>
                      </a:r>
                      <a:endParaRPr sz="1400" u="none" strike="noStrike" cap="none"/>
                    </a:p>
                  </a:txBody>
                  <a:tcPr marL="92075" marR="92075" marT="46025" marB="460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FF"/>
                    </a:solidFill>
                  </a:tcPr>
                </a:tc>
                <a:tc>
                  <a:txBody>
                    <a:bodyPr/>
                    <a:lstStyle/>
                    <a:p>
                      <a:pPr marL="0" marR="0" lvl="0" indent="0" algn="l" rtl="0">
                        <a:lnSpc>
                          <a:spcPct val="100000"/>
                        </a:lnSpc>
                        <a:spcBef>
                          <a:spcPts val="0"/>
                        </a:spcBef>
                        <a:spcAft>
                          <a:spcPts val="0"/>
                        </a:spcAft>
                        <a:buClr>
                          <a:srgbClr val="3333FF"/>
                        </a:buClr>
                        <a:buSzPts val="2000"/>
                        <a:buFont typeface="Noto Sans Symbols"/>
                        <a:buNone/>
                      </a:pPr>
                      <a:r>
                        <a:rPr lang="en-US" sz="2000" b="0" i="0" u="none" strike="noStrike" cap="none">
                          <a:solidFill>
                            <a:schemeClr val="accent2"/>
                          </a:solidFill>
                          <a:latin typeface="Tahoma"/>
                          <a:ea typeface="Tahoma"/>
                          <a:cs typeface="Tahoma"/>
                          <a:sym typeface="Tahoma"/>
                        </a:rPr>
                        <a:t>Venue</a:t>
                      </a:r>
                      <a:endParaRPr sz="1400" u="none" strike="noStrike" cap="none"/>
                    </a:p>
                  </a:txBody>
                  <a:tcPr marL="92075" marR="92075" marT="46025" marB="460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FF"/>
                    </a:solidFill>
                  </a:tcPr>
                </a:tc>
                <a:extLst>
                  <a:ext uri="{0D108BD9-81ED-4DB2-BD59-A6C34878D82A}">
                    <a16:rowId xmlns:a16="http://schemas.microsoft.com/office/drawing/2014/main" val="10000"/>
                  </a:ext>
                </a:extLst>
              </a:tr>
              <a:tr h="198450">
                <a:tc>
                  <a:txBody>
                    <a:bodyPr/>
                    <a:lstStyle/>
                    <a:p>
                      <a:pPr marL="0" marR="0" lvl="0" indent="0" algn="l" rtl="0">
                        <a:lnSpc>
                          <a:spcPct val="100000"/>
                        </a:lnSpc>
                        <a:spcBef>
                          <a:spcPts val="0"/>
                        </a:spcBef>
                        <a:spcAft>
                          <a:spcPts val="0"/>
                        </a:spcAft>
                        <a:buClr>
                          <a:srgbClr val="3333FF"/>
                        </a:buClr>
                        <a:buSzPts val="2000"/>
                        <a:buFont typeface="Noto Sans Symbols"/>
                        <a:buNone/>
                      </a:pPr>
                      <a:r>
                        <a:rPr lang="en-US" sz="2000" b="0" i="0" u="none" strike="noStrike" cap="none">
                          <a:solidFill>
                            <a:schemeClr val="accent2"/>
                          </a:solidFill>
                          <a:latin typeface="Tahoma"/>
                          <a:ea typeface="Tahoma"/>
                          <a:cs typeface="Tahoma"/>
                          <a:sym typeface="Tahoma"/>
                        </a:rPr>
                        <a:t>Fri, Feb 12</a:t>
                      </a:r>
                      <a:endParaRPr sz="2000" b="0" i="0" u="none" strike="noStrike" cap="none">
                        <a:solidFill>
                          <a:schemeClr val="accent2"/>
                        </a:solidFill>
                        <a:latin typeface="Tahoma"/>
                        <a:ea typeface="Tahoma"/>
                        <a:cs typeface="Tahoma"/>
                        <a:sym typeface="Tahoma"/>
                      </a:endParaRPr>
                    </a:p>
                  </a:txBody>
                  <a:tcPr marL="92075" marR="92075" marT="46025" marB="460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2000"/>
                        <a:buFont typeface="Noto Sans Symbols"/>
                        <a:buNone/>
                      </a:pPr>
                      <a:r>
                        <a:rPr lang="en-US" sz="2000" i="0" u="none" strike="noStrike" cap="none">
                          <a:solidFill>
                            <a:schemeClr val="accent2"/>
                          </a:solidFill>
                          <a:latin typeface="Tahoma"/>
                          <a:ea typeface="Tahoma"/>
                          <a:cs typeface="Tahoma"/>
                          <a:sym typeface="Tahoma"/>
                        </a:rPr>
                        <a:t>Mon, Feb 15, 7-10.15 pm</a:t>
                      </a:r>
                      <a:endParaRPr/>
                    </a:p>
                  </a:txBody>
                  <a:tcPr marL="92075" marR="92075" marT="46025" marB="460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2000"/>
                        <a:buFont typeface="Noto Sans Symbols"/>
                        <a:buNone/>
                      </a:pPr>
                      <a:r>
                        <a:rPr lang="en-US" sz="2000" u="none" strike="noStrike" cap="none">
                          <a:solidFill>
                            <a:schemeClr val="accent2"/>
                          </a:solidFill>
                          <a:latin typeface="Tahoma"/>
                          <a:ea typeface="Tahoma"/>
                          <a:cs typeface="Tahoma"/>
                          <a:sym typeface="Tahoma"/>
                        </a:rPr>
                        <a:t>SIS </a:t>
                      </a:r>
                      <a:r>
                        <a:rPr lang="en-US" sz="2000" b="1" u="none" strike="noStrike" cap="none">
                          <a:solidFill>
                            <a:schemeClr val="accent2"/>
                          </a:solidFill>
                          <a:latin typeface="Tahoma"/>
                          <a:ea typeface="Tahoma"/>
                          <a:cs typeface="Tahoma"/>
                          <a:sym typeface="Tahoma"/>
                        </a:rPr>
                        <a:t>SR 3.1</a:t>
                      </a:r>
                      <a:endParaRPr sz="2000" b="1" i="0" u="none" strike="noStrike" cap="none">
                        <a:solidFill>
                          <a:schemeClr val="accent2"/>
                        </a:solidFill>
                        <a:latin typeface="Tahoma"/>
                        <a:ea typeface="Tahoma"/>
                        <a:cs typeface="Tahoma"/>
                        <a:sym typeface="Tahoma"/>
                      </a:endParaRPr>
                    </a:p>
                  </a:txBody>
                  <a:tcPr marL="92075" marR="92075" marT="46025" marB="460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98450">
                <a:tc>
                  <a:txBody>
                    <a:bodyPr/>
                    <a:lstStyle/>
                    <a:p>
                      <a:pPr marL="0" marR="0" lvl="0" indent="0" algn="l" rtl="0">
                        <a:lnSpc>
                          <a:spcPct val="100000"/>
                        </a:lnSpc>
                        <a:spcBef>
                          <a:spcPts val="0"/>
                        </a:spcBef>
                        <a:spcAft>
                          <a:spcPts val="0"/>
                        </a:spcAft>
                        <a:buClr>
                          <a:srgbClr val="3333FF"/>
                        </a:buClr>
                        <a:buSzPts val="2000"/>
                        <a:buFont typeface="Noto Sans Symbols"/>
                        <a:buNone/>
                      </a:pPr>
                      <a:r>
                        <a:rPr lang="en-US" sz="2000" b="0" i="0" u="none" strike="noStrike" cap="none">
                          <a:solidFill>
                            <a:schemeClr val="accent2"/>
                          </a:solidFill>
                          <a:latin typeface="Tahoma"/>
                          <a:ea typeface="Tahoma"/>
                          <a:cs typeface="Tahoma"/>
                          <a:sym typeface="Tahoma"/>
                        </a:rPr>
                        <a:t>Fri, Apr 2</a:t>
                      </a:r>
                      <a:endParaRPr sz="2000" b="0" i="0" u="none" strike="noStrike" cap="none">
                        <a:solidFill>
                          <a:schemeClr val="accent2"/>
                        </a:solidFill>
                        <a:latin typeface="Tahoma"/>
                        <a:ea typeface="Tahoma"/>
                        <a:cs typeface="Tahoma"/>
                        <a:sym typeface="Tahoma"/>
                      </a:endParaRPr>
                    </a:p>
                  </a:txBody>
                  <a:tcPr marL="92075" marR="92075" marT="46025" marB="460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2000"/>
                        <a:buFont typeface="Noto Sans Symbols"/>
                        <a:buNone/>
                      </a:pPr>
                      <a:r>
                        <a:rPr lang="en-US" sz="2000" i="0" u="none" strike="noStrike" cap="none">
                          <a:solidFill>
                            <a:schemeClr val="accent2"/>
                          </a:solidFill>
                          <a:latin typeface="Tahoma"/>
                          <a:ea typeface="Tahoma"/>
                          <a:cs typeface="Tahoma"/>
                          <a:sym typeface="Tahoma"/>
                        </a:rPr>
                        <a:t>Mon, Apr 5, 7-10.15 pm</a:t>
                      </a:r>
                      <a:endParaRPr sz="2000" i="0" u="none" strike="noStrike" cap="none">
                        <a:solidFill>
                          <a:schemeClr val="accent2"/>
                        </a:solidFill>
                        <a:latin typeface="Tahoma"/>
                        <a:ea typeface="Tahoma"/>
                        <a:cs typeface="Tahoma"/>
                        <a:sym typeface="Tahoma"/>
                      </a:endParaRPr>
                    </a:p>
                  </a:txBody>
                  <a:tcPr marL="92075" marR="92075" marT="46025" marB="460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3333FF"/>
                        </a:buClr>
                        <a:buSzPts val="2000"/>
                        <a:buFont typeface="Noto Sans Symbols"/>
                        <a:buNone/>
                      </a:pPr>
                      <a:r>
                        <a:rPr lang="en-US" sz="2000" b="0" i="0" u="none" strike="noStrike" cap="none">
                          <a:solidFill>
                            <a:schemeClr val="accent2"/>
                          </a:solidFill>
                          <a:latin typeface="Tahoma"/>
                          <a:ea typeface="Tahoma"/>
                          <a:cs typeface="Tahoma"/>
                          <a:sym typeface="Tahoma"/>
                        </a:rPr>
                        <a:t>SIS </a:t>
                      </a:r>
                      <a:r>
                        <a:rPr lang="en-US" sz="2000" b="1" i="0" u="none" strike="noStrike" cap="none">
                          <a:solidFill>
                            <a:schemeClr val="accent2"/>
                          </a:solidFill>
                          <a:latin typeface="Tahoma"/>
                          <a:ea typeface="Tahoma"/>
                          <a:cs typeface="Tahoma"/>
                          <a:sym typeface="Tahoma"/>
                        </a:rPr>
                        <a:t>SR 3.1</a:t>
                      </a:r>
                      <a:endParaRPr sz="2000" b="1" i="0" u="none" strike="noStrike" cap="none">
                        <a:solidFill>
                          <a:schemeClr val="accent2"/>
                        </a:solidFill>
                        <a:latin typeface="Tahoma"/>
                        <a:ea typeface="Tahoma"/>
                        <a:cs typeface="Tahoma"/>
                        <a:sym typeface="Tahoma"/>
                      </a:endParaRPr>
                    </a:p>
                  </a:txBody>
                  <a:tcPr marL="92075" marR="92075" marT="46025" marB="460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5"/>
          <p:cNvSpPr txBox="1">
            <a:spLocks noGrp="1"/>
          </p:cNvSpPr>
          <p:nvPr>
            <p:ph type="title"/>
          </p:nvPr>
        </p:nvSpPr>
        <p:spPr>
          <a:xfrm>
            <a:off x="304800" y="152400"/>
            <a:ext cx="861060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SzPts val="1400"/>
              <a:buFont typeface="Tahoma"/>
              <a:buNone/>
            </a:pPr>
            <a:r>
              <a:rPr lang="en-US" sz="3200" b="0" i="0" u="none" strike="noStrike" cap="none">
                <a:solidFill>
                  <a:schemeClr val="accent2"/>
                </a:solidFill>
                <a:latin typeface="Tahoma"/>
                <a:ea typeface="Tahoma"/>
                <a:cs typeface="Tahoma"/>
                <a:sym typeface="Tahoma"/>
              </a:rPr>
              <a:t>Lab Test / Exam</a:t>
            </a:r>
            <a:endParaRPr/>
          </a:p>
        </p:txBody>
      </p:sp>
      <p:sp>
        <p:nvSpPr>
          <p:cNvPr id="389" name="Google Shape;389;p25"/>
          <p:cNvSpPr txBox="1">
            <a:spLocks noGrp="1"/>
          </p:cNvSpPr>
          <p:nvPr>
            <p:ph type="body" idx="1"/>
          </p:nvPr>
        </p:nvSpPr>
        <p:spPr>
          <a:xfrm>
            <a:off x="304800" y="1032164"/>
            <a:ext cx="8610600" cy="5444836"/>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3333FF"/>
              </a:buClr>
              <a:buSzPts val="2800"/>
              <a:buFont typeface="Noto Sans Symbols"/>
              <a:buChar char="▪"/>
            </a:pPr>
            <a:r>
              <a:rPr lang="en-US" sz="2800" b="0" i="0" u="none" strike="noStrike" cap="none">
                <a:solidFill>
                  <a:schemeClr val="accent2"/>
                </a:solidFill>
                <a:latin typeface="Tahoma"/>
                <a:ea typeface="Tahoma"/>
                <a:cs typeface="Tahoma"/>
                <a:sym typeface="Tahoma"/>
              </a:rPr>
              <a:t>‘I’ grade if you have a MC / official reason. </a:t>
            </a:r>
            <a:endParaRPr/>
          </a:p>
          <a:p>
            <a:pPr marL="742950" marR="0" lvl="1" indent="-285750" algn="l" rtl="0">
              <a:lnSpc>
                <a:spcPct val="100000"/>
              </a:lnSpc>
              <a:spcBef>
                <a:spcPts val="520"/>
              </a:spcBef>
              <a:spcAft>
                <a:spcPts val="0"/>
              </a:spcAft>
              <a:buClr>
                <a:srgbClr val="FF0000"/>
              </a:buClr>
              <a:buSzPts val="2600"/>
              <a:buFont typeface="Noto Sans Symbols"/>
              <a:buChar char="▪"/>
            </a:pPr>
            <a:r>
              <a:rPr lang="en-US" sz="2600" b="0" i="0" u="none" strike="noStrike" cap="none">
                <a:solidFill>
                  <a:schemeClr val="accent2"/>
                </a:solidFill>
                <a:latin typeface="Tahoma"/>
                <a:ea typeface="Tahoma"/>
                <a:cs typeface="Tahoma"/>
                <a:sym typeface="Tahoma"/>
              </a:rPr>
              <a:t>You will attempt the assessment </a:t>
            </a:r>
            <a:r>
              <a:rPr lang="en-US"/>
              <a:t>in the next offering of the course -- likely to be next year.</a:t>
            </a:r>
            <a:endParaRPr/>
          </a:p>
        </p:txBody>
      </p:sp>
      <p:sp>
        <p:nvSpPr>
          <p:cNvPr id="390" name="Google Shape;390;p25"/>
          <p:cNvSpPr txBox="1">
            <a:spLocks noGrp="1"/>
          </p:cNvSpPr>
          <p:nvPr>
            <p:ph type="sldNum" idx="12"/>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endParaRPr/>
          </a:p>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fld id="{00000000-1234-1234-1234-123412341234}" type="slidenum">
              <a:rPr lang="en-US" sz="800" b="1">
                <a:solidFill>
                  <a:schemeClr val="lt1"/>
                </a:solidFill>
                <a:latin typeface="Tahoma"/>
                <a:ea typeface="Tahoma"/>
                <a:cs typeface="Tahoma"/>
                <a:sym typeface="Tahoma"/>
              </a:rPr>
              <a:t>15</a:t>
            </a:fld>
            <a:endParaRPr sz="800" b="1">
              <a:solidFill>
                <a:schemeClr val="lt1"/>
              </a:solidFill>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6"/>
          <p:cNvSpPr txBox="1">
            <a:spLocks noGrp="1"/>
          </p:cNvSpPr>
          <p:nvPr>
            <p:ph type="title"/>
          </p:nvPr>
        </p:nvSpPr>
        <p:spPr>
          <a:xfrm>
            <a:off x="304800" y="152400"/>
            <a:ext cx="861060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SzPts val="1400"/>
              <a:buFont typeface="Tahoma"/>
              <a:buNone/>
            </a:pPr>
            <a:r>
              <a:rPr lang="en-US" sz="3200" b="0" i="0" u="none" strike="noStrike" cap="none">
                <a:solidFill>
                  <a:schemeClr val="accent2"/>
                </a:solidFill>
                <a:latin typeface="Tahoma"/>
                <a:ea typeface="Tahoma"/>
                <a:cs typeface="Tahoma"/>
                <a:sym typeface="Tahoma"/>
              </a:rPr>
              <a:t>Incomplete ("I") Grade</a:t>
            </a:r>
            <a:endParaRPr/>
          </a:p>
        </p:txBody>
      </p:sp>
      <p:sp>
        <p:nvSpPr>
          <p:cNvPr id="397" name="Google Shape;397;p26"/>
          <p:cNvSpPr txBox="1">
            <a:spLocks noGrp="1"/>
          </p:cNvSpPr>
          <p:nvPr>
            <p:ph type="body" idx="1"/>
          </p:nvPr>
        </p:nvSpPr>
        <p:spPr>
          <a:xfrm>
            <a:off x="304800" y="914400"/>
            <a:ext cx="8546400" cy="5562600"/>
          </a:xfrm>
          <a:prstGeom prst="rect">
            <a:avLst/>
          </a:prstGeom>
          <a:noFill/>
          <a:ln>
            <a:noFill/>
          </a:ln>
        </p:spPr>
        <p:txBody>
          <a:bodyPr spcFirstLastPara="1" wrap="square" lIns="91425" tIns="45700" rIns="91425" bIns="45700" anchor="t" anchorCtr="0">
            <a:noAutofit/>
          </a:bodyPr>
          <a:lstStyle/>
          <a:p>
            <a:pPr marL="342900" marR="0" lvl="0" indent="-323850" algn="l" rtl="0">
              <a:lnSpc>
                <a:spcPct val="100000"/>
              </a:lnSpc>
              <a:spcBef>
                <a:spcPts val="0"/>
              </a:spcBef>
              <a:spcAft>
                <a:spcPts val="0"/>
              </a:spcAft>
              <a:buClr>
                <a:srgbClr val="3333FF"/>
              </a:buClr>
              <a:buSzPts val="2500"/>
              <a:buFont typeface="Noto Sans Symbols"/>
              <a:buChar char="▪"/>
            </a:pPr>
            <a:r>
              <a:rPr lang="en-US" sz="2500" b="0" i="0" u="none" strike="noStrike" cap="none">
                <a:solidFill>
                  <a:schemeClr val="accent2"/>
                </a:solidFill>
                <a:latin typeface="Tahoma"/>
                <a:ea typeface="Tahoma"/>
                <a:cs typeface="Tahoma"/>
                <a:sym typeface="Tahoma"/>
              </a:rPr>
              <a:t>A student must fulfill ALL criteria listed below before an 'I' grade can be awarded.</a:t>
            </a:r>
            <a:endParaRPr sz="2500"/>
          </a:p>
          <a:p>
            <a:pPr marL="742950" lvl="1" indent="-266700" algn="l" rtl="0">
              <a:lnSpc>
                <a:spcPct val="100000"/>
              </a:lnSpc>
              <a:spcBef>
                <a:spcPts val="500"/>
              </a:spcBef>
              <a:spcAft>
                <a:spcPts val="0"/>
              </a:spcAft>
              <a:buSzPts val="2200"/>
              <a:buChar char="▪"/>
            </a:pPr>
            <a:r>
              <a:rPr lang="en-US" sz="2200"/>
              <a:t>The student is unable to fulfill the course requirement either because of an illness or extenuating circumstances beyond his/her control (relevant documentary evidence must be submitted).</a:t>
            </a:r>
            <a:endParaRPr sz="2200" b="0" i="0" u="none" strike="noStrike" cap="none">
              <a:solidFill>
                <a:schemeClr val="accent2"/>
              </a:solidFill>
              <a:latin typeface="Tahoma"/>
              <a:ea typeface="Tahoma"/>
              <a:cs typeface="Tahoma"/>
              <a:sym typeface="Tahoma"/>
            </a:endParaRPr>
          </a:p>
          <a:p>
            <a:pPr marL="742950" marR="0" lvl="1" indent="-266700" algn="l" rtl="0">
              <a:lnSpc>
                <a:spcPct val="100000"/>
              </a:lnSpc>
              <a:spcBef>
                <a:spcPts val="500"/>
              </a:spcBef>
              <a:spcAft>
                <a:spcPts val="0"/>
              </a:spcAft>
              <a:buClr>
                <a:srgbClr val="FF0000"/>
              </a:buClr>
              <a:buSzPts val="2200"/>
              <a:buFont typeface="Noto Sans Symbols"/>
              <a:buChar char="▪"/>
            </a:pPr>
            <a:r>
              <a:rPr lang="en-US" sz="2200" b="0" i="0" u="none" strike="noStrike" cap="none">
                <a:solidFill>
                  <a:schemeClr val="accent2"/>
                </a:solidFill>
                <a:latin typeface="Tahoma"/>
                <a:ea typeface="Tahoma"/>
                <a:cs typeface="Tahoma"/>
                <a:sym typeface="Tahoma"/>
              </a:rPr>
              <a:t>Student must achieve at least 75% attendance in the course. Student with poor attendance record is not eligible for an 'I' grade.</a:t>
            </a:r>
            <a:endParaRPr sz="2300"/>
          </a:p>
          <a:p>
            <a:pPr marL="742950" marR="0" lvl="1" indent="-266700" algn="l" rtl="0">
              <a:lnSpc>
                <a:spcPct val="100000"/>
              </a:lnSpc>
              <a:spcBef>
                <a:spcPts val="500"/>
              </a:spcBef>
              <a:spcAft>
                <a:spcPts val="0"/>
              </a:spcAft>
              <a:buClr>
                <a:srgbClr val="FF0000"/>
              </a:buClr>
              <a:buSzPts val="2200"/>
              <a:buFont typeface="Noto Sans Symbols"/>
              <a:buChar char="▪"/>
            </a:pPr>
            <a:r>
              <a:rPr lang="en-US" sz="2200" b="0" i="0" u="none" strike="noStrike" cap="none">
                <a:solidFill>
                  <a:schemeClr val="accent2"/>
                </a:solidFill>
                <a:latin typeface="Tahoma"/>
                <a:ea typeface="Tahoma"/>
                <a:cs typeface="Tahoma"/>
                <a:sym typeface="Tahoma"/>
              </a:rPr>
              <a:t>The student's academic performance to date must be satisfactory (accumulated score for all attempted components must be at least be 45% of total possible score).</a:t>
            </a:r>
            <a:endParaRPr sz="2200" b="0" i="0" u="none" strike="noStrike" cap="none">
              <a:solidFill>
                <a:schemeClr val="accent2"/>
              </a:solidFill>
              <a:latin typeface="Tahoma"/>
              <a:ea typeface="Tahoma"/>
              <a:cs typeface="Tahoma"/>
              <a:sym typeface="Tahoma"/>
            </a:endParaRPr>
          </a:p>
          <a:p>
            <a:pPr marL="742950" marR="0" lvl="1" indent="-266700" algn="l" rtl="0">
              <a:lnSpc>
                <a:spcPct val="100000"/>
              </a:lnSpc>
              <a:spcBef>
                <a:spcPts val="500"/>
              </a:spcBef>
              <a:spcAft>
                <a:spcPts val="0"/>
              </a:spcAft>
              <a:buSzPts val="2200"/>
              <a:buChar char="▪"/>
            </a:pPr>
            <a:r>
              <a:rPr lang="en-US" sz="2200"/>
              <a:t>The student must have attempted 2 out of the 3 main assessment components (LT1, LT2, Final Exam).</a:t>
            </a:r>
            <a:endParaRPr sz="2200"/>
          </a:p>
        </p:txBody>
      </p:sp>
      <p:sp>
        <p:nvSpPr>
          <p:cNvPr id="398" name="Google Shape;398;p26"/>
          <p:cNvSpPr txBox="1">
            <a:spLocks noGrp="1"/>
          </p:cNvSpPr>
          <p:nvPr>
            <p:ph type="sldNum" idx="12"/>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endParaRPr/>
          </a:p>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fld id="{00000000-1234-1234-1234-123412341234}" type="slidenum">
              <a:rPr lang="en-US" sz="800" b="1">
                <a:solidFill>
                  <a:schemeClr val="lt1"/>
                </a:solidFill>
                <a:latin typeface="Tahoma"/>
                <a:ea typeface="Tahoma"/>
                <a:cs typeface="Tahoma"/>
                <a:sym typeface="Tahoma"/>
              </a:rPr>
              <a:t>16</a:t>
            </a:fld>
            <a:endParaRPr sz="800" b="1">
              <a:solidFill>
                <a:schemeClr val="lt1"/>
              </a:solidFill>
              <a:latin typeface="Tahoma"/>
              <a:ea typeface="Tahoma"/>
              <a:cs typeface="Tahoma"/>
              <a:sym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27"/>
          <p:cNvSpPr txBox="1">
            <a:spLocks noGrp="1"/>
          </p:cNvSpPr>
          <p:nvPr>
            <p:ph type="title"/>
          </p:nvPr>
        </p:nvSpPr>
        <p:spPr>
          <a:xfrm>
            <a:off x="304800" y="152400"/>
            <a:ext cx="861060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SzPts val="1400"/>
              <a:buFont typeface="Tahoma"/>
              <a:buNone/>
            </a:pPr>
            <a:r>
              <a:rPr lang="en-US" sz="3200" b="0" i="0" u="none" strike="noStrike" cap="none">
                <a:solidFill>
                  <a:schemeClr val="accent2"/>
                </a:solidFill>
                <a:latin typeface="Tahoma"/>
                <a:ea typeface="Tahoma"/>
                <a:cs typeface="Tahoma"/>
                <a:sym typeface="Tahoma"/>
              </a:rPr>
              <a:t>Academic Integrity</a:t>
            </a:r>
            <a:endParaRPr/>
          </a:p>
        </p:txBody>
      </p:sp>
      <p:sp>
        <p:nvSpPr>
          <p:cNvPr id="405" name="Google Shape;405;p27"/>
          <p:cNvSpPr txBox="1">
            <a:spLocks noGrp="1"/>
          </p:cNvSpPr>
          <p:nvPr>
            <p:ph type="body" idx="1"/>
          </p:nvPr>
        </p:nvSpPr>
        <p:spPr>
          <a:xfrm>
            <a:off x="304800" y="914400"/>
            <a:ext cx="8610600" cy="5562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3333FF"/>
              </a:buClr>
              <a:buSzPts val="2000"/>
              <a:buFont typeface="Noto Sans Symbols"/>
              <a:buChar char="▪"/>
            </a:pPr>
            <a:r>
              <a:rPr lang="en-US" sz="2000" b="0" i="0" u="none" strike="noStrike" cap="none">
                <a:solidFill>
                  <a:schemeClr val="accent2"/>
                </a:solidFill>
                <a:latin typeface="Tahoma"/>
                <a:ea typeface="Tahoma"/>
                <a:cs typeface="Tahoma"/>
                <a:sym typeface="Tahoma"/>
              </a:rPr>
              <a:t>All acts of academic dishonesty (including, but not limited to, plagarism, cheating, fabrication, facilitation of acts of academic dishonesty by others, unauthorized possession of exam questions, or tampering with the academic work of other students) are serious offences.</a:t>
            </a:r>
            <a:endParaRPr/>
          </a:p>
          <a:p>
            <a:pPr marL="342900" marR="0" lvl="0" indent="-342900" algn="l" rtl="0">
              <a:lnSpc>
                <a:spcPct val="100000"/>
              </a:lnSpc>
              <a:spcBef>
                <a:spcPts val="400"/>
              </a:spcBef>
              <a:spcAft>
                <a:spcPts val="0"/>
              </a:spcAft>
              <a:buClr>
                <a:srgbClr val="3333FF"/>
              </a:buClr>
              <a:buSzPts val="2000"/>
              <a:buFont typeface="Noto Sans Symbols"/>
              <a:buNone/>
            </a:pPr>
            <a:endParaRPr sz="2000" b="0" i="0" u="none" strike="noStrike" cap="none">
              <a:solidFill>
                <a:schemeClr val="accent2"/>
              </a:solidFill>
              <a:latin typeface="Tahoma"/>
              <a:ea typeface="Tahoma"/>
              <a:cs typeface="Tahoma"/>
              <a:sym typeface="Tahoma"/>
            </a:endParaRPr>
          </a:p>
          <a:p>
            <a:pPr marL="342900" marR="0" lvl="0" indent="-342900" algn="l" rtl="0">
              <a:lnSpc>
                <a:spcPct val="100000"/>
              </a:lnSpc>
              <a:spcBef>
                <a:spcPts val="400"/>
              </a:spcBef>
              <a:spcAft>
                <a:spcPts val="0"/>
              </a:spcAft>
              <a:buClr>
                <a:srgbClr val="3333FF"/>
              </a:buClr>
              <a:buSzPts val="2000"/>
              <a:buFont typeface="Noto Sans Symbols"/>
              <a:buChar char="▪"/>
            </a:pPr>
            <a:r>
              <a:rPr lang="en-US" sz="2000" b="0" i="0" u="none" strike="noStrike" cap="none">
                <a:solidFill>
                  <a:schemeClr val="accent2"/>
                </a:solidFill>
                <a:latin typeface="Tahoma"/>
                <a:ea typeface="Tahoma"/>
                <a:cs typeface="Tahoma"/>
                <a:sym typeface="Tahoma"/>
              </a:rPr>
              <a:t>All work (whether oral or written) submitted for purposes of assessment must be the student’s own work. Penalties for violation of the policy range from zero marks for the component assessment to expulsion, depending on the nature of the offence.</a:t>
            </a:r>
            <a:endParaRPr/>
          </a:p>
          <a:p>
            <a:pPr marL="342900" marR="0" lvl="0" indent="-342900" algn="l" rtl="0">
              <a:lnSpc>
                <a:spcPct val="100000"/>
              </a:lnSpc>
              <a:spcBef>
                <a:spcPts val="400"/>
              </a:spcBef>
              <a:spcAft>
                <a:spcPts val="0"/>
              </a:spcAft>
              <a:buClr>
                <a:srgbClr val="3333FF"/>
              </a:buClr>
              <a:buSzPts val="2000"/>
              <a:buFont typeface="Noto Sans Symbols"/>
              <a:buNone/>
            </a:pPr>
            <a:endParaRPr sz="2000" b="0" i="0" u="none" strike="noStrike" cap="none">
              <a:solidFill>
                <a:schemeClr val="accent2"/>
              </a:solidFill>
              <a:latin typeface="Tahoma"/>
              <a:ea typeface="Tahoma"/>
              <a:cs typeface="Tahoma"/>
              <a:sym typeface="Tahoma"/>
            </a:endParaRPr>
          </a:p>
          <a:p>
            <a:pPr marL="342900" marR="0" lvl="0" indent="-342900" algn="l" rtl="0">
              <a:lnSpc>
                <a:spcPct val="100000"/>
              </a:lnSpc>
              <a:spcBef>
                <a:spcPts val="400"/>
              </a:spcBef>
              <a:spcAft>
                <a:spcPts val="0"/>
              </a:spcAft>
              <a:buClr>
                <a:srgbClr val="3333FF"/>
              </a:buClr>
              <a:buSzPts val="2000"/>
              <a:buFont typeface="Noto Sans Symbols"/>
              <a:buChar char="▪"/>
            </a:pPr>
            <a:r>
              <a:rPr lang="en-US" sz="2000" b="0" i="0" u="none" strike="noStrike" cap="none">
                <a:solidFill>
                  <a:schemeClr val="accent2"/>
                </a:solidFill>
                <a:latin typeface="Tahoma"/>
                <a:ea typeface="Tahoma"/>
                <a:cs typeface="Tahoma"/>
                <a:sym typeface="Tahoma"/>
              </a:rPr>
              <a:t>When in doubt, students should consult the instructors of the course.</a:t>
            </a:r>
            <a:endParaRPr/>
          </a:p>
          <a:p>
            <a:pPr marL="342900" marR="0" lvl="0" indent="-342900" algn="l" rtl="0">
              <a:lnSpc>
                <a:spcPct val="100000"/>
              </a:lnSpc>
              <a:spcBef>
                <a:spcPts val="400"/>
              </a:spcBef>
              <a:spcAft>
                <a:spcPts val="0"/>
              </a:spcAft>
              <a:buClr>
                <a:srgbClr val="3333FF"/>
              </a:buClr>
              <a:buSzPts val="2000"/>
              <a:buFont typeface="Noto Sans Symbols"/>
              <a:buNone/>
            </a:pPr>
            <a:endParaRPr sz="2000" b="0" i="0" u="none" strike="noStrike" cap="none">
              <a:solidFill>
                <a:schemeClr val="accent2"/>
              </a:solidFill>
              <a:latin typeface="Tahoma"/>
              <a:ea typeface="Tahoma"/>
              <a:cs typeface="Tahoma"/>
              <a:sym typeface="Tahoma"/>
            </a:endParaRPr>
          </a:p>
          <a:p>
            <a:pPr marL="342900" lvl="0" indent="-342900" algn="l" rtl="0">
              <a:lnSpc>
                <a:spcPct val="100000"/>
              </a:lnSpc>
              <a:spcBef>
                <a:spcPts val="400"/>
              </a:spcBef>
              <a:spcAft>
                <a:spcPts val="0"/>
              </a:spcAft>
              <a:buSzPts val="2000"/>
              <a:buChar char="▪"/>
            </a:pPr>
            <a:r>
              <a:rPr lang="en-US" sz="2000" b="0" i="0" u="none" strike="noStrike" cap="none">
                <a:solidFill>
                  <a:schemeClr val="accent2"/>
                </a:solidFill>
                <a:latin typeface="Tahoma"/>
                <a:ea typeface="Tahoma"/>
                <a:cs typeface="Tahoma"/>
                <a:sym typeface="Tahoma"/>
              </a:rPr>
              <a:t>Details on the SMU code of Academic Integrity may be accessed at: </a:t>
            </a:r>
            <a:r>
              <a:rPr lang="en-US" sz="2000" u="sng">
                <a:solidFill>
                  <a:schemeClr val="hlink"/>
                </a:solidFill>
                <a:hlinkClick r:id="rId3"/>
              </a:rPr>
              <a:t>https://oasis.smu.edu.sg/Documents/Downloads/DOS-WKLSWC/code_of_academic_integrity.pdf</a:t>
            </a:r>
            <a:endParaRPr/>
          </a:p>
        </p:txBody>
      </p:sp>
      <p:sp>
        <p:nvSpPr>
          <p:cNvPr id="406" name="Google Shape;406;p27"/>
          <p:cNvSpPr txBox="1">
            <a:spLocks noGrp="1"/>
          </p:cNvSpPr>
          <p:nvPr>
            <p:ph type="sldNum" idx="12"/>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endParaRPr/>
          </a:p>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fld id="{00000000-1234-1234-1234-123412341234}" type="slidenum">
              <a:rPr lang="en-US" sz="800" b="1">
                <a:solidFill>
                  <a:schemeClr val="lt1"/>
                </a:solidFill>
                <a:latin typeface="Tahoma"/>
                <a:ea typeface="Tahoma"/>
                <a:cs typeface="Tahoma"/>
                <a:sym typeface="Tahoma"/>
              </a:rPr>
              <a:t>17</a:t>
            </a:fld>
            <a:endParaRPr sz="800" b="1">
              <a:solidFill>
                <a:schemeClr val="lt1"/>
              </a:solidFill>
              <a:latin typeface="Tahoma"/>
              <a:ea typeface="Tahoma"/>
              <a:cs typeface="Tahoma"/>
              <a:sym typeface="Tahoma"/>
            </a:endParaRPr>
          </a:p>
        </p:txBody>
      </p:sp>
      <p:pic>
        <p:nvPicPr>
          <p:cNvPr id="407" name="Google Shape;407;p27" descr="MCj00886240000[1]"/>
          <p:cNvPicPr preferRelativeResize="0"/>
          <p:nvPr/>
        </p:nvPicPr>
        <p:blipFill rotWithShape="1">
          <a:blip r:embed="rId4">
            <a:alphaModFix/>
          </a:blip>
          <a:srcRect/>
          <a:stretch/>
        </p:blipFill>
        <p:spPr>
          <a:xfrm>
            <a:off x="8172450" y="3249613"/>
            <a:ext cx="907793" cy="10807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8"/>
          <p:cNvSpPr txBox="1">
            <a:spLocks noGrp="1"/>
          </p:cNvSpPr>
          <p:nvPr>
            <p:ph type="sldNum" idx="12"/>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endParaRPr/>
          </a:p>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fld id="{00000000-1234-1234-1234-123412341234}" type="slidenum">
              <a:rPr lang="en-US" sz="800" b="1">
                <a:solidFill>
                  <a:schemeClr val="lt1"/>
                </a:solidFill>
                <a:latin typeface="Tahoma"/>
                <a:ea typeface="Tahoma"/>
                <a:cs typeface="Tahoma"/>
                <a:sym typeface="Tahoma"/>
              </a:rPr>
              <a:t>18</a:t>
            </a:fld>
            <a:endParaRPr sz="800" b="1">
              <a:solidFill>
                <a:schemeClr val="lt1"/>
              </a:solidFill>
              <a:latin typeface="Tahoma"/>
              <a:ea typeface="Tahoma"/>
              <a:cs typeface="Tahoma"/>
              <a:sym typeface="Tahoma"/>
            </a:endParaRPr>
          </a:p>
        </p:txBody>
      </p:sp>
      <p:sp>
        <p:nvSpPr>
          <p:cNvPr id="414" name="Google Shape;414;p28"/>
          <p:cNvSpPr txBox="1">
            <a:spLocks noGrp="1"/>
          </p:cNvSpPr>
          <p:nvPr>
            <p:ph type="title"/>
          </p:nvPr>
        </p:nvSpPr>
        <p:spPr>
          <a:xfrm>
            <a:off x="304800" y="152400"/>
            <a:ext cx="861060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SzPts val="1400"/>
              <a:buFont typeface="Tahoma"/>
              <a:buNone/>
            </a:pPr>
            <a:r>
              <a:rPr lang="en-US" sz="3200" b="0" i="0" u="none" strike="noStrike" cap="none">
                <a:solidFill>
                  <a:schemeClr val="accent2"/>
                </a:solidFill>
                <a:latin typeface="Tahoma"/>
                <a:ea typeface="Tahoma"/>
                <a:cs typeface="Tahoma"/>
                <a:sym typeface="Tahoma"/>
              </a:rPr>
              <a:t>Learning Resources</a:t>
            </a:r>
            <a:endParaRPr/>
          </a:p>
        </p:txBody>
      </p:sp>
      <p:sp>
        <p:nvSpPr>
          <p:cNvPr id="415" name="Google Shape;415;p28"/>
          <p:cNvSpPr txBox="1">
            <a:spLocks noGrp="1"/>
          </p:cNvSpPr>
          <p:nvPr>
            <p:ph type="body" idx="1"/>
          </p:nvPr>
        </p:nvSpPr>
        <p:spPr>
          <a:xfrm>
            <a:off x="304800" y="914400"/>
            <a:ext cx="8610600" cy="5562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3333FF"/>
              </a:buClr>
              <a:buSzPts val="2400"/>
              <a:buFont typeface="Noto Sans Symbols"/>
              <a:buChar char="▪"/>
            </a:pPr>
            <a:r>
              <a:rPr lang="en-US" sz="2400" b="0" i="0" u="none" strike="noStrike" cap="none">
                <a:solidFill>
                  <a:schemeClr val="accent2"/>
                </a:solidFill>
                <a:latin typeface="Tahoma"/>
                <a:ea typeface="Tahoma"/>
                <a:cs typeface="Tahoma"/>
                <a:sym typeface="Tahoma"/>
              </a:rPr>
              <a:t>Reference Text</a:t>
            </a:r>
            <a:endParaRPr/>
          </a:p>
          <a:p>
            <a:pPr marL="742950" lvl="1" indent="-285750" algn="l" rtl="0">
              <a:lnSpc>
                <a:spcPct val="100000"/>
              </a:lnSpc>
              <a:spcBef>
                <a:spcPts val="440"/>
              </a:spcBef>
              <a:spcAft>
                <a:spcPts val="0"/>
              </a:spcAft>
              <a:buSzPts val="2200"/>
              <a:buChar char="▪"/>
            </a:pPr>
            <a:r>
              <a:rPr lang="en-US" sz="2200" b="0" i="0" u="none" strike="noStrike" cap="none">
                <a:solidFill>
                  <a:schemeClr val="accent2"/>
                </a:solidFill>
                <a:latin typeface="Tahoma"/>
                <a:ea typeface="Tahoma"/>
                <a:cs typeface="Tahoma"/>
                <a:sym typeface="Tahoma"/>
              </a:rPr>
              <a:t>Learning </a:t>
            </a:r>
            <a:r>
              <a:rPr lang="en-US" sz="2200"/>
              <a:t>PHP , MySQL and JavaScript - 5th Edition</a:t>
            </a:r>
            <a:endParaRPr/>
          </a:p>
          <a:p>
            <a:pPr marL="342900" marR="0" lvl="0" indent="-342900" algn="l" rtl="0">
              <a:lnSpc>
                <a:spcPct val="100000"/>
              </a:lnSpc>
              <a:spcBef>
                <a:spcPts val="440"/>
              </a:spcBef>
              <a:spcAft>
                <a:spcPts val="0"/>
              </a:spcAft>
              <a:buClr>
                <a:srgbClr val="3333FF"/>
              </a:buClr>
              <a:buSzPts val="2200"/>
              <a:buFont typeface="Noto Sans Symbols"/>
              <a:buNone/>
            </a:pPr>
            <a:endParaRPr sz="2400" u="sng"/>
          </a:p>
        </p:txBody>
      </p:sp>
      <p:sp>
        <p:nvSpPr>
          <p:cNvPr id="416" name="Google Shape;416;p28"/>
          <p:cNvSpPr/>
          <p:nvPr/>
        </p:nvSpPr>
        <p:spPr>
          <a:xfrm>
            <a:off x="2178175" y="5903288"/>
            <a:ext cx="4863850"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accent2"/>
              </a:buClr>
              <a:buSzPts val="2400"/>
              <a:buFont typeface="Tahoma"/>
              <a:buNone/>
            </a:pPr>
            <a:r>
              <a:rPr lang="en-US" sz="2400" b="0" i="0" u="sng" strike="noStrike" cap="none">
                <a:solidFill>
                  <a:schemeClr val="accent2"/>
                </a:solidFill>
                <a:latin typeface="Tahoma"/>
                <a:ea typeface="Tahoma"/>
                <a:cs typeface="Tahoma"/>
                <a:sym typeface="Tahoma"/>
                <a:hlinkClick r:id="rId3">
                  <a:extLst>
                    <a:ext uri="{A12FA001-AC4F-418D-AE19-62706E023703}">
                      <ahyp:hlinkClr xmlns:ahyp="http://schemas.microsoft.com/office/drawing/2018/hyperlinkcolor" val="tx"/>
                    </a:ext>
                  </a:extLst>
                </a:hlinkClick>
              </a:rPr>
              <a:t>eBook Link through SMU Library</a:t>
            </a:r>
            <a:endParaRPr sz="2400" b="0" i="0" u="none" strike="noStrike" cap="none">
              <a:solidFill>
                <a:srgbClr val="000000"/>
              </a:solidFill>
              <a:latin typeface="Arial"/>
              <a:ea typeface="Arial"/>
              <a:cs typeface="Arial"/>
              <a:sym typeface="Arial"/>
            </a:endParaRPr>
          </a:p>
        </p:txBody>
      </p:sp>
      <p:pic>
        <p:nvPicPr>
          <p:cNvPr id="417" name="Google Shape;417;p28" descr="Image result for learning php mysql &amp; javascript 5th edition"/>
          <p:cNvPicPr preferRelativeResize="0"/>
          <p:nvPr/>
        </p:nvPicPr>
        <p:blipFill rotWithShape="1">
          <a:blip r:embed="rId4">
            <a:alphaModFix/>
          </a:blip>
          <a:srcRect/>
          <a:stretch/>
        </p:blipFill>
        <p:spPr>
          <a:xfrm>
            <a:off x="3097876" y="1859012"/>
            <a:ext cx="3024448" cy="39680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9"/>
          <p:cNvSpPr txBox="1">
            <a:spLocks noGrp="1"/>
          </p:cNvSpPr>
          <p:nvPr>
            <p:ph type="title"/>
          </p:nvPr>
        </p:nvSpPr>
        <p:spPr>
          <a:xfrm>
            <a:off x="304800" y="152400"/>
            <a:ext cx="861060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SzPts val="1400"/>
              <a:buFont typeface="Tahoma"/>
              <a:buNone/>
            </a:pPr>
            <a:r>
              <a:rPr lang="en-US" sz="3200" b="0" i="0" u="none" strike="noStrike" cap="none">
                <a:solidFill>
                  <a:schemeClr val="accent2"/>
                </a:solidFill>
                <a:latin typeface="Tahoma"/>
                <a:ea typeface="Tahoma"/>
                <a:cs typeface="Tahoma"/>
                <a:sym typeface="Tahoma"/>
              </a:rPr>
              <a:t>Survival Tips</a:t>
            </a:r>
            <a:endParaRPr/>
          </a:p>
        </p:txBody>
      </p:sp>
      <p:sp>
        <p:nvSpPr>
          <p:cNvPr id="424" name="Google Shape;424;p29"/>
          <p:cNvSpPr txBox="1">
            <a:spLocks noGrp="1"/>
          </p:cNvSpPr>
          <p:nvPr>
            <p:ph type="body" idx="1"/>
          </p:nvPr>
        </p:nvSpPr>
        <p:spPr>
          <a:xfrm>
            <a:off x="304800" y="914400"/>
            <a:ext cx="8610600" cy="5562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3333FF"/>
              </a:buClr>
              <a:buSzPts val="2800"/>
              <a:buFont typeface="Noto Sans Symbols"/>
              <a:buChar char="▪"/>
            </a:pPr>
            <a:r>
              <a:rPr lang="en-US" sz="2800" b="0" i="0" u="none" strike="noStrike" cap="none">
                <a:solidFill>
                  <a:schemeClr val="accent2"/>
                </a:solidFill>
                <a:latin typeface="Tahoma"/>
                <a:ea typeface="Tahoma"/>
                <a:cs typeface="Tahoma"/>
                <a:sym typeface="Tahoma"/>
              </a:rPr>
              <a:t>Before class</a:t>
            </a:r>
            <a:endParaRPr/>
          </a:p>
          <a:p>
            <a:pPr marL="742950" marR="0" lvl="1" indent="-285750" algn="l" rtl="0">
              <a:lnSpc>
                <a:spcPct val="100000"/>
              </a:lnSpc>
              <a:spcBef>
                <a:spcPts val="520"/>
              </a:spcBef>
              <a:spcAft>
                <a:spcPts val="0"/>
              </a:spcAft>
              <a:buClr>
                <a:srgbClr val="FF0000"/>
              </a:buClr>
              <a:buSzPts val="2600"/>
              <a:buFont typeface="Noto Sans Symbols"/>
              <a:buChar char="▪"/>
            </a:pPr>
            <a:r>
              <a:rPr lang="en-US" sz="2600" b="0" i="0" u="none" strike="noStrike" cap="none">
                <a:solidFill>
                  <a:schemeClr val="accent2"/>
                </a:solidFill>
                <a:latin typeface="Tahoma"/>
                <a:ea typeface="Tahoma"/>
                <a:cs typeface="Tahoma"/>
                <a:sym typeface="Tahoma"/>
              </a:rPr>
              <a:t>Read the slides/reference text before class! </a:t>
            </a:r>
            <a:endParaRPr/>
          </a:p>
          <a:p>
            <a:pPr marL="342900" marR="0" lvl="0" indent="-342900" algn="l" rtl="0">
              <a:lnSpc>
                <a:spcPct val="100000"/>
              </a:lnSpc>
              <a:spcBef>
                <a:spcPts val="560"/>
              </a:spcBef>
              <a:spcAft>
                <a:spcPts val="0"/>
              </a:spcAft>
              <a:buClr>
                <a:srgbClr val="3333FF"/>
              </a:buClr>
              <a:buSzPts val="2800"/>
              <a:buFont typeface="Noto Sans Symbols"/>
              <a:buChar char="▪"/>
            </a:pPr>
            <a:r>
              <a:rPr lang="en-US" sz="2800" b="0" i="0" u="none" strike="noStrike" cap="none">
                <a:solidFill>
                  <a:schemeClr val="accent2"/>
                </a:solidFill>
                <a:latin typeface="Tahoma"/>
                <a:ea typeface="Tahoma"/>
                <a:cs typeface="Tahoma"/>
                <a:sym typeface="Tahoma"/>
              </a:rPr>
              <a:t>In class</a:t>
            </a:r>
            <a:endParaRPr/>
          </a:p>
          <a:p>
            <a:pPr marL="742950" lvl="1" indent="-285750" algn="l" rtl="0">
              <a:lnSpc>
                <a:spcPct val="100000"/>
              </a:lnSpc>
              <a:spcBef>
                <a:spcPts val="520"/>
              </a:spcBef>
              <a:spcAft>
                <a:spcPts val="0"/>
              </a:spcAft>
              <a:buSzPts val="2600"/>
              <a:buChar char="▪"/>
            </a:pPr>
            <a:r>
              <a:rPr lang="en-US"/>
              <a:t>Pay attention</a:t>
            </a:r>
            <a:endParaRPr/>
          </a:p>
          <a:p>
            <a:pPr marL="742950" marR="0" lvl="1" indent="-285750" algn="l" rtl="0">
              <a:lnSpc>
                <a:spcPct val="100000"/>
              </a:lnSpc>
              <a:spcBef>
                <a:spcPts val="520"/>
              </a:spcBef>
              <a:spcAft>
                <a:spcPts val="0"/>
              </a:spcAft>
              <a:buClr>
                <a:srgbClr val="FF0000"/>
              </a:buClr>
              <a:buSzPts val="2600"/>
              <a:buFont typeface="Noto Sans Symbols"/>
              <a:buChar char="▪"/>
            </a:pPr>
            <a:r>
              <a:rPr lang="en-US"/>
              <a:t>Do in-class exercises</a:t>
            </a:r>
            <a:endParaRPr sz="2600" b="0" i="0" u="none" strike="noStrike" cap="none">
              <a:solidFill>
                <a:schemeClr val="accent2"/>
              </a:solidFill>
              <a:latin typeface="Tahoma"/>
              <a:ea typeface="Tahoma"/>
              <a:cs typeface="Tahoma"/>
              <a:sym typeface="Tahoma"/>
            </a:endParaRPr>
          </a:p>
          <a:p>
            <a:pPr marL="742950" lvl="1" indent="-285750" algn="l" rtl="0">
              <a:lnSpc>
                <a:spcPct val="100000"/>
              </a:lnSpc>
              <a:spcBef>
                <a:spcPts val="520"/>
              </a:spcBef>
              <a:spcAft>
                <a:spcPts val="0"/>
              </a:spcAft>
              <a:buSzPts val="2600"/>
              <a:buChar char="▪"/>
            </a:pPr>
            <a:r>
              <a:rPr lang="en-US"/>
              <a:t>Clarify doubts and participate</a:t>
            </a:r>
            <a:endParaRPr/>
          </a:p>
          <a:p>
            <a:pPr marL="742950" marR="0" lvl="1" indent="-285750" algn="l" rtl="0">
              <a:lnSpc>
                <a:spcPct val="100000"/>
              </a:lnSpc>
              <a:spcBef>
                <a:spcPts val="520"/>
              </a:spcBef>
              <a:spcAft>
                <a:spcPts val="0"/>
              </a:spcAft>
              <a:buClr>
                <a:srgbClr val="FF0000"/>
              </a:buClr>
              <a:buSzPts val="2600"/>
              <a:buFont typeface="Noto Sans Symbols"/>
              <a:buChar char="▪"/>
            </a:pPr>
            <a:r>
              <a:rPr lang="en-US" sz="2600" b="0" i="0" u="none" strike="noStrike" cap="none">
                <a:solidFill>
                  <a:schemeClr val="accent2"/>
                </a:solidFill>
                <a:latin typeface="Tahoma"/>
                <a:ea typeface="Tahoma"/>
                <a:cs typeface="Tahoma"/>
                <a:sym typeface="Tahoma"/>
              </a:rPr>
              <a:t>Take notes</a:t>
            </a:r>
            <a:endParaRPr/>
          </a:p>
          <a:p>
            <a:pPr marL="1143000" marR="0" lvl="2" indent="-228600" algn="l" rtl="0">
              <a:lnSpc>
                <a:spcPct val="100000"/>
              </a:lnSpc>
              <a:spcBef>
                <a:spcPts val="480"/>
              </a:spcBef>
              <a:spcAft>
                <a:spcPts val="0"/>
              </a:spcAft>
              <a:buClr>
                <a:srgbClr val="3333CC"/>
              </a:buClr>
              <a:buSzPts val="2400"/>
              <a:buFont typeface="Noto Sans Symbols"/>
              <a:buChar char="▪"/>
            </a:pPr>
            <a:r>
              <a:rPr lang="en-US" sz="2400" b="0" i="0" u="sng" strike="noStrike" cap="none">
                <a:solidFill>
                  <a:schemeClr val="hlink"/>
                </a:solidFill>
                <a:latin typeface="Tahoma"/>
                <a:ea typeface="Tahoma"/>
                <a:cs typeface="Tahoma"/>
                <a:sym typeface="Tahoma"/>
                <a:hlinkClick r:id="rId3"/>
              </a:rPr>
              <a:t>http://www.youtube.com/watch?v=WtW9IyE04OQ</a:t>
            </a:r>
            <a:r>
              <a:rPr lang="en-US" sz="2400" b="0" i="0" u="none" strike="noStrike" cap="none">
                <a:solidFill>
                  <a:schemeClr val="accent2"/>
                </a:solidFill>
                <a:latin typeface="Tahoma"/>
                <a:ea typeface="Tahoma"/>
                <a:cs typeface="Tahoma"/>
                <a:sym typeface="Tahoma"/>
              </a:rPr>
              <a:t> </a:t>
            </a:r>
            <a:endParaRPr/>
          </a:p>
          <a:p>
            <a:pPr marL="342900" marR="0" lvl="0" indent="-342900" algn="l" rtl="0">
              <a:lnSpc>
                <a:spcPct val="100000"/>
              </a:lnSpc>
              <a:spcBef>
                <a:spcPts val="560"/>
              </a:spcBef>
              <a:spcAft>
                <a:spcPts val="0"/>
              </a:spcAft>
              <a:buClr>
                <a:srgbClr val="3333FF"/>
              </a:buClr>
              <a:buSzPts val="2800"/>
              <a:buFont typeface="Noto Sans Symbols"/>
              <a:buChar char="▪"/>
            </a:pPr>
            <a:r>
              <a:rPr lang="en-US" sz="2800" b="0" i="0" u="none" strike="noStrike" cap="none">
                <a:solidFill>
                  <a:schemeClr val="accent2"/>
                </a:solidFill>
                <a:latin typeface="Tahoma"/>
                <a:ea typeface="Tahoma"/>
                <a:cs typeface="Tahoma"/>
                <a:sym typeface="Tahoma"/>
              </a:rPr>
              <a:t>After class</a:t>
            </a:r>
            <a:endParaRPr/>
          </a:p>
          <a:p>
            <a:pPr marL="742950" marR="0" lvl="1" indent="-285750" algn="l" rtl="0">
              <a:lnSpc>
                <a:spcPct val="100000"/>
              </a:lnSpc>
              <a:spcBef>
                <a:spcPts val="520"/>
              </a:spcBef>
              <a:spcAft>
                <a:spcPts val="0"/>
              </a:spcAft>
              <a:buClr>
                <a:srgbClr val="FF0000"/>
              </a:buClr>
              <a:buSzPts val="2600"/>
              <a:buFont typeface="Noto Sans Symbols"/>
              <a:buChar char="▪"/>
            </a:pPr>
            <a:r>
              <a:rPr lang="en-US" sz="2600" b="0" i="0" u="none" strike="noStrike" cap="none">
                <a:solidFill>
                  <a:schemeClr val="accent2"/>
                </a:solidFill>
                <a:latin typeface="Tahoma"/>
                <a:ea typeface="Tahoma"/>
                <a:cs typeface="Tahoma"/>
                <a:sym typeface="Tahoma"/>
              </a:rPr>
              <a:t>Revise your notes</a:t>
            </a:r>
            <a:endParaRPr/>
          </a:p>
          <a:p>
            <a:pPr marL="742950" marR="0" lvl="1" indent="-285750" algn="l" rtl="0">
              <a:lnSpc>
                <a:spcPct val="100000"/>
              </a:lnSpc>
              <a:spcBef>
                <a:spcPts val="520"/>
              </a:spcBef>
              <a:spcAft>
                <a:spcPts val="0"/>
              </a:spcAft>
              <a:buClr>
                <a:srgbClr val="FF0000"/>
              </a:buClr>
              <a:buSzPts val="2600"/>
              <a:buFont typeface="Noto Sans Symbols"/>
              <a:buChar char="▪"/>
            </a:pPr>
            <a:r>
              <a:rPr lang="en-US" sz="2600" b="0" i="0" u="none" strike="noStrike" cap="none">
                <a:solidFill>
                  <a:schemeClr val="accent2"/>
                </a:solidFill>
                <a:latin typeface="Tahoma"/>
                <a:ea typeface="Tahoma"/>
                <a:cs typeface="Tahoma"/>
                <a:sym typeface="Tahoma"/>
              </a:rPr>
              <a:t>Practice, practice &amp; practice</a:t>
            </a:r>
            <a:endParaRPr/>
          </a:p>
          <a:p>
            <a:pPr marL="742950" marR="0" lvl="1" indent="-285750" algn="l" rtl="0">
              <a:lnSpc>
                <a:spcPct val="100000"/>
              </a:lnSpc>
              <a:spcBef>
                <a:spcPts val="520"/>
              </a:spcBef>
              <a:spcAft>
                <a:spcPts val="0"/>
              </a:spcAft>
              <a:buClr>
                <a:srgbClr val="FF0000"/>
              </a:buClr>
              <a:buSzPts val="2600"/>
              <a:buFont typeface="Noto Sans Symbols"/>
              <a:buNone/>
            </a:pPr>
            <a:endParaRPr sz="2600" b="0" i="0" u="none" strike="noStrike" cap="none">
              <a:solidFill>
                <a:schemeClr val="accent2"/>
              </a:solidFill>
              <a:latin typeface="Tahoma"/>
              <a:ea typeface="Tahoma"/>
              <a:cs typeface="Tahoma"/>
              <a:sym typeface="Tahoma"/>
            </a:endParaRPr>
          </a:p>
          <a:p>
            <a:pPr marL="342900" marR="0" lvl="0" indent="-342900" algn="l" rtl="0">
              <a:lnSpc>
                <a:spcPct val="100000"/>
              </a:lnSpc>
              <a:spcBef>
                <a:spcPts val="560"/>
              </a:spcBef>
              <a:spcAft>
                <a:spcPts val="0"/>
              </a:spcAft>
              <a:buClr>
                <a:srgbClr val="3333FF"/>
              </a:buClr>
              <a:buSzPts val="2800"/>
              <a:buFont typeface="Noto Sans Symbols"/>
              <a:buNone/>
            </a:pPr>
            <a:endParaRPr sz="2800" b="0" i="0" u="none" strike="noStrike" cap="none">
              <a:solidFill>
                <a:schemeClr val="accent2"/>
              </a:solidFill>
              <a:latin typeface="Tahoma"/>
              <a:ea typeface="Tahoma"/>
              <a:cs typeface="Tahoma"/>
              <a:sym typeface="Tahoma"/>
            </a:endParaRPr>
          </a:p>
        </p:txBody>
      </p:sp>
      <p:sp>
        <p:nvSpPr>
          <p:cNvPr id="425" name="Google Shape;425;p29"/>
          <p:cNvSpPr txBox="1">
            <a:spLocks noGrp="1"/>
          </p:cNvSpPr>
          <p:nvPr>
            <p:ph type="sldNum" idx="12"/>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endParaRPr/>
          </a:p>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fld id="{00000000-1234-1234-1234-123412341234}" type="slidenum">
              <a:rPr lang="en-US" sz="800" b="1">
                <a:solidFill>
                  <a:schemeClr val="lt1"/>
                </a:solidFill>
                <a:latin typeface="Tahoma"/>
                <a:ea typeface="Tahoma"/>
                <a:cs typeface="Tahoma"/>
                <a:sym typeface="Tahoma"/>
              </a:rPr>
              <a:t>19</a:t>
            </a:fld>
            <a:endParaRPr sz="800" b="1">
              <a:solidFill>
                <a:schemeClr val="lt1"/>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
          <p:cNvSpPr txBox="1">
            <a:spLocks noGrp="1"/>
          </p:cNvSpPr>
          <p:nvPr>
            <p:ph type="sldNum" idx="12"/>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endParaRPr/>
          </a:p>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fld id="{00000000-1234-1234-1234-123412341234}" type="slidenum">
              <a:rPr lang="en-US" sz="800" b="1">
                <a:solidFill>
                  <a:schemeClr val="lt1"/>
                </a:solidFill>
                <a:latin typeface="Tahoma"/>
                <a:ea typeface="Tahoma"/>
                <a:cs typeface="Tahoma"/>
                <a:sym typeface="Tahoma"/>
              </a:rPr>
              <a:t>2</a:t>
            </a:fld>
            <a:endParaRPr sz="800" b="1">
              <a:solidFill>
                <a:schemeClr val="lt1"/>
              </a:solidFill>
              <a:latin typeface="Tahoma"/>
              <a:ea typeface="Tahoma"/>
              <a:cs typeface="Tahoma"/>
              <a:sym typeface="Tahoma"/>
            </a:endParaRPr>
          </a:p>
        </p:txBody>
      </p:sp>
      <p:sp>
        <p:nvSpPr>
          <p:cNvPr id="162" name="Google Shape;162;p2"/>
          <p:cNvSpPr txBox="1">
            <a:spLocks noGrp="1"/>
          </p:cNvSpPr>
          <p:nvPr>
            <p:ph type="title"/>
          </p:nvPr>
        </p:nvSpPr>
        <p:spPr>
          <a:xfrm>
            <a:off x="304800" y="152400"/>
            <a:ext cx="861060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SzPts val="1400"/>
              <a:buFont typeface="Tahoma"/>
              <a:buNone/>
            </a:pPr>
            <a:r>
              <a:rPr lang="en-US" sz="3200" b="0" i="0" u="none" strike="noStrike" cap="none">
                <a:solidFill>
                  <a:schemeClr val="accent2"/>
                </a:solidFill>
                <a:latin typeface="Tahoma"/>
                <a:ea typeface="Tahoma"/>
                <a:cs typeface="Tahoma"/>
                <a:sym typeface="Tahoma"/>
              </a:rPr>
              <a:t>Lecturers and Instructors</a:t>
            </a:r>
            <a:endParaRPr/>
          </a:p>
        </p:txBody>
      </p:sp>
      <p:sp>
        <p:nvSpPr>
          <p:cNvPr id="163" name="Google Shape;163;p2"/>
          <p:cNvSpPr txBox="1">
            <a:spLocks noGrp="1"/>
          </p:cNvSpPr>
          <p:nvPr>
            <p:ph type="body" idx="1"/>
          </p:nvPr>
        </p:nvSpPr>
        <p:spPr>
          <a:xfrm>
            <a:off x="304800" y="1046018"/>
            <a:ext cx="8610600" cy="55626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800"/>
              <a:buChar char="▪"/>
            </a:pPr>
            <a:r>
              <a:rPr lang="en-US"/>
              <a:t>David LO</a:t>
            </a:r>
            <a:endParaRPr/>
          </a:p>
          <a:p>
            <a:pPr marL="742950" lvl="1" indent="-285750" algn="l" rtl="0">
              <a:lnSpc>
                <a:spcPct val="100000"/>
              </a:lnSpc>
              <a:spcBef>
                <a:spcPts val="520"/>
              </a:spcBef>
              <a:spcAft>
                <a:spcPts val="0"/>
              </a:spcAft>
              <a:buSzPts val="2600"/>
              <a:buChar char="▪"/>
            </a:pPr>
            <a:r>
              <a:rPr lang="en-US"/>
              <a:t>Office: LKCSB Level 4, Room 4088</a:t>
            </a:r>
            <a:endParaRPr/>
          </a:p>
          <a:p>
            <a:pPr marL="742950" lvl="1" indent="-285750" algn="l" rtl="0">
              <a:lnSpc>
                <a:spcPct val="100000"/>
              </a:lnSpc>
              <a:spcBef>
                <a:spcPts val="520"/>
              </a:spcBef>
              <a:spcAft>
                <a:spcPts val="0"/>
              </a:spcAft>
              <a:buSzPts val="2600"/>
              <a:buChar char="▪"/>
            </a:pPr>
            <a:r>
              <a:rPr lang="en-US"/>
              <a:t>Phone: 6828 0599 </a:t>
            </a:r>
            <a:endParaRPr/>
          </a:p>
          <a:p>
            <a:pPr marL="742950" lvl="1" indent="-285750" algn="l" rtl="0">
              <a:lnSpc>
                <a:spcPct val="100000"/>
              </a:lnSpc>
              <a:spcBef>
                <a:spcPts val="520"/>
              </a:spcBef>
              <a:spcAft>
                <a:spcPts val="0"/>
              </a:spcAft>
              <a:buSzPts val="2600"/>
              <a:buChar char="▪"/>
            </a:pPr>
            <a:r>
              <a:rPr lang="en-US"/>
              <a:t>Email: </a:t>
            </a:r>
            <a:r>
              <a:rPr lang="en-US" u="sng">
                <a:solidFill>
                  <a:schemeClr val="hlink"/>
                </a:solidFill>
              </a:rPr>
              <a:t>davidlo@smu.edu.sg</a:t>
            </a:r>
            <a:endParaRPr/>
          </a:p>
          <a:p>
            <a:pPr marL="0" marR="0" lvl="0" indent="0" algn="l" rtl="0">
              <a:lnSpc>
                <a:spcPct val="100000"/>
              </a:lnSpc>
              <a:spcBef>
                <a:spcPts val="560"/>
              </a:spcBef>
              <a:spcAft>
                <a:spcPts val="0"/>
              </a:spcAft>
              <a:buClr>
                <a:srgbClr val="3333FF"/>
              </a:buClr>
              <a:buSzPts val="2800"/>
              <a:buFont typeface="Noto Sans Symbols"/>
              <a:buNone/>
            </a:pPr>
            <a:endParaRPr/>
          </a:p>
          <a:p>
            <a:pPr marL="342900" marR="0" lvl="0" indent="-342900" algn="l" rtl="0">
              <a:lnSpc>
                <a:spcPct val="100000"/>
              </a:lnSpc>
              <a:spcBef>
                <a:spcPts val="560"/>
              </a:spcBef>
              <a:spcAft>
                <a:spcPts val="0"/>
              </a:spcAft>
              <a:buClr>
                <a:srgbClr val="3333FF"/>
              </a:buClr>
              <a:buSzPts val="2800"/>
              <a:buFont typeface="Noto Sans Symbols"/>
              <a:buChar char="▪"/>
            </a:pPr>
            <a:r>
              <a:rPr lang="en-US" sz="2800" b="0" i="0" u="none" strike="noStrike" cap="none">
                <a:solidFill>
                  <a:schemeClr val="accent2"/>
                </a:solidFill>
                <a:latin typeface="Tahoma"/>
                <a:ea typeface="Tahoma"/>
                <a:cs typeface="Tahoma"/>
                <a:sym typeface="Tahoma"/>
              </a:rPr>
              <a:t>Kyong Jin SHIM</a:t>
            </a:r>
            <a:endParaRPr/>
          </a:p>
          <a:p>
            <a:pPr marL="742950" marR="0" lvl="1" indent="-285750" algn="l" rtl="0">
              <a:lnSpc>
                <a:spcPct val="100000"/>
              </a:lnSpc>
              <a:spcBef>
                <a:spcPts val="520"/>
              </a:spcBef>
              <a:spcAft>
                <a:spcPts val="0"/>
              </a:spcAft>
              <a:buClr>
                <a:srgbClr val="FF0000"/>
              </a:buClr>
              <a:buSzPts val="2600"/>
              <a:buFont typeface="Noto Sans Symbols"/>
              <a:buChar char="▪"/>
            </a:pPr>
            <a:r>
              <a:rPr lang="en-US" sz="2600" b="0" i="0" u="none" strike="noStrike" cap="none">
                <a:solidFill>
                  <a:schemeClr val="accent2"/>
                </a:solidFill>
                <a:latin typeface="Tahoma"/>
                <a:ea typeface="Tahoma"/>
                <a:cs typeface="Tahoma"/>
                <a:sym typeface="Tahoma"/>
              </a:rPr>
              <a:t>Office: SIS Level </a:t>
            </a:r>
            <a:r>
              <a:rPr lang="en-US"/>
              <a:t>5</a:t>
            </a:r>
            <a:r>
              <a:rPr lang="en-US" sz="2600" b="0" i="0" u="none" strike="noStrike" cap="none">
                <a:solidFill>
                  <a:schemeClr val="accent2"/>
                </a:solidFill>
                <a:latin typeface="Tahoma"/>
                <a:ea typeface="Tahoma"/>
                <a:cs typeface="Tahoma"/>
                <a:sym typeface="Tahoma"/>
              </a:rPr>
              <a:t>, Room </a:t>
            </a:r>
            <a:r>
              <a:rPr lang="en-US"/>
              <a:t>5027</a:t>
            </a:r>
            <a:endParaRPr/>
          </a:p>
          <a:p>
            <a:pPr marL="742950" marR="0" lvl="1" indent="-285750" algn="l" rtl="0">
              <a:lnSpc>
                <a:spcPct val="100000"/>
              </a:lnSpc>
              <a:spcBef>
                <a:spcPts val="520"/>
              </a:spcBef>
              <a:spcAft>
                <a:spcPts val="0"/>
              </a:spcAft>
              <a:buClr>
                <a:srgbClr val="FF0000"/>
              </a:buClr>
              <a:buSzPts val="2600"/>
              <a:buFont typeface="Noto Sans Symbols"/>
              <a:buChar char="▪"/>
            </a:pPr>
            <a:r>
              <a:rPr lang="en-US" sz="2600" b="0" i="0" u="none" strike="noStrike" cap="none">
                <a:solidFill>
                  <a:schemeClr val="accent2"/>
                </a:solidFill>
                <a:latin typeface="Tahoma"/>
                <a:ea typeface="Tahoma"/>
                <a:cs typeface="Tahoma"/>
                <a:sym typeface="Tahoma"/>
              </a:rPr>
              <a:t>Phone: </a:t>
            </a:r>
            <a:r>
              <a:rPr lang="en-US"/>
              <a:t>6808 5275</a:t>
            </a:r>
            <a:endParaRPr/>
          </a:p>
          <a:p>
            <a:pPr marL="742950" marR="0" lvl="1" indent="-285750" algn="l" rtl="0">
              <a:lnSpc>
                <a:spcPct val="100000"/>
              </a:lnSpc>
              <a:spcBef>
                <a:spcPts val="520"/>
              </a:spcBef>
              <a:spcAft>
                <a:spcPts val="0"/>
              </a:spcAft>
              <a:buClr>
                <a:srgbClr val="FF0000"/>
              </a:buClr>
              <a:buSzPts val="2600"/>
              <a:buFont typeface="Noto Sans Symbols"/>
              <a:buChar char="▪"/>
            </a:pPr>
            <a:r>
              <a:rPr lang="en-US" sz="2600" b="0" i="0" u="none" strike="noStrike" cap="none">
                <a:solidFill>
                  <a:schemeClr val="accent2"/>
                </a:solidFill>
                <a:latin typeface="Tahoma"/>
                <a:ea typeface="Tahoma"/>
                <a:cs typeface="Tahoma"/>
                <a:sym typeface="Tahoma"/>
              </a:rPr>
              <a:t>Email: </a:t>
            </a:r>
            <a:r>
              <a:rPr lang="en-US" sz="2600" b="0" i="0" u="sng" strike="noStrike" cap="none">
                <a:solidFill>
                  <a:schemeClr val="hlink"/>
                </a:solidFill>
                <a:latin typeface="Tahoma"/>
                <a:ea typeface="Tahoma"/>
                <a:cs typeface="Tahoma"/>
                <a:sym typeface="Tahoma"/>
                <a:hlinkClick r:id="rId3"/>
              </a:rPr>
              <a:t>kjshim@smu.edu.sg</a:t>
            </a:r>
            <a:endParaRPr/>
          </a:p>
        </p:txBody>
      </p:sp>
      <p:pic>
        <p:nvPicPr>
          <p:cNvPr id="164" name="Google Shape;164;p2"/>
          <p:cNvPicPr preferRelativeResize="0"/>
          <p:nvPr/>
        </p:nvPicPr>
        <p:blipFill rotWithShape="1">
          <a:blip r:embed="rId4">
            <a:alphaModFix/>
          </a:blip>
          <a:srcRect l="10332" t="6661" r="8095" b="-934"/>
          <a:stretch/>
        </p:blipFill>
        <p:spPr>
          <a:xfrm>
            <a:off x="6355265" y="3505200"/>
            <a:ext cx="1888190" cy="2098298"/>
          </a:xfrm>
          <a:prstGeom prst="rect">
            <a:avLst/>
          </a:prstGeom>
          <a:noFill/>
          <a:ln>
            <a:noFill/>
          </a:ln>
        </p:spPr>
      </p:pic>
      <p:pic>
        <p:nvPicPr>
          <p:cNvPr id="165" name="Google Shape;165;p2"/>
          <p:cNvPicPr preferRelativeResize="0"/>
          <p:nvPr/>
        </p:nvPicPr>
        <p:blipFill rotWithShape="1">
          <a:blip r:embed="rId5">
            <a:alphaModFix/>
          </a:blip>
          <a:srcRect/>
          <a:stretch/>
        </p:blipFill>
        <p:spPr>
          <a:xfrm>
            <a:off x="6355265" y="983673"/>
            <a:ext cx="1754869" cy="211498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0"/>
          <p:cNvSpPr txBox="1">
            <a:spLocks noGrp="1"/>
          </p:cNvSpPr>
          <p:nvPr>
            <p:ph type="sldNum" idx="12"/>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endParaRPr/>
          </a:p>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fld id="{00000000-1234-1234-1234-123412341234}" type="slidenum">
              <a:rPr lang="en-US" sz="800" b="1">
                <a:solidFill>
                  <a:schemeClr val="lt1"/>
                </a:solidFill>
                <a:latin typeface="Tahoma"/>
                <a:ea typeface="Tahoma"/>
                <a:cs typeface="Tahoma"/>
                <a:sym typeface="Tahoma"/>
              </a:rPr>
              <a:t>20</a:t>
            </a:fld>
            <a:endParaRPr sz="800" b="1">
              <a:solidFill>
                <a:schemeClr val="lt1"/>
              </a:solidFill>
              <a:latin typeface="Tahoma"/>
              <a:ea typeface="Tahoma"/>
              <a:cs typeface="Tahoma"/>
              <a:sym typeface="Tahoma"/>
            </a:endParaRPr>
          </a:p>
        </p:txBody>
      </p:sp>
      <p:sp>
        <p:nvSpPr>
          <p:cNvPr id="432" name="Google Shape;432;p30"/>
          <p:cNvSpPr txBox="1">
            <a:spLocks noGrp="1"/>
          </p:cNvSpPr>
          <p:nvPr>
            <p:ph type="title"/>
          </p:nvPr>
        </p:nvSpPr>
        <p:spPr>
          <a:xfrm>
            <a:off x="304800" y="152400"/>
            <a:ext cx="861060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SzPts val="1400"/>
              <a:buFont typeface="Tahoma"/>
              <a:buNone/>
            </a:pPr>
            <a:r>
              <a:rPr lang="en-US" sz="3200" b="0" i="0" u="none" strike="noStrike" cap="none">
                <a:solidFill>
                  <a:schemeClr val="accent2"/>
                </a:solidFill>
                <a:latin typeface="Tahoma"/>
                <a:ea typeface="Tahoma"/>
                <a:cs typeface="Tahoma"/>
                <a:sym typeface="Tahoma"/>
              </a:rPr>
              <a:t>Most Importantly</a:t>
            </a:r>
            <a:endParaRPr/>
          </a:p>
        </p:txBody>
      </p:sp>
      <p:sp>
        <p:nvSpPr>
          <p:cNvPr id="433" name="Google Shape;433;p30"/>
          <p:cNvSpPr txBox="1">
            <a:spLocks noGrp="1"/>
          </p:cNvSpPr>
          <p:nvPr>
            <p:ph type="body" idx="1"/>
          </p:nvPr>
        </p:nvSpPr>
        <p:spPr>
          <a:xfrm>
            <a:off x="304800" y="914400"/>
            <a:ext cx="8610600" cy="5562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3333FF"/>
              </a:buClr>
              <a:buSzPts val="2800"/>
              <a:buFont typeface="Noto Sans Symbols"/>
              <a:buChar char="▪"/>
            </a:pPr>
            <a:r>
              <a:rPr lang="en-US" sz="2800" b="0" i="0" u="none" strike="noStrike" cap="none">
                <a:solidFill>
                  <a:schemeClr val="accent2"/>
                </a:solidFill>
                <a:latin typeface="Tahoma"/>
                <a:ea typeface="Tahoma"/>
                <a:cs typeface="Tahoma"/>
                <a:sym typeface="Tahoma"/>
              </a:rPr>
              <a:t>Work hard but have fun!</a:t>
            </a:r>
            <a:endParaRPr/>
          </a:p>
        </p:txBody>
      </p:sp>
      <p:pic>
        <p:nvPicPr>
          <p:cNvPr id="434" name="Google Shape;434;p30" descr="MPj04020600000[1]"/>
          <p:cNvPicPr preferRelativeResize="0"/>
          <p:nvPr/>
        </p:nvPicPr>
        <p:blipFill rotWithShape="1">
          <a:blip r:embed="rId3">
            <a:alphaModFix/>
          </a:blip>
          <a:srcRect/>
          <a:stretch/>
        </p:blipFill>
        <p:spPr>
          <a:xfrm>
            <a:off x="5616575" y="2205038"/>
            <a:ext cx="2077623" cy="3113743"/>
          </a:xfrm>
          <a:prstGeom prst="rect">
            <a:avLst/>
          </a:prstGeom>
          <a:noFill/>
          <a:ln>
            <a:noFill/>
          </a:ln>
        </p:spPr>
      </p:pic>
      <p:pic>
        <p:nvPicPr>
          <p:cNvPr id="435" name="Google Shape;435;p30" descr="MPj03993500000[1]"/>
          <p:cNvPicPr preferRelativeResize="0"/>
          <p:nvPr/>
        </p:nvPicPr>
        <p:blipFill rotWithShape="1">
          <a:blip r:embed="rId4">
            <a:alphaModFix/>
          </a:blip>
          <a:srcRect/>
          <a:stretch/>
        </p:blipFill>
        <p:spPr>
          <a:xfrm>
            <a:off x="576263" y="2241550"/>
            <a:ext cx="3055191" cy="3050722"/>
          </a:xfrm>
          <a:prstGeom prst="rect">
            <a:avLst/>
          </a:prstGeom>
          <a:noFill/>
          <a:ln>
            <a:noFill/>
          </a:ln>
        </p:spPr>
      </p:pic>
      <p:sp>
        <p:nvSpPr>
          <p:cNvPr id="436" name="Google Shape;436;p30"/>
          <p:cNvSpPr/>
          <p:nvPr/>
        </p:nvSpPr>
        <p:spPr>
          <a:xfrm>
            <a:off x="4032250" y="3176588"/>
            <a:ext cx="1152525" cy="1079500"/>
          </a:xfrm>
          <a:prstGeom prst="plus">
            <a:avLst>
              <a:gd name="adj" fmla="val 25000"/>
            </a:avLst>
          </a:prstGeom>
          <a:solidFill>
            <a:srgbClr val="FF99CC"/>
          </a:solidFill>
          <a:ln w="38100" cap="flat" cmpd="sng">
            <a:solidFill>
              <a:schemeClr val="dk1"/>
            </a:solidFill>
            <a:prstDash val="solid"/>
            <a:miter lim="800000"/>
            <a:headEnd type="none" w="sm" len="sm"/>
            <a:tailEnd type="none" w="sm" len="sm"/>
          </a:ln>
          <a:effectLst>
            <a:outerShdw blurRad="63500" dist="38099" dir="2700000" algn="ctr" rotWithShape="0">
              <a:schemeClr val="lt2">
                <a:alpha val="72941"/>
              </a:schemeClr>
            </a:outerShdw>
          </a:effectLst>
        </p:spPr>
        <p:txBody>
          <a:bodyPr spcFirstLastPara="1" wrap="square" lIns="92075" tIns="46025" rIns="92075" bIns="460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
          <p:cNvSpPr txBox="1">
            <a:spLocks noGrp="1"/>
          </p:cNvSpPr>
          <p:nvPr>
            <p:ph type="sldNum" idx="12"/>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endParaRPr/>
          </a:p>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fld id="{00000000-1234-1234-1234-123412341234}" type="slidenum">
              <a:rPr lang="en-US" sz="800" b="1">
                <a:solidFill>
                  <a:schemeClr val="lt1"/>
                </a:solidFill>
                <a:latin typeface="Tahoma"/>
                <a:ea typeface="Tahoma"/>
                <a:cs typeface="Tahoma"/>
                <a:sym typeface="Tahoma"/>
              </a:rPr>
              <a:t>3</a:t>
            </a:fld>
            <a:endParaRPr sz="800" b="1">
              <a:solidFill>
                <a:schemeClr val="lt1"/>
              </a:solidFill>
              <a:latin typeface="Tahoma"/>
              <a:ea typeface="Tahoma"/>
              <a:cs typeface="Tahoma"/>
              <a:sym typeface="Tahoma"/>
            </a:endParaRPr>
          </a:p>
        </p:txBody>
      </p:sp>
      <p:sp>
        <p:nvSpPr>
          <p:cNvPr id="172" name="Google Shape;172;p3"/>
          <p:cNvSpPr txBox="1">
            <a:spLocks noGrp="1"/>
          </p:cNvSpPr>
          <p:nvPr>
            <p:ph type="title"/>
          </p:nvPr>
        </p:nvSpPr>
        <p:spPr>
          <a:xfrm>
            <a:off x="304800" y="152400"/>
            <a:ext cx="861060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SzPts val="1400"/>
              <a:buFont typeface="Tahoma"/>
              <a:buNone/>
            </a:pPr>
            <a:r>
              <a:rPr lang="en-US" sz="3200" b="0" i="0" u="none" strike="noStrike" cap="none">
                <a:solidFill>
                  <a:schemeClr val="accent2"/>
                </a:solidFill>
                <a:latin typeface="Tahoma"/>
                <a:ea typeface="Tahoma"/>
                <a:cs typeface="Tahoma"/>
                <a:sym typeface="Tahoma"/>
              </a:rPr>
              <a:t>Lecturers and Instructors</a:t>
            </a:r>
            <a:endParaRPr/>
          </a:p>
        </p:txBody>
      </p:sp>
      <p:sp>
        <p:nvSpPr>
          <p:cNvPr id="173" name="Google Shape;173;p3"/>
          <p:cNvSpPr txBox="1">
            <a:spLocks noGrp="1"/>
          </p:cNvSpPr>
          <p:nvPr>
            <p:ph type="body" idx="1"/>
          </p:nvPr>
        </p:nvSpPr>
        <p:spPr>
          <a:xfrm>
            <a:off x="304800" y="969818"/>
            <a:ext cx="8610600" cy="550718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800"/>
              <a:buChar char="▪"/>
            </a:pPr>
            <a:r>
              <a:rPr lang="en-US"/>
              <a:t>SHAR Lwin Khin</a:t>
            </a:r>
            <a:endParaRPr/>
          </a:p>
          <a:p>
            <a:pPr marL="742950" lvl="1" indent="-285750" algn="l" rtl="0">
              <a:lnSpc>
                <a:spcPct val="100000"/>
              </a:lnSpc>
              <a:spcBef>
                <a:spcPts val="520"/>
              </a:spcBef>
              <a:spcAft>
                <a:spcPts val="0"/>
              </a:spcAft>
              <a:buSzPts val="2600"/>
              <a:buChar char="▪"/>
            </a:pPr>
            <a:r>
              <a:rPr lang="en-US"/>
              <a:t>Office: LKCSB Level 4, Room 4090</a:t>
            </a:r>
            <a:endParaRPr sz="2800"/>
          </a:p>
          <a:p>
            <a:pPr marL="742950" lvl="1" indent="-285750" algn="l" rtl="0">
              <a:lnSpc>
                <a:spcPct val="100000"/>
              </a:lnSpc>
              <a:spcBef>
                <a:spcPts val="520"/>
              </a:spcBef>
              <a:spcAft>
                <a:spcPts val="0"/>
              </a:spcAft>
              <a:buSzPts val="2600"/>
              <a:buChar char="▪"/>
            </a:pPr>
            <a:r>
              <a:rPr lang="en-US"/>
              <a:t>Phone: 6828 0019</a:t>
            </a:r>
            <a:endParaRPr/>
          </a:p>
          <a:p>
            <a:pPr marL="742950" lvl="1" indent="-285750" algn="l" rtl="0">
              <a:lnSpc>
                <a:spcPct val="100000"/>
              </a:lnSpc>
              <a:spcBef>
                <a:spcPts val="520"/>
              </a:spcBef>
              <a:spcAft>
                <a:spcPts val="0"/>
              </a:spcAft>
              <a:buSzPts val="2600"/>
              <a:buChar char="▪"/>
            </a:pPr>
            <a:r>
              <a:rPr lang="en-US"/>
              <a:t>Email: </a:t>
            </a:r>
            <a:r>
              <a:rPr lang="en-US" u="sng">
                <a:solidFill>
                  <a:schemeClr val="hlink"/>
                </a:solidFill>
                <a:hlinkClick r:id="rId3"/>
              </a:rPr>
              <a:t>lkshar@smu.edu.sg </a:t>
            </a:r>
            <a:endParaRPr u="sng">
              <a:solidFill>
                <a:schemeClr val="hlink"/>
              </a:solidFill>
            </a:endParaRPr>
          </a:p>
          <a:p>
            <a:pPr marL="342900" lvl="0" indent="-107950" algn="l" rtl="0">
              <a:lnSpc>
                <a:spcPct val="100000"/>
              </a:lnSpc>
              <a:spcBef>
                <a:spcPts val="560"/>
              </a:spcBef>
              <a:spcAft>
                <a:spcPts val="0"/>
              </a:spcAft>
              <a:buSzPts val="2800"/>
              <a:buNone/>
            </a:pPr>
            <a:endParaRPr sz="3000" b="0" i="0" u="sng" strike="noStrike" cap="none">
              <a:solidFill>
                <a:schemeClr val="hlink"/>
              </a:solidFill>
              <a:latin typeface="Tahoma"/>
              <a:ea typeface="Tahoma"/>
              <a:cs typeface="Tahoma"/>
              <a:sym typeface="Tahoma"/>
            </a:endParaRPr>
          </a:p>
          <a:p>
            <a:pPr marL="342900" lvl="0" indent="-285750" algn="l" rtl="0">
              <a:lnSpc>
                <a:spcPct val="100000"/>
              </a:lnSpc>
              <a:spcBef>
                <a:spcPts val="560"/>
              </a:spcBef>
              <a:spcAft>
                <a:spcPts val="0"/>
              </a:spcAft>
              <a:buSzPts val="2800"/>
              <a:buChar char="▪"/>
            </a:pPr>
            <a:r>
              <a:rPr lang="en-US" sz="3000"/>
              <a:t>MAI Anh Tien</a:t>
            </a:r>
            <a:endParaRPr sz="3000" b="0" i="0" u="none" strike="noStrike" cap="none">
              <a:solidFill>
                <a:schemeClr val="accent2"/>
              </a:solidFill>
              <a:latin typeface="Tahoma"/>
              <a:ea typeface="Tahoma"/>
              <a:cs typeface="Tahoma"/>
              <a:sym typeface="Tahoma"/>
            </a:endParaRPr>
          </a:p>
          <a:p>
            <a:pPr marL="742950" lvl="1" indent="-285750" algn="l" rtl="0">
              <a:lnSpc>
                <a:spcPct val="100000"/>
              </a:lnSpc>
              <a:spcBef>
                <a:spcPts val="520"/>
              </a:spcBef>
              <a:spcAft>
                <a:spcPts val="0"/>
              </a:spcAft>
              <a:buSzPts val="2600"/>
              <a:buChar char="▪"/>
            </a:pPr>
            <a:r>
              <a:rPr lang="en-US" sz="2600" b="0" i="0" u="none" strike="noStrike" cap="none">
                <a:solidFill>
                  <a:schemeClr val="accent2"/>
                </a:solidFill>
                <a:latin typeface="Tahoma"/>
                <a:ea typeface="Tahoma"/>
                <a:cs typeface="Tahoma"/>
                <a:sym typeface="Tahoma"/>
              </a:rPr>
              <a:t>Office: SIS Level 5</a:t>
            </a:r>
            <a:r>
              <a:rPr lang="en-US"/>
              <a:t>, Room 5014</a:t>
            </a:r>
            <a:endParaRPr/>
          </a:p>
          <a:p>
            <a:pPr marL="742950" lvl="1" indent="-285750" algn="l" rtl="0">
              <a:lnSpc>
                <a:spcPct val="100000"/>
              </a:lnSpc>
              <a:spcBef>
                <a:spcPts val="520"/>
              </a:spcBef>
              <a:spcAft>
                <a:spcPts val="0"/>
              </a:spcAft>
              <a:buSzPts val="2600"/>
              <a:buChar char="▪"/>
            </a:pPr>
            <a:r>
              <a:rPr lang="en-US"/>
              <a:t>Phone: 6826 4806</a:t>
            </a:r>
            <a:endParaRPr/>
          </a:p>
          <a:p>
            <a:pPr marL="742950" lvl="1" indent="-285750" algn="l" rtl="0">
              <a:lnSpc>
                <a:spcPct val="100000"/>
              </a:lnSpc>
              <a:spcBef>
                <a:spcPts val="520"/>
              </a:spcBef>
              <a:spcAft>
                <a:spcPts val="0"/>
              </a:spcAft>
              <a:buSzPts val="2600"/>
              <a:buChar char="▪"/>
            </a:pPr>
            <a:r>
              <a:rPr lang="en-US" sz="2600" b="0" i="0" u="none" strike="noStrike" cap="none">
                <a:solidFill>
                  <a:schemeClr val="accent2"/>
                </a:solidFill>
                <a:latin typeface="Tahoma"/>
                <a:ea typeface="Tahoma"/>
                <a:cs typeface="Tahoma"/>
                <a:sym typeface="Tahoma"/>
              </a:rPr>
              <a:t>Email: </a:t>
            </a:r>
            <a:r>
              <a:rPr lang="en-US" u="sng">
                <a:solidFill>
                  <a:schemeClr val="hlink"/>
                </a:solidFill>
              </a:rPr>
              <a:t>atmai@smu.edu.sg</a:t>
            </a:r>
            <a:endParaRPr sz="2800" b="0" i="0" u="none" strike="noStrike" cap="none">
              <a:solidFill>
                <a:schemeClr val="accent2"/>
              </a:solidFill>
              <a:latin typeface="Tahoma"/>
              <a:ea typeface="Tahoma"/>
              <a:cs typeface="Tahoma"/>
              <a:sym typeface="Tahoma"/>
            </a:endParaRPr>
          </a:p>
          <a:p>
            <a:pPr marL="0" marR="0" lvl="0" indent="0" algn="l" rtl="0">
              <a:lnSpc>
                <a:spcPct val="100000"/>
              </a:lnSpc>
              <a:spcBef>
                <a:spcPts val="210"/>
              </a:spcBef>
              <a:spcAft>
                <a:spcPts val="0"/>
              </a:spcAft>
              <a:buClr>
                <a:srgbClr val="3333FF"/>
              </a:buClr>
              <a:buSzPts val="2800"/>
              <a:buFont typeface="Noto Sans Symbols"/>
              <a:buNone/>
            </a:pPr>
            <a:endParaRPr sz="1050" b="0" i="0" u="none" strike="noStrike" cap="none">
              <a:solidFill>
                <a:schemeClr val="accent2"/>
              </a:solidFill>
              <a:latin typeface="Tahoma"/>
              <a:ea typeface="Tahoma"/>
              <a:cs typeface="Tahoma"/>
              <a:sym typeface="Tahoma"/>
            </a:endParaRPr>
          </a:p>
        </p:txBody>
      </p:sp>
      <p:pic>
        <p:nvPicPr>
          <p:cNvPr id="174" name="Google Shape;174;p3"/>
          <p:cNvPicPr preferRelativeResize="0"/>
          <p:nvPr/>
        </p:nvPicPr>
        <p:blipFill rotWithShape="1">
          <a:blip r:embed="rId4">
            <a:alphaModFix/>
          </a:blip>
          <a:srcRect/>
          <a:stretch/>
        </p:blipFill>
        <p:spPr>
          <a:xfrm>
            <a:off x="6372199" y="1089641"/>
            <a:ext cx="1754876" cy="2105850"/>
          </a:xfrm>
          <a:prstGeom prst="rect">
            <a:avLst/>
          </a:prstGeom>
          <a:noFill/>
          <a:ln>
            <a:noFill/>
          </a:ln>
        </p:spPr>
      </p:pic>
      <p:pic>
        <p:nvPicPr>
          <p:cNvPr id="175" name="Google Shape;175;p3"/>
          <p:cNvPicPr preferRelativeResize="0"/>
          <p:nvPr/>
        </p:nvPicPr>
        <p:blipFill>
          <a:blip r:embed="rId5">
            <a:alphaModFix/>
          </a:blip>
          <a:stretch>
            <a:fillRect/>
          </a:stretch>
        </p:blipFill>
        <p:spPr>
          <a:xfrm>
            <a:off x="6372200" y="3687133"/>
            <a:ext cx="1754875" cy="22798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5"/>
          <p:cNvSpPr txBox="1">
            <a:spLocks noGrp="1"/>
          </p:cNvSpPr>
          <p:nvPr>
            <p:ph type="sldNum" idx="12"/>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endParaRPr/>
          </a:p>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fld id="{00000000-1234-1234-1234-123412341234}" type="slidenum">
              <a:rPr lang="en-US" sz="800" b="1">
                <a:solidFill>
                  <a:schemeClr val="lt1"/>
                </a:solidFill>
                <a:latin typeface="Tahoma"/>
                <a:ea typeface="Tahoma"/>
                <a:cs typeface="Tahoma"/>
                <a:sym typeface="Tahoma"/>
              </a:rPr>
              <a:t>4</a:t>
            </a:fld>
            <a:endParaRPr sz="800" b="1">
              <a:solidFill>
                <a:schemeClr val="lt1"/>
              </a:solidFill>
              <a:latin typeface="Tahoma"/>
              <a:ea typeface="Tahoma"/>
              <a:cs typeface="Tahoma"/>
              <a:sym typeface="Tahoma"/>
            </a:endParaRPr>
          </a:p>
        </p:txBody>
      </p:sp>
      <p:sp>
        <p:nvSpPr>
          <p:cNvPr id="182" name="Google Shape;182;p5"/>
          <p:cNvSpPr txBox="1">
            <a:spLocks noGrp="1"/>
          </p:cNvSpPr>
          <p:nvPr>
            <p:ph type="title"/>
          </p:nvPr>
        </p:nvSpPr>
        <p:spPr>
          <a:xfrm>
            <a:off x="304800" y="152400"/>
            <a:ext cx="861060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SzPts val="1400"/>
              <a:buFont typeface="Tahoma"/>
              <a:buNone/>
            </a:pPr>
            <a:r>
              <a:rPr lang="en-US" sz="3200" b="0" i="0" u="none" strike="noStrike" cap="none">
                <a:solidFill>
                  <a:schemeClr val="accent2"/>
                </a:solidFill>
                <a:latin typeface="Tahoma"/>
                <a:ea typeface="Tahoma"/>
                <a:cs typeface="Tahoma"/>
                <a:sym typeface="Tahoma"/>
              </a:rPr>
              <a:t>Lecturers and Instructors</a:t>
            </a:r>
            <a:endParaRPr/>
          </a:p>
        </p:txBody>
      </p:sp>
      <p:sp>
        <p:nvSpPr>
          <p:cNvPr id="183" name="Google Shape;183;p5"/>
          <p:cNvSpPr txBox="1">
            <a:spLocks noGrp="1"/>
          </p:cNvSpPr>
          <p:nvPr>
            <p:ph type="body" idx="1"/>
          </p:nvPr>
        </p:nvSpPr>
        <p:spPr>
          <a:xfrm>
            <a:off x="304800" y="914400"/>
            <a:ext cx="8610600" cy="5562600"/>
          </a:xfrm>
          <a:prstGeom prst="rect">
            <a:avLst/>
          </a:prstGeom>
          <a:noFill/>
          <a:ln>
            <a:noFill/>
          </a:ln>
        </p:spPr>
        <p:txBody>
          <a:bodyPr spcFirstLastPara="1" wrap="square" lIns="91425" tIns="45700" rIns="91425" bIns="45700" anchor="t" anchorCtr="0">
            <a:noAutofit/>
          </a:bodyPr>
          <a:lstStyle/>
          <a:p>
            <a:pPr marL="342900" lvl="0" indent="-285750" algn="l" rtl="0">
              <a:lnSpc>
                <a:spcPct val="100000"/>
              </a:lnSpc>
              <a:spcBef>
                <a:spcPts val="0"/>
              </a:spcBef>
              <a:spcAft>
                <a:spcPts val="0"/>
              </a:spcAft>
              <a:buSzPts val="2800"/>
              <a:buChar char="▪"/>
            </a:pPr>
            <a:r>
              <a:rPr lang="en-US" sz="3000"/>
              <a:t>LAU Yi Meng</a:t>
            </a:r>
            <a:endParaRPr sz="3000"/>
          </a:p>
          <a:p>
            <a:pPr marL="742950" lvl="1" indent="-285750" algn="l" rtl="0">
              <a:lnSpc>
                <a:spcPct val="100000"/>
              </a:lnSpc>
              <a:spcBef>
                <a:spcPts val="520"/>
              </a:spcBef>
              <a:spcAft>
                <a:spcPts val="0"/>
              </a:spcAft>
              <a:buSzPts val="2600"/>
              <a:buChar char="▪"/>
            </a:pPr>
            <a:r>
              <a:rPr lang="en-US"/>
              <a:t>Office: SIS Level 2 Instructors Office</a:t>
            </a:r>
            <a:endParaRPr/>
          </a:p>
          <a:p>
            <a:pPr marL="742950" lvl="1" indent="-285750" algn="l" rtl="0">
              <a:lnSpc>
                <a:spcPct val="100000"/>
              </a:lnSpc>
              <a:spcBef>
                <a:spcPts val="520"/>
              </a:spcBef>
              <a:spcAft>
                <a:spcPts val="0"/>
              </a:spcAft>
              <a:buSzPts val="2600"/>
              <a:buChar char="▪"/>
            </a:pPr>
            <a:r>
              <a:rPr lang="en-US"/>
              <a:t>Phone: 6828 0556</a:t>
            </a:r>
            <a:endParaRPr/>
          </a:p>
          <a:p>
            <a:pPr marL="742950" lvl="1" indent="-285750" algn="l" rtl="0">
              <a:lnSpc>
                <a:spcPct val="100000"/>
              </a:lnSpc>
              <a:spcBef>
                <a:spcPts val="520"/>
              </a:spcBef>
              <a:spcAft>
                <a:spcPts val="0"/>
              </a:spcAft>
              <a:buSzPts val="2600"/>
              <a:buChar char="▪"/>
            </a:pPr>
            <a:r>
              <a:rPr lang="en-US"/>
              <a:t>Email: </a:t>
            </a:r>
            <a:r>
              <a:rPr lang="en-US" u="sng">
                <a:solidFill>
                  <a:schemeClr val="hlink"/>
                </a:solidFill>
                <a:hlinkClick r:id="rId3"/>
              </a:rPr>
              <a:t>ymlau@smu.edu.sg</a:t>
            </a:r>
            <a:endParaRPr u="sng">
              <a:solidFill>
                <a:schemeClr val="hlink"/>
              </a:solidFill>
            </a:endParaRPr>
          </a:p>
          <a:p>
            <a:pPr marL="742950" lvl="1" indent="-120650" algn="l" rtl="0">
              <a:lnSpc>
                <a:spcPct val="100000"/>
              </a:lnSpc>
              <a:spcBef>
                <a:spcPts val="520"/>
              </a:spcBef>
              <a:spcAft>
                <a:spcPts val="0"/>
              </a:spcAft>
              <a:buSzPts val="2600"/>
              <a:buNone/>
            </a:pPr>
            <a:endParaRPr u="sng">
              <a:solidFill>
                <a:schemeClr val="hlink"/>
              </a:solidFill>
            </a:endParaRPr>
          </a:p>
          <a:p>
            <a:pPr marL="0" lvl="0" indent="0" algn="l" rtl="0">
              <a:lnSpc>
                <a:spcPct val="100000"/>
              </a:lnSpc>
              <a:spcBef>
                <a:spcPts val="0"/>
              </a:spcBef>
              <a:spcAft>
                <a:spcPts val="0"/>
              </a:spcAft>
              <a:buSzPts val="2800"/>
              <a:buNone/>
            </a:pPr>
            <a:endParaRPr/>
          </a:p>
          <a:p>
            <a:pPr marL="342900" lvl="0" indent="-342900" algn="l" rtl="0">
              <a:lnSpc>
                <a:spcPct val="100000"/>
              </a:lnSpc>
              <a:spcBef>
                <a:spcPts val="0"/>
              </a:spcBef>
              <a:spcAft>
                <a:spcPts val="0"/>
              </a:spcAft>
              <a:buSzPts val="2800"/>
              <a:buChar char="▪"/>
            </a:pPr>
            <a:r>
              <a:rPr lang="en-US"/>
              <a:t>Coen CHUA</a:t>
            </a:r>
            <a:endParaRPr/>
          </a:p>
          <a:p>
            <a:pPr marL="742950" lvl="1" indent="-285750" algn="l" rtl="0">
              <a:lnSpc>
                <a:spcPct val="100000"/>
              </a:lnSpc>
              <a:spcBef>
                <a:spcPts val="520"/>
              </a:spcBef>
              <a:spcAft>
                <a:spcPts val="0"/>
              </a:spcAft>
              <a:buSzPts val="2600"/>
              <a:buChar char="▪"/>
            </a:pPr>
            <a:r>
              <a:rPr lang="en-US"/>
              <a:t>Office: SIS Level 2 Instructors Office</a:t>
            </a:r>
            <a:endParaRPr/>
          </a:p>
          <a:p>
            <a:pPr marL="742950" lvl="1" indent="-285750" algn="l" rtl="0">
              <a:lnSpc>
                <a:spcPct val="100000"/>
              </a:lnSpc>
              <a:spcBef>
                <a:spcPts val="520"/>
              </a:spcBef>
              <a:spcAft>
                <a:spcPts val="0"/>
              </a:spcAft>
              <a:buSzPts val="2600"/>
              <a:buChar char="▪"/>
            </a:pPr>
            <a:r>
              <a:rPr lang="en-US"/>
              <a:t>Phone: 6828 9677</a:t>
            </a:r>
            <a:endParaRPr/>
          </a:p>
          <a:p>
            <a:pPr marL="742950" lvl="1" indent="-285750" algn="l" rtl="0">
              <a:lnSpc>
                <a:spcPct val="100000"/>
              </a:lnSpc>
              <a:spcBef>
                <a:spcPts val="520"/>
              </a:spcBef>
              <a:spcAft>
                <a:spcPts val="0"/>
              </a:spcAft>
              <a:buSzPts val="2600"/>
              <a:buChar char="▪"/>
            </a:pPr>
            <a:r>
              <a:rPr lang="en-US"/>
              <a:t>Email: </a:t>
            </a:r>
            <a:r>
              <a:rPr lang="en-US" u="sng">
                <a:solidFill>
                  <a:schemeClr val="hlink"/>
                </a:solidFill>
                <a:hlinkClick r:id="rId4"/>
              </a:rPr>
              <a:t>coenchua@smu.edu.sg</a:t>
            </a:r>
            <a:endParaRPr/>
          </a:p>
          <a:p>
            <a:pPr marL="285750" lvl="0" indent="-120650" algn="l" rtl="0">
              <a:lnSpc>
                <a:spcPct val="100000"/>
              </a:lnSpc>
              <a:spcBef>
                <a:spcPts val="520"/>
              </a:spcBef>
              <a:spcAft>
                <a:spcPts val="0"/>
              </a:spcAft>
              <a:buSzPts val="2600"/>
              <a:buNone/>
            </a:pPr>
            <a:endParaRPr sz="3000" b="0" i="0" u="none" strike="noStrike" cap="none">
              <a:solidFill>
                <a:schemeClr val="accent2"/>
              </a:solidFill>
              <a:latin typeface="Tahoma"/>
              <a:ea typeface="Tahoma"/>
              <a:cs typeface="Tahoma"/>
              <a:sym typeface="Tahoma"/>
            </a:endParaRPr>
          </a:p>
          <a:p>
            <a:pPr marL="0" marR="0" lvl="0" indent="0" algn="l" rtl="0">
              <a:lnSpc>
                <a:spcPct val="100000"/>
              </a:lnSpc>
              <a:spcBef>
                <a:spcPts val="210"/>
              </a:spcBef>
              <a:spcAft>
                <a:spcPts val="0"/>
              </a:spcAft>
              <a:buClr>
                <a:srgbClr val="3333FF"/>
              </a:buClr>
              <a:buSzPts val="2800"/>
              <a:buFont typeface="Noto Sans Symbols"/>
              <a:buNone/>
            </a:pPr>
            <a:endParaRPr sz="1050" b="0" i="0" u="none" strike="noStrike" cap="none">
              <a:solidFill>
                <a:schemeClr val="accent2"/>
              </a:solidFill>
              <a:latin typeface="Tahoma"/>
              <a:ea typeface="Tahoma"/>
              <a:cs typeface="Tahoma"/>
              <a:sym typeface="Tahoma"/>
            </a:endParaRPr>
          </a:p>
        </p:txBody>
      </p:sp>
      <p:pic>
        <p:nvPicPr>
          <p:cNvPr id="184" name="Google Shape;184;p5"/>
          <p:cNvPicPr preferRelativeResize="0"/>
          <p:nvPr/>
        </p:nvPicPr>
        <p:blipFill rotWithShape="1">
          <a:blip r:embed="rId5">
            <a:alphaModFix/>
          </a:blip>
          <a:srcRect t="12206" b="6888"/>
          <a:stretch/>
        </p:blipFill>
        <p:spPr>
          <a:xfrm>
            <a:off x="6903026" y="1006872"/>
            <a:ext cx="1706419" cy="2054984"/>
          </a:xfrm>
          <a:prstGeom prst="rect">
            <a:avLst/>
          </a:prstGeom>
          <a:noFill/>
          <a:ln>
            <a:noFill/>
          </a:ln>
        </p:spPr>
      </p:pic>
      <p:pic>
        <p:nvPicPr>
          <p:cNvPr id="185" name="Google Shape;185;p5" descr="profilepic.jpg"/>
          <p:cNvPicPr preferRelativeResize="0"/>
          <p:nvPr/>
        </p:nvPicPr>
        <p:blipFill rotWithShape="1">
          <a:blip r:embed="rId6">
            <a:alphaModFix/>
          </a:blip>
          <a:srcRect/>
          <a:stretch/>
        </p:blipFill>
        <p:spPr>
          <a:xfrm>
            <a:off x="6903026" y="3695700"/>
            <a:ext cx="1754875" cy="203664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
          <p:cNvSpPr txBox="1">
            <a:spLocks noGrp="1"/>
          </p:cNvSpPr>
          <p:nvPr>
            <p:ph type="sldNum" idx="12"/>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endParaRPr/>
          </a:p>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fld id="{00000000-1234-1234-1234-123412341234}" type="slidenum">
              <a:rPr lang="en-US" sz="800" b="1">
                <a:solidFill>
                  <a:schemeClr val="lt1"/>
                </a:solidFill>
                <a:latin typeface="Tahoma"/>
                <a:ea typeface="Tahoma"/>
                <a:cs typeface="Tahoma"/>
                <a:sym typeface="Tahoma"/>
              </a:rPr>
              <a:t>5</a:t>
            </a:fld>
            <a:endParaRPr sz="800" b="1">
              <a:solidFill>
                <a:schemeClr val="lt1"/>
              </a:solidFill>
              <a:latin typeface="Tahoma"/>
              <a:ea typeface="Tahoma"/>
              <a:cs typeface="Tahoma"/>
              <a:sym typeface="Tahoma"/>
            </a:endParaRPr>
          </a:p>
        </p:txBody>
      </p:sp>
      <p:sp>
        <p:nvSpPr>
          <p:cNvPr id="192" name="Google Shape;192;p4"/>
          <p:cNvSpPr txBox="1">
            <a:spLocks noGrp="1"/>
          </p:cNvSpPr>
          <p:nvPr>
            <p:ph type="title"/>
          </p:nvPr>
        </p:nvSpPr>
        <p:spPr>
          <a:xfrm>
            <a:off x="304800" y="152400"/>
            <a:ext cx="861060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SzPts val="1400"/>
              <a:buFont typeface="Tahoma"/>
              <a:buNone/>
            </a:pPr>
            <a:r>
              <a:rPr lang="en-US" sz="3200" b="0" i="0" u="none" strike="noStrike" cap="none">
                <a:solidFill>
                  <a:schemeClr val="accent2"/>
                </a:solidFill>
                <a:latin typeface="Tahoma"/>
                <a:ea typeface="Tahoma"/>
                <a:cs typeface="Tahoma"/>
                <a:sym typeface="Tahoma"/>
              </a:rPr>
              <a:t>Lecturers and Instructors</a:t>
            </a:r>
            <a:endParaRPr/>
          </a:p>
        </p:txBody>
      </p:sp>
      <p:sp>
        <p:nvSpPr>
          <p:cNvPr id="193" name="Google Shape;193;p4"/>
          <p:cNvSpPr txBox="1">
            <a:spLocks noGrp="1"/>
          </p:cNvSpPr>
          <p:nvPr>
            <p:ph type="body" idx="1"/>
          </p:nvPr>
        </p:nvSpPr>
        <p:spPr>
          <a:xfrm>
            <a:off x="304800" y="969818"/>
            <a:ext cx="8610600" cy="5507182"/>
          </a:xfrm>
          <a:prstGeom prst="rect">
            <a:avLst/>
          </a:prstGeom>
          <a:noFill/>
          <a:ln>
            <a:noFill/>
          </a:ln>
        </p:spPr>
        <p:txBody>
          <a:bodyPr spcFirstLastPara="1" wrap="square" lIns="91425" tIns="45700" rIns="91425" bIns="45700" anchor="t" anchorCtr="0">
            <a:noAutofit/>
          </a:bodyPr>
          <a:lstStyle/>
          <a:p>
            <a:pPr marL="342900" lvl="0" indent="-285750" algn="l" rtl="0">
              <a:lnSpc>
                <a:spcPct val="100000"/>
              </a:lnSpc>
              <a:spcBef>
                <a:spcPts val="0"/>
              </a:spcBef>
              <a:spcAft>
                <a:spcPts val="0"/>
              </a:spcAft>
              <a:buSzPts val="2800"/>
              <a:buChar char="▪"/>
            </a:pPr>
            <a:r>
              <a:rPr lang="en-US" sz="3000" b="0" i="0" u="none" strike="noStrike" cap="none">
                <a:solidFill>
                  <a:schemeClr val="accent2"/>
                </a:solidFill>
                <a:latin typeface="Tahoma"/>
                <a:ea typeface="Tahoma"/>
                <a:cs typeface="Tahoma"/>
                <a:sym typeface="Tahoma"/>
              </a:rPr>
              <a:t>LEE Kok Khing</a:t>
            </a:r>
            <a:endParaRPr/>
          </a:p>
          <a:p>
            <a:pPr marL="742950" marR="0" lvl="1" indent="-285750" algn="l" rtl="0">
              <a:lnSpc>
                <a:spcPct val="100000"/>
              </a:lnSpc>
              <a:spcBef>
                <a:spcPts val="520"/>
              </a:spcBef>
              <a:spcAft>
                <a:spcPts val="0"/>
              </a:spcAft>
              <a:buClr>
                <a:srgbClr val="FF0000"/>
              </a:buClr>
              <a:buSzPts val="2600"/>
              <a:buFont typeface="Noto Sans Symbols"/>
              <a:buChar char="▪"/>
            </a:pPr>
            <a:r>
              <a:rPr lang="en-US" sz="2600" b="0" i="0" u="none" strike="noStrike" cap="none">
                <a:solidFill>
                  <a:schemeClr val="accent2"/>
                </a:solidFill>
                <a:latin typeface="Tahoma"/>
                <a:ea typeface="Tahoma"/>
                <a:cs typeface="Tahoma"/>
                <a:sym typeface="Tahoma"/>
              </a:rPr>
              <a:t>Office: SIS Level 2 Instructors Office</a:t>
            </a:r>
            <a:endParaRPr/>
          </a:p>
          <a:p>
            <a:pPr marL="742950" lvl="1" indent="-285750" algn="l" rtl="0">
              <a:lnSpc>
                <a:spcPct val="100000"/>
              </a:lnSpc>
              <a:spcBef>
                <a:spcPts val="520"/>
              </a:spcBef>
              <a:spcAft>
                <a:spcPts val="0"/>
              </a:spcAft>
              <a:buSzPts val="2600"/>
              <a:buChar char="▪"/>
            </a:pPr>
            <a:r>
              <a:rPr lang="en-US"/>
              <a:t>Phone: 6828 0669</a:t>
            </a:r>
            <a:endParaRPr/>
          </a:p>
          <a:p>
            <a:pPr marL="742950" lvl="1" indent="-285750" algn="l" rtl="0">
              <a:lnSpc>
                <a:spcPct val="100000"/>
              </a:lnSpc>
              <a:spcBef>
                <a:spcPts val="520"/>
              </a:spcBef>
              <a:spcAft>
                <a:spcPts val="0"/>
              </a:spcAft>
              <a:buSzPts val="2600"/>
              <a:buChar char="▪"/>
            </a:pPr>
            <a:r>
              <a:rPr lang="en-US"/>
              <a:t>Email: </a:t>
            </a:r>
            <a:r>
              <a:rPr lang="en-US" u="sng">
                <a:solidFill>
                  <a:schemeClr val="hlink"/>
                </a:solidFill>
                <a:hlinkClick r:id="rId3"/>
              </a:rPr>
              <a:t>kklee@smu.edu.sg</a:t>
            </a:r>
            <a:r>
              <a:rPr lang="en-US"/>
              <a:t> </a:t>
            </a:r>
            <a:endParaRPr/>
          </a:p>
          <a:p>
            <a:pPr marL="457200" marR="0" lvl="1" indent="0" algn="l" rtl="0">
              <a:lnSpc>
                <a:spcPct val="100000"/>
              </a:lnSpc>
              <a:spcBef>
                <a:spcPts val="520"/>
              </a:spcBef>
              <a:spcAft>
                <a:spcPts val="0"/>
              </a:spcAft>
              <a:buClr>
                <a:srgbClr val="FF0000"/>
              </a:buClr>
              <a:buSzPts val="2600"/>
              <a:buNone/>
            </a:pPr>
            <a:endParaRPr u="sng">
              <a:solidFill>
                <a:schemeClr val="hlink"/>
              </a:solidFill>
              <a:hlinkClick r:id="rId4"/>
            </a:endParaRPr>
          </a:p>
          <a:p>
            <a:pPr marL="457200" marR="0" lvl="1" indent="0" algn="l" rtl="0">
              <a:lnSpc>
                <a:spcPct val="100000"/>
              </a:lnSpc>
              <a:spcBef>
                <a:spcPts val="520"/>
              </a:spcBef>
              <a:spcAft>
                <a:spcPts val="0"/>
              </a:spcAft>
              <a:buClr>
                <a:srgbClr val="FF0000"/>
              </a:buClr>
              <a:buSzPts val="2600"/>
              <a:buNone/>
            </a:pPr>
            <a:endParaRPr u="sng">
              <a:solidFill>
                <a:schemeClr val="hlink"/>
              </a:solidFill>
              <a:hlinkClick r:id="rId4"/>
            </a:endParaRPr>
          </a:p>
          <a:p>
            <a:pPr marL="457200" marR="0" lvl="1" indent="0" algn="l" rtl="0">
              <a:lnSpc>
                <a:spcPct val="100000"/>
              </a:lnSpc>
              <a:spcBef>
                <a:spcPts val="520"/>
              </a:spcBef>
              <a:spcAft>
                <a:spcPts val="0"/>
              </a:spcAft>
              <a:buClr>
                <a:srgbClr val="FF0000"/>
              </a:buClr>
              <a:buSzPts val="2600"/>
              <a:buNone/>
            </a:pPr>
            <a:endParaRPr u="sng">
              <a:solidFill>
                <a:schemeClr val="hlink"/>
              </a:solidFill>
              <a:hlinkClick r:id="rId4"/>
            </a:endParaRPr>
          </a:p>
          <a:p>
            <a:pPr marL="742950" marR="0" lvl="1" indent="-120650" algn="l" rtl="0">
              <a:lnSpc>
                <a:spcPct val="100000"/>
              </a:lnSpc>
              <a:spcBef>
                <a:spcPts val="520"/>
              </a:spcBef>
              <a:spcAft>
                <a:spcPts val="0"/>
              </a:spcAft>
              <a:buClr>
                <a:srgbClr val="FF0000"/>
              </a:buClr>
              <a:buSzPts val="2600"/>
              <a:buFont typeface="Noto Sans Symbols"/>
              <a:buNone/>
            </a:pPr>
            <a:endParaRPr sz="2600" b="0" i="0" u="sng" strike="noStrike" cap="none">
              <a:solidFill>
                <a:schemeClr val="hlink"/>
              </a:solidFill>
              <a:latin typeface="Tahoma"/>
              <a:ea typeface="Tahoma"/>
              <a:cs typeface="Tahoma"/>
              <a:sym typeface="Tahoma"/>
              <a:hlinkClick r:id="rId4"/>
            </a:endParaRPr>
          </a:p>
          <a:p>
            <a:pPr marL="742950" marR="0" lvl="1" indent="-120650" algn="l" rtl="0">
              <a:lnSpc>
                <a:spcPct val="100000"/>
              </a:lnSpc>
              <a:spcBef>
                <a:spcPts val="520"/>
              </a:spcBef>
              <a:spcAft>
                <a:spcPts val="0"/>
              </a:spcAft>
              <a:buClr>
                <a:srgbClr val="FF0000"/>
              </a:buClr>
              <a:buSzPts val="2600"/>
              <a:buFont typeface="Noto Sans Symbols"/>
              <a:buNone/>
            </a:pPr>
            <a:endParaRPr sz="2600" b="0" i="0" u="sng" strike="noStrike" cap="none">
              <a:solidFill>
                <a:schemeClr val="hlink"/>
              </a:solidFill>
              <a:latin typeface="Tahoma"/>
              <a:ea typeface="Tahoma"/>
              <a:cs typeface="Tahoma"/>
              <a:sym typeface="Tahoma"/>
              <a:hlinkClick r:id="rId4"/>
            </a:endParaRPr>
          </a:p>
          <a:p>
            <a:pPr marL="742950" marR="0" lvl="1" indent="-285750" algn="l" rtl="0">
              <a:lnSpc>
                <a:spcPct val="100000"/>
              </a:lnSpc>
              <a:spcBef>
                <a:spcPts val="520"/>
              </a:spcBef>
              <a:spcAft>
                <a:spcPts val="0"/>
              </a:spcAft>
              <a:buClr>
                <a:srgbClr val="FF0000"/>
              </a:buClr>
              <a:buSzPts val="2600"/>
              <a:buFont typeface="Noto Sans Symbols"/>
              <a:buNone/>
            </a:pPr>
            <a:endParaRPr sz="2600" b="0" i="0" u="none" strike="noStrike" cap="none">
              <a:solidFill>
                <a:schemeClr val="accent2"/>
              </a:solidFill>
              <a:latin typeface="Tahoma"/>
              <a:ea typeface="Tahoma"/>
              <a:cs typeface="Tahoma"/>
              <a:sym typeface="Tahoma"/>
            </a:endParaRPr>
          </a:p>
          <a:p>
            <a:pPr marL="0" marR="0" lvl="0" indent="0" algn="l" rtl="0">
              <a:lnSpc>
                <a:spcPct val="100000"/>
              </a:lnSpc>
              <a:spcBef>
                <a:spcPts val="560"/>
              </a:spcBef>
              <a:spcAft>
                <a:spcPts val="0"/>
              </a:spcAft>
              <a:buClr>
                <a:srgbClr val="3333FF"/>
              </a:buClr>
              <a:buSzPts val="2800"/>
              <a:buFont typeface="Noto Sans Symbols"/>
              <a:buNone/>
            </a:pPr>
            <a:endParaRPr sz="2800" b="0" i="0" u="none" strike="noStrike" cap="none">
              <a:solidFill>
                <a:schemeClr val="accent2"/>
              </a:solidFill>
              <a:latin typeface="Tahoma"/>
              <a:ea typeface="Tahoma"/>
              <a:cs typeface="Tahoma"/>
              <a:sym typeface="Tahoma"/>
            </a:endParaRPr>
          </a:p>
          <a:p>
            <a:pPr marL="0" marR="0" lvl="0" indent="0" algn="l" rtl="0">
              <a:lnSpc>
                <a:spcPct val="100000"/>
              </a:lnSpc>
              <a:spcBef>
                <a:spcPts val="210"/>
              </a:spcBef>
              <a:spcAft>
                <a:spcPts val="0"/>
              </a:spcAft>
              <a:buClr>
                <a:srgbClr val="3333FF"/>
              </a:buClr>
              <a:buSzPts val="2800"/>
              <a:buFont typeface="Noto Sans Symbols"/>
              <a:buNone/>
            </a:pPr>
            <a:endParaRPr sz="1050" b="0" i="0" u="none" strike="noStrike" cap="none">
              <a:solidFill>
                <a:schemeClr val="accent2"/>
              </a:solidFill>
              <a:latin typeface="Tahoma"/>
              <a:ea typeface="Tahoma"/>
              <a:cs typeface="Tahoma"/>
              <a:sym typeface="Tahoma"/>
            </a:endParaRPr>
          </a:p>
        </p:txBody>
      </p:sp>
      <p:pic>
        <p:nvPicPr>
          <p:cNvPr id="194" name="Google Shape;194;p4"/>
          <p:cNvPicPr preferRelativeResize="0"/>
          <p:nvPr/>
        </p:nvPicPr>
        <p:blipFill rotWithShape="1">
          <a:blip r:embed="rId5">
            <a:alphaModFix/>
          </a:blip>
          <a:srcRect/>
          <a:stretch/>
        </p:blipFill>
        <p:spPr>
          <a:xfrm>
            <a:off x="6915149" y="1042554"/>
            <a:ext cx="1688524" cy="202622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1"/>
          <p:cNvSpPr txBox="1">
            <a:spLocks noGrp="1"/>
          </p:cNvSpPr>
          <p:nvPr>
            <p:ph type="sldNum" idx="12"/>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endParaRPr/>
          </a:p>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fld id="{00000000-1234-1234-1234-123412341234}" type="slidenum">
              <a:rPr lang="en-US" sz="800" b="1">
                <a:solidFill>
                  <a:schemeClr val="lt1"/>
                </a:solidFill>
                <a:latin typeface="Tahoma"/>
                <a:ea typeface="Tahoma"/>
                <a:cs typeface="Tahoma"/>
                <a:sym typeface="Tahoma"/>
              </a:rPr>
              <a:t>6</a:t>
            </a:fld>
            <a:endParaRPr sz="800" b="1">
              <a:solidFill>
                <a:schemeClr val="lt1"/>
              </a:solidFill>
              <a:latin typeface="Tahoma"/>
              <a:ea typeface="Tahoma"/>
              <a:cs typeface="Tahoma"/>
              <a:sym typeface="Tahoma"/>
            </a:endParaRPr>
          </a:p>
        </p:txBody>
      </p:sp>
      <p:sp>
        <p:nvSpPr>
          <p:cNvPr id="293" name="Google Shape;293;p11"/>
          <p:cNvSpPr txBox="1">
            <a:spLocks noGrp="1"/>
          </p:cNvSpPr>
          <p:nvPr>
            <p:ph type="title"/>
          </p:nvPr>
        </p:nvSpPr>
        <p:spPr>
          <a:xfrm>
            <a:off x="304800" y="152400"/>
            <a:ext cx="883920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SzPts val="1400"/>
              <a:buFont typeface="Tahoma"/>
              <a:buNone/>
            </a:pPr>
            <a:r>
              <a:rPr lang="en-US" sz="3200" b="0" i="0" u="none" strike="noStrike" cap="none">
                <a:solidFill>
                  <a:schemeClr val="accent2"/>
                </a:solidFill>
                <a:latin typeface="Tahoma"/>
                <a:ea typeface="Tahoma"/>
                <a:cs typeface="Tahoma"/>
                <a:sym typeface="Tahoma"/>
              </a:rPr>
              <a:t>Teaching Assistants – G10 (Thu</a:t>
            </a:r>
            <a:r>
              <a:rPr lang="en-US"/>
              <a:t>, 8:15-11:30am</a:t>
            </a:r>
            <a:r>
              <a:rPr lang="en-US" sz="3200" b="0" i="0" u="none" strike="noStrike" cap="none">
                <a:solidFill>
                  <a:schemeClr val="accent2"/>
                </a:solidFill>
                <a:latin typeface="Tahoma"/>
                <a:ea typeface="Tahoma"/>
                <a:cs typeface="Tahoma"/>
                <a:sym typeface="Tahoma"/>
              </a:rPr>
              <a:t>)</a:t>
            </a:r>
            <a:endParaRPr sz="3200" b="0" i="0" u="none" strike="noStrike" cap="none">
              <a:solidFill>
                <a:schemeClr val="accent2"/>
              </a:solidFill>
              <a:latin typeface="Tahoma"/>
              <a:ea typeface="Tahoma"/>
              <a:cs typeface="Tahoma"/>
              <a:sym typeface="Tahoma"/>
            </a:endParaRPr>
          </a:p>
        </p:txBody>
      </p:sp>
      <p:sp>
        <p:nvSpPr>
          <p:cNvPr id="294" name="Google Shape;294;p11"/>
          <p:cNvSpPr txBox="1">
            <a:spLocks noGrp="1"/>
          </p:cNvSpPr>
          <p:nvPr>
            <p:ph type="body" idx="1"/>
          </p:nvPr>
        </p:nvSpPr>
        <p:spPr>
          <a:xfrm>
            <a:off x="304800" y="1106760"/>
            <a:ext cx="8610600" cy="55626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800"/>
              <a:buChar char="▪"/>
            </a:pPr>
            <a:r>
              <a:rPr lang="en-US"/>
              <a:t>Emily ANG Siu Hui</a:t>
            </a:r>
            <a:endParaRPr/>
          </a:p>
          <a:p>
            <a:pPr marL="742950" lvl="1" indent="-342900" algn="l" rtl="0">
              <a:lnSpc>
                <a:spcPct val="100000"/>
              </a:lnSpc>
              <a:spcBef>
                <a:spcPts val="0"/>
              </a:spcBef>
              <a:spcAft>
                <a:spcPts val="0"/>
              </a:spcAft>
              <a:buSzPts val="2600"/>
              <a:buChar char="▪"/>
            </a:pPr>
            <a:r>
              <a:rPr lang="en-US" u="sng">
                <a:solidFill>
                  <a:schemeClr val="hlink"/>
                </a:solidFill>
              </a:rPr>
              <a:t>emily.ang.2019@sis.smu.edu.sg</a:t>
            </a:r>
            <a:r>
              <a:rPr lang="en-US"/>
              <a:t> </a:t>
            </a:r>
            <a:endParaRPr u="sng">
              <a:solidFill>
                <a:schemeClr val="hlink"/>
              </a:solidFill>
              <a:hlinkClick r:id="rId3"/>
            </a:endParaRPr>
          </a:p>
          <a:p>
            <a:pPr marL="0" marR="0" lvl="0" indent="0" algn="l" rtl="0">
              <a:lnSpc>
                <a:spcPct val="100000"/>
              </a:lnSpc>
              <a:spcBef>
                <a:spcPts val="520"/>
              </a:spcBef>
              <a:spcAft>
                <a:spcPts val="0"/>
              </a:spcAft>
              <a:buSzPts val="2800"/>
              <a:buNone/>
            </a:pPr>
            <a:endParaRPr/>
          </a:p>
          <a:p>
            <a:pPr marL="0" marR="0" lvl="0" indent="0" algn="l" rtl="0">
              <a:lnSpc>
                <a:spcPct val="100000"/>
              </a:lnSpc>
              <a:spcBef>
                <a:spcPts val="520"/>
              </a:spcBef>
              <a:spcAft>
                <a:spcPts val="0"/>
              </a:spcAft>
              <a:buSzPts val="2800"/>
              <a:buNone/>
            </a:pPr>
            <a:endParaRPr/>
          </a:p>
          <a:p>
            <a:pPr marL="0" marR="0" lvl="0" indent="0" algn="l" rtl="0">
              <a:lnSpc>
                <a:spcPct val="100000"/>
              </a:lnSpc>
              <a:spcBef>
                <a:spcPts val="520"/>
              </a:spcBef>
              <a:spcAft>
                <a:spcPts val="0"/>
              </a:spcAft>
              <a:buSzPts val="2800"/>
              <a:buNone/>
            </a:pPr>
            <a:endParaRPr/>
          </a:p>
          <a:p>
            <a:pPr marL="342900" lvl="0" indent="-342900" algn="l" rtl="0">
              <a:lnSpc>
                <a:spcPct val="100000"/>
              </a:lnSpc>
              <a:spcBef>
                <a:spcPts val="520"/>
              </a:spcBef>
              <a:spcAft>
                <a:spcPts val="0"/>
              </a:spcAft>
              <a:buSzPts val="2800"/>
              <a:buChar char="▪"/>
            </a:pPr>
            <a:r>
              <a:rPr lang="en-US"/>
              <a:t>ONG Jia Le</a:t>
            </a:r>
            <a:endParaRPr/>
          </a:p>
          <a:p>
            <a:pPr marL="742950" lvl="1" indent="-342900" algn="l" rtl="0">
              <a:lnSpc>
                <a:spcPct val="100000"/>
              </a:lnSpc>
              <a:spcBef>
                <a:spcPts val="520"/>
              </a:spcBef>
              <a:spcAft>
                <a:spcPts val="0"/>
              </a:spcAft>
              <a:buSzPts val="2600"/>
              <a:buChar char="▪"/>
            </a:pPr>
            <a:r>
              <a:rPr lang="en-US" u="sng">
                <a:solidFill>
                  <a:schemeClr val="hlink"/>
                </a:solidFill>
              </a:rPr>
              <a:t>jiale.ong.2019@sis.smu.edu.sg</a:t>
            </a:r>
            <a:endParaRPr sz="2800" b="0" i="0" u="none" strike="noStrike" cap="none">
              <a:solidFill>
                <a:schemeClr val="accent2"/>
              </a:solidFill>
              <a:latin typeface="Tahoma"/>
              <a:ea typeface="Tahoma"/>
              <a:cs typeface="Tahoma"/>
              <a:sym typeface="Tahoma"/>
            </a:endParaRPr>
          </a:p>
          <a:p>
            <a:pPr marL="342900" marR="0" lvl="0" indent="-342900" algn="l" rtl="0">
              <a:lnSpc>
                <a:spcPct val="100000"/>
              </a:lnSpc>
              <a:spcBef>
                <a:spcPts val="560"/>
              </a:spcBef>
              <a:spcAft>
                <a:spcPts val="0"/>
              </a:spcAft>
              <a:buClr>
                <a:srgbClr val="3333FF"/>
              </a:buClr>
              <a:buSzPts val="2800"/>
              <a:buFont typeface="Noto Sans Symbols"/>
              <a:buNone/>
            </a:pPr>
            <a:endParaRPr sz="2800" b="0" i="0" u="none" strike="noStrike" cap="none">
              <a:solidFill>
                <a:schemeClr val="accent2"/>
              </a:solidFill>
              <a:latin typeface="Tahoma"/>
              <a:ea typeface="Tahoma"/>
              <a:cs typeface="Tahoma"/>
              <a:sym typeface="Tahoma"/>
            </a:endParaRPr>
          </a:p>
          <a:p>
            <a:pPr marL="742950" marR="0" lvl="1" indent="-285750" algn="l" rtl="0">
              <a:lnSpc>
                <a:spcPct val="100000"/>
              </a:lnSpc>
              <a:spcBef>
                <a:spcPts val="520"/>
              </a:spcBef>
              <a:spcAft>
                <a:spcPts val="0"/>
              </a:spcAft>
              <a:buClr>
                <a:srgbClr val="FF0000"/>
              </a:buClr>
              <a:buSzPts val="2600"/>
              <a:buFont typeface="Noto Sans Symbols"/>
              <a:buNone/>
            </a:pPr>
            <a:endParaRPr sz="2600" b="0" i="0" u="none" strike="noStrike" cap="none">
              <a:solidFill>
                <a:schemeClr val="accent2"/>
              </a:solidFill>
              <a:latin typeface="Tahoma"/>
              <a:ea typeface="Tahoma"/>
              <a:cs typeface="Tahoma"/>
              <a:sym typeface="Tahoma"/>
            </a:endParaRPr>
          </a:p>
          <a:p>
            <a:pPr marL="742950" marR="0" lvl="1" indent="-285750" algn="l" rtl="0">
              <a:lnSpc>
                <a:spcPct val="100000"/>
              </a:lnSpc>
              <a:spcBef>
                <a:spcPts val="520"/>
              </a:spcBef>
              <a:spcAft>
                <a:spcPts val="0"/>
              </a:spcAft>
              <a:buClr>
                <a:srgbClr val="FF0000"/>
              </a:buClr>
              <a:buSzPts val="2600"/>
              <a:buFont typeface="Noto Sans Symbols"/>
              <a:buNone/>
            </a:pPr>
            <a:endParaRPr sz="2600" b="0" i="0" u="none" strike="noStrike" cap="none">
              <a:solidFill>
                <a:schemeClr val="accent2"/>
              </a:solidFill>
              <a:latin typeface="Tahoma"/>
              <a:ea typeface="Tahoma"/>
              <a:cs typeface="Tahoma"/>
              <a:sym typeface="Tahoma"/>
            </a:endParaRPr>
          </a:p>
        </p:txBody>
      </p:sp>
      <p:pic>
        <p:nvPicPr>
          <p:cNvPr id="295" name="Google Shape;295;p11"/>
          <p:cNvPicPr preferRelativeResize="0"/>
          <p:nvPr/>
        </p:nvPicPr>
        <p:blipFill rotWithShape="1">
          <a:blip r:embed="rId4">
            <a:alphaModFix/>
          </a:blip>
          <a:srcRect/>
          <a:stretch/>
        </p:blipFill>
        <p:spPr>
          <a:xfrm>
            <a:off x="6282813" y="1106760"/>
            <a:ext cx="2556811" cy="1853688"/>
          </a:xfrm>
          <a:prstGeom prst="rect">
            <a:avLst/>
          </a:prstGeom>
          <a:noFill/>
          <a:ln>
            <a:noFill/>
          </a:ln>
        </p:spPr>
      </p:pic>
      <p:pic>
        <p:nvPicPr>
          <p:cNvPr id="296" name="Google Shape;296;p11"/>
          <p:cNvPicPr preferRelativeResize="0"/>
          <p:nvPr/>
        </p:nvPicPr>
        <p:blipFill rotWithShape="1">
          <a:blip r:embed="rId5">
            <a:alphaModFix/>
          </a:blip>
          <a:srcRect/>
          <a:stretch/>
        </p:blipFill>
        <p:spPr>
          <a:xfrm>
            <a:off x="6653808" y="3361743"/>
            <a:ext cx="1690092" cy="25367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6"/>
          <p:cNvSpPr txBox="1">
            <a:spLocks noGrp="1"/>
          </p:cNvSpPr>
          <p:nvPr>
            <p:ph type="sldNum" idx="12"/>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endParaRPr/>
          </a:p>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fld id="{00000000-1234-1234-1234-123412341234}" type="slidenum">
              <a:rPr lang="en-US" sz="800" b="1">
                <a:solidFill>
                  <a:schemeClr val="lt1"/>
                </a:solidFill>
                <a:latin typeface="Tahoma"/>
                <a:ea typeface="Tahoma"/>
                <a:cs typeface="Tahoma"/>
                <a:sym typeface="Tahoma"/>
              </a:rPr>
              <a:t>7</a:t>
            </a:fld>
            <a:endParaRPr sz="800" b="1">
              <a:solidFill>
                <a:schemeClr val="lt1"/>
              </a:solidFill>
              <a:latin typeface="Tahoma"/>
              <a:ea typeface="Tahoma"/>
              <a:cs typeface="Tahoma"/>
              <a:sym typeface="Tahoma"/>
            </a:endParaRPr>
          </a:p>
        </p:txBody>
      </p:sp>
      <p:sp>
        <p:nvSpPr>
          <p:cNvPr id="303" name="Google Shape;303;p16"/>
          <p:cNvSpPr txBox="1">
            <a:spLocks noGrp="1"/>
          </p:cNvSpPr>
          <p:nvPr>
            <p:ph type="title"/>
          </p:nvPr>
        </p:nvSpPr>
        <p:spPr>
          <a:xfrm>
            <a:off x="304800" y="152400"/>
            <a:ext cx="861060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SzPts val="1400"/>
              <a:buFont typeface="Tahoma"/>
              <a:buNone/>
            </a:pPr>
            <a:r>
              <a:rPr lang="en-US" sz="3200" b="0" i="0" u="none" strike="noStrike" cap="none">
                <a:solidFill>
                  <a:schemeClr val="accent2"/>
                </a:solidFill>
                <a:latin typeface="Tahoma"/>
                <a:ea typeface="Tahoma"/>
                <a:cs typeface="Tahoma"/>
                <a:sym typeface="Tahoma"/>
              </a:rPr>
              <a:t>Course Objectives</a:t>
            </a:r>
            <a:endParaRPr/>
          </a:p>
        </p:txBody>
      </p:sp>
      <p:sp>
        <p:nvSpPr>
          <p:cNvPr id="304" name="Google Shape;304;p16"/>
          <p:cNvSpPr txBox="1">
            <a:spLocks noGrp="1"/>
          </p:cNvSpPr>
          <p:nvPr>
            <p:ph type="body" idx="1"/>
          </p:nvPr>
        </p:nvSpPr>
        <p:spPr>
          <a:xfrm>
            <a:off x="279183" y="991025"/>
            <a:ext cx="4229100" cy="5562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3333FF"/>
              </a:buClr>
              <a:buSzPts val="2400"/>
              <a:buFont typeface="Noto Sans Symbols"/>
              <a:buChar char="▪"/>
            </a:pPr>
            <a:r>
              <a:rPr lang="en-US" sz="2400" b="0" i="0" u="none" strike="noStrike" cap="none">
                <a:solidFill>
                  <a:schemeClr val="accent2"/>
                </a:solidFill>
                <a:latin typeface="Tahoma"/>
                <a:ea typeface="Tahoma"/>
                <a:cs typeface="Tahoma"/>
                <a:sym typeface="Tahoma"/>
              </a:rPr>
              <a:t>Concepts covered</a:t>
            </a:r>
            <a:endParaRPr/>
          </a:p>
          <a:p>
            <a:pPr marL="342900" marR="0" lvl="0" indent="-342900" algn="l" rtl="0">
              <a:lnSpc>
                <a:spcPct val="100000"/>
              </a:lnSpc>
              <a:spcBef>
                <a:spcPts val="480"/>
              </a:spcBef>
              <a:spcAft>
                <a:spcPts val="0"/>
              </a:spcAft>
              <a:buClr>
                <a:srgbClr val="3333FF"/>
              </a:buClr>
              <a:buSzPts val="2400"/>
              <a:buFont typeface="Noto Sans Symbols"/>
              <a:buNone/>
            </a:pPr>
            <a:endParaRPr sz="2400" b="0" i="0" u="none" strike="noStrike" cap="none">
              <a:solidFill>
                <a:schemeClr val="accent2"/>
              </a:solidFill>
              <a:latin typeface="Tahoma"/>
              <a:ea typeface="Tahoma"/>
              <a:cs typeface="Tahoma"/>
              <a:sym typeface="Tahoma"/>
            </a:endParaRPr>
          </a:p>
          <a:p>
            <a:pPr marL="342900" marR="0" lvl="0" indent="-342900" algn="l" rtl="0">
              <a:lnSpc>
                <a:spcPct val="100000"/>
              </a:lnSpc>
              <a:spcBef>
                <a:spcPts val="400"/>
              </a:spcBef>
              <a:spcAft>
                <a:spcPts val="0"/>
              </a:spcAft>
              <a:buClr>
                <a:srgbClr val="3333FF"/>
              </a:buClr>
              <a:buSzPts val="2000"/>
              <a:buFont typeface="Noto Sans Symbols"/>
              <a:buNone/>
            </a:pPr>
            <a:endParaRPr sz="2000" b="0" i="0" u="none" strike="noStrike" cap="none">
              <a:solidFill>
                <a:schemeClr val="accent2"/>
              </a:solidFill>
              <a:latin typeface="Tahoma"/>
              <a:ea typeface="Tahoma"/>
              <a:cs typeface="Tahoma"/>
              <a:sym typeface="Tahoma"/>
            </a:endParaRPr>
          </a:p>
          <a:p>
            <a:pPr marL="342900" marR="0" lvl="0" indent="-342900" algn="l" rtl="0">
              <a:lnSpc>
                <a:spcPct val="100000"/>
              </a:lnSpc>
              <a:spcBef>
                <a:spcPts val="400"/>
              </a:spcBef>
              <a:spcAft>
                <a:spcPts val="0"/>
              </a:spcAft>
              <a:buClr>
                <a:srgbClr val="3333FF"/>
              </a:buClr>
              <a:buSzPts val="2000"/>
              <a:buFont typeface="Noto Sans Symbols"/>
              <a:buNone/>
            </a:pPr>
            <a:endParaRPr sz="2000" b="0" i="0" u="none" strike="noStrike" cap="none">
              <a:solidFill>
                <a:schemeClr val="accent2"/>
              </a:solidFill>
              <a:latin typeface="Tahoma"/>
              <a:ea typeface="Tahoma"/>
              <a:cs typeface="Tahoma"/>
              <a:sym typeface="Tahoma"/>
            </a:endParaRPr>
          </a:p>
          <a:p>
            <a:pPr marL="342900" marR="0" lvl="0" indent="-342900" algn="l" rtl="0">
              <a:lnSpc>
                <a:spcPct val="100000"/>
              </a:lnSpc>
              <a:spcBef>
                <a:spcPts val="400"/>
              </a:spcBef>
              <a:spcAft>
                <a:spcPts val="0"/>
              </a:spcAft>
              <a:buClr>
                <a:srgbClr val="3333FF"/>
              </a:buClr>
              <a:buSzPts val="2000"/>
              <a:buFont typeface="Noto Sans Symbols"/>
              <a:buNone/>
            </a:pPr>
            <a:endParaRPr sz="2000" b="0" i="0" u="none" strike="noStrike" cap="none">
              <a:solidFill>
                <a:schemeClr val="accent2"/>
              </a:solidFill>
              <a:latin typeface="Tahoma"/>
              <a:ea typeface="Tahoma"/>
              <a:cs typeface="Tahoma"/>
              <a:sym typeface="Tahoma"/>
            </a:endParaRPr>
          </a:p>
          <a:p>
            <a:pPr marL="342900" marR="0" lvl="0" indent="-342900" algn="l" rtl="0">
              <a:lnSpc>
                <a:spcPct val="100000"/>
              </a:lnSpc>
              <a:spcBef>
                <a:spcPts val="400"/>
              </a:spcBef>
              <a:spcAft>
                <a:spcPts val="0"/>
              </a:spcAft>
              <a:buClr>
                <a:srgbClr val="3333FF"/>
              </a:buClr>
              <a:buSzPts val="2000"/>
              <a:buFont typeface="Noto Sans Symbols"/>
              <a:buNone/>
            </a:pPr>
            <a:endParaRPr sz="2000" b="0" i="0" u="none" strike="noStrike" cap="none">
              <a:solidFill>
                <a:schemeClr val="accent2"/>
              </a:solidFill>
              <a:latin typeface="Tahoma"/>
              <a:ea typeface="Tahoma"/>
              <a:cs typeface="Tahoma"/>
              <a:sym typeface="Tahoma"/>
            </a:endParaRPr>
          </a:p>
          <a:p>
            <a:pPr marL="342900" marR="0" lvl="0" indent="-342900" algn="l" rtl="0">
              <a:lnSpc>
                <a:spcPct val="100000"/>
              </a:lnSpc>
              <a:spcBef>
                <a:spcPts val="400"/>
              </a:spcBef>
              <a:spcAft>
                <a:spcPts val="0"/>
              </a:spcAft>
              <a:buClr>
                <a:srgbClr val="3333FF"/>
              </a:buClr>
              <a:buSzPts val="2000"/>
              <a:buFont typeface="Noto Sans Symbols"/>
              <a:buNone/>
            </a:pPr>
            <a:endParaRPr sz="2000" b="0" i="0" u="none" strike="noStrike" cap="none">
              <a:solidFill>
                <a:schemeClr val="accent2"/>
              </a:solidFill>
              <a:latin typeface="Tahoma"/>
              <a:ea typeface="Tahoma"/>
              <a:cs typeface="Tahoma"/>
              <a:sym typeface="Tahoma"/>
            </a:endParaRPr>
          </a:p>
          <a:p>
            <a:pPr marL="342900" marR="0" lvl="0" indent="-342900" algn="l" rtl="0">
              <a:lnSpc>
                <a:spcPct val="100000"/>
              </a:lnSpc>
              <a:spcBef>
                <a:spcPts val="400"/>
              </a:spcBef>
              <a:spcAft>
                <a:spcPts val="0"/>
              </a:spcAft>
              <a:buClr>
                <a:srgbClr val="3333FF"/>
              </a:buClr>
              <a:buSzPts val="2000"/>
              <a:buFont typeface="Noto Sans Symbols"/>
              <a:buNone/>
            </a:pPr>
            <a:endParaRPr sz="2000" b="0" i="0" u="none" strike="noStrike" cap="none">
              <a:solidFill>
                <a:schemeClr val="accent2"/>
              </a:solidFill>
              <a:latin typeface="Tahoma"/>
              <a:ea typeface="Tahoma"/>
              <a:cs typeface="Tahoma"/>
              <a:sym typeface="Tahoma"/>
            </a:endParaRPr>
          </a:p>
          <a:p>
            <a:pPr marL="342900" marR="0" lvl="0" indent="-342900" algn="l" rtl="0">
              <a:lnSpc>
                <a:spcPct val="100000"/>
              </a:lnSpc>
              <a:spcBef>
                <a:spcPts val="400"/>
              </a:spcBef>
              <a:spcAft>
                <a:spcPts val="0"/>
              </a:spcAft>
              <a:buClr>
                <a:srgbClr val="3333FF"/>
              </a:buClr>
              <a:buSzPts val="2000"/>
              <a:buFont typeface="Noto Sans Symbols"/>
              <a:buNone/>
            </a:pPr>
            <a:endParaRPr sz="2000" b="0" i="0" u="none" strike="noStrike" cap="none">
              <a:solidFill>
                <a:schemeClr val="accent2"/>
              </a:solidFill>
              <a:latin typeface="Tahoma"/>
              <a:ea typeface="Tahoma"/>
              <a:cs typeface="Tahoma"/>
              <a:sym typeface="Tahoma"/>
            </a:endParaRPr>
          </a:p>
          <a:p>
            <a:pPr marL="342900" marR="0" lvl="0" indent="-342900" algn="l" rtl="0">
              <a:lnSpc>
                <a:spcPct val="100000"/>
              </a:lnSpc>
              <a:spcBef>
                <a:spcPts val="480"/>
              </a:spcBef>
              <a:spcAft>
                <a:spcPts val="0"/>
              </a:spcAft>
              <a:buClr>
                <a:srgbClr val="3333FF"/>
              </a:buClr>
              <a:buSzPts val="2400"/>
              <a:buFont typeface="Noto Sans Symbols"/>
              <a:buNone/>
            </a:pPr>
            <a:endParaRPr sz="2400" b="0" i="0" u="none" strike="noStrike" cap="none">
              <a:solidFill>
                <a:schemeClr val="accent2"/>
              </a:solidFill>
              <a:latin typeface="Tahoma"/>
              <a:ea typeface="Tahoma"/>
              <a:cs typeface="Tahoma"/>
              <a:sym typeface="Tahoma"/>
            </a:endParaRPr>
          </a:p>
          <a:p>
            <a:pPr marL="342900" marR="0" lvl="0" indent="-342900" algn="l" rtl="0">
              <a:lnSpc>
                <a:spcPct val="100000"/>
              </a:lnSpc>
              <a:spcBef>
                <a:spcPts val="480"/>
              </a:spcBef>
              <a:spcAft>
                <a:spcPts val="0"/>
              </a:spcAft>
              <a:buClr>
                <a:srgbClr val="3333FF"/>
              </a:buClr>
              <a:buSzPts val="2400"/>
              <a:buFont typeface="Noto Sans Symbols"/>
              <a:buNone/>
            </a:pPr>
            <a:endParaRPr sz="2400" b="0" i="0" u="none" strike="noStrike" cap="none">
              <a:solidFill>
                <a:schemeClr val="accent2"/>
              </a:solidFill>
              <a:latin typeface="Tahoma"/>
              <a:ea typeface="Tahoma"/>
              <a:cs typeface="Tahoma"/>
              <a:sym typeface="Tahoma"/>
            </a:endParaRPr>
          </a:p>
        </p:txBody>
      </p:sp>
      <p:sp>
        <p:nvSpPr>
          <p:cNvPr id="305" name="Google Shape;305;p16"/>
          <p:cNvSpPr txBox="1">
            <a:spLocks noGrp="1"/>
          </p:cNvSpPr>
          <p:nvPr>
            <p:ph type="body" idx="2"/>
          </p:nvPr>
        </p:nvSpPr>
        <p:spPr>
          <a:xfrm>
            <a:off x="4203619" y="991025"/>
            <a:ext cx="4788024" cy="5562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3333FF"/>
              </a:buClr>
              <a:buSzPts val="2400"/>
              <a:buFont typeface="Noto Sans Symbols"/>
              <a:buChar char="▪"/>
            </a:pPr>
            <a:r>
              <a:rPr lang="en-US" sz="2400" b="0" i="0" u="none" strike="noStrike" cap="none">
                <a:solidFill>
                  <a:schemeClr val="accent2"/>
                </a:solidFill>
                <a:latin typeface="Tahoma"/>
                <a:ea typeface="Tahoma"/>
                <a:cs typeface="Tahoma"/>
                <a:sym typeface="Tahoma"/>
              </a:rPr>
              <a:t>Upon completion of the course, students will be able to:</a:t>
            </a:r>
            <a:endParaRPr/>
          </a:p>
          <a:p>
            <a:pPr marL="342900" marR="0" lvl="0" indent="-342900" algn="l" rtl="0">
              <a:lnSpc>
                <a:spcPct val="100000"/>
              </a:lnSpc>
              <a:spcBef>
                <a:spcPts val="120"/>
              </a:spcBef>
              <a:spcAft>
                <a:spcPts val="0"/>
              </a:spcAft>
              <a:buClr>
                <a:srgbClr val="3333FF"/>
              </a:buClr>
              <a:buSzPts val="600"/>
              <a:buFont typeface="Noto Sans Symbols"/>
              <a:buNone/>
            </a:pPr>
            <a:endParaRPr sz="600" b="0" i="0" u="none" strike="noStrike" cap="none">
              <a:solidFill>
                <a:schemeClr val="accent2"/>
              </a:solidFill>
              <a:latin typeface="Tahoma"/>
              <a:ea typeface="Tahoma"/>
              <a:cs typeface="Tahoma"/>
              <a:sym typeface="Tahoma"/>
            </a:endParaRPr>
          </a:p>
          <a:p>
            <a:pPr marL="742950" marR="0" lvl="1" indent="-285750" algn="l" rtl="0">
              <a:lnSpc>
                <a:spcPct val="100000"/>
              </a:lnSpc>
              <a:spcBef>
                <a:spcPts val="440"/>
              </a:spcBef>
              <a:spcAft>
                <a:spcPts val="0"/>
              </a:spcAft>
              <a:buClr>
                <a:srgbClr val="FF0000"/>
              </a:buClr>
              <a:buSzPts val="2200"/>
              <a:buFont typeface="Noto Sans Symbols"/>
              <a:buChar char="▪"/>
            </a:pPr>
            <a:r>
              <a:rPr lang="en-US" sz="2200" b="0" i="0" u="none" strike="noStrike" cap="none">
                <a:solidFill>
                  <a:schemeClr val="accent2"/>
                </a:solidFill>
                <a:latin typeface="Tahoma"/>
                <a:ea typeface="Tahoma"/>
                <a:cs typeface="Tahoma"/>
                <a:sym typeface="Tahoma"/>
              </a:rPr>
              <a:t>Understand how Web works</a:t>
            </a:r>
            <a:endParaRPr/>
          </a:p>
          <a:p>
            <a:pPr marL="742950" marR="0" lvl="1" indent="-285750" algn="l" rtl="0">
              <a:lnSpc>
                <a:spcPct val="100000"/>
              </a:lnSpc>
              <a:spcBef>
                <a:spcPts val="440"/>
              </a:spcBef>
              <a:spcAft>
                <a:spcPts val="0"/>
              </a:spcAft>
              <a:buClr>
                <a:srgbClr val="FF0000"/>
              </a:buClr>
              <a:buSzPts val="2200"/>
              <a:buFont typeface="Noto Sans Symbols"/>
              <a:buChar char="▪"/>
            </a:pPr>
            <a:r>
              <a:rPr lang="en-US" sz="2200" b="0" i="0" u="none" strike="noStrike" cap="none">
                <a:solidFill>
                  <a:schemeClr val="accent2"/>
                </a:solidFill>
                <a:latin typeface="Tahoma"/>
                <a:ea typeface="Tahoma"/>
                <a:cs typeface="Tahoma"/>
                <a:sym typeface="Tahoma"/>
              </a:rPr>
              <a:t>Develop static and dynamic web applications </a:t>
            </a:r>
            <a:endParaRPr/>
          </a:p>
          <a:p>
            <a:pPr marL="742950" marR="0" lvl="1" indent="-285750" algn="l" rtl="0">
              <a:lnSpc>
                <a:spcPct val="100000"/>
              </a:lnSpc>
              <a:spcBef>
                <a:spcPts val="440"/>
              </a:spcBef>
              <a:spcAft>
                <a:spcPts val="0"/>
              </a:spcAft>
              <a:buClr>
                <a:srgbClr val="FF0000"/>
              </a:buClr>
              <a:buSzPts val="2200"/>
              <a:buFont typeface="Noto Sans Symbols"/>
              <a:buChar char="▪"/>
            </a:pPr>
            <a:r>
              <a:rPr lang="en-US" sz="2200" b="0" i="0" u="none" strike="noStrike" cap="none">
                <a:solidFill>
                  <a:schemeClr val="accent2"/>
                </a:solidFill>
                <a:latin typeface="Tahoma"/>
                <a:ea typeface="Tahoma"/>
                <a:cs typeface="Tahoma"/>
                <a:sym typeface="Tahoma"/>
              </a:rPr>
              <a:t>Connect web applications to a database to persist data</a:t>
            </a:r>
            <a:endParaRPr/>
          </a:p>
          <a:p>
            <a:pPr marL="742950" marR="0" lvl="1" indent="-285750" algn="l" rtl="0">
              <a:lnSpc>
                <a:spcPct val="100000"/>
              </a:lnSpc>
              <a:spcBef>
                <a:spcPts val="440"/>
              </a:spcBef>
              <a:spcAft>
                <a:spcPts val="0"/>
              </a:spcAft>
              <a:buClr>
                <a:srgbClr val="FF0000"/>
              </a:buClr>
              <a:buSzPts val="2200"/>
              <a:buFont typeface="Noto Sans Symbols"/>
              <a:buChar char="▪"/>
            </a:pPr>
            <a:r>
              <a:rPr lang="en-US" sz="2200" b="0" i="0" u="none" strike="noStrike" cap="none">
                <a:solidFill>
                  <a:schemeClr val="accent2"/>
                </a:solidFill>
                <a:latin typeface="Tahoma"/>
                <a:ea typeface="Tahoma"/>
                <a:cs typeface="Tahoma"/>
                <a:sym typeface="Tahoma"/>
              </a:rPr>
              <a:t>Manage sessions</a:t>
            </a:r>
            <a:endParaRPr/>
          </a:p>
        </p:txBody>
      </p:sp>
      <p:sp>
        <p:nvSpPr>
          <p:cNvPr id="306" name="Google Shape;306;p16"/>
          <p:cNvSpPr/>
          <p:nvPr/>
        </p:nvSpPr>
        <p:spPr>
          <a:xfrm>
            <a:off x="0" y="2076450"/>
            <a:ext cx="9144000" cy="0"/>
          </a:xfrm>
          <a:prstGeom prst="rect">
            <a:avLst/>
          </a:prstGeom>
          <a:noFill/>
          <a:ln>
            <a:noFill/>
          </a:ln>
          <a:effectLst>
            <a:outerShdw blurRad="63500" dist="38099" dir="2700000" algn="ctr" rotWithShape="0">
              <a:schemeClr val="lt2">
                <a:alpha val="72941"/>
              </a:schemeClr>
            </a:outerShdw>
          </a:effectLst>
        </p:spPr>
        <p:txBody>
          <a:bodyPr spcFirstLastPara="1" wrap="square" lIns="92075" tIns="46025" rIns="92075" bIns="460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urier New"/>
              <a:ea typeface="Courier New"/>
              <a:cs typeface="Courier New"/>
              <a:sym typeface="Courier New"/>
            </a:endParaRPr>
          </a:p>
        </p:txBody>
      </p:sp>
      <p:pic>
        <p:nvPicPr>
          <p:cNvPr id="307" name="Google Shape;307;p16" descr="MCj02382180000[1]"/>
          <p:cNvPicPr preferRelativeResize="0"/>
          <p:nvPr/>
        </p:nvPicPr>
        <p:blipFill rotWithShape="1">
          <a:blip r:embed="rId3">
            <a:alphaModFix/>
          </a:blip>
          <a:srcRect/>
          <a:stretch/>
        </p:blipFill>
        <p:spPr>
          <a:xfrm>
            <a:off x="2416266" y="4928835"/>
            <a:ext cx="1679565" cy="1795203"/>
          </a:xfrm>
          <a:prstGeom prst="rect">
            <a:avLst/>
          </a:prstGeom>
          <a:noFill/>
          <a:ln>
            <a:noFill/>
          </a:ln>
        </p:spPr>
      </p:pic>
      <p:pic>
        <p:nvPicPr>
          <p:cNvPr id="308" name="Google Shape;308;p16"/>
          <p:cNvPicPr preferRelativeResize="0"/>
          <p:nvPr/>
        </p:nvPicPr>
        <p:blipFill rotWithShape="1">
          <a:blip r:embed="rId4">
            <a:alphaModFix/>
          </a:blip>
          <a:srcRect/>
          <a:stretch/>
        </p:blipFill>
        <p:spPr>
          <a:xfrm>
            <a:off x="476552" y="1798549"/>
            <a:ext cx="3589655" cy="3779277"/>
          </a:xfrm>
          <a:prstGeom prst="rect">
            <a:avLst/>
          </a:prstGeom>
          <a:noFill/>
          <a:ln>
            <a:noFill/>
          </a:ln>
        </p:spPr>
      </p:pic>
      <p:sp>
        <p:nvSpPr>
          <p:cNvPr id="309" name="Google Shape;309;p16"/>
          <p:cNvSpPr/>
          <p:nvPr/>
        </p:nvSpPr>
        <p:spPr>
          <a:xfrm>
            <a:off x="2261675" y="3589500"/>
            <a:ext cx="1804500" cy="10506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7"/>
          <p:cNvSpPr txBox="1">
            <a:spLocks noGrp="1"/>
          </p:cNvSpPr>
          <p:nvPr>
            <p:ph type="sldNum" idx="12"/>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endParaRPr/>
          </a:p>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fld id="{00000000-1234-1234-1234-123412341234}" type="slidenum">
              <a:rPr lang="en-US" sz="800" b="1">
                <a:solidFill>
                  <a:schemeClr val="lt1"/>
                </a:solidFill>
                <a:latin typeface="Tahoma"/>
                <a:ea typeface="Tahoma"/>
                <a:cs typeface="Tahoma"/>
                <a:sym typeface="Tahoma"/>
              </a:rPr>
              <a:t>8</a:t>
            </a:fld>
            <a:endParaRPr sz="800" b="1">
              <a:solidFill>
                <a:schemeClr val="lt1"/>
              </a:solidFill>
              <a:latin typeface="Tahoma"/>
              <a:ea typeface="Tahoma"/>
              <a:cs typeface="Tahoma"/>
              <a:sym typeface="Tahoma"/>
            </a:endParaRPr>
          </a:p>
        </p:txBody>
      </p:sp>
      <p:sp>
        <p:nvSpPr>
          <p:cNvPr id="316" name="Google Shape;316;p17"/>
          <p:cNvSpPr txBox="1">
            <a:spLocks noGrp="1"/>
          </p:cNvSpPr>
          <p:nvPr>
            <p:ph type="title"/>
          </p:nvPr>
        </p:nvSpPr>
        <p:spPr>
          <a:xfrm>
            <a:off x="304800" y="152400"/>
            <a:ext cx="861060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SzPts val="1400"/>
              <a:buFont typeface="Tahoma"/>
              <a:buNone/>
            </a:pPr>
            <a:r>
              <a:rPr lang="en-US" sz="3200" b="0" i="0" u="none" strike="noStrike" cap="none">
                <a:solidFill>
                  <a:schemeClr val="accent2"/>
                </a:solidFill>
                <a:latin typeface="Tahoma"/>
                <a:ea typeface="Tahoma"/>
                <a:cs typeface="Tahoma"/>
                <a:sym typeface="Tahoma"/>
              </a:rPr>
              <a:t>Course Linkages</a:t>
            </a:r>
            <a:endParaRPr/>
          </a:p>
        </p:txBody>
      </p:sp>
      <p:sp>
        <p:nvSpPr>
          <p:cNvPr id="317" name="Google Shape;317;p17"/>
          <p:cNvSpPr/>
          <p:nvPr/>
        </p:nvSpPr>
        <p:spPr>
          <a:xfrm>
            <a:off x="5328084" y="4167200"/>
            <a:ext cx="3443300" cy="1052306"/>
          </a:xfrm>
          <a:prstGeom prst="rect">
            <a:avLst/>
          </a:prstGeom>
          <a:solidFill>
            <a:srgbClr val="CC99FF"/>
          </a:solidFill>
          <a:ln w="38100" cap="flat" cmpd="sng">
            <a:solidFill>
              <a:schemeClr val="dk1"/>
            </a:solidFill>
            <a:prstDash val="solid"/>
            <a:miter lim="800000"/>
            <a:headEnd type="none" w="sm" len="sm"/>
            <a:tailEnd type="none" w="sm" len="sm"/>
          </a:ln>
        </p:spPr>
        <p:txBody>
          <a:bodyPr spcFirstLastPara="1" wrap="square" lIns="92075" tIns="46025" rIns="92075" bIns="46025" anchor="ctr" anchorCtr="0">
            <a:noAutofit/>
          </a:bodyPr>
          <a:lstStyle/>
          <a:p>
            <a:pPr marL="0" marR="0" lvl="0" indent="0" algn="ctr" rtl="0">
              <a:lnSpc>
                <a:spcPct val="100000"/>
              </a:lnSpc>
              <a:spcBef>
                <a:spcPts val="0"/>
              </a:spcBef>
              <a:spcAft>
                <a:spcPts val="0"/>
              </a:spcAft>
              <a:buClr>
                <a:schemeClr val="dk1"/>
              </a:buClr>
              <a:buSzPts val="2800"/>
              <a:buFont typeface="Tahoma"/>
              <a:buNone/>
            </a:pPr>
            <a:r>
              <a:rPr lang="en-US" sz="2800" b="0" i="0" u="none" strike="noStrike" cap="none">
                <a:solidFill>
                  <a:schemeClr val="dk1"/>
                </a:solidFill>
                <a:latin typeface="Tahoma"/>
                <a:ea typeface="Tahoma"/>
                <a:cs typeface="Tahoma"/>
                <a:sym typeface="Tahoma"/>
              </a:rPr>
              <a:t>Software Project </a:t>
            </a:r>
            <a:br>
              <a:rPr lang="en-US" sz="2800" b="0" i="0" u="none" strike="noStrike" cap="none">
                <a:solidFill>
                  <a:schemeClr val="dk1"/>
                </a:solidFill>
                <a:latin typeface="Tahoma"/>
                <a:ea typeface="Tahoma"/>
                <a:cs typeface="Tahoma"/>
                <a:sym typeface="Tahoma"/>
              </a:rPr>
            </a:br>
            <a:r>
              <a:rPr lang="en-US" sz="2800" b="0" i="0" u="none" strike="noStrike" cap="none">
                <a:solidFill>
                  <a:schemeClr val="dk1"/>
                </a:solidFill>
                <a:latin typeface="Tahoma"/>
                <a:ea typeface="Tahoma"/>
                <a:cs typeface="Tahoma"/>
                <a:sym typeface="Tahoma"/>
              </a:rPr>
              <a:t>Management</a:t>
            </a:r>
            <a:endParaRPr sz="2800" b="0" i="0" u="none" strike="noStrike" cap="none">
              <a:solidFill>
                <a:schemeClr val="dk1"/>
              </a:solidFill>
              <a:latin typeface="Tahoma"/>
              <a:ea typeface="Tahoma"/>
              <a:cs typeface="Tahoma"/>
              <a:sym typeface="Tahoma"/>
            </a:endParaRPr>
          </a:p>
        </p:txBody>
      </p:sp>
      <p:sp>
        <p:nvSpPr>
          <p:cNvPr id="318" name="Google Shape;318;p17"/>
          <p:cNvSpPr/>
          <p:nvPr/>
        </p:nvSpPr>
        <p:spPr>
          <a:xfrm>
            <a:off x="179511" y="1013070"/>
            <a:ext cx="2449388" cy="1101421"/>
          </a:xfrm>
          <a:prstGeom prst="rect">
            <a:avLst/>
          </a:prstGeom>
          <a:solidFill>
            <a:srgbClr val="CCFFFF"/>
          </a:solidFill>
          <a:ln w="38100" cap="flat" cmpd="sng">
            <a:solidFill>
              <a:schemeClr val="dk1"/>
            </a:solidFill>
            <a:prstDash val="solid"/>
            <a:miter lim="800000"/>
            <a:headEnd type="none" w="sm" len="sm"/>
            <a:tailEnd type="none" w="sm" len="sm"/>
          </a:ln>
        </p:spPr>
        <p:txBody>
          <a:bodyPr spcFirstLastPara="1" wrap="square" lIns="92075" tIns="46025" rIns="92075" bIns="46025" anchor="ctr" anchorCtr="0">
            <a:noAutofit/>
          </a:bodyPr>
          <a:lstStyle/>
          <a:p>
            <a:pPr marL="0" marR="0" lvl="0" indent="0" algn="ctr" rtl="0">
              <a:lnSpc>
                <a:spcPct val="100000"/>
              </a:lnSpc>
              <a:spcBef>
                <a:spcPts val="0"/>
              </a:spcBef>
              <a:spcAft>
                <a:spcPts val="0"/>
              </a:spcAft>
              <a:buClr>
                <a:schemeClr val="dk1"/>
              </a:buClr>
              <a:buSzPts val="2800"/>
              <a:buFont typeface="Tahoma"/>
              <a:buNone/>
            </a:pPr>
            <a:r>
              <a:rPr lang="en-US" sz="2800" b="0" i="0" u="none" strike="noStrike" cap="none">
                <a:solidFill>
                  <a:schemeClr val="dk1"/>
                </a:solidFill>
                <a:latin typeface="Tahoma"/>
                <a:ea typeface="Tahoma"/>
                <a:cs typeface="Tahoma"/>
                <a:sym typeface="Tahoma"/>
              </a:rPr>
              <a:t>Intro to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800"/>
              <a:buFont typeface="Tahoma"/>
              <a:buNone/>
            </a:pPr>
            <a:r>
              <a:rPr lang="en-US" sz="2800" b="0" i="0" u="none" strike="noStrike" cap="none">
                <a:solidFill>
                  <a:schemeClr val="dk1"/>
                </a:solidFill>
                <a:latin typeface="Tahoma"/>
                <a:ea typeface="Tahoma"/>
                <a:cs typeface="Tahoma"/>
                <a:sym typeface="Tahoma"/>
              </a:rPr>
              <a:t>Programming</a:t>
            </a:r>
            <a:endParaRPr sz="1400" b="0" i="0" u="none" strike="noStrike" cap="none">
              <a:solidFill>
                <a:srgbClr val="000000"/>
              </a:solidFill>
              <a:latin typeface="Arial"/>
              <a:ea typeface="Arial"/>
              <a:cs typeface="Arial"/>
              <a:sym typeface="Arial"/>
            </a:endParaRPr>
          </a:p>
        </p:txBody>
      </p:sp>
      <p:sp>
        <p:nvSpPr>
          <p:cNvPr id="319" name="Google Shape;319;p17"/>
          <p:cNvSpPr/>
          <p:nvPr/>
        </p:nvSpPr>
        <p:spPr>
          <a:xfrm>
            <a:off x="863588" y="2025641"/>
            <a:ext cx="2781422" cy="500781"/>
          </a:xfrm>
          <a:prstGeom prst="rect">
            <a:avLst/>
          </a:prstGeom>
          <a:solidFill>
            <a:srgbClr val="FFCCFF"/>
          </a:solidFill>
          <a:ln>
            <a:noFill/>
          </a:ln>
        </p:spPr>
        <p:txBody>
          <a:bodyPr spcFirstLastPara="1" wrap="square" lIns="92075" tIns="46025" rIns="92075" bIns="46025" anchor="t" anchorCtr="0">
            <a:noAutofit/>
          </a:bodyPr>
          <a:lstStyle/>
          <a:p>
            <a:pPr marL="0" marR="0" lvl="0" indent="0" algn="l" rtl="0">
              <a:lnSpc>
                <a:spcPct val="100000"/>
              </a:lnSpc>
              <a:spcBef>
                <a:spcPts val="0"/>
              </a:spcBef>
              <a:spcAft>
                <a:spcPts val="0"/>
              </a:spcAft>
              <a:buClr>
                <a:schemeClr val="dk1"/>
              </a:buClr>
              <a:buSzPts val="2000"/>
              <a:buFont typeface="Tahoma"/>
              <a:buNone/>
            </a:pPr>
            <a:r>
              <a:rPr lang="en-US" sz="2000" b="0" i="0" u="none" strike="noStrike" cap="none">
                <a:solidFill>
                  <a:schemeClr val="dk1"/>
                </a:solidFill>
                <a:latin typeface="Tahoma"/>
                <a:ea typeface="Tahoma"/>
                <a:cs typeface="Tahoma"/>
                <a:sym typeface="Tahoma"/>
              </a:rPr>
              <a:t>- Basic Programming</a:t>
            </a:r>
            <a:endParaRPr sz="1400" b="0" i="0" u="none" strike="noStrike" cap="none">
              <a:solidFill>
                <a:srgbClr val="000000"/>
              </a:solidFill>
              <a:latin typeface="Arial"/>
              <a:ea typeface="Arial"/>
              <a:cs typeface="Arial"/>
              <a:sym typeface="Arial"/>
            </a:endParaRPr>
          </a:p>
        </p:txBody>
      </p:sp>
      <p:sp>
        <p:nvSpPr>
          <p:cNvPr id="320" name="Google Shape;320;p17"/>
          <p:cNvSpPr/>
          <p:nvPr/>
        </p:nvSpPr>
        <p:spPr>
          <a:xfrm>
            <a:off x="5627665" y="5135186"/>
            <a:ext cx="3363936" cy="706972"/>
          </a:xfrm>
          <a:prstGeom prst="rect">
            <a:avLst/>
          </a:prstGeom>
          <a:solidFill>
            <a:srgbClr val="FFCCFF"/>
          </a:solidFill>
          <a:ln>
            <a:noFill/>
          </a:ln>
        </p:spPr>
        <p:txBody>
          <a:bodyPr spcFirstLastPara="1" wrap="square" lIns="92075" tIns="46025" rIns="92075" bIns="46025"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strike="noStrike" cap="none">
                <a:solidFill>
                  <a:schemeClr val="dk1"/>
                </a:solidFill>
                <a:latin typeface="Tahoma"/>
                <a:ea typeface="Tahoma"/>
                <a:cs typeface="Tahoma"/>
                <a:sym typeface="Tahoma"/>
              </a:rPr>
              <a:t>- </a:t>
            </a:r>
            <a:r>
              <a:rPr lang="en-US" sz="2000" b="0" i="0" u="none" strike="noStrike" cap="none">
                <a:solidFill>
                  <a:schemeClr val="dk1"/>
                </a:solidFill>
                <a:latin typeface="Tahoma"/>
                <a:ea typeface="Tahoma"/>
                <a:cs typeface="Tahoma"/>
                <a:sym typeface="Tahoma"/>
              </a:rPr>
              <a:t>Build a larger web project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Tahoma"/>
              <a:buNone/>
            </a:pPr>
            <a:r>
              <a:rPr lang="en-US" sz="2000" b="0" i="0" u="none" strike="noStrike" cap="none">
                <a:solidFill>
                  <a:schemeClr val="dk1"/>
                </a:solidFill>
                <a:latin typeface="Tahoma"/>
                <a:ea typeface="Tahoma"/>
                <a:cs typeface="Tahoma"/>
                <a:sym typeface="Tahoma"/>
              </a:rPr>
              <a:t>- Manage project progress </a:t>
            </a:r>
            <a:endParaRPr sz="1400" b="0" i="0" u="none" strike="noStrike" cap="none">
              <a:solidFill>
                <a:srgbClr val="000000"/>
              </a:solidFill>
              <a:latin typeface="Arial"/>
              <a:ea typeface="Arial"/>
              <a:cs typeface="Arial"/>
              <a:sym typeface="Arial"/>
            </a:endParaRPr>
          </a:p>
        </p:txBody>
      </p:sp>
      <p:sp>
        <p:nvSpPr>
          <p:cNvPr id="321" name="Google Shape;321;p17"/>
          <p:cNvSpPr/>
          <p:nvPr/>
        </p:nvSpPr>
        <p:spPr>
          <a:xfrm>
            <a:off x="3189290" y="2610090"/>
            <a:ext cx="3284288" cy="1038775"/>
          </a:xfrm>
          <a:prstGeom prst="rect">
            <a:avLst/>
          </a:prstGeom>
          <a:solidFill>
            <a:srgbClr val="FFFF99"/>
          </a:solidFill>
          <a:ln w="38100" cap="flat" cmpd="sng">
            <a:solidFill>
              <a:schemeClr val="dk1"/>
            </a:solidFill>
            <a:prstDash val="solid"/>
            <a:miter lim="800000"/>
            <a:headEnd type="none" w="sm" len="sm"/>
            <a:tailEnd type="none" w="sm" len="sm"/>
          </a:ln>
        </p:spPr>
        <p:txBody>
          <a:bodyPr spcFirstLastPara="1" wrap="square" lIns="92075" tIns="46025" rIns="92075" bIns="46025" anchor="ctr" anchorCtr="0">
            <a:noAutofit/>
          </a:bodyPr>
          <a:lstStyle/>
          <a:p>
            <a:pPr marL="0" marR="0" lvl="0" indent="0" algn="ctr" rtl="0">
              <a:lnSpc>
                <a:spcPct val="100000"/>
              </a:lnSpc>
              <a:spcBef>
                <a:spcPts val="0"/>
              </a:spcBef>
              <a:spcAft>
                <a:spcPts val="0"/>
              </a:spcAft>
              <a:buClr>
                <a:schemeClr val="dk1"/>
              </a:buClr>
              <a:buSzPts val="2800"/>
              <a:buFont typeface="Tahoma"/>
              <a:buNone/>
            </a:pPr>
            <a:r>
              <a:rPr lang="en-US" sz="2800" b="0" i="0" u="none" strike="noStrike" cap="none">
                <a:solidFill>
                  <a:schemeClr val="dk1"/>
                </a:solidFill>
                <a:latin typeface="Tahoma"/>
                <a:ea typeface="Tahoma"/>
                <a:cs typeface="Tahoma"/>
                <a:sym typeface="Tahoma"/>
              </a:rPr>
              <a:t>Web Application </a:t>
            </a:r>
            <a:br>
              <a:rPr lang="en-US" sz="2800" b="0" i="0" u="none" strike="noStrike" cap="none">
                <a:solidFill>
                  <a:schemeClr val="dk1"/>
                </a:solidFill>
                <a:latin typeface="Tahoma"/>
                <a:ea typeface="Tahoma"/>
                <a:cs typeface="Tahoma"/>
                <a:sym typeface="Tahoma"/>
              </a:rPr>
            </a:br>
            <a:r>
              <a:rPr lang="en-US" sz="2800" b="0" i="0" u="none" strike="noStrike" cap="none">
                <a:solidFill>
                  <a:schemeClr val="dk1"/>
                </a:solidFill>
                <a:latin typeface="Tahoma"/>
                <a:ea typeface="Tahoma"/>
                <a:cs typeface="Tahoma"/>
                <a:sym typeface="Tahoma"/>
              </a:rPr>
              <a:t>Development I &amp; II</a:t>
            </a:r>
            <a:endParaRPr sz="2800" b="0" i="0" u="none" strike="noStrike" cap="none">
              <a:solidFill>
                <a:schemeClr val="dk1"/>
              </a:solidFill>
              <a:latin typeface="Tahoma"/>
              <a:ea typeface="Tahoma"/>
              <a:cs typeface="Tahoma"/>
              <a:sym typeface="Tahoma"/>
            </a:endParaRPr>
          </a:p>
        </p:txBody>
      </p:sp>
      <p:sp>
        <p:nvSpPr>
          <p:cNvPr id="322" name="Google Shape;322;p17"/>
          <p:cNvSpPr/>
          <p:nvPr/>
        </p:nvSpPr>
        <p:spPr>
          <a:xfrm>
            <a:off x="6276900" y="2204776"/>
            <a:ext cx="2867100" cy="769500"/>
          </a:xfrm>
          <a:prstGeom prst="rect">
            <a:avLst/>
          </a:prstGeom>
          <a:solidFill>
            <a:srgbClr val="FFCCFF"/>
          </a:solidFill>
          <a:ln>
            <a:noFill/>
          </a:ln>
        </p:spPr>
        <p:txBody>
          <a:bodyPr spcFirstLastPara="1" wrap="square" lIns="92075" tIns="46025" rIns="92075" bIns="46025" anchor="t" anchorCtr="0">
            <a:noAutofit/>
          </a:bodyPr>
          <a:lstStyle/>
          <a:p>
            <a:pPr marL="0" marR="0" lvl="0" indent="0" algn="l" rtl="0">
              <a:lnSpc>
                <a:spcPct val="100000"/>
              </a:lnSpc>
              <a:spcBef>
                <a:spcPts val="0"/>
              </a:spcBef>
              <a:spcAft>
                <a:spcPts val="0"/>
              </a:spcAft>
              <a:buClr>
                <a:schemeClr val="dk1"/>
              </a:buClr>
              <a:buSzPts val="2000"/>
              <a:buFont typeface="Tahoma"/>
              <a:buNone/>
            </a:pPr>
            <a:r>
              <a:rPr lang="en-US" sz="2000" b="0" i="0" u="none" strike="noStrike" cap="none">
                <a:solidFill>
                  <a:schemeClr val="dk1"/>
                </a:solidFill>
                <a:latin typeface="Tahoma"/>
                <a:ea typeface="Tahoma"/>
                <a:cs typeface="Tahoma"/>
                <a:sym typeface="Tahoma"/>
              </a:rPr>
              <a:t>- Web concepts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Tahoma"/>
              <a:buNone/>
            </a:pPr>
            <a:r>
              <a:rPr lang="en-US" sz="2000" b="0" i="0" u="none" strike="noStrike" cap="none">
                <a:solidFill>
                  <a:schemeClr val="dk1"/>
                </a:solidFill>
                <a:latin typeface="Tahoma"/>
                <a:ea typeface="Tahoma"/>
                <a:cs typeface="Tahoma"/>
                <a:sym typeface="Tahoma"/>
              </a:rPr>
              <a:t>- Web programming</a:t>
            </a:r>
            <a:endParaRPr sz="1400" b="0" i="0" u="none" strike="noStrike" cap="none">
              <a:solidFill>
                <a:srgbClr val="000000"/>
              </a:solidFill>
              <a:latin typeface="Arial"/>
              <a:ea typeface="Arial"/>
              <a:cs typeface="Arial"/>
              <a:sym typeface="Arial"/>
            </a:endParaRPr>
          </a:p>
        </p:txBody>
      </p:sp>
      <p:sp>
        <p:nvSpPr>
          <p:cNvPr id="323" name="Google Shape;323;p17"/>
          <p:cNvSpPr/>
          <p:nvPr/>
        </p:nvSpPr>
        <p:spPr>
          <a:xfrm rot="-2700000">
            <a:off x="2254305" y="2584763"/>
            <a:ext cx="612100" cy="690772"/>
          </a:xfrm>
          <a:prstGeom prst="downArrow">
            <a:avLst>
              <a:gd name="adj1" fmla="val 50000"/>
              <a:gd name="adj2" fmla="val 25000"/>
            </a:avLst>
          </a:prstGeom>
          <a:solidFill>
            <a:srgbClr val="FFCC99"/>
          </a:solidFill>
          <a:ln w="19050" cap="flat" cmpd="sng">
            <a:solidFill>
              <a:schemeClr val="dk1"/>
            </a:solidFill>
            <a:prstDash val="solid"/>
            <a:miter lim="800000"/>
            <a:headEnd type="none" w="sm" len="sm"/>
            <a:tailEnd type="none" w="sm" len="sm"/>
          </a:ln>
        </p:spPr>
        <p:txBody>
          <a:bodyPr spcFirstLastPara="1" wrap="square" lIns="92075" tIns="46025" rIns="92075" bIns="46025"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Courier New"/>
              <a:ea typeface="Courier New"/>
              <a:cs typeface="Courier New"/>
              <a:sym typeface="Courier New"/>
            </a:endParaRPr>
          </a:p>
        </p:txBody>
      </p:sp>
      <p:pic>
        <p:nvPicPr>
          <p:cNvPr id="324" name="Google Shape;324;p17" descr="MCj03790530000[1]"/>
          <p:cNvPicPr preferRelativeResize="0"/>
          <p:nvPr/>
        </p:nvPicPr>
        <p:blipFill rotWithShape="1">
          <a:blip r:embed="rId3">
            <a:alphaModFix/>
          </a:blip>
          <a:srcRect/>
          <a:stretch/>
        </p:blipFill>
        <p:spPr>
          <a:xfrm>
            <a:off x="3189290" y="5118936"/>
            <a:ext cx="1895940" cy="1420641"/>
          </a:xfrm>
          <a:prstGeom prst="rect">
            <a:avLst/>
          </a:prstGeom>
          <a:noFill/>
          <a:ln>
            <a:noFill/>
          </a:ln>
        </p:spPr>
      </p:pic>
      <p:sp>
        <p:nvSpPr>
          <p:cNvPr id="325" name="Google Shape;325;p17"/>
          <p:cNvSpPr/>
          <p:nvPr/>
        </p:nvSpPr>
        <p:spPr>
          <a:xfrm rot="-2700000">
            <a:off x="4281586" y="4185313"/>
            <a:ext cx="657029" cy="690772"/>
          </a:xfrm>
          <a:prstGeom prst="downArrow">
            <a:avLst>
              <a:gd name="adj1" fmla="val 50000"/>
              <a:gd name="adj2" fmla="val 25000"/>
            </a:avLst>
          </a:prstGeom>
          <a:solidFill>
            <a:srgbClr val="FFCC99"/>
          </a:solidFill>
          <a:ln w="19050" cap="flat" cmpd="sng">
            <a:solidFill>
              <a:schemeClr val="dk1"/>
            </a:solidFill>
            <a:prstDash val="solid"/>
            <a:miter lim="800000"/>
            <a:headEnd type="none" w="sm" len="sm"/>
            <a:tailEnd type="none" w="sm" len="sm"/>
          </a:ln>
        </p:spPr>
        <p:txBody>
          <a:bodyPr spcFirstLastPara="1" wrap="square" lIns="92075" tIns="46025" rIns="92075" bIns="46025"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Courier New"/>
              <a:ea typeface="Courier New"/>
              <a:cs typeface="Courier New"/>
              <a:sym typeface="Courier New"/>
            </a:endParaRPr>
          </a:p>
        </p:txBody>
      </p:sp>
      <p:pic>
        <p:nvPicPr>
          <p:cNvPr id="326" name="Google Shape;326;p17" descr="MPj03847350000[1]"/>
          <p:cNvPicPr preferRelativeResize="0"/>
          <p:nvPr/>
        </p:nvPicPr>
        <p:blipFill rotWithShape="1">
          <a:blip r:embed="rId4">
            <a:alphaModFix/>
          </a:blip>
          <a:srcRect/>
          <a:stretch/>
        </p:blipFill>
        <p:spPr>
          <a:xfrm>
            <a:off x="605184" y="3301932"/>
            <a:ext cx="2023580" cy="1955668"/>
          </a:xfrm>
          <a:prstGeom prst="rect">
            <a:avLst/>
          </a:prstGeom>
          <a:noFill/>
          <a:ln>
            <a:noFill/>
          </a:ln>
        </p:spPr>
      </p:pic>
      <p:pic>
        <p:nvPicPr>
          <p:cNvPr id="327" name="Google Shape;327;p17"/>
          <p:cNvPicPr preferRelativeResize="0"/>
          <p:nvPr/>
        </p:nvPicPr>
        <p:blipFill rotWithShape="1">
          <a:blip r:embed="rId5">
            <a:alphaModFix/>
          </a:blip>
          <a:srcRect/>
          <a:stretch/>
        </p:blipFill>
        <p:spPr>
          <a:xfrm>
            <a:off x="3857995" y="1017724"/>
            <a:ext cx="1946099" cy="12854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9"/>
          <p:cNvSpPr txBox="1">
            <a:spLocks noGrp="1"/>
          </p:cNvSpPr>
          <p:nvPr>
            <p:ph type="title"/>
          </p:nvPr>
        </p:nvSpPr>
        <p:spPr>
          <a:xfrm>
            <a:off x="304800" y="142461"/>
            <a:ext cx="8610600" cy="685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SzPts val="1400"/>
              <a:buFont typeface="Tahoma"/>
              <a:buNone/>
            </a:pPr>
            <a:r>
              <a:rPr lang="en-US" sz="3200" b="0" i="0" u="none" strike="noStrike" cap="none">
                <a:solidFill>
                  <a:schemeClr val="accent2"/>
                </a:solidFill>
                <a:latin typeface="Tahoma"/>
                <a:ea typeface="Tahoma"/>
                <a:cs typeface="Tahoma"/>
                <a:sym typeface="Tahoma"/>
              </a:rPr>
              <a:t>Course Structure</a:t>
            </a:r>
            <a:endParaRPr/>
          </a:p>
        </p:txBody>
      </p:sp>
      <p:graphicFrame>
        <p:nvGraphicFramePr>
          <p:cNvPr id="334" name="Google Shape;334;p19"/>
          <p:cNvGraphicFramePr/>
          <p:nvPr/>
        </p:nvGraphicFramePr>
        <p:xfrm>
          <a:off x="304800" y="1232756"/>
          <a:ext cx="3000000" cy="3000000"/>
        </p:xfrm>
        <a:graphic>
          <a:graphicData uri="http://schemas.openxmlformats.org/drawingml/2006/table">
            <a:tbl>
              <a:tblPr>
                <a:noFill/>
                <a:tableStyleId>{9EAD6657-7D1A-4DE6-B70F-5EAACC3CB284}</a:tableStyleId>
              </a:tblPr>
              <a:tblGrid>
                <a:gridCol w="1171575">
                  <a:extLst>
                    <a:ext uri="{9D8B030D-6E8A-4147-A177-3AD203B41FA5}">
                      <a16:colId xmlns:a16="http://schemas.microsoft.com/office/drawing/2014/main" val="20000"/>
                    </a:ext>
                  </a:extLst>
                </a:gridCol>
                <a:gridCol w="7439025">
                  <a:extLst>
                    <a:ext uri="{9D8B030D-6E8A-4147-A177-3AD203B41FA5}">
                      <a16:colId xmlns:a16="http://schemas.microsoft.com/office/drawing/2014/main" val="20001"/>
                    </a:ext>
                  </a:extLst>
                </a:gridCol>
              </a:tblGrid>
              <a:tr h="305450">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b="0" i="0" u="none" strike="noStrike" cap="none">
                          <a:solidFill>
                            <a:schemeClr val="dk1"/>
                          </a:solidFill>
                          <a:latin typeface="Tahoma"/>
                          <a:ea typeface="Tahoma"/>
                          <a:cs typeface="Tahoma"/>
                          <a:sym typeface="Tahoma"/>
                        </a:rPr>
                        <a:t>Week</a:t>
                      </a:r>
                      <a:endParaRPr sz="1400" u="none" strike="noStrike" cap="none"/>
                    </a:p>
                  </a:txBody>
                  <a:tcPr marL="92075" marR="92075" marT="46050" marB="4605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99FF"/>
                    </a:solidFill>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b="0" i="0" u="none" strike="noStrike" cap="none">
                          <a:solidFill>
                            <a:schemeClr val="dk1"/>
                          </a:solidFill>
                          <a:latin typeface="Tahoma"/>
                          <a:ea typeface="Tahoma"/>
                          <a:cs typeface="Tahoma"/>
                          <a:sym typeface="Tahoma"/>
                        </a:rPr>
                        <a:t>Topic</a:t>
                      </a:r>
                      <a:endParaRPr sz="1400" u="none" strike="noStrike" cap="none"/>
                    </a:p>
                  </a:txBody>
                  <a:tcPr marL="92075" marR="92075" marT="46050" marB="4605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99FF"/>
                    </a:solidFill>
                  </a:tcPr>
                </a:tc>
                <a:extLst>
                  <a:ext uri="{0D108BD9-81ED-4DB2-BD59-A6C34878D82A}">
                    <a16:rowId xmlns:a16="http://schemas.microsoft.com/office/drawing/2014/main" val="10000"/>
                  </a:ext>
                </a:extLst>
              </a:tr>
              <a:tr h="305450">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b="0" i="0" u="none" strike="noStrike" cap="none">
                          <a:solidFill>
                            <a:schemeClr val="dk1"/>
                          </a:solidFill>
                          <a:latin typeface="Tahoma"/>
                          <a:ea typeface="Tahoma"/>
                          <a:cs typeface="Tahoma"/>
                          <a:sym typeface="Tahoma"/>
                        </a:rPr>
                        <a:t>1</a:t>
                      </a:r>
                      <a:endParaRPr sz="1400" u="none" strike="noStrike" cap="none"/>
                    </a:p>
                  </a:txBody>
                  <a:tcPr marL="92075" marR="92075" marT="46050" marB="4605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CCFF"/>
                    </a:solidFill>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b="0" i="0" u="none" strike="noStrike" cap="none">
                          <a:solidFill>
                            <a:schemeClr val="dk1"/>
                          </a:solidFill>
                          <a:latin typeface="Tahoma"/>
                          <a:ea typeface="Tahoma"/>
                          <a:cs typeface="Tahoma"/>
                          <a:sym typeface="Tahoma"/>
                        </a:rPr>
                        <a:t>Understanding Web Concepts + Tool Installations</a:t>
                      </a:r>
                      <a:endParaRPr sz="1400" u="none" strike="noStrike" cap="none"/>
                    </a:p>
                  </a:txBody>
                  <a:tcPr marL="92075" marR="92075" marT="46050" marB="4605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CCFF"/>
                    </a:solidFill>
                  </a:tcPr>
                </a:tc>
                <a:extLst>
                  <a:ext uri="{0D108BD9-81ED-4DB2-BD59-A6C34878D82A}">
                    <a16:rowId xmlns:a16="http://schemas.microsoft.com/office/drawing/2014/main" val="10001"/>
                  </a:ext>
                </a:extLst>
              </a:tr>
              <a:tr h="305450">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b="0" i="0" u="none" strike="noStrike" cap="none">
                          <a:solidFill>
                            <a:schemeClr val="dk1"/>
                          </a:solidFill>
                          <a:latin typeface="Tahoma"/>
                          <a:ea typeface="Tahoma"/>
                          <a:cs typeface="Tahoma"/>
                          <a:sym typeface="Tahoma"/>
                        </a:rPr>
                        <a:t>2</a:t>
                      </a:r>
                      <a:endParaRPr sz="1400" u="none" strike="noStrike" cap="none"/>
                    </a:p>
                  </a:txBody>
                  <a:tcPr marL="92075" marR="92075" marT="46050" marB="4605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CCFF"/>
                    </a:solidFill>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b="0" i="0" u="none" strike="noStrike" cap="none">
                          <a:solidFill>
                            <a:schemeClr val="dk1"/>
                          </a:solidFill>
                          <a:latin typeface="Tahoma"/>
                          <a:ea typeface="Tahoma"/>
                          <a:cs typeface="Tahoma"/>
                          <a:sym typeface="Tahoma"/>
                        </a:rPr>
                        <a:t>Building Static Webpages using HTML</a:t>
                      </a:r>
                      <a:endParaRPr sz="1400" u="none" strike="noStrike" cap="none"/>
                    </a:p>
                  </a:txBody>
                  <a:tcPr marL="92075" marR="92075" marT="46050" marB="4605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CCFF"/>
                    </a:solidFill>
                  </a:tcPr>
                </a:tc>
                <a:extLst>
                  <a:ext uri="{0D108BD9-81ED-4DB2-BD59-A6C34878D82A}">
                    <a16:rowId xmlns:a16="http://schemas.microsoft.com/office/drawing/2014/main" val="10002"/>
                  </a:ext>
                </a:extLst>
              </a:tr>
              <a:tr h="305450">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b="0" i="0" u="none" strike="noStrike" cap="none">
                          <a:solidFill>
                            <a:schemeClr val="dk1"/>
                          </a:solidFill>
                          <a:latin typeface="Tahoma"/>
                          <a:ea typeface="Tahoma"/>
                          <a:cs typeface="Tahoma"/>
                          <a:sym typeface="Tahoma"/>
                        </a:rPr>
                        <a:t>3</a:t>
                      </a:r>
                      <a:endParaRPr sz="1400" u="none" strike="noStrike" cap="none"/>
                    </a:p>
                  </a:txBody>
                  <a:tcPr marL="92075" marR="92075" marT="46050" marB="4605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CCFF"/>
                    </a:solidFill>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b="0" i="0" u="none" strike="noStrike" cap="none">
                          <a:solidFill>
                            <a:schemeClr val="dk1"/>
                          </a:solidFill>
                          <a:latin typeface="Tahoma"/>
                          <a:ea typeface="Tahoma"/>
                          <a:cs typeface="Tahoma"/>
                          <a:sym typeface="Tahoma"/>
                        </a:rPr>
                        <a:t>Building Dynamic Webpages using PHP - I</a:t>
                      </a:r>
                      <a:endParaRPr sz="1400" u="none" strike="noStrike" cap="none"/>
                    </a:p>
                  </a:txBody>
                  <a:tcPr marL="92075" marR="92075" marT="46050" marB="4605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CCFF"/>
                    </a:solidFill>
                  </a:tcPr>
                </a:tc>
                <a:extLst>
                  <a:ext uri="{0D108BD9-81ED-4DB2-BD59-A6C34878D82A}">
                    <a16:rowId xmlns:a16="http://schemas.microsoft.com/office/drawing/2014/main" val="10003"/>
                  </a:ext>
                </a:extLst>
              </a:tr>
              <a:tr h="305450">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b="0" i="0" u="none" strike="noStrike" cap="none">
                          <a:solidFill>
                            <a:schemeClr val="dk1"/>
                          </a:solidFill>
                          <a:latin typeface="Tahoma"/>
                          <a:ea typeface="Tahoma"/>
                          <a:cs typeface="Tahoma"/>
                          <a:sym typeface="Tahoma"/>
                        </a:rPr>
                        <a:t>4</a:t>
                      </a:r>
                      <a:endParaRPr sz="1400" u="none" strike="noStrike" cap="none"/>
                    </a:p>
                  </a:txBody>
                  <a:tcPr marL="92075" marR="92075" marT="46050" marB="4605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CCFF"/>
                    </a:solidFill>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b="0" i="0" u="none" strike="noStrike" cap="none">
                          <a:solidFill>
                            <a:schemeClr val="dk1"/>
                          </a:solidFill>
                          <a:latin typeface="Tahoma"/>
                          <a:ea typeface="Tahoma"/>
                          <a:cs typeface="Tahoma"/>
                          <a:sym typeface="Tahoma"/>
                        </a:rPr>
                        <a:t>Building Dynamic Webpages using PHP - II</a:t>
                      </a:r>
                      <a:endParaRPr sz="1400" u="none" strike="noStrike" cap="none"/>
                    </a:p>
                  </a:txBody>
                  <a:tcPr marL="92075" marR="92075" marT="46050" marB="4605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CCFF"/>
                    </a:solidFill>
                  </a:tcPr>
                </a:tc>
                <a:extLst>
                  <a:ext uri="{0D108BD9-81ED-4DB2-BD59-A6C34878D82A}">
                    <a16:rowId xmlns:a16="http://schemas.microsoft.com/office/drawing/2014/main" val="10004"/>
                  </a:ext>
                </a:extLst>
              </a:tr>
              <a:tr h="305450">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b="0" i="0" u="none" strike="noStrike" cap="none">
                          <a:solidFill>
                            <a:schemeClr val="dk1"/>
                          </a:solidFill>
                          <a:latin typeface="Tahoma"/>
                          <a:ea typeface="Tahoma"/>
                          <a:cs typeface="Tahoma"/>
                          <a:sym typeface="Tahoma"/>
                        </a:rPr>
                        <a:t>5</a:t>
                      </a:r>
                      <a:endParaRPr sz="1400" u="none" strike="noStrike" cap="none"/>
                    </a:p>
                  </a:txBody>
                  <a:tcPr marL="92075" marR="92075" marT="46050" marB="4605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CCFF"/>
                    </a:solidFill>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b="0" i="0" u="none" strike="noStrike" cap="none">
                          <a:solidFill>
                            <a:schemeClr val="dk1"/>
                          </a:solidFill>
                          <a:latin typeface="Tahoma"/>
                          <a:ea typeface="Tahoma"/>
                          <a:cs typeface="Tahoma"/>
                          <a:sym typeface="Tahoma"/>
                        </a:rPr>
                        <a:t>Building Dynamic Webpages using PHP - III</a:t>
                      </a:r>
                      <a:endParaRPr sz="1400" b="0" i="0" u="none" strike="noStrike" cap="none">
                        <a:solidFill>
                          <a:schemeClr val="dk1"/>
                        </a:solidFill>
                        <a:latin typeface="Tahoma"/>
                        <a:ea typeface="Tahoma"/>
                        <a:cs typeface="Tahoma"/>
                        <a:sym typeface="Tahoma"/>
                      </a:endParaRPr>
                    </a:p>
                  </a:txBody>
                  <a:tcPr marL="92075" marR="92075" marT="46050" marB="4605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CCFF"/>
                    </a:solidFill>
                  </a:tcPr>
                </a:tc>
                <a:extLst>
                  <a:ext uri="{0D108BD9-81ED-4DB2-BD59-A6C34878D82A}">
                    <a16:rowId xmlns:a16="http://schemas.microsoft.com/office/drawing/2014/main" val="10005"/>
                  </a:ext>
                </a:extLst>
              </a:tr>
              <a:tr h="305450">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b="0" i="0" u="none" strike="noStrike" cap="none">
                          <a:solidFill>
                            <a:schemeClr val="dk1"/>
                          </a:solidFill>
                          <a:latin typeface="Tahoma"/>
                          <a:ea typeface="Tahoma"/>
                          <a:cs typeface="Tahoma"/>
                          <a:sym typeface="Tahoma"/>
                        </a:rPr>
                        <a:t>6</a:t>
                      </a:r>
                      <a:endParaRPr sz="1400" u="none" strike="noStrike" cap="none"/>
                    </a:p>
                  </a:txBody>
                  <a:tcPr marL="92075" marR="92075" marT="46050" marB="4605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CCFF"/>
                    </a:solidFill>
                  </a:tcPr>
                </a:tc>
                <a:tc>
                  <a:txBody>
                    <a:bodyPr/>
                    <a:lstStyle/>
                    <a:p>
                      <a:pPr marL="457200" marR="0" lvl="0" indent="-457200" algn="l" rtl="0">
                        <a:lnSpc>
                          <a:spcPct val="100000"/>
                        </a:lnSpc>
                        <a:spcBef>
                          <a:spcPts val="0"/>
                        </a:spcBef>
                        <a:spcAft>
                          <a:spcPts val="0"/>
                        </a:spcAft>
                        <a:buClr>
                          <a:srgbClr val="3333FF"/>
                        </a:buClr>
                        <a:buSzPts val="1400"/>
                        <a:buFont typeface="Noto Sans Symbols"/>
                        <a:buNone/>
                      </a:pPr>
                      <a:r>
                        <a:rPr lang="en-US" sz="1400" u="none" strike="noStrike" cap="none">
                          <a:solidFill>
                            <a:schemeClr val="dk1"/>
                          </a:solidFill>
                          <a:latin typeface="Tahoma"/>
                          <a:ea typeface="Tahoma"/>
                          <a:cs typeface="Tahoma"/>
                          <a:sym typeface="Tahoma"/>
                        </a:rPr>
                        <a:t>Trial Lab Test 1</a:t>
                      </a:r>
                      <a:endParaRPr sz="1400" u="none" strike="noStrike" cap="none"/>
                    </a:p>
                  </a:txBody>
                  <a:tcPr marL="92075" marR="92075" marT="46050" marB="4605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CCFF"/>
                    </a:solidFill>
                  </a:tcPr>
                </a:tc>
                <a:extLst>
                  <a:ext uri="{0D108BD9-81ED-4DB2-BD59-A6C34878D82A}">
                    <a16:rowId xmlns:a16="http://schemas.microsoft.com/office/drawing/2014/main" val="10006"/>
                  </a:ext>
                </a:extLst>
              </a:tr>
              <a:tr h="305450">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b="0" i="0" u="none" strike="noStrike" cap="none">
                          <a:solidFill>
                            <a:schemeClr val="dk1"/>
                          </a:solidFill>
                          <a:latin typeface="Tahoma"/>
                          <a:ea typeface="Tahoma"/>
                          <a:cs typeface="Tahoma"/>
                          <a:sym typeface="Tahoma"/>
                        </a:rPr>
                        <a:t>7</a:t>
                      </a:r>
                      <a:endParaRPr sz="1400" u="none" strike="noStrike" cap="none"/>
                    </a:p>
                  </a:txBody>
                  <a:tcPr marL="92075" marR="92075" marT="46050" marB="4605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CCFF"/>
                    </a:solidFill>
                  </a:tcPr>
                </a:tc>
                <a:tc>
                  <a:txBody>
                    <a:bodyPr/>
                    <a:lstStyle/>
                    <a:p>
                      <a:pPr marL="0" marR="0" lvl="0" indent="0" algn="l" rtl="0">
                        <a:lnSpc>
                          <a:spcPct val="100000"/>
                        </a:lnSpc>
                        <a:spcBef>
                          <a:spcPts val="0"/>
                        </a:spcBef>
                        <a:spcAft>
                          <a:spcPts val="0"/>
                        </a:spcAft>
                        <a:buClr>
                          <a:schemeClr val="dk1"/>
                        </a:buClr>
                        <a:buSzPts val="1400"/>
                        <a:buFont typeface="Tahoma"/>
                        <a:buNone/>
                      </a:pPr>
                      <a:r>
                        <a:rPr lang="en-US" sz="1400" b="0" i="0" u="none" strike="noStrike" cap="none">
                          <a:solidFill>
                            <a:schemeClr val="dk1"/>
                          </a:solidFill>
                          <a:latin typeface="Tahoma"/>
                          <a:ea typeface="Tahoma"/>
                          <a:cs typeface="Tahoma"/>
                          <a:sym typeface="Tahoma"/>
                        </a:rPr>
                        <a:t>Lab Test 1 (</a:t>
                      </a:r>
                      <a:r>
                        <a:rPr lang="en-US" sz="1400" b="0" i="0" u="none" strike="noStrike" cap="none">
                          <a:solidFill>
                            <a:srgbClr val="000000"/>
                          </a:solidFill>
                          <a:latin typeface="Arial"/>
                          <a:ea typeface="Arial"/>
                          <a:cs typeface="Arial"/>
                          <a:sym typeface="Arial"/>
                        </a:rPr>
                        <a:t>no class; lab test on Friday at 4 pm; 1.5 hours)</a:t>
                      </a:r>
                      <a:endParaRPr sz="1400" u="none" strike="noStrike" cap="none"/>
                    </a:p>
                  </a:txBody>
                  <a:tcPr marL="92075" marR="92075" marT="46050" marB="4605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CCFF"/>
                    </a:solidFill>
                  </a:tcPr>
                </a:tc>
                <a:extLst>
                  <a:ext uri="{0D108BD9-81ED-4DB2-BD59-A6C34878D82A}">
                    <a16:rowId xmlns:a16="http://schemas.microsoft.com/office/drawing/2014/main" val="10007"/>
                  </a:ext>
                </a:extLst>
              </a:tr>
              <a:tr h="305450">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b="0" i="0" u="none" strike="noStrike" cap="none">
                          <a:solidFill>
                            <a:schemeClr val="dk1"/>
                          </a:solidFill>
                          <a:latin typeface="Tahoma"/>
                          <a:ea typeface="Tahoma"/>
                          <a:cs typeface="Tahoma"/>
                          <a:sym typeface="Tahoma"/>
                        </a:rPr>
                        <a:t>8</a:t>
                      </a:r>
                      <a:endParaRPr sz="1400" u="none" strike="noStrike" cap="none"/>
                    </a:p>
                  </a:txBody>
                  <a:tcPr marL="92075" marR="92075" marT="46050" marB="4605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B2B2"/>
                    </a:solidFill>
                  </a:tcPr>
                </a:tc>
                <a:tc>
                  <a:txBody>
                    <a:bodyPr/>
                    <a:lstStyle/>
                    <a:p>
                      <a:pPr marL="0" marR="0" lvl="0" indent="0" algn="ctr" rtl="0">
                        <a:lnSpc>
                          <a:spcPct val="100000"/>
                        </a:lnSpc>
                        <a:spcBef>
                          <a:spcPts val="0"/>
                        </a:spcBef>
                        <a:spcAft>
                          <a:spcPts val="0"/>
                        </a:spcAft>
                        <a:buClr>
                          <a:srgbClr val="3333FF"/>
                        </a:buClr>
                        <a:buSzPts val="1400"/>
                        <a:buFont typeface="Noto Sans Symbols"/>
                        <a:buNone/>
                      </a:pPr>
                      <a:r>
                        <a:rPr lang="en-US" sz="1400" b="0" i="0" u="none" strike="noStrike" cap="none">
                          <a:solidFill>
                            <a:schemeClr val="dk1"/>
                          </a:solidFill>
                          <a:latin typeface="Tahoma"/>
                          <a:ea typeface="Tahoma"/>
                          <a:cs typeface="Tahoma"/>
                          <a:sym typeface="Tahoma"/>
                        </a:rPr>
                        <a:t>Term Break</a:t>
                      </a:r>
                      <a:endParaRPr sz="1400" u="none" strike="noStrike" cap="none"/>
                    </a:p>
                  </a:txBody>
                  <a:tcPr marL="92075" marR="92075" marT="46050" marB="4605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B2B2"/>
                    </a:solidFill>
                  </a:tcPr>
                </a:tc>
                <a:extLst>
                  <a:ext uri="{0D108BD9-81ED-4DB2-BD59-A6C34878D82A}">
                    <a16:rowId xmlns:a16="http://schemas.microsoft.com/office/drawing/2014/main" val="10008"/>
                  </a:ext>
                </a:extLst>
              </a:tr>
              <a:tr h="174350">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b="0" i="0" u="none" strike="noStrike" cap="none">
                          <a:solidFill>
                            <a:schemeClr val="dk1"/>
                          </a:solidFill>
                          <a:latin typeface="Tahoma"/>
                          <a:ea typeface="Tahoma"/>
                          <a:cs typeface="Tahoma"/>
                          <a:sym typeface="Tahoma"/>
                        </a:rPr>
                        <a:t>9 </a:t>
                      </a:r>
                      <a:endParaRPr sz="1400" u="none" strike="noStrike" cap="none"/>
                    </a:p>
                  </a:txBody>
                  <a:tcPr marL="92075" marR="92075" marT="46050" marB="4605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CCFF"/>
                    </a:solidFill>
                  </a:tcPr>
                </a:tc>
                <a:tc>
                  <a:txBody>
                    <a:bodyPr/>
                    <a:lstStyle/>
                    <a:p>
                      <a:pPr marL="0" marR="0" lvl="0" indent="0" algn="l" rtl="0">
                        <a:lnSpc>
                          <a:spcPct val="100000"/>
                        </a:lnSpc>
                        <a:spcBef>
                          <a:spcPts val="0"/>
                        </a:spcBef>
                        <a:spcAft>
                          <a:spcPts val="0"/>
                        </a:spcAft>
                        <a:buClr>
                          <a:schemeClr val="dk1"/>
                        </a:buClr>
                        <a:buSzPts val="1400"/>
                        <a:buFont typeface="Tahoma"/>
                        <a:buNone/>
                      </a:pPr>
                      <a:r>
                        <a:rPr lang="en-US" sz="1400" b="0" i="0" u="none" strike="noStrike" cap="none">
                          <a:solidFill>
                            <a:schemeClr val="dk1"/>
                          </a:solidFill>
                          <a:latin typeface="Tahoma"/>
                          <a:ea typeface="Tahoma"/>
                          <a:cs typeface="Tahoma"/>
                          <a:sym typeface="Tahoma"/>
                        </a:rPr>
                        <a:t>Classes and Objects – I</a:t>
                      </a:r>
                      <a:endParaRPr sz="1400" u="none" strike="noStrike" cap="none">
                        <a:solidFill>
                          <a:schemeClr val="dk1"/>
                        </a:solidFill>
                        <a:latin typeface="Tahoma"/>
                        <a:ea typeface="Tahoma"/>
                        <a:cs typeface="Tahoma"/>
                        <a:sym typeface="Tahoma"/>
                      </a:endParaRPr>
                    </a:p>
                  </a:txBody>
                  <a:tcPr marL="92075" marR="92075" marT="46050" marB="4605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CCFF"/>
                    </a:solidFill>
                  </a:tcPr>
                </a:tc>
                <a:extLst>
                  <a:ext uri="{0D108BD9-81ED-4DB2-BD59-A6C34878D82A}">
                    <a16:rowId xmlns:a16="http://schemas.microsoft.com/office/drawing/2014/main" val="10009"/>
                  </a:ext>
                </a:extLst>
              </a:tr>
              <a:tr h="174350">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b="0" i="0" u="none" strike="noStrike" cap="none">
                          <a:solidFill>
                            <a:schemeClr val="dk1"/>
                          </a:solidFill>
                          <a:latin typeface="Tahoma"/>
                          <a:ea typeface="Tahoma"/>
                          <a:cs typeface="Tahoma"/>
                          <a:sym typeface="Tahoma"/>
                        </a:rPr>
                        <a:t>10</a:t>
                      </a:r>
                      <a:endParaRPr sz="1400" u="none" strike="noStrike" cap="none"/>
                    </a:p>
                  </a:txBody>
                  <a:tcPr marL="92075" marR="92075" marT="46050" marB="4605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CCFF"/>
                    </a:solidFill>
                  </a:tcPr>
                </a:tc>
                <a:tc>
                  <a:txBody>
                    <a:bodyPr/>
                    <a:lstStyle/>
                    <a:p>
                      <a:pPr marL="0" marR="0" lvl="0" indent="0" algn="l" rtl="0">
                        <a:lnSpc>
                          <a:spcPct val="100000"/>
                        </a:lnSpc>
                        <a:spcBef>
                          <a:spcPts val="0"/>
                        </a:spcBef>
                        <a:spcAft>
                          <a:spcPts val="0"/>
                        </a:spcAft>
                        <a:buClr>
                          <a:schemeClr val="dk1"/>
                        </a:buClr>
                        <a:buSzPts val="1400"/>
                        <a:buFont typeface="Tahoma"/>
                        <a:buNone/>
                      </a:pPr>
                      <a:r>
                        <a:rPr lang="en-US" sz="1400" b="0" i="0" u="none" strike="noStrike" cap="none">
                          <a:solidFill>
                            <a:schemeClr val="dk1"/>
                          </a:solidFill>
                          <a:latin typeface="Tahoma"/>
                          <a:ea typeface="Tahoma"/>
                          <a:cs typeface="Tahoma"/>
                          <a:sym typeface="Tahoma"/>
                        </a:rPr>
                        <a:t>Classes and Objects - II</a:t>
                      </a:r>
                      <a:endParaRPr sz="1400" u="none" strike="noStrike" cap="none">
                        <a:solidFill>
                          <a:schemeClr val="dk1"/>
                        </a:solidFill>
                        <a:latin typeface="Tahoma"/>
                        <a:ea typeface="Tahoma"/>
                        <a:cs typeface="Tahoma"/>
                        <a:sym typeface="Tahoma"/>
                      </a:endParaRPr>
                    </a:p>
                  </a:txBody>
                  <a:tcPr marL="92075" marR="92075" marT="46050" marB="4605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CCFF"/>
                    </a:solidFill>
                  </a:tcPr>
                </a:tc>
                <a:extLst>
                  <a:ext uri="{0D108BD9-81ED-4DB2-BD59-A6C34878D82A}">
                    <a16:rowId xmlns:a16="http://schemas.microsoft.com/office/drawing/2014/main" val="10010"/>
                  </a:ext>
                </a:extLst>
              </a:tr>
              <a:tr h="305450">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b="0" i="0" u="none" strike="noStrike" cap="none">
                          <a:solidFill>
                            <a:schemeClr val="dk1"/>
                          </a:solidFill>
                          <a:latin typeface="Tahoma"/>
                          <a:ea typeface="Tahoma"/>
                          <a:cs typeface="Tahoma"/>
                          <a:sym typeface="Tahoma"/>
                        </a:rPr>
                        <a:t>11</a:t>
                      </a:r>
                      <a:endParaRPr sz="1400" u="none" strike="noStrike" cap="none"/>
                    </a:p>
                  </a:txBody>
                  <a:tcPr marL="92075" marR="92075" marT="46050" marB="4605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CCFF"/>
                    </a:solidFill>
                  </a:tcPr>
                </a:tc>
                <a:tc>
                  <a:txBody>
                    <a:bodyPr/>
                    <a:lstStyle/>
                    <a:p>
                      <a:pPr marL="0" marR="0" lvl="0" indent="0" algn="l" rtl="0">
                        <a:lnSpc>
                          <a:spcPct val="100000"/>
                        </a:lnSpc>
                        <a:spcBef>
                          <a:spcPts val="0"/>
                        </a:spcBef>
                        <a:spcAft>
                          <a:spcPts val="0"/>
                        </a:spcAft>
                        <a:buClr>
                          <a:schemeClr val="dk1"/>
                        </a:buClr>
                        <a:buSzPts val="1400"/>
                        <a:buFont typeface="Tahoma"/>
                        <a:buNone/>
                      </a:pPr>
                      <a:r>
                        <a:rPr lang="en-US" sz="1400" u="none" strike="noStrike" cap="none">
                          <a:solidFill>
                            <a:schemeClr val="dk1"/>
                          </a:solidFill>
                          <a:latin typeface="Tahoma"/>
                          <a:ea typeface="Tahoma"/>
                          <a:cs typeface="Tahoma"/>
                          <a:sym typeface="Tahoma"/>
                        </a:rPr>
                        <a:t>Database Interaction</a:t>
                      </a:r>
                      <a:endParaRPr sz="1400" b="0" i="0" u="none" strike="noStrike" cap="none">
                        <a:solidFill>
                          <a:schemeClr val="dk1"/>
                        </a:solidFill>
                        <a:latin typeface="Tahoma"/>
                        <a:ea typeface="Tahoma"/>
                        <a:cs typeface="Tahoma"/>
                        <a:sym typeface="Tahoma"/>
                      </a:endParaRPr>
                    </a:p>
                  </a:txBody>
                  <a:tcPr marL="92075" marR="92075" marT="46050" marB="4605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CCFF"/>
                    </a:solidFill>
                  </a:tcPr>
                </a:tc>
                <a:extLst>
                  <a:ext uri="{0D108BD9-81ED-4DB2-BD59-A6C34878D82A}">
                    <a16:rowId xmlns:a16="http://schemas.microsoft.com/office/drawing/2014/main" val="10011"/>
                  </a:ext>
                </a:extLst>
              </a:tr>
              <a:tr h="305450">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b="0" i="0" u="none" strike="noStrike" cap="none">
                          <a:solidFill>
                            <a:schemeClr val="dk1"/>
                          </a:solidFill>
                          <a:latin typeface="Tahoma"/>
                          <a:ea typeface="Tahoma"/>
                          <a:cs typeface="Tahoma"/>
                          <a:sym typeface="Tahoma"/>
                        </a:rPr>
                        <a:t>12</a:t>
                      </a:r>
                      <a:endParaRPr sz="1400" u="none" strike="noStrike" cap="none"/>
                    </a:p>
                  </a:txBody>
                  <a:tcPr marL="92075" marR="92075" marT="46050" marB="4605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CCFF"/>
                    </a:solidFill>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u="none" strike="noStrike" cap="none">
                          <a:solidFill>
                            <a:schemeClr val="dk1"/>
                          </a:solidFill>
                          <a:latin typeface="Tahoma"/>
                          <a:ea typeface="Tahoma"/>
                          <a:cs typeface="Tahoma"/>
                          <a:sym typeface="Tahoma"/>
                        </a:rPr>
                        <a:t>Selected Topics</a:t>
                      </a:r>
                      <a:endParaRPr sz="1400" b="0" i="0" u="none" strike="noStrike" cap="none">
                        <a:solidFill>
                          <a:schemeClr val="dk1"/>
                        </a:solidFill>
                        <a:latin typeface="Tahoma"/>
                        <a:ea typeface="Tahoma"/>
                        <a:cs typeface="Tahoma"/>
                        <a:sym typeface="Tahoma"/>
                      </a:endParaRPr>
                    </a:p>
                  </a:txBody>
                  <a:tcPr marL="92075" marR="92075" marT="46050" marB="4605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CCFF"/>
                    </a:solidFill>
                  </a:tcPr>
                </a:tc>
                <a:extLst>
                  <a:ext uri="{0D108BD9-81ED-4DB2-BD59-A6C34878D82A}">
                    <a16:rowId xmlns:a16="http://schemas.microsoft.com/office/drawing/2014/main" val="10012"/>
                  </a:ext>
                </a:extLst>
              </a:tr>
              <a:tr h="305450">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b="0" i="0" u="none" strike="noStrike" cap="none">
                          <a:solidFill>
                            <a:schemeClr val="dk1"/>
                          </a:solidFill>
                          <a:latin typeface="Tahoma"/>
                          <a:ea typeface="Tahoma"/>
                          <a:cs typeface="Tahoma"/>
                          <a:sym typeface="Tahoma"/>
                        </a:rPr>
                        <a:t>13</a:t>
                      </a:r>
                      <a:endParaRPr sz="1400" u="none" strike="noStrike" cap="none"/>
                    </a:p>
                  </a:txBody>
                  <a:tcPr marL="92075" marR="92075" marT="46050" marB="4605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CCFF"/>
                    </a:solidFill>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b="0" i="0" u="none" strike="noStrike" cap="none">
                          <a:solidFill>
                            <a:schemeClr val="dk1"/>
                          </a:solidFill>
                          <a:latin typeface="Tahoma"/>
                          <a:ea typeface="Tahoma"/>
                          <a:cs typeface="Tahoma"/>
                          <a:sym typeface="Tahoma"/>
                        </a:rPr>
                        <a:t>Trial Lab Test 2</a:t>
                      </a:r>
                      <a:endParaRPr sz="1400" u="none" strike="noStrike" cap="none"/>
                    </a:p>
                  </a:txBody>
                  <a:tcPr marL="92075" marR="92075" marT="46050" marB="4605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CCFF"/>
                    </a:solidFill>
                  </a:tcPr>
                </a:tc>
                <a:extLst>
                  <a:ext uri="{0D108BD9-81ED-4DB2-BD59-A6C34878D82A}">
                    <a16:rowId xmlns:a16="http://schemas.microsoft.com/office/drawing/2014/main" val="10013"/>
                  </a:ext>
                </a:extLst>
              </a:tr>
              <a:tr h="305450">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b="0" i="0" u="none" strike="noStrike" cap="none">
                          <a:solidFill>
                            <a:schemeClr val="dk1"/>
                          </a:solidFill>
                          <a:latin typeface="Tahoma"/>
                          <a:ea typeface="Tahoma"/>
                          <a:cs typeface="Tahoma"/>
                          <a:sym typeface="Tahoma"/>
                        </a:rPr>
                        <a:t>14</a:t>
                      </a:r>
                      <a:endParaRPr sz="1400" u="none" strike="noStrike" cap="none"/>
                    </a:p>
                  </a:txBody>
                  <a:tcPr marL="92075" marR="92075" marT="46050" marB="4605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CCCCFF"/>
                    </a:solidFill>
                  </a:tcPr>
                </a:tc>
                <a:tc>
                  <a:txBody>
                    <a:bodyPr/>
                    <a:lstStyle/>
                    <a:p>
                      <a:pPr marL="0" marR="0" lvl="0" indent="0" algn="l" rtl="0">
                        <a:lnSpc>
                          <a:spcPct val="100000"/>
                        </a:lnSpc>
                        <a:spcBef>
                          <a:spcPts val="0"/>
                        </a:spcBef>
                        <a:spcAft>
                          <a:spcPts val="0"/>
                        </a:spcAft>
                        <a:buClr>
                          <a:srgbClr val="3333FF"/>
                        </a:buClr>
                        <a:buSzPts val="1400"/>
                        <a:buFont typeface="Noto Sans Symbols"/>
                        <a:buNone/>
                      </a:pPr>
                      <a:r>
                        <a:rPr lang="en-US" sz="1400" b="0" i="0" u="none" strike="noStrike" cap="none">
                          <a:solidFill>
                            <a:schemeClr val="dk1"/>
                          </a:solidFill>
                          <a:latin typeface="Tahoma"/>
                          <a:ea typeface="Tahoma"/>
                          <a:cs typeface="Tahoma"/>
                          <a:sym typeface="Tahoma"/>
                        </a:rPr>
                        <a:t>Lab Test 2 (lab test on Tuesday at 7 pm; 2 hours)</a:t>
                      </a:r>
                      <a:endParaRPr sz="1400" u="none" strike="noStrike" cap="none"/>
                    </a:p>
                  </a:txBody>
                  <a:tcPr marL="92075" marR="92075" marT="46050" marB="4605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CCCCFF"/>
                    </a:solidFill>
                  </a:tcPr>
                </a:tc>
                <a:extLst>
                  <a:ext uri="{0D108BD9-81ED-4DB2-BD59-A6C34878D82A}">
                    <a16:rowId xmlns:a16="http://schemas.microsoft.com/office/drawing/2014/main" val="10014"/>
                  </a:ext>
                </a:extLst>
              </a:tr>
            </a:tbl>
          </a:graphicData>
        </a:graphic>
      </p:graphicFrame>
      <p:sp>
        <p:nvSpPr>
          <p:cNvPr id="335" name="Google Shape;335;p19"/>
          <p:cNvSpPr txBox="1">
            <a:spLocks noGrp="1"/>
          </p:cNvSpPr>
          <p:nvPr>
            <p:ph type="sldNum" idx="12"/>
          </p:nvPr>
        </p:nvSpPr>
        <p:spPr>
          <a:xfrm>
            <a:off x="7696200" y="6537325"/>
            <a:ext cx="1295400" cy="30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endParaRPr/>
          </a:p>
          <a:p>
            <a:pPr marL="0" marR="0" lvl="0" indent="0" algn="r" rtl="0">
              <a:lnSpc>
                <a:spcPct val="100000"/>
              </a:lnSpc>
              <a:spcBef>
                <a:spcPts val="0"/>
              </a:spcBef>
              <a:spcAft>
                <a:spcPts val="0"/>
              </a:spcAft>
              <a:buClr>
                <a:schemeClr val="lt1"/>
              </a:buClr>
              <a:buSzPts val="800"/>
              <a:buFont typeface="Tahoma"/>
              <a:buNone/>
            </a:pPr>
            <a:r>
              <a:rPr lang="en-US" sz="800">
                <a:solidFill>
                  <a:schemeClr val="lt1"/>
                </a:solidFill>
                <a:latin typeface="Tahoma"/>
                <a:ea typeface="Tahoma"/>
                <a:cs typeface="Tahoma"/>
                <a:sym typeface="Tahoma"/>
              </a:rPr>
              <a:t>                        </a:t>
            </a:r>
            <a:fld id="{00000000-1234-1234-1234-123412341234}" type="slidenum">
              <a:rPr lang="en-US" sz="800" b="1">
                <a:solidFill>
                  <a:schemeClr val="lt1"/>
                </a:solidFill>
                <a:latin typeface="Tahoma"/>
                <a:ea typeface="Tahoma"/>
                <a:cs typeface="Tahoma"/>
                <a:sym typeface="Tahoma"/>
              </a:rPr>
              <a:t>9</a:t>
            </a:fld>
            <a:endParaRPr sz="800" b="1">
              <a:solidFill>
                <a:schemeClr val="lt1"/>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1366</Words>
  <Application>Microsoft Office PowerPoint</Application>
  <PresentationFormat>On-screen Show (4:3)</PresentationFormat>
  <Paragraphs>370</Paragraphs>
  <Slides>20</Slides>
  <Notes>20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Noto Sans Symbols</vt:lpstr>
      <vt:lpstr>Tahoma</vt:lpstr>
      <vt:lpstr>Architects Daughter</vt:lpstr>
      <vt:lpstr>Courier New</vt:lpstr>
      <vt:lpstr>Arial</vt:lpstr>
      <vt:lpstr>Calibri</vt:lpstr>
      <vt:lpstr>2_Default Design</vt:lpstr>
      <vt:lpstr>1_Default Design</vt:lpstr>
      <vt:lpstr>Web Application Development I</vt:lpstr>
      <vt:lpstr>Lecturers and Instructors</vt:lpstr>
      <vt:lpstr>Lecturers and Instructors</vt:lpstr>
      <vt:lpstr>Lecturers and Instructors</vt:lpstr>
      <vt:lpstr>Lecturers and Instructors</vt:lpstr>
      <vt:lpstr>Teaching Assistants – G10 (Thu, 8:15-11:30am)</vt:lpstr>
      <vt:lpstr>Course Objectives</vt:lpstr>
      <vt:lpstr>Course Linkages</vt:lpstr>
      <vt:lpstr>Course Structure</vt:lpstr>
      <vt:lpstr>Assessment</vt:lpstr>
      <vt:lpstr>Class Participation</vt:lpstr>
      <vt:lpstr>Course Policies: Attendance</vt:lpstr>
      <vt:lpstr>Class Timings</vt:lpstr>
      <vt:lpstr>Make Up Classes (G3)</vt:lpstr>
      <vt:lpstr>Lab Test / Exam</vt:lpstr>
      <vt:lpstr>Incomplete ("I") Grade</vt:lpstr>
      <vt:lpstr>Academic Integrity</vt:lpstr>
      <vt:lpstr>Learning Resources</vt:lpstr>
      <vt:lpstr>Survival Tips</vt:lpstr>
      <vt:lpstr>Most Importantly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Development I</dc:title>
  <dc:creator>David LO</dc:creator>
  <cp:lastModifiedBy>LAU Yi Meng</cp:lastModifiedBy>
  <cp:revision>1</cp:revision>
  <dcterms:modified xsi:type="dcterms:W3CDTF">2021-01-09T14:49:05Z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51d41b-6b8e-4636-984f-012bff14ba18_Enabled">
    <vt:lpwstr>True</vt:lpwstr>
  </property>
  <property fmtid="{D5CDD505-2E9C-101B-9397-08002B2CF9AE}" pid="3" name="MSIP_Label_6951d41b-6b8e-4636-984f-012bff14ba18_SiteId">
    <vt:lpwstr>c98a79ca-5a9a-4791-a243-f06afd67464d</vt:lpwstr>
  </property>
  <property fmtid="{D5CDD505-2E9C-101B-9397-08002B2CF9AE}" pid="4" name="MSIP_Label_6951d41b-6b8e-4636-984f-012bff14ba18_Ref">
    <vt:lpwstr>https://api.informationprotection.azure.com/api/c98a79ca-5a9a-4791-a243-f06afd67464d</vt:lpwstr>
  </property>
  <property fmtid="{D5CDD505-2E9C-101B-9397-08002B2CF9AE}" pid="5" name="MSIP_Label_6951d41b-6b8e-4636-984f-012bff14ba18_Owner">
    <vt:lpwstr>lfthiang@smu.edu.sg</vt:lpwstr>
  </property>
  <property fmtid="{D5CDD505-2E9C-101B-9397-08002B2CF9AE}" pid="6" name="MSIP_Label_6951d41b-6b8e-4636-984f-012bff14ba18_SetDate">
    <vt:lpwstr>2018-01-12T16:28:16.2892548+08:00</vt:lpwstr>
  </property>
  <property fmtid="{D5CDD505-2E9C-101B-9397-08002B2CF9AE}" pid="7" name="MSIP_Label_6951d41b-6b8e-4636-984f-012bff14ba18_Name">
    <vt:lpwstr>Restricted</vt:lpwstr>
  </property>
  <property fmtid="{D5CDD505-2E9C-101B-9397-08002B2CF9AE}" pid="8" name="MSIP_Label_6951d41b-6b8e-4636-984f-012bff14ba18_Application">
    <vt:lpwstr>Microsoft Azure Information Protection</vt:lpwstr>
  </property>
  <property fmtid="{D5CDD505-2E9C-101B-9397-08002B2CF9AE}" pid="9" name="MSIP_Label_6951d41b-6b8e-4636-984f-012bff14ba18_Extended_MSFT_Method">
    <vt:lpwstr>Automatic</vt:lpwstr>
  </property>
  <property fmtid="{D5CDD505-2E9C-101B-9397-08002B2CF9AE}" pid="10" name="Sensitivity">
    <vt:lpwstr>Restricted</vt:lpwstr>
  </property>
</Properties>
</file>