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Nuni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j/zPSU6oZ+vxgEMQMYjVSxyQ8Q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Nunito-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Nunito-italic.fntdata"/><Relationship Id="rId25" Type="http://schemas.openxmlformats.org/officeDocument/2006/relationships/font" Target="fonts/Nunito-bold.fntdata"/><Relationship Id="rId28" Type="http://customschemas.google.com/relationships/presentationmetadata" Target="metadata"/><Relationship Id="rId27" Type="http://schemas.openxmlformats.org/officeDocument/2006/relationships/font" Target="fonts/Nunito-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GB"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4068e374e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374068e374e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4068e374e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374068e374e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40b0920ba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3740b0920ba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40b0920ba_0_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3740b0920ba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740759ecff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0" name="Google Shape;150;g3740759ecf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740759ecff_0_2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g3740759ecff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Arial"/>
              <a:buNone/>
            </a:pPr>
            <a:r>
              <a:t/>
            </a:r>
            <a:endParaRPr/>
          </a:p>
        </p:txBody>
      </p:sp>
      <p:sp>
        <p:nvSpPr>
          <p:cNvPr id="70" name="Google Shape;70;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9000"/>
              </a:lnSpc>
              <a:spcBef>
                <a:spcPts val="0"/>
              </a:spcBef>
              <a:spcAft>
                <a:spcPts val="0"/>
              </a:spcAft>
              <a:buClr>
                <a:schemeClr val="accent3"/>
              </a:buClr>
              <a:buSzPts val="1200"/>
              <a:buFont typeface="Calibri"/>
              <a:buNone/>
            </a:pPr>
            <a:fld id="{00000000-1234-1234-1234-123412341234}" type="slidenum">
              <a:rPr lang="en-GB"/>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 name="Google Shape;7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740b0920ba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3740b0920ba_0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740759ecff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3740759ecff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740b0920ba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3740b0920ba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4068e374e_0_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1" name="Google Shape;111;g374068e374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40b0920ba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g3740b0920b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9"/>
          <p:cNvSpPr/>
          <p:nvPr/>
        </p:nvSpPr>
        <p:spPr>
          <a:xfrm>
            <a:off x="614600" y="4814618"/>
            <a:ext cx="3077176" cy="1860287"/>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6" name="Google Shape;16;p9"/>
          <p:cNvSpPr/>
          <p:nvPr/>
        </p:nvSpPr>
        <p:spPr>
          <a:xfrm>
            <a:off x="6560457" y="4820706"/>
            <a:ext cx="1988457" cy="18542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 name="Google Shape;17;p9"/>
          <p:cNvSpPr txBox="1"/>
          <p:nvPr>
            <p:ph type="title"/>
          </p:nvPr>
        </p:nvSpPr>
        <p:spPr>
          <a:xfrm>
            <a:off x="614600" y="2753800"/>
            <a:ext cx="10962800" cy="1350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5600"/>
            </a:lvl1pPr>
            <a:lvl2pPr lvl="1" algn="l">
              <a:lnSpc>
                <a:spcPct val="100000"/>
              </a:lnSpc>
              <a:spcBef>
                <a:spcPts val="0"/>
              </a:spcBef>
              <a:spcAft>
                <a:spcPts val="0"/>
              </a:spcAft>
              <a:buSzPts val="4200"/>
              <a:buNone/>
              <a:defRPr sz="5600"/>
            </a:lvl2pPr>
            <a:lvl3pPr lvl="2" algn="l">
              <a:lnSpc>
                <a:spcPct val="100000"/>
              </a:lnSpc>
              <a:spcBef>
                <a:spcPts val="0"/>
              </a:spcBef>
              <a:spcAft>
                <a:spcPts val="0"/>
              </a:spcAft>
              <a:buSzPts val="4200"/>
              <a:buNone/>
              <a:defRPr sz="5600"/>
            </a:lvl3pPr>
            <a:lvl4pPr lvl="3" algn="l">
              <a:lnSpc>
                <a:spcPct val="100000"/>
              </a:lnSpc>
              <a:spcBef>
                <a:spcPts val="0"/>
              </a:spcBef>
              <a:spcAft>
                <a:spcPts val="0"/>
              </a:spcAft>
              <a:buSzPts val="4200"/>
              <a:buNone/>
              <a:defRPr sz="5600"/>
            </a:lvl4pPr>
            <a:lvl5pPr lvl="4" algn="l">
              <a:lnSpc>
                <a:spcPct val="100000"/>
              </a:lnSpc>
              <a:spcBef>
                <a:spcPts val="0"/>
              </a:spcBef>
              <a:spcAft>
                <a:spcPts val="0"/>
              </a:spcAft>
              <a:buSzPts val="4200"/>
              <a:buNone/>
              <a:defRPr sz="5600"/>
            </a:lvl5pPr>
            <a:lvl6pPr lvl="5" algn="l">
              <a:lnSpc>
                <a:spcPct val="100000"/>
              </a:lnSpc>
              <a:spcBef>
                <a:spcPts val="0"/>
              </a:spcBef>
              <a:spcAft>
                <a:spcPts val="0"/>
              </a:spcAft>
              <a:buSzPts val="4200"/>
              <a:buNone/>
              <a:defRPr sz="5600"/>
            </a:lvl6pPr>
            <a:lvl7pPr lvl="6" algn="l">
              <a:lnSpc>
                <a:spcPct val="100000"/>
              </a:lnSpc>
              <a:spcBef>
                <a:spcPts val="0"/>
              </a:spcBef>
              <a:spcAft>
                <a:spcPts val="0"/>
              </a:spcAft>
              <a:buSzPts val="4200"/>
              <a:buNone/>
              <a:defRPr sz="5600"/>
            </a:lvl7pPr>
            <a:lvl8pPr lvl="7" algn="l">
              <a:lnSpc>
                <a:spcPct val="100000"/>
              </a:lnSpc>
              <a:spcBef>
                <a:spcPts val="0"/>
              </a:spcBef>
              <a:spcAft>
                <a:spcPts val="0"/>
              </a:spcAft>
              <a:buSzPts val="4200"/>
              <a:buNone/>
              <a:defRPr sz="5600"/>
            </a:lvl8pPr>
            <a:lvl9pPr lvl="8" algn="l">
              <a:lnSpc>
                <a:spcPct val="100000"/>
              </a:lnSpc>
              <a:spcBef>
                <a:spcPts val="0"/>
              </a:spcBef>
              <a:spcAft>
                <a:spcPts val="0"/>
              </a:spcAft>
              <a:buSzPts val="4200"/>
              <a:buNone/>
              <a:defRPr sz="5600"/>
            </a:lvl9pPr>
          </a:lstStyle>
          <a:p/>
        </p:txBody>
      </p:sp>
      <p:pic>
        <p:nvPicPr>
          <p:cNvPr id="18" name="Google Shape;18;p9"/>
          <p:cNvPicPr preferRelativeResize="0"/>
          <p:nvPr/>
        </p:nvPicPr>
        <p:blipFill rotWithShape="1">
          <a:blip r:embed="rId2">
            <a:alphaModFix/>
          </a:blip>
          <a:srcRect b="0" l="0" r="0" t="0"/>
          <a:stretch/>
        </p:blipFill>
        <p:spPr>
          <a:xfrm>
            <a:off x="10295317" y="5163800"/>
            <a:ext cx="2080768" cy="1917800"/>
          </a:xfrm>
          <a:prstGeom prst="rect">
            <a:avLst/>
          </a:prstGeom>
          <a:noFill/>
          <a:ln>
            <a:noFill/>
          </a:ln>
        </p:spPr>
      </p:pic>
      <p:pic>
        <p:nvPicPr>
          <p:cNvPr descr="A map of india made of colorful dots&#10;&#10;AI-generated content may be incorrect." id="19" name="Google Shape;19;p9"/>
          <p:cNvPicPr preferRelativeResize="0"/>
          <p:nvPr/>
        </p:nvPicPr>
        <p:blipFill rotWithShape="1">
          <a:blip r:embed="rId3">
            <a:alphaModFix/>
          </a:blip>
          <a:srcRect b="0" l="0" r="0" t="0"/>
          <a:stretch/>
        </p:blipFill>
        <p:spPr>
          <a:xfrm>
            <a:off x="4278392" y="4820705"/>
            <a:ext cx="1695450" cy="1854200"/>
          </a:xfrm>
          <a:prstGeom prst="rect">
            <a:avLst/>
          </a:prstGeom>
          <a:noFill/>
          <a:ln>
            <a:noFill/>
          </a:ln>
        </p:spPr>
      </p:pic>
      <p:pic>
        <p:nvPicPr>
          <p:cNvPr descr="A logo of a company&#10;&#10;AI-generated content may be incorrect." id="20" name="Google Shape;20;p9"/>
          <p:cNvPicPr preferRelativeResize="0"/>
          <p:nvPr/>
        </p:nvPicPr>
        <p:blipFill rotWithShape="1">
          <a:blip r:embed="rId4">
            <a:alphaModFix/>
          </a:blip>
          <a:srcRect b="33140" l="21186" r="20224" t="24704"/>
          <a:stretch/>
        </p:blipFill>
        <p:spPr>
          <a:xfrm>
            <a:off x="599547" y="4814618"/>
            <a:ext cx="3092229" cy="1250988"/>
          </a:xfrm>
          <a:prstGeom prst="rect">
            <a:avLst/>
          </a:prstGeom>
          <a:noFill/>
          <a:ln>
            <a:noFill/>
          </a:ln>
        </p:spPr>
      </p:pic>
      <p:pic>
        <p:nvPicPr>
          <p:cNvPr descr="A yellow and orange symbol&#10;&#10;AI-generated content may be incorrect." id="21" name="Google Shape;21;p9"/>
          <p:cNvPicPr preferRelativeResize="0"/>
          <p:nvPr/>
        </p:nvPicPr>
        <p:blipFill rotWithShape="1">
          <a:blip r:embed="rId5">
            <a:alphaModFix/>
          </a:blip>
          <a:srcRect b="0" l="0" r="0" t="0"/>
          <a:stretch/>
        </p:blipFill>
        <p:spPr>
          <a:xfrm>
            <a:off x="6711901" y="4905022"/>
            <a:ext cx="1685567" cy="1685567"/>
          </a:xfrm>
          <a:prstGeom prst="rect">
            <a:avLst/>
          </a:prstGeom>
          <a:noFill/>
          <a:ln>
            <a:noFill/>
          </a:ln>
        </p:spPr>
      </p:pic>
      <p:sp>
        <p:nvSpPr>
          <p:cNvPr id="22" name="Google Shape;22;p9"/>
          <p:cNvSpPr txBox="1"/>
          <p:nvPr/>
        </p:nvSpPr>
        <p:spPr>
          <a:xfrm>
            <a:off x="681095" y="6128924"/>
            <a:ext cx="2916297"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GB" sz="2800" u="none" cap="none" strike="noStrike">
                <a:solidFill>
                  <a:schemeClr val="dk1"/>
                </a:solidFill>
                <a:latin typeface="Arial"/>
                <a:ea typeface="Arial"/>
                <a:cs typeface="Arial"/>
                <a:sym typeface="Arial"/>
              </a:rPr>
              <a:t>Summer of Code</a:t>
            </a:r>
            <a:endParaRPr b="0" i="0" sz="1400" u="none" cap="none" strike="noStrike">
              <a:solidFill>
                <a:srgbClr val="000000"/>
              </a:solidFill>
              <a:latin typeface="Arial"/>
              <a:ea typeface="Arial"/>
              <a:cs typeface="Arial"/>
              <a:sym typeface="Arial"/>
            </a:endParaRPr>
          </a:p>
        </p:txBody>
      </p:sp>
      <p:sp>
        <p:nvSpPr>
          <p:cNvPr id="23" name="Google Shape;23;p9"/>
          <p:cNvSpPr txBox="1"/>
          <p:nvPr/>
        </p:nvSpPr>
        <p:spPr>
          <a:xfrm>
            <a:off x="2667000" y="267411"/>
            <a:ext cx="636270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0" i="0" lang="en-GB" sz="3200" u="none" cap="none" strike="noStrike">
                <a:solidFill>
                  <a:schemeClr val="lt1"/>
                </a:solidFill>
                <a:latin typeface="Arial"/>
                <a:ea typeface="Arial"/>
                <a:cs typeface="Arial"/>
                <a:sym typeface="Arial"/>
              </a:rPr>
              <a:t>Summer Intern – Midterms 2025</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10"/>
          <p:cNvSpPr txBox="1"/>
          <p:nvPr>
            <p:ph idx="1" type="body"/>
          </p:nvPr>
        </p:nvSpPr>
        <p:spPr>
          <a:xfrm>
            <a:off x="538164" y="1771475"/>
            <a:ext cx="11115675" cy="4538839"/>
          </a:xfrm>
          <a:prstGeom prst="rect">
            <a:avLst/>
          </a:prstGeom>
          <a:noFill/>
          <a:ln>
            <a:noFill/>
          </a:ln>
        </p:spPr>
        <p:txBody>
          <a:bodyPr anchorCtr="0" anchor="t" bIns="0" lIns="0" spcFirstLastPara="1" rIns="0" wrap="square" tIns="0">
            <a:noAutofit/>
          </a:bodyPr>
          <a:lstStyle>
            <a:lvl1pPr indent="-228600" lvl="0" marL="457200" algn="l">
              <a:lnSpc>
                <a:spcPct val="109000"/>
              </a:lnSpc>
              <a:spcBef>
                <a:spcPts val="1000"/>
              </a:spcBef>
              <a:spcAft>
                <a:spcPts val="0"/>
              </a:spcAft>
              <a:buClr>
                <a:schemeClr val="accent3"/>
              </a:buClr>
              <a:buSzPts val="1800"/>
              <a:buNone/>
              <a:defRPr/>
            </a:lvl1pPr>
            <a:lvl2pPr indent="-228600" lvl="1" marL="914400" algn="l">
              <a:lnSpc>
                <a:spcPct val="109000"/>
              </a:lnSpc>
              <a:spcBef>
                <a:spcPts val="1000"/>
              </a:spcBef>
              <a:spcAft>
                <a:spcPts val="0"/>
              </a:spcAft>
              <a:buClr>
                <a:schemeClr val="dk1"/>
              </a:buClr>
              <a:buSzPts val="1800"/>
              <a:buNone/>
              <a:defRPr/>
            </a:lvl2pPr>
            <a:lvl3pPr indent="-342900" lvl="2" marL="1371600" algn="l">
              <a:lnSpc>
                <a:spcPct val="109000"/>
              </a:lnSpc>
              <a:spcBef>
                <a:spcPts val="500"/>
              </a:spcBef>
              <a:spcAft>
                <a:spcPts val="0"/>
              </a:spcAft>
              <a:buClr>
                <a:schemeClr val="dk1"/>
              </a:buClr>
              <a:buSzPts val="1800"/>
              <a:buChar char="•"/>
              <a:defRPr/>
            </a:lvl3pPr>
            <a:lvl4pPr indent="-342900" lvl="3" marL="1828800" algn="l">
              <a:lnSpc>
                <a:spcPct val="109000"/>
              </a:lnSpc>
              <a:spcBef>
                <a:spcPts val="500"/>
              </a:spcBef>
              <a:spcAft>
                <a:spcPts val="0"/>
              </a:spcAft>
              <a:buClr>
                <a:schemeClr val="dk1"/>
              </a:buClr>
              <a:buSzPts val="1800"/>
              <a:buChar char="•"/>
              <a:defRPr/>
            </a:lvl4pPr>
            <a:lvl5pPr indent="-228600" lvl="4" marL="2286000" algn="l">
              <a:lnSpc>
                <a:spcPct val="109000"/>
              </a:lnSpc>
              <a:spcBef>
                <a:spcPts val="800"/>
              </a:spcBef>
              <a:spcAft>
                <a:spcPts val="0"/>
              </a:spcAft>
              <a:buClr>
                <a:schemeClr val="accent3"/>
              </a:buClr>
              <a:buSzPts val="1800"/>
              <a:buNone/>
              <a:defRPr/>
            </a:lvl5pPr>
            <a:lvl6pPr indent="-228600" lvl="5" marL="2743200" algn="l">
              <a:lnSpc>
                <a:spcPct val="109000"/>
              </a:lnSpc>
              <a:spcBef>
                <a:spcPts val="800"/>
              </a:spcBef>
              <a:spcAft>
                <a:spcPts val="0"/>
              </a:spcAft>
              <a:buClr>
                <a:schemeClr val="dk1"/>
              </a:buClr>
              <a:buSzPts val="1800"/>
              <a:buNone/>
              <a:defRPr/>
            </a:lvl6pPr>
            <a:lvl7pPr indent="-342900" lvl="6" marL="3200400" algn="l">
              <a:lnSpc>
                <a:spcPct val="109000"/>
              </a:lnSpc>
              <a:spcBef>
                <a:spcPts val="400"/>
              </a:spcBef>
              <a:spcAft>
                <a:spcPts val="0"/>
              </a:spcAft>
              <a:buClr>
                <a:schemeClr val="dk1"/>
              </a:buClr>
              <a:buSzPts val="1800"/>
              <a:buChar char="•"/>
              <a:defRPr/>
            </a:lvl7pPr>
            <a:lvl8pPr indent="-342900" lvl="7" marL="3657600" algn="l">
              <a:lnSpc>
                <a:spcPct val="109000"/>
              </a:lnSpc>
              <a:spcBef>
                <a:spcPts val="400"/>
              </a:spcBef>
              <a:spcAft>
                <a:spcPts val="0"/>
              </a:spcAft>
              <a:buClr>
                <a:schemeClr val="dk1"/>
              </a:buClr>
              <a:buSzPts val="1800"/>
              <a:buChar char="•"/>
              <a:defRPr/>
            </a:lvl8pPr>
            <a:lvl9pPr indent="-228600" lvl="8" marL="4114800" algn="l">
              <a:lnSpc>
                <a:spcPct val="109000"/>
              </a:lnSpc>
              <a:spcBef>
                <a:spcPts val="0"/>
              </a:spcBef>
              <a:spcAft>
                <a:spcPts val="0"/>
              </a:spcAft>
              <a:buClr>
                <a:schemeClr val="dk1"/>
              </a:buClr>
              <a:buSzPts val="1800"/>
              <a:buNone/>
              <a:defRPr/>
            </a:lvl9pPr>
          </a:lstStyle>
          <a:p/>
        </p:txBody>
      </p:sp>
      <p:sp>
        <p:nvSpPr>
          <p:cNvPr id="26" name="Google Shape;26;p10"/>
          <p:cNvSpPr txBox="1"/>
          <p:nvPr>
            <p:ph type="title"/>
          </p:nvPr>
        </p:nvSpPr>
        <p:spPr>
          <a:xfrm>
            <a:off x="538164" y="318838"/>
            <a:ext cx="9563781" cy="7881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0"/>
          <p:cNvSpPr txBox="1"/>
          <p:nvPr>
            <p:ph idx="12" type="sldNum"/>
          </p:nvPr>
        </p:nvSpPr>
        <p:spPr>
          <a:xfrm>
            <a:off x="11363900" y="6569028"/>
            <a:ext cx="691528" cy="225208"/>
          </a:xfrm>
          <a:prstGeom prst="rect">
            <a:avLst/>
          </a:prstGeom>
          <a:noFill/>
          <a:ln>
            <a:noFill/>
          </a:ln>
        </p:spPr>
        <p:txBody>
          <a:bodyPr anchorCtr="0" anchor="b" bIns="0" lIns="0" spcFirstLastPara="1" rIns="0" wrap="square" tIns="0">
            <a:noAutofit/>
          </a:bodyPr>
          <a:lstStyle>
            <a:lvl1pPr indent="0" lvl="0"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1pPr>
            <a:lvl2pPr indent="0" lvl="1"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2pPr>
            <a:lvl3pPr indent="0" lvl="2"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3pPr>
            <a:lvl4pPr indent="0" lvl="3"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4pPr>
            <a:lvl5pPr indent="0" lvl="4"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5pPr>
            <a:lvl6pPr indent="0" lvl="5"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6pPr>
            <a:lvl7pPr indent="0" lvl="6"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7pPr>
            <a:lvl8pPr indent="0" lvl="7"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8pPr>
            <a:lvl9pPr indent="0" lvl="8"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28" name="Google Shape;28;p10"/>
          <p:cNvSpPr txBox="1"/>
          <p:nvPr/>
        </p:nvSpPr>
        <p:spPr>
          <a:xfrm>
            <a:off x="2768600" y="6328980"/>
            <a:ext cx="63627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Summer Intern – Midterms 2025</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29" name="Shape 29"/>
        <p:cNvGrpSpPr/>
        <p:nvPr/>
      </p:nvGrpSpPr>
      <p:grpSpPr>
        <a:xfrm>
          <a:off x="0" y="0"/>
          <a:ext cx="0" cy="0"/>
          <a:chOff x="0" y="0"/>
          <a:chExt cx="0" cy="0"/>
        </a:xfrm>
      </p:grpSpPr>
      <p:sp>
        <p:nvSpPr>
          <p:cNvPr id="30" name="Google Shape;30;p11"/>
          <p:cNvSpPr txBox="1"/>
          <p:nvPr>
            <p:ph type="title"/>
          </p:nvPr>
        </p:nvSpPr>
        <p:spPr>
          <a:xfrm>
            <a:off x="653667" y="651000"/>
            <a:ext cx="8302800" cy="5454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6000"/>
              <a:buNone/>
              <a:defRPr sz="8000"/>
            </a:lvl1pPr>
            <a:lvl2pPr lvl="1" algn="l">
              <a:lnSpc>
                <a:spcPct val="100000"/>
              </a:lnSpc>
              <a:spcBef>
                <a:spcPts val="0"/>
              </a:spcBef>
              <a:spcAft>
                <a:spcPts val="0"/>
              </a:spcAft>
              <a:buSzPts val="6000"/>
              <a:buNone/>
              <a:defRPr sz="8000"/>
            </a:lvl2pPr>
            <a:lvl3pPr lvl="2" algn="l">
              <a:lnSpc>
                <a:spcPct val="100000"/>
              </a:lnSpc>
              <a:spcBef>
                <a:spcPts val="0"/>
              </a:spcBef>
              <a:spcAft>
                <a:spcPts val="0"/>
              </a:spcAft>
              <a:buSzPts val="6000"/>
              <a:buNone/>
              <a:defRPr sz="8000"/>
            </a:lvl3pPr>
            <a:lvl4pPr lvl="3" algn="l">
              <a:lnSpc>
                <a:spcPct val="100000"/>
              </a:lnSpc>
              <a:spcBef>
                <a:spcPts val="0"/>
              </a:spcBef>
              <a:spcAft>
                <a:spcPts val="0"/>
              </a:spcAft>
              <a:buSzPts val="6000"/>
              <a:buNone/>
              <a:defRPr sz="8000"/>
            </a:lvl4pPr>
            <a:lvl5pPr lvl="4" algn="l">
              <a:lnSpc>
                <a:spcPct val="100000"/>
              </a:lnSpc>
              <a:spcBef>
                <a:spcPts val="0"/>
              </a:spcBef>
              <a:spcAft>
                <a:spcPts val="0"/>
              </a:spcAft>
              <a:buSzPts val="6000"/>
              <a:buNone/>
              <a:defRPr sz="8000"/>
            </a:lvl5pPr>
            <a:lvl6pPr lvl="5" algn="l">
              <a:lnSpc>
                <a:spcPct val="100000"/>
              </a:lnSpc>
              <a:spcBef>
                <a:spcPts val="0"/>
              </a:spcBef>
              <a:spcAft>
                <a:spcPts val="0"/>
              </a:spcAft>
              <a:buSzPts val="6000"/>
              <a:buNone/>
              <a:defRPr sz="8000"/>
            </a:lvl6pPr>
            <a:lvl7pPr lvl="6" algn="l">
              <a:lnSpc>
                <a:spcPct val="100000"/>
              </a:lnSpc>
              <a:spcBef>
                <a:spcPts val="0"/>
              </a:spcBef>
              <a:spcAft>
                <a:spcPts val="0"/>
              </a:spcAft>
              <a:buSzPts val="6000"/>
              <a:buNone/>
              <a:defRPr sz="8000"/>
            </a:lvl7pPr>
            <a:lvl8pPr lvl="7" algn="l">
              <a:lnSpc>
                <a:spcPct val="100000"/>
              </a:lnSpc>
              <a:spcBef>
                <a:spcPts val="0"/>
              </a:spcBef>
              <a:spcAft>
                <a:spcPts val="0"/>
              </a:spcAft>
              <a:buSzPts val="6000"/>
              <a:buNone/>
              <a:defRPr sz="8000"/>
            </a:lvl8pPr>
            <a:lvl9pPr lvl="8" algn="l">
              <a:lnSpc>
                <a:spcPct val="100000"/>
              </a:lnSpc>
              <a:spcBef>
                <a:spcPts val="0"/>
              </a:spcBef>
              <a:spcAft>
                <a:spcPts val="0"/>
              </a:spcAft>
              <a:buSzPts val="6000"/>
              <a:buNone/>
              <a:defRPr sz="8000"/>
            </a:lvl9pPr>
          </a:lstStyle>
          <a:p/>
        </p:txBody>
      </p:sp>
      <p:sp>
        <p:nvSpPr>
          <p:cNvPr id="31" name="Google Shape;31;p11"/>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chemeClr val="lt1"/>
              </a:buClr>
              <a:buSzPts val="1333"/>
              <a:buFont typeface="Roboto"/>
              <a:buNone/>
              <a:defRPr b="0" i="0" sz="1333"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32" name="Google Shape;32;p11"/>
          <p:cNvSpPr txBox="1"/>
          <p:nvPr/>
        </p:nvSpPr>
        <p:spPr>
          <a:xfrm>
            <a:off x="2768600" y="6328980"/>
            <a:ext cx="63627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Summer Intern – Midterms 2025</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showMasterSp="0" type="twoColTx">
  <p:cSld name="TITLE_AND_TWO_COLUMNS">
    <p:spTree>
      <p:nvGrpSpPr>
        <p:cNvPr id="33" name="Shape 33"/>
        <p:cNvGrpSpPr/>
        <p:nvPr/>
      </p:nvGrpSpPr>
      <p:grpSpPr>
        <a:xfrm>
          <a:off x="0" y="0"/>
          <a:ext cx="0" cy="0"/>
          <a:chOff x="0" y="0"/>
          <a:chExt cx="0" cy="0"/>
        </a:xfrm>
      </p:grpSpPr>
      <p:sp>
        <p:nvSpPr>
          <p:cNvPr id="34" name="Google Shape;34;p12"/>
          <p:cNvSpPr/>
          <p:nvPr/>
        </p:nvSpPr>
        <p:spPr>
          <a:xfrm flipH="1" rot="10800000">
            <a:off x="0" y="2337536"/>
            <a:ext cx="12192000" cy="46100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5" name="Google Shape;35;p12"/>
          <p:cNvSpPr/>
          <p:nvPr/>
        </p:nvSpPr>
        <p:spPr>
          <a:xfrm>
            <a:off x="0" y="2248000"/>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36" name="Google Shape;36;p12"/>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p:txBody>
      </p:sp>
      <p:sp>
        <p:nvSpPr>
          <p:cNvPr id="37" name="Google Shape;37;p12"/>
          <p:cNvSpPr txBox="1"/>
          <p:nvPr>
            <p:ph idx="1" type="body"/>
          </p:nvPr>
        </p:nvSpPr>
        <p:spPr>
          <a:xfrm>
            <a:off x="629200" y="2558767"/>
            <a:ext cx="5333200" cy="3613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8" name="Google Shape;38;p12"/>
          <p:cNvSpPr txBox="1"/>
          <p:nvPr>
            <p:ph idx="2" type="body"/>
          </p:nvPr>
        </p:nvSpPr>
        <p:spPr>
          <a:xfrm>
            <a:off x="6259000" y="2558767"/>
            <a:ext cx="5333200" cy="36136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867"/>
            </a:lvl1pPr>
            <a:lvl2pPr indent="-304800" lvl="1" marL="914400" algn="l">
              <a:lnSpc>
                <a:spcPct val="115000"/>
              </a:lnSpc>
              <a:spcBef>
                <a:spcPts val="0"/>
              </a:spcBef>
              <a:spcAft>
                <a:spcPts val="0"/>
              </a:spcAft>
              <a:buSzPts val="1200"/>
              <a:buChar char="○"/>
              <a:defRPr sz="1600"/>
            </a:lvl2pPr>
            <a:lvl3pPr indent="-304800" lvl="2" marL="1371600" algn="l">
              <a:lnSpc>
                <a:spcPct val="115000"/>
              </a:lnSpc>
              <a:spcBef>
                <a:spcPts val="0"/>
              </a:spcBef>
              <a:spcAft>
                <a:spcPts val="0"/>
              </a:spcAft>
              <a:buSzPts val="1200"/>
              <a:buChar char="■"/>
              <a:defRPr sz="1600"/>
            </a:lvl3pPr>
            <a:lvl4pPr indent="-304800" lvl="3" marL="1828800" algn="l">
              <a:lnSpc>
                <a:spcPct val="115000"/>
              </a:lnSpc>
              <a:spcBef>
                <a:spcPts val="0"/>
              </a:spcBef>
              <a:spcAft>
                <a:spcPts val="0"/>
              </a:spcAft>
              <a:buSzPts val="1200"/>
              <a:buChar char="●"/>
              <a:defRPr sz="1600"/>
            </a:lvl4pPr>
            <a:lvl5pPr indent="-304800" lvl="4" marL="2286000" algn="l">
              <a:lnSpc>
                <a:spcPct val="115000"/>
              </a:lnSpc>
              <a:spcBef>
                <a:spcPts val="0"/>
              </a:spcBef>
              <a:spcAft>
                <a:spcPts val="0"/>
              </a:spcAft>
              <a:buSzPts val="1200"/>
              <a:buChar char="○"/>
              <a:defRPr sz="1600"/>
            </a:lvl5pPr>
            <a:lvl6pPr indent="-304800" lvl="5" marL="2743200" algn="l">
              <a:lnSpc>
                <a:spcPct val="115000"/>
              </a:lnSpc>
              <a:spcBef>
                <a:spcPts val="0"/>
              </a:spcBef>
              <a:spcAft>
                <a:spcPts val="0"/>
              </a:spcAft>
              <a:buSzPts val="1200"/>
              <a:buChar char="■"/>
              <a:defRPr sz="1600"/>
            </a:lvl6pPr>
            <a:lvl7pPr indent="-304800" lvl="6" marL="3200400" algn="l">
              <a:lnSpc>
                <a:spcPct val="115000"/>
              </a:lnSpc>
              <a:spcBef>
                <a:spcPts val="0"/>
              </a:spcBef>
              <a:spcAft>
                <a:spcPts val="0"/>
              </a:spcAft>
              <a:buSzPts val="1200"/>
              <a:buChar char="●"/>
              <a:defRPr sz="1600"/>
            </a:lvl7pPr>
            <a:lvl8pPr indent="-304800" lvl="7" marL="3657600" algn="l">
              <a:lnSpc>
                <a:spcPct val="115000"/>
              </a:lnSpc>
              <a:spcBef>
                <a:spcPts val="0"/>
              </a:spcBef>
              <a:spcAft>
                <a:spcPts val="0"/>
              </a:spcAft>
              <a:buSzPts val="1200"/>
              <a:buChar char="○"/>
              <a:defRPr sz="1600"/>
            </a:lvl8pPr>
            <a:lvl9pPr indent="-304800" lvl="8" marL="4114800" algn="l">
              <a:lnSpc>
                <a:spcPct val="115000"/>
              </a:lnSpc>
              <a:spcBef>
                <a:spcPts val="0"/>
              </a:spcBef>
              <a:spcAft>
                <a:spcPts val="0"/>
              </a:spcAft>
              <a:buSzPts val="1200"/>
              <a:buChar char="■"/>
              <a:defRPr sz="1600"/>
            </a:lvl9pPr>
          </a:lstStyle>
          <a:p/>
        </p:txBody>
      </p:sp>
      <p:sp>
        <p:nvSpPr>
          <p:cNvPr id="39" name="Google Shape;39;p12"/>
          <p:cNvSpPr txBox="1"/>
          <p:nvPr>
            <p:ph idx="12" type="sldNum"/>
          </p:nvPr>
        </p:nvSpPr>
        <p:spPr>
          <a:xfrm>
            <a:off x="103748" y="6341535"/>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40" name="Google Shape;40;p12"/>
          <p:cNvPicPr preferRelativeResize="0"/>
          <p:nvPr/>
        </p:nvPicPr>
        <p:blipFill rotWithShape="1">
          <a:blip r:embed="rId2">
            <a:alphaModFix amt="19000"/>
          </a:blip>
          <a:srcRect b="0" l="0" r="0" t="0"/>
          <a:stretch/>
        </p:blipFill>
        <p:spPr>
          <a:xfrm>
            <a:off x="10784381" y="5559972"/>
            <a:ext cx="1649592" cy="1520371"/>
          </a:xfrm>
          <a:prstGeom prst="rect">
            <a:avLst/>
          </a:prstGeom>
          <a:noFill/>
          <a:ln>
            <a:noFill/>
          </a:ln>
        </p:spPr>
      </p:pic>
      <p:sp>
        <p:nvSpPr>
          <p:cNvPr id="41" name="Google Shape;41;p12"/>
          <p:cNvSpPr txBox="1"/>
          <p:nvPr/>
        </p:nvSpPr>
        <p:spPr>
          <a:xfrm>
            <a:off x="2768600" y="6328980"/>
            <a:ext cx="63627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Summer Intern – Midterms 2025</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with Title">
  <p:cSld name="Blank Slide with Title">
    <p:spTree>
      <p:nvGrpSpPr>
        <p:cNvPr id="42" name="Shape 42"/>
        <p:cNvGrpSpPr/>
        <p:nvPr/>
      </p:nvGrpSpPr>
      <p:grpSpPr>
        <a:xfrm>
          <a:off x="0" y="0"/>
          <a:ext cx="0" cy="0"/>
          <a:chOff x="0" y="0"/>
          <a:chExt cx="0" cy="0"/>
        </a:xfrm>
      </p:grpSpPr>
      <p:sp>
        <p:nvSpPr>
          <p:cNvPr id="43" name="Google Shape;43;p13"/>
          <p:cNvSpPr/>
          <p:nvPr/>
        </p:nvSpPr>
        <p:spPr>
          <a:xfrm flipH="1" rot="10800000">
            <a:off x="0" y="719200"/>
            <a:ext cx="12192000" cy="61388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4" name="Google Shape;44;p13"/>
          <p:cNvSpPr/>
          <p:nvPr/>
        </p:nvSpPr>
        <p:spPr>
          <a:xfrm>
            <a:off x="0" y="547167"/>
            <a:ext cx="12192000" cy="316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45" name="Google Shape;45;p13"/>
          <p:cNvSpPr txBox="1"/>
          <p:nvPr>
            <p:ph type="title"/>
          </p:nvPr>
        </p:nvSpPr>
        <p:spPr>
          <a:xfrm>
            <a:off x="131000" y="-79800"/>
            <a:ext cx="11768800" cy="803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p:txBody>
      </p:sp>
      <p:sp>
        <p:nvSpPr>
          <p:cNvPr id="46" name="Google Shape;46;p13"/>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47" name="Google Shape;47;p13"/>
          <p:cNvSpPr txBox="1"/>
          <p:nvPr/>
        </p:nvSpPr>
        <p:spPr>
          <a:xfrm>
            <a:off x="241767" y="1106600"/>
            <a:ext cx="11468800" cy="5013200"/>
          </a:xfrm>
          <a:prstGeom prst="rect">
            <a:avLst/>
          </a:prstGeom>
          <a:noFill/>
          <a:ln>
            <a:noFill/>
          </a:ln>
        </p:spPr>
        <p:txBody>
          <a:bodyPr anchorCtr="0" anchor="t" bIns="121900" lIns="121900" spcFirstLastPara="1" rIns="121900" wrap="square" tIns="121900">
            <a:noAutofit/>
          </a:bodyPr>
          <a:lstStyle/>
          <a:p>
            <a:pPr indent="0" lvl="0" marL="609585"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Nunito"/>
              <a:ea typeface="Nunito"/>
              <a:cs typeface="Nunito"/>
              <a:sym typeface="Nunito"/>
            </a:endParaRPr>
          </a:p>
        </p:txBody>
      </p:sp>
      <p:sp>
        <p:nvSpPr>
          <p:cNvPr id="48" name="Google Shape;48;p13"/>
          <p:cNvSpPr txBox="1"/>
          <p:nvPr/>
        </p:nvSpPr>
        <p:spPr>
          <a:xfrm>
            <a:off x="2768600" y="6328980"/>
            <a:ext cx="63627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Summer Intern – Midterms 2025</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p:nvPr/>
        </p:nvSpPr>
        <p:spPr>
          <a:xfrm flipH="1" rot="10800000">
            <a:off x="0" y="875200"/>
            <a:ext cx="12192000" cy="59828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1" name="Google Shape;51;p14"/>
          <p:cNvSpPr/>
          <p:nvPr/>
        </p:nvSpPr>
        <p:spPr>
          <a:xfrm>
            <a:off x="0" y="875133"/>
            <a:ext cx="12192000" cy="1448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Arial"/>
              <a:ea typeface="Arial"/>
              <a:cs typeface="Arial"/>
              <a:sym typeface="Arial"/>
            </a:endParaRPr>
          </a:p>
        </p:txBody>
      </p:sp>
      <p:sp>
        <p:nvSpPr>
          <p:cNvPr id="52" name="Google Shape;52;p14"/>
          <p:cNvSpPr txBox="1"/>
          <p:nvPr>
            <p:ph type="title"/>
          </p:nvPr>
        </p:nvSpPr>
        <p:spPr>
          <a:xfrm>
            <a:off x="131000" y="21800"/>
            <a:ext cx="11768800" cy="803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1800"/>
              <a:buNone/>
              <a:defRPr sz="2400"/>
            </a:lvl1pPr>
            <a:lvl2pPr lvl="1" algn="l">
              <a:lnSpc>
                <a:spcPct val="100000"/>
              </a:lnSpc>
              <a:spcBef>
                <a:spcPts val="0"/>
              </a:spcBef>
              <a:spcAft>
                <a:spcPts val="0"/>
              </a:spcAft>
              <a:buSzPts val="1800"/>
              <a:buNone/>
              <a:defRPr sz="2400"/>
            </a:lvl2pPr>
            <a:lvl3pPr lvl="2" algn="l">
              <a:lnSpc>
                <a:spcPct val="100000"/>
              </a:lnSpc>
              <a:spcBef>
                <a:spcPts val="0"/>
              </a:spcBef>
              <a:spcAft>
                <a:spcPts val="0"/>
              </a:spcAft>
              <a:buSzPts val="1800"/>
              <a:buNone/>
              <a:defRPr sz="2400"/>
            </a:lvl3pPr>
            <a:lvl4pPr lvl="3" algn="l">
              <a:lnSpc>
                <a:spcPct val="100000"/>
              </a:lnSpc>
              <a:spcBef>
                <a:spcPts val="0"/>
              </a:spcBef>
              <a:spcAft>
                <a:spcPts val="0"/>
              </a:spcAft>
              <a:buSzPts val="1800"/>
              <a:buNone/>
              <a:defRPr sz="2400"/>
            </a:lvl4pPr>
            <a:lvl5pPr lvl="4" algn="l">
              <a:lnSpc>
                <a:spcPct val="100000"/>
              </a:lnSpc>
              <a:spcBef>
                <a:spcPts val="0"/>
              </a:spcBef>
              <a:spcAft>
                <a:spcPts val="0"/>
              </a:spcAft>
              <a:buSzPts val="1800"/>
              <a:buNone/>
              <a:defRPr sz="2400"/>
            </a:lvl5pPr>
            <a:lvl6pPr lvl="5" algn="l">
              <a:lnSpc>
                <a:spcPct val="100000"/>
              </a:lnSpc>
              <a:spcBef>
                <a:spcPts val="0"/>
              </a:spcBef>
              <a:spcAft>
                <a:spcPts val="0"/>
              </a:spcAft>
              <a:buSzPts val="1800"/>
              <a:buNone/>
              <a:defRPr sz="2400"/>
            </a:lvl6pPr>
            <a:lvl7pPr lvl="6" algn="l">
              <a:lnSpc>
                <a:spcPct val="100000"/>
              </a:lnSpc>
              <a:spcBef>
                <a:spcPts val="0"/>
              </a:spcBef>
              <a:spcAft>
                <a:spcPts val="0"/>
              </a:spcAft>
              <a:buSzPts val="1800"/>
              <a:buNone/>
              <a:defRPr sz="2400"/>
            </a:lvl7pPr>
            <a:lvl8pPr lvl="7" algn="l">
              <a:lnSpc>
                <a:spcPct val="100000"/>
              </a:lnSpc>
              <a:spcBef>
                <a:spcPts val="0"/>
              </a:spcBef>
              <a:spcAft>
                <a:spcPts val="0"/>
              </a:spcAft>
              <a:buSzPts val="1800"/>
              <a:buNone/>
              <a:defRPr sz="2400"/>
            </a:lvl8pPr>
            <a:lvl9pPr lvl="8" algn="l">
              <a:lnSpc>
                <a:spcPct val="100000"/>
              </a:lnSpc>
              <a:spcBef>
                <a:spcPts val="0"/>
              </a:spcBef>
              <a:spcAft>
                <a:spcPts val="0"/>
              </a:spcAft>
              <a:buSzPts val="1800"/>
              <a:buNone/>
              <a:defRPr sz="2400"/>
            </a:lvl9pPr>
          </a:lstStyle>
          <a:p/>
        </p:txBody>
      </p:sp>
      <p:sp>
        <p:nvSpPr>
          <p:cNvPr id="53" name="Google Shape;53;p14"/>
          <p:cNvSpPr txBox="1"/>
          <p:nvPr>
            <p:ph idx="12" type="sldNum"/>
          </p:nvPr>
        </p:nvSpPr>
        <p:spPr>
          <a:xfrm>
            <a:off x="11364721" y="6260831"/>
            <a:ext cx="731600" cy="5248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1pPr>
            <a:lvl2pPr indent="0" lvl="1"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2pPr>
            <a:lvl3pPr indent="0" lvl="2"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3pPr>
            <a:lvl4pPr indent="0" lvl="3"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4pPr>
            <a:lvl5pPr indent="0" lvl="4"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5pPr>
            <a:lvl6pPr indent="0" lvl="5"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6pPr>
            <a:lvl7pPr indent="0" lvl="6"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7pPr>
            <a:lvl8pPr indent="0" lvl="7"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8pPr>
            <a:lvl9pPr indent="0" lvl="8" marL="0" marR="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54" name="Google Shape;54;p14"/>
          <p:cNvSpPr txBox="1"/>
          <p:nvPr/>
        </p:nvSpPr>
        <p:spPr>
          <a:xfrm>
            <a:off x="2768600" y="6328980"/>
            <a:ext cx="63627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dk2"/>
                </a:solidFill>
                <a:latin typeface="Arial"/>
                <a:ea typeface="Arial"/>
                <a:cs typeface="Arial"/>
                <a:sym typeface="Arial"/>
              </a:rPr>
              <a:t>Summer Intern – Midterms 2025</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5" name="Shape 55"/>
        <p:cNvGrpSpPr/>
        <p:nvPr/>
      </p:nvGrpSpPr>
      <p:grpSpPr>
        <a:xfrm>
          <a:off x="0" y="0"/>
          <a:ext cx="0" cy="0"/>
          <a:chOff x="0" y="0"/>
          <a:chExt cx="0" cy="0"/>
        </a:xfrm>
      </p:grpSpPr>
      <p:sp>
        <p:nvSpPr>
          <p:cNvPr id="56" name="Google Shape;56;p15"/>
          <p:cNvSpPr txBox="1"/>
          <p:nvPr>
            <p:ph type="title"/>
          </p:nvPr>
        </p:nvSpPr>
        <p:spPr>
          <a:xfrm>
            <a:off x="538164" y="318838"/>
            <a:ext cx="9563781" cy="788180"/>
          </a:xfrm>
          <a:prstGeom prst="rect">
            <a:avLst/>
          </a:prstGeom>
          <a:noFill/>
          <a:ln>
            <a:noFill/>
          </a:ln>
        </p:spPr>
        <p:txBody>
          <a:bodyPr anchorCtr="0" anchor="t" bIns="0" lIns="0" spcFirstLastPara="1" rIns="0" wrap="square" tIns="0">
            <a:no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5"/>
          <p:cNvSpPr txBox="1"/>
          <p:nvPr>
            <p:ph idx="1" type="body"/>
          </p:nvPr>
        </p:nvSpPr>
        <p:spPr>
          <a:xfrm>
            <a:off x="538163" y="1771200"/>
            <a:ext cx="5367600" cy="4539600"/>
          </a:xfrm>
          <a:prstGeom prst="rect">
            <a:avLst/>
          </a:prstGeom>
          <a:noFill/>
          <a:ln>
            <a:noFill/>
          </a:ln>
        </p:spPr>
        <p:txBody>
          <a:bodyPr anchorCtr="0" anchor="t" bIns="0" lIns="0" spcFirstLastPara="1" rIns="0" wrap="square" tIns="0">
            <a:noAutofit/>
          </a:bodyPr>
          <a:lstStyle>
            <a:lvl1pPr indent="-228600" lvl="0" marL="457200" algn="l">
              <a:lnSpc>
                <a:spcPct val="109000"/>
              </a:lnSpc>
              <a:spcBef>
                <a:spcPts val="1000"/>
              </a:spcBef>
              <a:spcAft>
                <a:spcPts val="0"/>
              </a:spcAft>
              <a:buClr>
                <a:schemeClr val="accent3"/>
              </a:buClr>
              <a:buSzPts val="1800"/>
              <a:buNone/>
              <a:defRPr/>
            </a:lvl1pPr>
            <a:lvl2pPr indent="-228600" lvl="1" marL="914400" algn="l">
              <a:lnSpc>
                <a:spcPct val="109000"/>
              </a:lnSpc>
              <a:spcBef>
                <a:spcPts val="1000"/>
              </a:spcBef>
              <a:spcAft>
                <a:spcPts val="0"/>
              </a:spcAft>
              <a:buClr>
                <a:schemeClr val="dk1"/>
              </a:buClr>
              <a:buSzPts val="1800"/>
              <a:buNone/>
              <a:defRPr/>
            </a:lvl2pPr>
            <a:lvl3pPr indent="-342900" lvl="2" marL="1371600" algn="l">
              <a:lnSpc>
                <a:spcPct val="109000"/>
              </a:lnSpc>
              <a:spcBef>
                <a:spcPts val="500"/>
              </a:spcBef>
              <a:spcAft>
                <a:spcPts val="0"/>
              </a:spcAft>
              <a:buClr>
                <a:schemeClr val="dk1"/>
              </a:buClr>
              <a:buSzPts val="1800"/>
              <a:buChar char="•"/>
              <a:defRPr/>
            </a:lvl3pPr>
            <a:lvl4pPr indent="-342900" lvl="3" marL="1828800" algn="l">
              <a:lnSpc>
                <a:spcPct val="109000"/>
              </a:lnSpc>
              <a:spcBef>
                <a:spcPts val="500"/>
              </a:spcBef>
              <a:spcAft>
                <a:spcPts val="0"/>
              </a:spcAft>
              <a:buClr>
                <a:schemeClr val="dk1"/>
              </a:buClr>
              <a:buSzPts val="1800"/>
              <a:buChar char="•"/>
              <a:defRPr/>
            </a:lvl4pPr>
            <a:lvl5pPr indent="-228600" lvl="4" marL="2286000" algn="l">
              <a:lnSpc>
                <a:spcPct val="109000"/>
              </a:lnSpc>
              <a:spcBef>
                <a:spcPts val="800"/>
              </a:spcBef>
              <a:spcAft>
                <a:spcPts val="0"/>
              </a:spcAft>
              <a:buClr>
                <a:schemeClr val="accent3"/>
              </a:buClr>
              <a:buSzPts val="1800"/>
              <a:buNone/>
              <a:defRPr/>
            </a:lvl5pPr>
            <a:lvl6pPr indent="-228600" lvl="5" marL="2743200" algn="l">
              <a:lnSpc>
                <a:spcPct val="109000"/>
              </a:lnSpc>
              <a:spcBef>
                <a:spcPts val="800"/>
              </a:spcBef>
              <a:spcAft>
                <a:spcPts val="0"/>
              </a:spcAft>
              <a:buClr>
                <a:schemeClr val="dk1"/>
              </a:buClr>
              <a:buSzPts val="1800"/>
              <a:buNone/>
              <a:defRPr/>
            </a:lvl6pPr>
            <a:lvl7pPr indent="-342900" lvl="6" marL="3200400" algn="l">
              <a:lnSpc>
                <a:spcPct val="109000"/>
              </a:lnSpc>
              <a:spcBef>
                <a:spcPts val="400"/>
              </a:spcBef>
              <a:spcAft>
                <a:spcPts val="0"/>
              </a:spcAft>
              <a:buClr>
                <a:schemeClr val="dk1"/>
              </a:buClr>
              <a:buSzPts val="1800"/>
              <a:buChar char="•"/>
              <a:defRPr/>
            </a:lvl7pPr>
            <a:lvl8pPr indent="-342900" lvl="7" marL="3657600" algn="l">
              <a:lnSpc>
                <a:spcPct val="109000"/>
              </a:lnSpc>
              <a:spcBef>
                <a:spcPts val="400"/>
              </a:spcBef>
              <a:spcAft>
                <a:spcPts val="0"/>
              </a:spcAft>
              <a:buClr>
                <a:schemeClr val="dk1"/>
              </a:buClr>
              <a:buSzPts val="1800"/>
              <a:buChar char="•"/>
              <a:defRPr/>
            </a:lvl8pPr>
            <a:lvl9pPr indent="-228600" lvl="8" marL="4114800" algn="l">
              <a:lnSpc>
                <a:spcPct val="109000"/>
              </a:lnSpc>
              <a:spcBef>
                <a:spcPts val="0"/>
              </a:spcBef>
              <a:spcAft>
                <a:spcPts val="0"/>
              </a:spcAft>
              <a:buClr>
                <a:schemeClr val="dk1"/>
              </a:buClr>
              <a:buSzPts val="1800"/>
              <a:buNone/>
              <a:defRPr/>
            </a:lvl9pPr>
          </a:lstStyle>
          <a:p/>
        </p:txBody>
      </p:sp>
      <p:sp>
        <p:nvSpPr>
          <p:cNvPr id="58" name="Google Shape;58;p15"/>
          <p:cNvSpPr txBox="1"/>
          <p:nvPr>
            <p:ph idx="2" type="body"/>
          </p:nvPr>
        </p:nvSpPr>
        <p:spPr>
          <a:xfrm>
            <a:off x="6272904" y="1771200"/>
            <a:ext cx="5367339" cy="4539600"/>
          </a:xfrm>
          <a:prstGeom prst="rect">
            <a:avLst/>
          </a:prstGeom>
          <a:noFill/>
          <a:ln>
            <a:noFill/>
          </a:ln>
        </p:spPr>
        <p:txBody>
          <a:bodyPr anchorCtr="0" anchor="t" bIns="0" lIns="0" spcFirstLastPara="1" rIns="0" wrap="square" tIns="0">
            <a:noAutofit/>
          </a:bodyPr>
          <a:lstStyle>
            <a:lvl1pPr indent="-228600" lvl="0" marL="457200" algn="l">
              <a:lnSpc>
                <a:spcPct val="109000"/>
              </a:lnSpc>
              <a:spcBef>
                <a:spcPts val="1000"/>
              </a:spcBef>
              <a:spcAft>
                <a:spcPts val="0"/>
              </a:spcAft>
              <a:buClr>
                <a:schemeClr val="accent3"/>
              </a:buClr>
              <a:buSzPts val="1800"/>
              <a:buNone/>
              <a:defRPr/>
            </a:lvl1pPr>
            <a:lvl2pPr indent="-228600" lvl="1" marL="914400" algn="l">
              <a:lnSpc>
                <a:spcPct val="109000"/>
              </a:lnSpc>
              <a:spcBef>
                <a:spcPts val="1000"/>
              </a:spcBef>
              <a:spcAft>
                <a:spcPts val="0"/>
              </a:spcAft>
              <a:buClr>
                <a:schemeClr val="dk1"/>
              </a:buClr>
              <a:buSzPts val="1800"/>
              <a:buNone/>
              <a:defRPr/>
            </a:lvl2pPr>
            <a:lvl3pPr indent="-342900" lvl="2" marL="1371600" algn="l">
              <a:lnSpc>
                <a:spcPct val="109000"/>
              </a:lnSpc>
              <a:spcBef>
                <a:spcPts val="500"/>
              </a:spcBef>
              <a:spcAft>
                <a:spcPts val="0"/>
              </a:spcAft>
              <a:buClr>
                <a:schemeClr val="dk1"/>
              </a:buClr>
              <a:buSzPts val="1800"/>
              <a:buChar char="•"/>
              <a:defRPr/>
            </a:lvl3pPr>
            <a:lvl4pPr indent="-342900" lvl="3" marL="1828800" algn="l">
              <a:lnSpc>
                <a:spcPct val="109000"/>
              </a:lnSpc>
              <a:spcBef>
                <a:spcPts val="500"/>
              </a:spcBef>
              <a:spcAft>
                <a:spcPts val="0"/>
              </a:spcAft>
              <a:buClr>
                <a:schemeClr val="dk1"/>
              </a:buClr>
              <a:buSzPts val="1800"/>
              <a:buChar char="•"/>
              <a:defRPr/>
            </a:lvl4pPr>
            <a:lvl5pPr indent="-228600" lvl="4" marL="2286000" algn="l">
              <a:lnSpc>
                <a:spcPct val="109000"/>
              </a:lnSpc>
              <a:spcBef>
                <a:spcPts val="800"/>
              </a:spcBef>
              <a:spcAft>
                <a:spcPts val="0"/>
              </a:spcAft>
              <a:buClr>
                <a:schemeClr val="accent3"/>
              </a:buClr>
              <a:buSzPts val="1800"/>
              <a:buNone/>
              <a:defRPr/>
            </a:lvl5pPr>
            <a:lvl6pPr indent="-228600" lvl="5" marL="2743200" algn="l">
              <a:lnSpc>
                <a:spcPct val="109000"/>
              </a:lnSpc>
              <a:spcBef>
                <a:spcPts val="800"/>
              </a:spcBef>
              <a:spcAft>
                <a:spcPts val="0"/>
              </a:spcAft>
              <a:buClr>
                <a:schemeClr val="dk1"/>
              </a:buClr>
              <a:buSzPts val="1800"/>
              <a:buNone/>
              <a:defRPr/>
            </a:lvl6pPr>
            <a:lvl7pPr indent="-342900" lvl="6" marL="3200400" algn="l">
              <a:lnSpc>
                <a:spcPct val="109000"/>
              </a:lnSpc>
              <a:spcBef>
                <a:spcPts val="400"/>
              </a:spcBef>
              <a:spcAft>
                <a:spcPts val="0"/>
              </a:spcAft>
              <a:buClr>
                <a:schemeClr val="dk1"/>
              </a:buClr>
              <a:buSzPts val="1800"/>
              <a:buChar char="•"/>
              <a:defRPr/>
            </a:lvl7pPr>
            <a:lvl8pPr indent="-342900" lvl="7" marL="3657600" algn="l">
              <a:lnSpc>
                <a:spcPct val="109000"/>
              </a:lnSpc>
              <a:spcBef>
                <a:spcPts val="400"/>
              </a:spcBef>
              <a:spcAft>
                <a:spcPts val="0"/>
              </a:spcAft>
              <a:buClr>
                <a:schemeClr val="dk1"/>
              </a:buClr>
              <a:buSzPts val="1800"/>
              <a:buChar char="•"/>
              <a:defRPr/>
            </a:lvl8pPr>
            <a:lvl9pPr indent="-228600" lvl="8" marL="4114800" algn="l">
              <a:lnSpc>
                <a:spcPct val="109000"/>
              </a:lnSpc>
              <a:spcBef>
                <a:spcPts val="0"/>
              </a:spcBef>
              <a:spcAft>
                <a:spcPts val="0"/>
              </a:spcAft>
              <a:buClr>
                <a:schemeClr val="dk1"/>
              </a:buClr>
              <a:buSzPts val="1800"/>
              <a:buNone/>
              <a:defRPr/>
            </a:lvl9pPr>
          </a:lstStyle>
          <a:p/>
        </p:txBody>
      </p:sp>
      <p:sp>
        <p:nvSpPr>
          <p:cNvPr id="59" name="Google Shape;59;p15"/>
          <p:cNvSpPr txBox="1"/>
          <p:nvPr>
            <p:ph idx="12" type="sldNum"/>
          </p:nvPr>
        </p:nvSpPr>
        <p:spPr>
          <a:xfrm>
            <a:off x="11363900" y="6569028"/>
            <a:ext cx="691528" cy="225208"/>
          </a:xfrm>
          <a:prstGeom prst="rect">
            <a:avLst/>
          </a:prstGeom>
          <a:noFill/>
          <a:ln>
            <a:noFill/>
          </a:ln>
        </p:spPr>
        <p:txBody>
          <a:bodyPr anchorCtr="0" anchor="b" bIns="0" lIns="0" spcFirstLastPara="1" rIns="0" wrap="square" tIns="0">
            <a:noAutofit/>
          </a:bodyPr>
          <a:lstStyle>
            <a:lvl1pPr indent="0" lvl="0"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1pPr>
            <a:lvl2pPr indent="0" lvl="1"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2pPr>
            <a:lvl3pPr indent="0" lvl="2"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3pPr>
            <a:lvl4pPr indent="0" lvl="3"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4pPr>
            <a:lvl5pPr indent="0" lvl="4"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5pPr>
            <a:lvl6pPr indent="0" lvl="5"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6pPr>
            <a:lvl7pPr indent="0" lvl="6"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7pPr>
            <a:lvl8pPr indent="0" lvl="7"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8pPr>
            <a:lvl9pPr indent="0" lvl="8" marL="0" marR="0" algn="r">
              <a:lnSpc>
                <a:spcPct val="109000"/>
              </a:lnSpc>
              <a:spcBef>
                <a:spcPts val="0"/>
              </a:spcBef>
              <a:spcAft>
                <a:spcPts val="0"/>
              </a:spcAft>
              <a:buClr>
                <a:schemeClr val="dk2"/>
              </a:buClr>
              <a:buSzPts val="1300"/>
              <a:buFont typeface="Arial"/>
              <a:buNone/>
              <a:defRPr b="0" i="0" sz="1333"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
        <p:nvSpPr>
          <p:cNvPr id="60" name="Google Shape;60;p15"/>
          <p:cNvSpPr txBox="1"/>
          <p:nvPr/>
        </p:nvSpPr>
        <p:spPr>
          <a:xfrm>
            <a:off x="2768600" y="6328980"/>
            <a:ext cx="6362700" cy="36933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chemeClr val="lt1"/>
                </a:solidFill>
                <a:latin typeface="Arial"/>
                <a:ea typeface="Arial"/>
                <a:cs typeface="Arial"/>
                <a:sym typeface="Arial"/>
              </a:rPr>
              <a:t>Summer Intern – Midterms 2025</a:t>
            </a:r>
            <a:endParaRPr b="0" i="0" sz="14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pos="3953">
          <p15:clr>
            <a:srgbClr val="FBAE40"/>
          </p15:clr>
        </p15:guide>
        <p15:guide id="2" pos="3727">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629200" y="984967"/>
            <a:ext cx="10962800" cy="10236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1pPr>
            <a:lvl2pPr lvl="1"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2pPr>
            <a:lvl3pPr lvl="2"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3pPr>
            <a:lvl4pPr lvl="3"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4pPr>
            <a:lvl5pPr lvl="4"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5pPr>
            <a:lvl6pPr lvl="5"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6pPr>
            <a:lvl7pPr lvl="6"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7pPr>
            <a:lvl8pPr lvl="7"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8pPr>
            <a:lvl9pPr lvl="8" marR="0" rtl="0" algn="l">
              <a:lnSpc>
                <a:spcPct val="100000"/>
              </a:lnSpc>
              <a:spcBef>
                <a:spcPts val="0"/>
              </a:spcBef>
              <a:spcAft>
                <a:spcPts val="0"/>
              </a:spcAft>
              <a:buClr>
                <a:schemeClr val="lt1"/>
              </a:buClr>
              <a:buSzPts val="3200"/>
              <a:buFont typeface="Roboto"/>
              <a:buNone/>
              <a:defRPr b="0" i="0" sz="3200" u="none" cap="none" strike="noStrike">
                <a:solidFill>
                  <a:schemeClr val="lt1"/>
                </a:solidFill>
                <a:latin typeface="Roboto"/>
                <a:ea typeface="Roboto"/>
                <a:cs typeface="Roboto"/>
                <a:sym typeface="Roboto"/>
              </a:defRPr>
            </a:lvl9pPr>
          </a:lstStyle>
          <a:p/>
        </p:txBody>
      </p:sp>
      <p:sp>
        <p:nvSpPr>
          <p:cNvPr id="11" name="Google Shape;11;p8"/>
          <p:cNvSpPr txBox="1"/>
          <p:nvPr>
            <p:ph idx="1" type="body"/>
          </p:nvPr>
        </p:nvSpPr>
        <p:spPr>
          <a:xfrm>
            <a:off x="629200" y="2558767"/>
            <a:ext cx="10962800" cy="36136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lt2"/>
              </a:buClr>
              <a:buSzPts val="1800"/>
              <a:buFont typeface="Roboto"/>
              <a:buChar char="●"/>
              <a:defRPr b="0" i="0" sz="1800" u="none" cap="none" strike="noStrike">
                <a:solidFill>
                  <a:schemeClr val="lt2"/>
                </a:solidFill>
                <a:latin typeface="Roboto"/>
                <a:ea typeface="Roboto"/>
                <a:cs typeface="Roboto"/>
                <a:sym typeface="Roboto"/>
              </a:defRPr>
            </a:lvl1pPr>
            <a:lvl2pPr indent="-317500" lvl="1" marL="914400" marR="0" rtl="0" algn="l">
              <a:lnSpc>
                <a:spcPct val="115000"/>
              </a:lnSpc>
              <a:spcBef>
                <a:spcPts val="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2pPr>
            <a:lvl3pPr indent="-317500" lvl="2" marL="1371600" marR="0" rtl="0" algn="l">
              <a:lnSpc>
                <a:spcPct val="115000"/>
              </a:lnSpc>
              <a:spcBef>
                <a:spcPts val="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3pPr>
            <a:lvl4pPr indent="-317500" lvl="3" marL="1828800" marR="0" rtl="0" algn="l">
              <a:lnSpc>
                <a:spcPct val="115000"/>
              </a:lnSpc>
              <a:spcBef>
                <a:spcPts val="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4pPr>
            <a:lvl5pPr indent="-317500" lvl="4" marL="2286000" marR="0" rtl="0" algn="l">
              <a:lnSpc>
                <a:spcPct val="115000"/>
              </a:lnSpc>
              <a:spcBef>
                <a:spcPts val="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5pPr>
            <a:lvl6pPr indent="-317500" lvl="5" marL="2743200" marR="0" rtl="0" algn="l">
              <a:lnSpc>
                <a:spcPct val="115000"/>
              </a:lnSpc>
              <a:spcBef>
                <a:spcPts val="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6pPr>
            <a:lvl7pPr indent="-317500" lvl="6" marL="3200400" marR="0" rtl="0" algn="l">
              <a:lnSpc>
                <a:spcPct val="115000"/>
              </a:lnSpc>
              <a:spcBef>
                <a:spcPts val="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7pPr>
            <a:lvl8pPr indent="-317500" lvl="7" marL="3657600" marR="0" rtl="0" algn="l">
              <a:lnSpc>
                <a:spcPct val="115000"/>
              </a:lnSpc>
              <a:spcBef>
                <a:spcPts val="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8pPr>
            <a:lvl9pPr indent="-317500" lvl="8" marL="4114800" marR="0" rtl="0" algn="l">
              <a:lnSpc>
                <a:spcPct val="115000"/>
              </a:lnSpc>
              <a:spcBef>
                <a:spcPts val="0"/>
              </a:spcBef>
              <a:spcAft>
                <a:spcPts val="0"/>
              </a:spcAft>
              <a:buClr>
                <a:schemeClr val="lt2"/>
              </a:buClr>
              <a:buSzPts val="1400"/>
              <a:buFont typeface="Roboto"/>
              <a:buChar char="■"/>
              <a:defRPr b="0" i="0" sz="1867" u="none" cap="none" strike="noStrike">
                <a:solidFill>
                  <a:schemeClr val="lt2"/>
                </a:solidFill>
                <a:latin typeface="Roboto"/>
                <a:ea typeface="Roboto"/>
                <a:cs typeface="Roboto"/>
                <a:sym typeface="Roboto"/>
              </a:defRPr>
            </a:lvl9pPr>
          </a:lstStyle>
          <a:p/>
        </p:txBody>
      </p:sp>
      <p:sp>
        <p:nvSpPr>
          <p:cNvPr id="12" name="Google Shape;12;p8"/>
          <p:cNvSpPr txBox="1"/>
          <p:nvPr>
            <p:ph idx="12" type="sldNum"/>
          </p:nvPr>
        </p:nvSpPr>
        <p:spPr>
          <a:xfrm>
            <a:off x="136999" y="6265480"/>
            <a:ext cx="731600" cy="5248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1pPr>
            <a:lvl2pPr indent="0" lvl="1"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2pPr>
            <a:lvl3pPr indent="0" lvl="2"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3pPr>
            <a:lvl4pPr indent="0" lvl="3"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4pPr>
            <a:lvl5pPr indent="0" lvl="4"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5pPr>
            <a:lvl6pPr indent="0" lvl="5"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6pPr>
            <a:lvl7pPr indent="0" lvl="6"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7pPr>
            <a:lvl8pPr indent="0" lvl="7"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8pPr>
            <a:lvl9pPr indent="0" lvl="8" marL="0" marR="0" rtl="0" algn="r">
              <a:lnSpc>
                <a:spcPct val="100000"/>
              </a:lnSpc>
              <a:spcBef>
                <a:spcPts val="0"/>
              </a:spcBef>
              <a:spcAft>
                <a:spcPts val="0"/>
              </a:spcAft>
              <a:buClr>
                <a:schemeClr val="lt2"/>
              </a:buClr>
              <a:buSzPts val="1333"/>
              <a:buFont typeface="Roboto"/>
              <a:buNone/>
              <a:defRPr b="0" i="0" sz="1333" u="none" cap="none" strike="noStrike">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13" name="Google Shape;13;p8"/>
          <p:cNvPicPr preferRelativeResize="0"/>
          <p:nvPr/>
        </p:nvPicPr>
        <p:blipFill rotWithShape="1">
          <a:blip r:embed="rId1">
            <a:alphaModFix/>
          </a:blip>
          <a:srcRect b="0" l="0" r="0" t="0"/>
          <a:stretch/>
        </p:blipFill>
        <p:spPr>
          <a:xfrm>
            <a:off x="10295317" y="5163800"/>
            <a:ext cx="2080768" cy="1917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
          <p:cNvSpPr txBox="1"/>
          <p:nvPr>
            <p:ph type="title"/>
          </p:nvPr>
        </p:nvSpPr>
        <p:spPr>
          <a:xfrm>
            <a:off x="1082700" y="1356400"/>
            <a:ext cx="10026600" cy="1350300"/>
          </a:xfrm>
          <a:prstGeom prst="rect">
            <a:avLst/>
          </a:prstGeom>
          <a:noFill/>
          <a:ln>
            <a:noFill/>
          </a:ln>
        </p:spPr>
        <p:txBody>
          <a:bodyPr anchorCtr="0" anchor="ctr" bIns="91425" lIns="91425" spcFirstLastPara="1" rIns="91425" wrap="square" tIns="91425">
            <a:normAutofit/>
          </a:bodyPr>
          <a:lstStyle/>
          <a:p>
            <a:pPr indent="0" lvl="0" marL="0" rtl="0" algn="ctr">
              <a:lnSpc>
                <a:spcPct val="100000"/>
              </a:lnSpc>
              <a:spcBef>
                <a:spcPts val="0"/>
              </a:spcBef>
              <a:spcAft>
                <a:spcPts val="0"/>
              </a:spcAft>
              <a:buSzPts val="4200"/>
              <a:buNone/>
            </a:pPr>
            <a:r>
              <a:rPr lang="en-GB"/>
              <a:t>Kot</a:t>
            </a:r>
            <a:r>
              <a:rPr lang="en-GB"/>
              <a:t>lin Multiplatform Template</a:t>
            </a:r>
            <a:endParaRPr/>
          </a:p>
        </p:txBody>
      </p:sp>
      <p:sp>
        <p:nvSpPr>
          <p:cNvPr id="66" name="Google Shape;66;p1"/>
          <p:cNvSpPr txBox="1"/>
          <p:nvPr/>
        </p:nvSpPr>
        <p:spPr>
          <a:xfrm>
            <a:off x="4315200" y="2857375"/>
            <a:ext cx="3561600" cy="66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3600">
                <a:solidFill>
                  <a:srgbClr val="F9F9F9"/>
                </a:solidFill>
                <a:latin typeface="Roboto"/>
                <a:ea typeface="Roboto"/>
                <a:cs typeface="Roboto"/>
                <a:sym typeface="Roboto"/>
              </a:rPr>
              <a:t>By SK NIYAJ ALI</a:t>
            </a:r>
            <a:endParaRPr sz="3600">
              <a:solidFill>
                <a:srgbClr val="F9F9F9"/>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74068e374e_0_23"/>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Design System and Platform Integration</a:t>
            </a:r>
            <a:endParaRPr/>
          </a:p>
        </p:txBody>
      </p:sp>
      <p:sp>
        <p:nvSpPr>
          <p:cNvPr id="127" name="Google Shape;127;g374068e374e_0_23"/>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The Foundation of Code Sharing</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a:solidFill>
                  <a:schemeClr val="dk2"/>
                </a:solidFill>
                <a:latin typeface="Roboto"/>
                <a:ea typeface="Roboto"/>
                <a:cs typeface="Roboto"/>
                <a:sym typeface="Roboto"/>
              </a:rPr>
              <a:t>The design system module provides comprehensive visual identity and user interface components based on Material Design principles. This module ensures consistent appearance and behavior across all platforms while adapting appropriately to platform-specific design guidelines.</a:t>
            </a:r>
            <a:endParaRPr>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a:solidFill>
                  <a:schemeClr val="dk2"/>
                </a:solidFill>
                <a:latin typeface="Roboto"/>
                <a:ea typeface="Roboto"/>
                <a:cs typeface="Roboto"/>
                <a:sym typeface="Roboto"/>
              </a:rPr>
              <a:t>The system includes responsive layouts that automatically adjust to different screen sizes and device orientations. Applications maintain professional appearance standards on mobile phones, tablets, desktop computers, and web browsers without additional configuration.</a:t>
            </a:r>
            <a:endParaRPr>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Platform Integration Module</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This module manages the complexity of integrating with platform-specific capabilities while providing unified development interfaces. The system handles features such as content sharing, application updates, review prompts, and device-specific functionality.</a:t>
            </a:r>
            <a:endParaRPr>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Developers work with consistent programming interfaces regardless of the target platform. The module automatically provides appropriate implementations for Android system integration, iOS framework access, desktop environment features, and web browser capabilities.</a:t>
            </a:r>
            <a:endParaRPr>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The abstraction layer significantly reduces development complexity while ensuring users receive native platform experiences optimized for their specific devices and operating systems.</a:t>
            </a:r>
            <a:endParaRPr>
              <a:latin typeface="Roboto"/>
              <a:ea typeface="Roboto"/>
              <a:cs typeface="Roboto"/>
              <a:sym typeface="Roboto"/>
            </a:endParaRPr>
          </a:p>
          <a:p>
            <a:pPr indent="0" lvl="0" marL="0" rtl="0" algn="l">
              <a:lnSpc>
                <a:spcPct val="150000"/>
              </a:lnSpc>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374068e374e_0_34"/>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UI Foundation and Analytics Systems</a:t>
            </a:r>
            <a:endParaRPr/>
          </a:p>
        </p:txBody>
      </p:sp>
      <p:sp>
        <p:nvSpPr>
          <p:cNvPr id="133" name="Google Shape;133;g374068e374e_0_34"/>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User Interface Foundation Module</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2"/>
                </a:solidFill>
                <a:latin typeface="Roboto"/>
                <a:ea typeface="Roboto"/>
                <a:cs typeface="Roboto"/>
                <a:sym typeface="Roboto"/>
              </a:rPr>
              <a:t>This module establishes the architectural patterns and development tools necessary for building responsive, maintainable user interfaces. The system implements proven state management patterns that prevent common programming errors while ensuring smooth user experiences across all platforms.</a:t>
            </a:r>
            <a:endParaRPr>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2"/>
                </a:solidFill>
                <a:latin typeface="Roboto"/>
                <a:ea typeface="Roboto"/>
                <a:cs typeface="Roboto"/>
                <a:sym typeface="Roboto"/>
              </a:rPr>
              <a:t>The module includes comprehensive performance monitoring capabilities that identify and resolve interface performance issues before they impact users. Applications built with this foundation maintain responsive performance standards regardless of complexity or data volume.</a:t>
            </a:r>
            <a:endParaRPr>
              <a:solidFill>
                <a:schemeClr val="dk2"/>
              </a:solidFill>
              <a:latin typeface="Roboto"/>
              <a:ea typeface="Roboto"/>
              <a:cs typeface="Roboto"/>
              <a:sym typeface="Roboto"/>
            </a:endParaRPr>
          </a:p>
          <a:p>
            <a:pPr indent="0" lvl="0" marL="0" rtl="0" algn="l">
              <a:lnSpc>
                <a:spcPct val="150000"/>
              </a:lnSpc>
              <a:spcBef>
                <a:spcPts val="1200"/>
              </a:spcBef>
              <a:spcAft>
                <a:spcPts val="0"/>
              </a:spcAft>
              <a:buNone/>
            </a:pPr>
            <a:r>
              <a:t/>
            </a:r>
            <a:endParaRPr sz="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Analytics and Monitoring Module</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The analytics module provides comprehensive application monitoring and user behavior tracking capabilities that function consistently across all supported platforms. The system implements type-safe interfaces that prevent common tracking implementation errors while supporting integration with popular analytics services.</a:t>
            </a:r>
            <a:endParaRPr>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Development teams receive real-time performance metrics, error reporting, and user interaction data that enables informed decision-making and proactive issue resolution. The monitoring capabilities support both technical performance optimization and business intelligence requirements.</a:t>
            </a:r>
            <a:endParaRPr>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The module maintains user privacy standards while providing detailed insights into application usage patterns and performance characteristics across different platforms and user environments.</a:t>
            </a:r>
            <a:endParaRPr>
              <a:latin typeface="Roboto"/>
              <a:ea typeface="Roboto"/>
              <a:cs typeface="Roboto"/>
              <a:sym typeface="Roboto"/>
            </a:endParaRPr>
          </a:p>
          <a:p>
            <a:pPr indent="0" lvl="0" marL="0" rtl="0" algn="l">
              <a:lnSpc>
                <a:spcPct val="150000"/>
              </a:lnSpc>
              <a:spcBef>
                <a:spcPts val="1200"/>
              </a:spcBef>
              <a:spcAft>
                <a:spcPts val="0"/>
              </a:spcAft>
              <a:buNone/>
            </a:pPr>
            <a:r>
              <a:t/>
            </a:r>
            <a:endParaRPr>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740b0920ba_0_26"/>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UI Foundation and Analytics Systems</a:t>
            </a:r>
            <a:endParaRPr/>
          </a:p>
        </p:txBody>
      </p:sp>
      <p:sp>
        <p:nvSpPr>
          <p:cNvPr id="139" name="Google Shape;139;g3740b0920ba_0_26"/>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Roboto"/>
              <a:ea typeface="Roboto"/>
              <a:cs typeface="Roboto"/>
              <a:sym typeface="Roboto"/>
            </a:endParaRPr>
          </a:p>
        </p:txBody>
      </p:sp>
      <p:pic>
        <p:nvPicPr>
          <p:cNvPr id="140" name="Google Shape;140;g3740b0920ba_0_26"/>
          <p:cNvPicPr preferRelativeResize="0"/>
          <p:nvPr/>
        </p:nvPicPr>
        <p:blipFill>
          <a:blip r:embed="rId3">
            <a:alphaModFix/>
          </a:blip>
          <a:stretch>
            <a:fillRect/>
          </a:stretch>
        </p:blipFill>
        <p:spPr>
          <a:xfrm>
            <a:off x="1753175" y="1038125"/>
            <a:ext cx="8753142" cy="518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740b0920ba_0_32"/>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UI Foundation and Analytics Systems</a:t>
            </a:r>
            <a:endParaRPr/>
          </a:p>
        </p:txBody>
      </p:sp>
      <p:sp>
        <p:nvSpPr>
          <p:cNvPr id="146" name="Google Shape;146;g3740b0920ba_0_32"/>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t/>
            </a:r>
            <a:endParaRPr>
              <a:latin typeface="Roboto"/>
              <a:ea typeface="Roboto"/>
              <a:cs typeface="Roboto"/>
              <a:sym typeface="Roboto"/>
            </a:endParaRPr>
          </a:p>
        </p:txBody>
      </p:sp>
      <p:pic>
        <p:nvPicPr>
          <p:cNvPr id="147" name="Google Shape;147;g3740b0920ba_0_32"/>
          <p:cNvPicPr preferRelativeResize="0"/>
          <p:nvPr/>
        </p:nvPicPr>
        <p:blipFill>
          <a:blip r:embed="rId3">
            <a:alphaModFix/>
          </a:blip>
          <a:stretch>
            <a:fillRect/>
          </a:stretch>
        </p:blipFill>
        <p:spPr>
          <a:xfrm>
            <a:off x="1711925" y="1085525"/>
            <a:ext cx="8673050" cy="5132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g3740759ecff_0_0"/>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Type-Safe Navigation</a:t>
            </a:r>
            <a:endParaRPr/>
          </a:p>
        </p:txBody>
      </p:sp>
      <p:sp>
        <p:nvSpPr>
          <p:cNvPr id="153" name="Google Shape;153;g3740759ecff_0_0"/>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Modern Navigation System</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2"/>
                </a:solidFill>
                <a:latin typeface="Roboto"/>
                <a:ea typeface="Roboto"/>
                <a:cs typeface="Roboto"/>
                <a:sym typeface="Roboto"/>
              </a:rPr>
              <a:t> The template implements sophisticated navigation architecture that eliminates common application crashes and user experience issues through type-safe routing mechanisms. This system verifies navigation paths and data transfers during development rather than allowing errors to reach production users.</a:t>
            </a:r>
            <a:endParaRPr>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2"/>
                </a:solidFill>
                <a:latin typeface="Roboto"/>
                <a:ea typeface="Roboto"/>
                <a:cs typeface="Roboto"/>
                <a:sym typeface="Roboto"/>
              </a:rPr>
              <a:t>The navigation framework includes smooth visual transitions that follow platform design guidelines while maintaining consistency across different devices and environments. These transitions enhance perceived application quality and create professional user experiences without requiring additional development effort.</a:t>
            </a:r>
            <a:endParaRPr>
              <a:solidFill>
                <a:schemeClr val="dk2"/>
              </a:solidFill>
              <a:latin typeface="Roboto"/>
              <a:ea typeface="Roboto"/>
              <a:cs typeface="Roboto"/>
              <a:sym typeface="Roboto"/>
            </a:endParaRPr>
          </a:p>
          <a:p>
            <a:pPr indent="0" lvl="0" marL="0" rtl="0" algn="l">
              <a:lnSpc>
                <a:spcPct val="150000"/>
              </a:lnSpc>
              <a:spcBef>
                <a:spcPts val="1200"/>
              </a:spcBef>
              <a:spcAft>
                <a:spcPts val="0"/>
              </a:spcAft>
              <a:buNone/>
            </a:pPr>
            <a:r>
              <a:t/>
            </a:r>
            <a:endParaRPr sz="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Integration Capabilities</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The navigation system provides comprehensive deep link support that enables users to share specific application screens and content across platforms. This capability supports marketing initiatives, customer service workflows, and user engagement strategies while maintaining security and authentication requirements.</a:t>
            </a:r>
            <a:endParaRPr>
              <a:latin typeface="Roboto"/>
              <a:ea typeface="Roboto"/>
              <a:cs typeface="Roboto"/>
              <a:sym typeface="Roboto"/>
            </a:endParaRPr>
          </a:p>
          <a:p>
            <a:pPr indent="0" lvl="0" marL="0" rtl="0" algn="l">
              <a:lnSpc>
                <a:spcPct val="115000"/>
              </a:lnSpc>
              <a:spcBef>
                <a:spcPts val="1200"/>
              </a:spcBef>
              <a:spcAft>
                <a:spcPts val="1200"/>
              </a:spcAft>
              <a:buNone/>
            </a:pPr>
            <a:r>
              <a:rPr lang="en-GB">
                <a:latin typeface="Roboto"/>
                <a:ea typeface="Roboto"/>
                <a:cs typeface="Roboto"/>
                <a:sym typeface="Roboto"/>
              </a:rPr>
              <a:t>The system integrates seamlessly with application state management to ensure that user interface components receive appropriate data regardless of navigation paths. This integration prevents common issues such as outdated information display or data loss during screen transitions.</a:t>
            </a:r>
            <a:endParaRPr>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g3740759ecff_0_25"/>
          <p:cNvSpPr txBox="1"/>
          <p:nvPr>
            <p:ph type="title"/>
          </p:nvPr>
        </p:nvSpPr>
        <p:spPr>
          <a:xfrm>
            <a:off x="1944592" y="2833350"/>
            <a:ext cx="8302800" cy="738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SzPts val="6000"/>
              <a:buNone/>
            </a:pPr>
            <a:r>
              <a:rPr lang="en-GB" sz="6000"/>
              <a:t>THANK YOU!</a:t>
            </a:r>
            <a:endParaRPr sz="6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2"/>
          <p:cNvSpPr txBox="1"/>
          <p:nvPr>
            <p:ph type="title"/>
          </p:nvPr>
        </p:nvSpPr>
        <p:spPr>
          <a:xfrm>
            <a:off x="538164" y="318838"/>
            <a:ext cx="9563781" cy="78818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2700"/>
              <a:buNone/>
            </a:pPr>
            <a:r>
              <a:rPr lang="en-GB"/>
              <a:t>Overview</a:t>
            </a:r>
            <a:endParaRPr/>
          </a:p>
        </p:txBody>
      </p:sp>
      <p:sp>
        <p:nvSpPr>
          <p:cNvPr id="73" name="Google Shape;73;p2"/>
          <p:cNvSpPr txBox="1"/>
          <p:nvPr>
            <p:ph idx="12" type="sldNum"/>
          </p:nvPr>
        </p:nvSpPr>
        <p:spPr>
          <a:xfrm>
            <a:off x="11363900" y="6569028"/>
            <a:ext cx="691528" cy="225208"/>
          </a:xfrm>
          <a:prstGeom prst="rect">
            <a:avLst/>
          </a:prstGeom>
          <a:noFill/>
          <a:ln>
            <a:noFill/>
          </a:ln>
        </p:spPr>
        <p:txBody>
          <a:bodyPr anchorCtr="0" anchor="b" bIns="0" lIns="0" spcFirstLastPara="1" rIns="0" wrap="square" tIns="0">
            <a:noAutofit/>
          </a:bodyPr>
          <a:lstStyle/>
          <a:p>
            <a:pPr indent="0" lvl="0" marL="0" rtl="0" algn="r">
              <a:lnSpc>
                <a:spcPct val="109000"/>
              </a:lnSpc>
              <a:spcBef>
                <a:spcPts val="0"/>
              </a:spcBef>
              <a:spcAft>
                <a:spcPts val="0"/>
              </a:spcAft>
              <a:buClr>
                <a:schemeClr val="dk2"/>
              </a:buClr>
              <a:buSzPts val="1300"/>
              <a:buFont typeface="Arial"/>
              <a:buNone/>
            </a:pPr>
            <a:fld id="{00000000-1234-1234-1234-123412341234}" type="slidenum">
              <a:rPr lang="en-GB"/>
              <a:t>‹#›</a:t>
            </a:fld>
            <a:endParaRPr/>
          </a:p>
        </p:txBody>
      </p:sp>
      <p:sp>
        <p:nvSpPr>
          <p:cNvPr id="74" name="Google Shape;74;p2"/>
          <p:cNvSpPr txBox="1"/>
          <p:nvPr>
            <p:ph idx="1" type="body"/>
          </p:nvPr>
        </p:nvSpPr>
        <p:spPr>
          <a:xfrm>
            <a:off x="538174" y="1510375"/>
            <a:ext cx="10179000" cy="4541700"/>
          </a:xfrm>
          <a:prstGeom prst="rect">
            <a:avLst/>
          </a:prstGeom>
          <a:noFill/>
          <a:ln>
            <a:noFill/>
          </a:ln>
        </p:spPr>
        <p:txBody>
          <a:bodyPr anchorCtr="0" anchor="t" bIns="0" lIns="0" spcFirstLastPara="1" rIns="0" wrap="square" tIns="0">
            <a:noAutofit/>
          </a:bodyPr>
          <a:lstStyle/>
          <a:p>
            <a:pPr indent="-355600" lvl="0" marL="457200" rtl="0" algn="just">
              <a:lnSpc>
                <a:spcPct val="150000"/>
              </a:lnSpc>
              <a:spcBef>
                <a:spcPts val="0"/>
              </a:spcBef>
              <a:spcAft>
                <a:spcPts val="0"/>
              </a:spcAft>
              <a:buClr>
                <a:schemeClr val="lt1"/>
              </a:buClr>
              <a:buSzPts val="2000"/>
              <a:buAutoNum type="arabicPeriod"/>
            </a:pPr>
            <a:r>
              <a:rPr lang="en-GB" sz="2000">
                <a:solidFill>
                  <a:schemeClr val="lt1"/>
                </a:solidFill>
              </a:rPr>
              <a:t>Project Overview</a:t>
            </a:r>
            <a:endParaRPr sz="2000">
              <a:solidFill>
                <a:schemeClr val="lt1"/>
              </a:solidFill>
              <a:latin typeface="Arial"/>
              <a:ea typeface="Arial"/>
              <a:cs typeface="Arial"/>
              <a:sym typeface="Arial"/>
            </a:endParaRPr>
          </a:p>
          <a:p>
            <a:pPr indent="-355600" lvl="0" marL="457200" rtl="0" algn="just">
              <a:lnSpc>
                <a:spcPct val="150000"/>
              </a:lnSpc>
              <a:spcBef>
                <a:spcPts val="0"/>
              </a:spcBef>
              <a:spcAft>
                <a:spcPts val="0"/>
              </a:spcAft>
              <a:buClr>
                <a:schemeClr val="lt1"/>
              </a:buClr>
              <a:buSzPts val="2000"/>
              <a:buFont typeface="Arial"/>
              <a:buAutoNum type="arabicPeriod"/>
            </a:pPr>
            <a:r>
              <a:rPr lang="en-GB" sz="2000">
                <a:solidFill>
                  <a:schemeClr val="lt1"/>
                </a:solidFill>
                <a:latin typeface="Arial"/>
                <a:ea typeface="Arial"/>
                <a:cs typeface="Arial"/>
                <a:sym typeface="Arial"/>
              </a:rPr>
              <a:t>Intelligent Project Synchronization</a:t>
            </a:r>
            <a:endParaRPr sz="2000">
              <a:solidFill>
                <a:schemeClr val="lt1"/>
              </a:solidFill>
              <a:latin typeface="Arial"/>
              <a:ea typeface="Arial"/>
              <a:cs typeface="Arial"/>
              <a:sym typeface="Arial"/>
            </a:endParaRPr>
          </a:p>
          <a:p>
            <a:pPr indent="-355600" lvl="0" marL="457200" rtl="0" algn="just">
              <a:lnSpc>
                <a:spcPct val="150000"/>
              </a:lnSpc>
              <a:spcBef>
                <a:spcPts val="0"/>
              </a:spcBef>
              <a:spcAft>
                <a:spcPts val="0"/>
              </a:spcAft>
              <a:buClr>
                <a:schemeClr val="lt1"/>
              </a:buClr>
              <a:buSzPts val="2000"/>
              <a:buFont typeface="Arial"/>
              <a:buAutoNum type="arabicPeriod"/>
            </a:pPr>
            <a:r>
              <a:rPr lang="en-GB" sz="2000">
                <a:solidFill>
                  <a:schemeClr val="lt1"/>
                </a:solidFill>
                <a:latin typeface="Arial"/>
                <a:ea typeface="Arial"/>
                <a:cs typeface="Arial"/>
                <a:sym typeface="Arial"/>
              </a:rPr>
              <a:t>Automated Security and Key Management</a:t>
            </a:r>
            <a:endParaRPr sz="2000">
              <a:solidFill>
                <a:schemeClr val="lt1"/>
              </a:solidFill>
              <a:latin typeface="Arial"/>
              <a:ea typeface="Arial"/>
              <a:cs typeface="Arial"/>
              <a:sym typeface="Arial"/>
            </a:endParaRPr>
          </a:p>
          <a:p>
            <a:pPr indent="-355600" lvl="0" marL="457200" rtl="0" algn="just">
              <a:lnSpc>
                <a:spcPct val="150000"/>
              </a:lnSpc>
              <a:spcBef>
                <a:spcPts val="0"/>
              </a:spcBef>
              <a:spcAft>
                <a:spcPts val="0"/>
              </a:spcAft>
              <a:buClr>
                <a:schemeClr val="lt1"/>
              </a:buClr>
              <a:buSzPts val="2000"/>
              <a:buFont typeface="Arial"/>
              <a:buAutoNum type="arabicPeriod"/>
            </a:pPr>
            <a:r>
              <a:rPr lang="en-GB" sz="2000">
                <a:solidFill>
                  <a:schemeClr val="lt1"/>
                </a:solidFill>
                <a:latin typeface="Arial"/>
                <a:ea typeface="Arial"/>
                <a:cs typeface="Arial"/>
                <a:sym typeface="Arial"/>
              </a:rPr>
              <a:t>Source Set Hierarchy</a:t>
            </a:r>
            <a:endParaRPr sz="2000">
              <a:solidFill>
                <a:schemeClr val="lt1"/>
              </a:solidFill>
              <a:latin typeface="Arial"/>
              <a:ea typeface="Arial"/>
              <a:cs typeface="Arial"/>
              <a:sym typeface="Arial"/>
            </a:endParaRPr>
          </a:p>
          <a:p>
            <a:pPr indent="-355600" lvl="0" marL="457200" rtl="0" algn="just">
              <a:lnSpc>
                <a:spcPct val="150000"/>
              </a:lnSpc>
              <a:spcBef>
                <a:spcPts val="0"/>
              </a:spcBef>
              <a:spcAft>
                <a:spcPts val="0"/>
              </a:spcAft>
              <a:buClr>
                <a:schemeClr val="lt1"/>
              </a:buClr>
              <a:buSzPts val="2000"/>
              <a:buFont typeface="Arial"/>
              <a:buAutoNum type="arabicPeriod"/>
            </a:pPr>
            <a:r>
              <a:rPr lang="en-GB" sz="2000">
                <a:solidFill>
                  <a:schemeClr val="lt1"/>
                </a:solidFill>
                <a:latin typeface="Arial"/>
                <a:ea typeface="Arial"/>
                <a:cs typeface="Arial"/>
                <a:sym typeface="Arial"/>
              </a:rPr>
              <a:t>Design System and Platform Integration</a:t>
            </a:r>
            <a:endParaRPr sz="2000">
              <a:solidFill>
                <a:schemeClr val="lt1"/>
              </a:solidFill>
              <a:latin typeface="Arial"/>
              <a:ea typeface="Arial"/>
              <a:cs typeface="Arial"/>
              <a:sym typeface="Arial"/>
            </a:endParaRPr>
          </a:p>
          <a:p>
            <a:pPr indent="-355600" lvl="0" marL="457200" rtl="0" algn="just">
              <a:lnSpc>
                <a:spcPct val="150000"/>
              </a:lnSpc>
              <a:spcBef>
                <a:spcPts val="0"/>
              </a:spcBef>
              <a:spcAft>
                <a:spcPts val="0"/>
              </a:spcAft>
              <a:buClr>
                <a:schemeClr val="lt1"/>
              </a:buClr>
              <a:buSzPts val="2000"/>
              <a:buFont typeface="Arial"/>
              <a:buAutoNum type="arabicPeriod"/>
            </a:pPr>
            <a:r>
              <a:rPr lang="en-GB" sz="2000">
                <a:solidFill>
                  <a:schemeClr val="lt1"/>
                </a:solidFill>
                <a:latin typeface="Arial"/>
                <a:ea typeface="Arial"/>
                <a:cs typeface="Arial"/>
                <a:sym typeface="Arial"/>
              </a:rPr>
              <a:t>UI Foundation and Analytics Systems</a:t>
            </a:r>
            <a:endParaRPr sz="2000">
              <a:solidFill>
                <a:schemeClr val="lt1"/>
              </a:solidFill>
              <a:latin typeface="Arial"/>
              <a:ea typeface="Arial"/>
              <a:cs typeface="Arial"/>
              <a:sym typeface="Arial"/>
            </a:endParaRPr>
          </a:p>
          <a:p>
            <a:pPr indent="-355600" lvl="0" marL="457200" rtl="0" algn="just">
              <a:lnSpc>
                <a:spcPct val="150000"/>
              </a:lnSpc>
              <a:spcBef>
                <a:spcPts val="0"/>
              </a:spcBef>
              <a:spcAft>
                <a:spcPts val="0"/>
              </a:spcAft>
              <a:buClr>
                <a:schemeClr val="lt1"/>
              </a:buClr>
              <a:buSzPts val="2000"/>
              <a:buFont typeface="Arial"/>
              <a:buAutoNum type="arabicPeriod"/>
            </a:pPr>
            <a:r>
              <a:rPr lang="en-GB" sz="2000">
                <a:solidFill>
                  <a:schemeClr val="lt1"/>
                </a:solidFill>
                <a:latin typeface="Arial"/>
                <a:ea typeface="Arial"/>
                <a:cs typeface="Arial"/>
                <a:sym typeface="Arial"/>
              </a:rPr>
              <a:t>Type-Safe Navigation</a:t>
            </a:r>
            <a:endParaRPr sz="2000">
              <a:solidFill>
                <a:schemeClr val="lt1"/>
              </a:solidFill>
              <a:latin typeface="Arial"/>
              <a:ea typeface="Arial"/>
              <a:cs typeface="Arial"/>
              <a:sym typeface="Arial"/>
            </a:endParaRPr>
          </a:p>
          <a:p>
            <a:pPr indent="-355600" lvl="0" marL="457200" rtl="0" algn="just">
              <a:lnSpc>
                <a:spcPct val="150000"/>
              </a:lnSpc>
              <a:spcBef>
                <a:spcPts val="0"/>
              </a:spcBef>
              <a:spcAft>
                <a:spcPts val="0"/>
              </a:spcAft>
              <a:buClr>
                <a:schemeClr val="lt1"/>
              </a:buClr>
              <a:buSzPts val="2000"/>
              <a:buFont typeface="Arial"/>
              <a:buAutoNum type="arabicPeriod"/>
            </a:pPr>
            <a:r>
              <a:rPr lang="en-GB" sz="2000">
                <a:solidFill>
                  <a:schemeClr val="lt1"/>
                </a:solidFill>
                <a:latin typeface="Arial"/>
                <a:ea typeface="Arial"/>
                <a:cs typeface="Arial"/>
                <a:sym typeface="Arial"/>
              </a:rPr>
              <a:t>Recap &amp; Conclusion</a:t>
            </a:r>
            <a:endParaRPr sz="2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3"/>
          <p:cNvSpPr txBox="1"/>
          <p:nvPr>
            <p:ph type="title"/>
          </p:nvPr>
        </p:nvSpPr>
        <p:spPr>
          <a:xfrm>
            <a:off x="653667" y="310450"/>
            <a:ext cx="8302800" cy="1191300"/>
          </a:xfrm>
          <a:prstGeom prst="rect">
            <a:avLst/>
          </a:prstGeom>
          <a:noFill/>
          <a:ln>
            <a:noFill/>
          </a:ln>
        </p:spPr>
        <p:txBody>
          <a:bodyPr anchorCtr="0" anchor="ctr" bIns="91425" lIns="91425" spcFirstLastPara="1" rIns="91425" wrap="square" tIns="91425">
            <a:spAutoFit/>
          </a:bodyPr>
          <a:lstStyle/>
          <a:p>
            <a:pPr indent="0" lvl="0" marL="0" rtl="0" algn="l">
              <a:lnSpc>
                <a:spcPct val="115000"/>
              </a:lnSpc>
              <a:spcBef>
                <a:spcPts val="0"/>
              </a:spcBef>
              <a:spcAft>
                <a:spcPts val="0"/>
              </a:spcAft>
              <a:buSzPts val="6000"/>
              <a:buNone/>
            </a:pPr>
            <a:r>
              <a:rPr lang="en-GB" sz="3600"/>
              <a:t>KMP Multi-Module Project Generator</a:t>
            </a:r>
            <a:endParaRPr sz="3600"/>
          </a:p>
          <a:p>
            <a:pPr indent="0" lvl="0" marL="0" rtl="0" algn="l">
              <a:lnSpc>
                <a:spcPct val="115000"/>
              </a:lnSpc>
              <a:spcBef>
                <a:spcPts val="0"/>
              </a:spcBef>
              <a:spcAft>
                <a:spcPts val="0"/>
              </a:spcAft>
              <a:buSzPts val="6000"/>
              <a:buNone/>
            </a:pPr>
            <a:r>
              <a:rPr lang="en-GB" sz="2400"/>
              <a:t>One Codebase, Four Platforms</a:t>
            </a:r>
            <a:endParaRPr sz="2400"/>
          </a:p>
        </p:txBody>
      </p:sp>
      <p:sp>
        <p:nvSpPr>
          <p:cNvPr id="80" name="Google Shape;80;p3"/>
          <p:cNvSpPr txBox="1"/>
          <p:nvPr/>
        </p:nvSpPr>
        <p:spPr>
          <a:xfrm>
            <a:off x="748050" y="1925950"/>
            <a:ext cx="10474800" cy="3862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rgbClr val="F9F9F9"/>
                </a:solidFill>
                <a:latin typeface="Roboto"/>
                <a:ea typeface="Roboto"/>
                <a:cs typeface="Roboto"/>
                <a:sym typeface="Roboto"/>
              </a:rPr>
              <a:t>Project Overview</a:t>
            </a:r>
            <a:endParaRPr sz="1800">
              <a:solidFill>
                <a:srgbClr val="F9F9F9"/>
              </a:solidFill>
              <a:latin typeface="Roboto"/>
              <a:ea typeface="Roboto"/>
              <a:cs typeface="Roboto"/>
              <a:sym typeface="Roboto"/>
            </a:endParaRPr>
          </a:p>
          <a:p>
            <a:pPr indent="0" lvl="0" marL="0" rtl="0" algn="l">
              <a:lnSpc>
                <a:spcPct val="150000"/>
              </a:lnSpc>
              <a:spcBef>
                <a:spcPts val="0"/>
              </a:spcBef>
              <a:spcAft>
                <a:spcPts val="0"/>
              </a:spcAft>
              <a:buNone/>
            </a:pPr>
            <a:r>
              <a:rPr lang="en-GB" sz="1600">
                <a:solidFill>
                  <a:srgbClr val="F9F9F9"/>
                </a:solidFill>
                <a:latin typeface="Roboto"/>
                <a:ea typeface="Roboto"/>
                <a:cs typeface="Roboto"/>
                <a:sym typeface="Roboto"/>
              </a:rPr>
              <a:t>The KMP Multi-Module Project Generator provides a comprehensive foundation for building cross-platform applications using Kotlin Multiplatform technology. This template enables development teams to create applications that run natively on Android, iOS, Desktop, and Web platforms from a single shared codebase.</a:t>
            </a:r>
            <a:endParaRPr sz="1600">
              <a:solidFill>
                <a:srgbClr val="F9F9F9"/>
              </a:solidFill>
              <a:latin typeface="Roboto"/>
              <a:ea typeface="Roboto"/>
              <a:cs typeface="Roboto"/>
              <a:sym typeface="Roboto"/>
            </a:endParaRPr>
          </a:p>
          <a:p>
            <a:pPr indent="0" lvl="0" marL="0" rtl="0" algn="l">
              <a:lnSpc>
                <a:spcPct val="150000"/>
              </a:lnSpc>
              <a:spcBef>
                <a:spcPts val="0"/>
              </a:spcBef>
              <a:spcAft>
                <a:spcPts val="0"/>
              </a:spcAft>
              <a:buNone/>
            </a:pPr>
            <a:r>
              <a:t/>
            </a:r>
            <a:endParaRPr sz="1600">
              <a:solidFill>
                <a:srgbClr val="F9F9F9"/>
              </a:solidFill>
              <a:latin typeface="Roboto"/>
              <a:ea typeface="Roboto"/>
              <a:cs typeface="Roboto"/>
              <a:sym typeface="Roboto"/>
            </a:endParaRPr>
          </a:p>
          <a:p>
            <a:pPr indent="0" lvl="0" marL="0" rtl="0" algn="l">
              <a:lnSpc>
                <a:spcPct val="150000"/>
              </a:lnSpc>
              <a:spcBef>
                <a:spcPts val="0"/>
              </a:spcBef>
              <a:spcAft>
                <a:spcPts val="0"/>
              </a:spcAft>
              <a:buNone/>
            </a:pPr>
            <a:r>
              <a:rPr lang="en-GB" sz="1800">
                <a:solidFill>
                  <a:srgbClr val="F9F9F9"/>
                </a:solidFill>
                <a:latin typeface="Roboto"/>
                <a:ea typeface="Roboto"/>
                <a:cs typeface="Roboto"/>
                <a:sym typeface="Roboto"/>
              </a:rPr>
              <a:t>Key Capabilities</a:t>
            </a:r>
            <a:endParaRPr sz="1800">
              <a:solidFill>
                <a:srgbClr val="F9F9F9"/>
              </a:solidFill>
              <a:latin typeface="Roboto"/>
              <a:ea typeface="Roboto"/>
              <a:cs typeface="Roboto"/>
              <a:sym typeface="Roboto"/>
            </a:endParaRPr>
          </a:p>
          <a:p>
            <a:pPr indent="0" lvl="0" marL="0" rtl="0" algn="l">
              <a:lnSpc>
                <a:spcPct val="150000"/>
              </a:lnSpc>
              <a:spcBef>
                <a:spcPts val="0"/>
              </a:spcBef>
              <a:spcAft>
                <a:spcPts val="0"/>
              </a:spcAft>
              <a:buNone/>
            </a:pPr>
            <a:r>
              <a:rPr lang="en-GB" sz="1600">
                <a:solidFill>
                  <a:srgbClr val="F9F9F9"/>
                </a:solidFill>
                <a:latin typeface="Roboto"/>
                <a:ea typeface="Roboto"/>
                <a:cs typeface="Roboto"/>
                <a:sym typeface="Roboto"/>
              </a:rPr>
              <a:t>The template includes production-ready configurations for continuous integration, automated testing, and deployment workflows. Development teams can begin building features immediately without spending weeks configuring build systems and project infrastructure.</a:t>
            </a:r>
            <a:endParaRPr sz="1600">
              <a:solidFill>
                <a:srgbClr val="F9F9F9"/>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7"/>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Intelligent Project Synchronization</a:t>
            </a:r>
            <a:endParaRPr/>
          </a:p>
        </p:txBody>
      </p:sp>
      <p:sp>
        <p:nvSpPr>
          <p:cNvPr id="86" name="Google Shape;86;p7"/>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Directory Synchronization System</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2"/>
                </a:solidFill>
                <a:latin typeface="Roboto"/>
                <a:ea typeface="Roboto"/>
                <a:cs typeface="Roboto"/>
                <a:sym typeface="Roboto"/>
              </a:rPr>
              <a:t>The template includes sophisticated synchronization capabilities that enable projects to incorporate upstream improvements while preserving custom business logic and configurations. This system addresses the challenge of maintaining current template benefits without disrupting project-specific development work.</a:t>
            </a:r>
            <a:endParaRPr>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solidFill>
                  <a:schemeClr val="dk2"/>
                </a:solidFill>
                <a:latin typeface="Roboto"/>
                <a:ea typeface="Roboto"/>
                <a:cs typeface="Roboto"/>
                <a:sym typeface="Roboto"/>
              </a:rPr>
              <a:t>The synchronization tool analyzes project structure to distinguish between template infrastructure and custom application code. During updates, the system applies template improvements while carefully preserving business-specific modifications and customizations.</a:t>
            </a:r>
            <a:endParaRPr>
              <a:solidFill>
                <a:schemeClr val="dk2"/>
              </a:solidFill>
              <a:latin typeface="Roboto"/>
              <a:ea typeface="Roboto"/>
              <a:cs typeface="Roboto"/>
              <a:sym typeface="Roboto"/>
            </a:endParaRPr>
          </a:p>
          <a:p>
            <a:pPr indent="0" lvl="0" marL="0" rtl="0" algn="l">
              <a:lnSpc>
                <a:spcPct val="150000"/>
              </a:lnSpc>
              <a:spcBef>
                <a:spcPts val="1200"/>
              </a:spcBef>
              <a:spcAft>
                <a:spcPts val="0"/>
              </a:spcAft>
              <a:buNone/>
            </a:pPr>
            <a:r>
              <a:t/>
            </a:r>
            <a:endParaRPr sz="6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50000"/>
              </a:lnSpc>
              <a:spcBef>
                <a:spcPts val="120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a:p>
            <a:pPr indent="0" lvl="0" marL="0" rtl="0" algn="l">
              <a:lnSpc>
                <a:spcPct val="150000"/>
              </a:lnSpc>
              <a:spcBef>
                <a:spcPts val="0"/>
              </a:spcBef>
              <a:spcAft>
                <a:spcPts val="0"/>
              </a:spcAft>
              <a:buNone/>
            </a:pPr>
            <a:r>
              <a:t/>
            </a:r>
            <a:endParaRPr>
              <a:latin typeface="Roboto"/>
              <a:ea typeface="Roboto"/>
              <a:cs typeface="Roboto"/>
              <a:sym typeface="Roboto"/>
            </a:endParaRPr>
          </a:p>
        </p:txBody>
      </p:sp>
      <p:pic>
        <p:nvPicPr>
          <p:cNvPr id="87" name="Google Shape;87;p7"/>
          <p:cNvPicPr preferRelativeResize="0"/>
          <p:nvPr/>
        </p:nvPicPr>
        <p:blipFill>
          <a:blip r:embed="rId3">
            <a:alphaModFix/>
          </a:blip>
          <a:stretch>
            <a:fillRect/>
          </a:stretch>
        </p:blipFill>
        <p:spPr>
          <a:xfrm>
            <a:off x="515650" y="3331025"/>
            <a:ext cx="5300751" cy="28872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740b0920ba_0_6"/>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Intelligent Project Synchronization</a:t>
            </a:r>
            <a:endParaRPr/>
          </a:p>
        </p:txBody>
      </p:sp>
      <p:sp>
        <p:nvSpPr>
          <p:cNvPr id="93" name="Google Shape;93;g3740b0920ba_0_6"/>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Smart Integration Process</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The tool creates dedicated review branches that allow development teams to examine proposed changes before integration. This approach ensures that updates can be tested thoroughly and applied selectively based on project requirements and compatibility considerations.</a:t>
            </a:r>
            <a:endParaRPr>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The synchronization process handles merge conflicts intelligently and provides detailed reports of proposed changes. Development teams maintain full control over which improvements to incorporate while benefiting from ongoing template enhancements and security updates.</a:t>
            </a:r>
            <a:endParaRPr>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This capability allows projects to remain current with template evolution while protecting investment in custom functionality and business-specific implementations.</a:t>
            </a:r>
            <a:endParaRPr>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50000"/>
              </a:lnSpc>
              <a:spcBef>
                <a:spcPts val="1200"/>
              </a:spcBef>
              <a:spcAft>
                <a:spcPts val="0"/>
              </a:spcAft>
              <a:buNone/>
            </a:pPr>
            <a:r>
              <a:t/>
            </a:r>
            <a:endParaRPr>
              <a:latin typeface="Roboto"/>
              <a:ea typeface="Roboto"/>
              <a:cs typeface="Roboto"/>
              <a:sym typeface="Roboto"/>
            </a:endParaRPr>
          </a:p>
        </p:txBody>
      </p:sp>
      <p:pic>
        <p:nvPicPr>
          <p:cNvPr id="94" name="Google Shape;94;g3740b0920ba_0_6"/>
          <p:cNvPicPr preferRelativeResize="0"/>
          <p:nvPr/>
        </p:nvPicPr>
        <p:blipFill>
          <a:blip r:embed="rId3">
            <a:alphaModFix/>
          </a:blip>
          <a:stretch>
            <a:fillRect/>
          </a:stretch>
        </p:blipFill>
        <p:spPr>
          <a:xfrm>
            <a:off x="461875" y="3610575"/>
            <a:ext cx="5096724" cy="260765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740759ecff_0_15"/>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Automated Security and Keystore Management</a:t>
            </a:r>
            <a:endParaRPr/>
          </a:p>
        </p:txBody>
      </p:sp>
      <p:sp>
        <p:nvSpPr>
          <p:cNvPr id="100" name="Google Shape;100;g3740759ecff_0_15"/>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Keystore Management System</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a:solidFill>
                  <a:schemeClr val="dk2"/>
                </a:solidFill>
                <a:latin typeface="Roboto"/>
                <a:ea typeface="Roboto"/>
                <a:cs typeface="Roboto"/>
                <a:sym typeface="Roboto"/>
              </a:rPr>
              <a:t>The template includes comprehensive automation for Android application signing and certificate management. This system eliminates the complex manual processes traditionally required for secure application deployment while ensuring compliance with Google Play Store requirements.</a:t>
            </a:r>
            <a:endParaRPr>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a:solidFill>
                  <a:schemeClr val="dk2"/>
                </a:solidFill>
                <a:latin typeface="Roboto"/>
                <a:ea typeface="Roboto"/>
                <a:cs typeface="Roboto"/>
                <a:sym typeface="Roboto"/>
              </a:rPr>
              <a:t>The keystore management tool automatically generates both development and production certificates with appropriate security configurations. The system converts certificates to formats required by continuous integration pipelines and manages them as encrypted secrets within repository workflows.</a:t>
            </a:r>
            <a:endParaRPr>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6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50000"/>
              </a:lnSpc>
              <a:spcBef>
                <a:spcPts val="1200"/>
              </a:spcBef>
              <a:spcAft>
                <a:spcPts val="0"/>
              </a:spcAft>
              <a:buNone/>
            </a:pPr>
            <a:r>
              <a:t/>
            </a:r>
            <a:endParaRPr>
              <a:latin typeface="Roboto"/>
              <a:ea typeface="Roboto"/>
              <a:cs typeface="Roboto"/>
              <a:sym typeface="Roboto"/>
            </a:endParaRPr>
          </a:p>
        </p:txBody>
      </p:sp>
      <p:pic>
        <p:nvPicPr>
          <p:cNvPr id="101" name="Google Shape;101;g3740759ecff_0_15"/>
          <p:cNvPicPr preferRelativeResize="0"/>
          <p:nvPr/>
        </p:nvPicPr>
        <p:blipFill>
          <a:blip r:embed="rId3">
            <a:alphaModFix/>
          </a:blip>
          <a:stretch>
            <a:fillRect/>
          </a:stretch>
        </p:blipFill>
        <p:spPr>
          <a:xfrm>
            <a:off x="525950" y="3850100"/>
            <a:ext cx="4836700" cy="24303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740b0920ba_0_13"/>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Automated Security and Keystore Management</a:t>
            </a:r>
            <a:endParaRPr/>
          </a:p>
        </p:txBody>
      </p:sp>
      <p:sp>
        <p:nvSpPr>
          <p:cNvPr id="107" name="Google Shape;107;g3740b0920ba_0_13"/>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Security Integration</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The tool integrates seamlessly with GitHub Actions and other continuous integration systems to provide secure, automated deployment capabilities. Development teams can deploy applications to production environments without manually handling sensitive certificate files or exposing security credentials in build configurations.</a:t>
            </a:r>
            <a:endParaRPr>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This automation significantly reduces the time required for initial project setup while eliminating common security vulnerabilities associated with manual certificate management processes.</a:t>
            </a:r>
            <a:endParaRPr>
              <a:latin typeface="Roboto"/>
              <a:ea typeface="Roboto"/>
              <a:cs typeface="Roboto"/>
              <a:sym typeface="Roboto"/>
            </a:endParaRPr>
          </a:p>
          <a:p>
            <a:pPr indent="0" lvl="0" marL="0" rtl="0" algn="l">
              <a:lnSpc>
                <a:spcPct val="150000"/>
              </a:lnSpc>
              <a:spcBef>
                <a:spcPts val="1200"/>
              </a:spcBef>
              <a:spcAft>
                <a:spcPts val="0"/>
              </a:spcAft>
              <a:buNone/>
            </a:pPr>
            <a:r>
              <a:t/>
            </a:r>
            <a:endParaRPr>
              <a:latin typeface="Roboto"/>
              <a:ea typeface="Roboto"/>
              <a:cs typeface="Roboto"/>
              <a:sym typeface="Roboto"/>
            </a:endParaRPr>
          </a:p>
        </p:txBody>
      </p:sp>
      <p:pic>
        <p:nvPicPr>
          <p:cNvPr id="108" name="Google Shape;108;g3740b0920ba_0_13"/>
          <p:cNvPicPr preferRelativeResize="0"/>
          <p:nvPr/>
        </p:nvPicPr>
        <p:blipFill>
          <a:blip r:embed="rId3">
            <a:alphaModFix/>
          </a:blip>
          <a:stretch>
            <a:fillRect/>
          </a:stretch>
        </p:blipFill>
        <p:spPr>
          <a:xfrm>
            <a:off x="481200" y="3310400"/>
            <a:ext cx="3282973" cy="300102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74068e374e_0_45"/>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Source Set Hierarchy</a:t>
            </a:r>
            <a:endParaRPr/>
          </a:p>
        </p:txBody>
      </p:sp>
      <p:sp>
        <p:nvSpPr>
          <p:cNvPr id="114" name="Google Shape;114;g374068e374e_0_45"/>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The Foundation of Code Sharing</a:t>
            </a:r>
            <a:endParaRPr sz="18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a:solidFill>
                  <a:schemeClr val="dk2"/>
                </a:solidFill>
                <a:latin typeface="Roboto"/>
                <a:ea typeface="Roboto"/>
                <a:cs typeface="Roboto"/>
                <a:sym typeface="Roboto"/>
              </a:rPr>
              <a:t>The template implements a sophisticated source set hierarchy that organizes code based on platform characteristics and capabilities. This system enables efficient code sharing while maintaining the flexibility to provide platform-specific implementations when necessary.</a:t>
            </a:r>
            <a:endParaRPr>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t/>
            </a:r>
            <a:endParaRPr sz="600">
              <a:solidFill>
                <a:schemeClr val="dk2"/>
              </a:solidFill>
              <a:latin typeface="Roboto"/>
              <a:ea typeface="Roboto"/>
              <a:cs typeface="Roboto"/>
              <a:sym typeface="Roboto"/>
            </a:endParaRPr>
          </a:p>
          <a:p>
            <a:pPr indent="0" lvl="0" marL="0" rtl="0" algn="l">
              <a:lnSpc>
                <a:spcPct val="150000"/>
              </a:lnSpc>
              <a:spcBef>
                <a:spcPts val="0"/>
              </a:spcBef>
              <a:spcAft>
                <a:spcPts val="0"/>
              </a:spcAft>
              <a:buNone/>
            </a:pPr>
            <a:r>
              <a:rPr lang="en-GB" sz="1800">
                <a:solidFill>
                  <a:schemeClr val="dk2"/>
                </a:solidFill>
                <a:latin typeface="Roboto"/>
                <a:ea typeface="Roboto"/>
                <a:cs typeface="Roboto"/>
                <a:sym typeface="Roboto"/>
              </a:rPr>
              <a:t>How the Hierarchy Works</a:t>
            </a:r>
            <a:endParaRPr sz="1800">
              <a:solidFill>
                <a:schemeClr val="dk2"/>
              </a:solidFill>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Code organization follows a hierarchical structure where shared functionality resides at higher levels and platform-specific implementations exist at lower levels. The system automatically makes code available to appropriate platforms based on their position in the hierarchy.</a:t>
            </a:r>
            <a:endParaRPr>
              <a:latin typeface="Roboto"/>
              <a:ea typeface="Roboto"/>
              <a:cs typeface="Roboto"/>
              <a:sym typeface="Roboto"/>
            </a:endParaRPr>
          </a:p>
          <a:p>
            <a:pPr indent="0" lvl="0" marL="0" rtl="0" algn="l">
              <a:lnSpc>
                <a:spcPct val="115000"/>
              </a:lnSpc>
              <a:spcBef>
                <a:spcPts val="1200"/>
              </a:spcBef>
              <a:spcAft>
                <a:spcPts val="0"/>
              </a:spcAft>
              <a:buNone/>
            </a:pPr>
            <a:r>
              <a:rPr b="1" lang="en-GB">
                <a:latin typeface="Roboto"/>
                <a:ea typeface="Roboto"/>
                <a:cs typeface="Roboto"/>
                <a:sym typeface="Roboto"/>
              </a:rPr>
              <a:t>Common Foundation</a:t>
            </a:r>
            <a:r>
              <a:rPr lang="en-GB">
                <a:latin typeface="Roboto"/>
                <a:ea typeface="Roboto"/>
                <a:cs typeface="Roboto"/>
                <a:sym typeface="Roboto"/>
              </a:rPr>
              <a:t>: Core business logic, data models, and shared utilities that work across all platforms</a:t>
            </a:r>
            <a:endParaRPr>
              <a:latin typeface="Roboto"/>
              <a:ea typeface="Roboto"/>
              <a:cs typeface="Roboto"/>
              <a:sym typeface="Roboto"/>
            </a:endParaRPr>
          </a:p>
          <a:p>
            <a:pPr indent="0" lvl="0" marL="0" rtl="0" algn="l">
              <a:lnSpc>
                <a:spcPct val="115000"/>
              </a:lnSpc>
              <a:spcBef>
                <a:spcPts val="1200"/>
              </a:spcBef>
              <a:spcAft>
                <a:spcPts val="0"/>
              </a:spcAft>
              <a:buNone/>
            </a:pPr>
            <a:r>
              <a:rPr b="1" lang="en-GB">
                <a:latin typeface="Roboto"/>
                <a:ea typeface="Roboto"/>
                <a:cs typeface="Roboto"/>
                <a:sym typeface="Roboto"/>
              </a:rPr>
              <a:t>Platform Groups</a:t>
            </a:r>
            <a:r>
              <a:rPr lang="en-GB">
                <a:latin typeface="Roboto"/>
                <a:ea typeface="Roboto"/>
                <a:cs typeface="Roboto"/>
                <a:sym typeface="Roboto"/>
              </a:rPr>
              <a:t>: Intermediate layers that group platforms with similar characteristics and capabilities</a:t>
            </a:r>
            <a:endParaRPr>
              <a:latin typeface="Roboto"/>
              <a:ea typeface="Roboto"/>
              <a:cs typeface="Roboto"/>
              <a:sym typeface="Roboto"/>
            </a:endParaRPr>
          </a:p>
          <a:p>
            <a:pPr indent="0" lvl="0" marL="0" rtl="0" algn="l">
              <a:lnSpc>
                <a:spcPct val="115000"/>
              </a:lnSpc>
              <a:spcBef>
                <a:spcPts val="1200"/>
              </a:spcBef>
              <a:spcAft>
                <a:spcPts val="0"/>
              </a:spcAft>
              <a:buNone/>
            </a:pPr>
            <a:r>
              <a:rPr b="1" lang="en-GB">
                <a:latin typeface="Roboto"/>
                <a:ea typeface="Roboto"/>
                <a:cs typeface="Roboto"/>
                <a:sym typeface="Roboto"/>
              </a:rPr>
              <a:t>Specific Implementations</a:t>
            </a:r>
            <a:r>
              <a:rPr lang="en-GB">
                <a:latin typeface="Roboto"/>
                <a:ea typeface="Roboto"/>
                <a:cs typeface="Roboto"/>
                <a:sym typeface="Roboto"/>
              </a:rPr>
              <a:t>: Platform-targeted code that provides native functionality and optimizations</a:t>
            </a:r>
            <a:endParaRPr>
              <a:latin typeface="Roboto"/>
              <a:ea typeface="Roboto"/>
              <a:cs typeface="Roboto"/>
              <a:sym typeface="Roboto"/>
            </a:endParaRPr>
          </a:p>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15000"/>
              </a:lnSpc>
              <a:spcBef>
                <a:spcPts val="1200"/>
              </a:spcBef>
              <a:spcAft>
                <a:spcPts val="0"/>
              </a:spcAft>
              <a:buNone/>
            </a:pPr>
            <a:r>
              <a:rPr lang="en-GB">
                <a:latin typeface="Roboto"/>
                <a:ea typeface="Roboto"/>
                <a:cs typeface="Roboto"/>
                <a:sym typeface="Roboto"/>
              </a:rPr>
              <a:t>This approach eliminates code duplication while preserving the ability to optimize for specific platform requirements and user experience standards.</a:t>
            </a:r>
            <a:endParaRPr>
              <a:latin typeface="Roboto"/>
              <a:ea typeface="Roboto"/>
              <a:cs typeface="Roboto"/>
              <a:sym typeface="Roboto"/>
            </a:endParaRPr>
          </a:p>
          <a:p>
            <a:pPr indent="0" lvl="0" marL="0" rtl="0" algn="l">
              <a:lnSpc>
                <a:spcPct val="150000"/>
              </a:lnSpc>
              <a:spcBef>
                <a:spcPts val="1200"/>
              </a:spcBef>
              <a:spcAft>
                <a:spcPts val="0"/>
              </a:spcAft>
              <a:buNone/>
            </a:pPr>
            <a:r>
              <a:t/>
            </a:r>
            <a:endParaRPr sz="18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3740b0920ba_0_20"/>
          <p:cNvSpPr txBox="1"/>
          <p:nvPr>
            <p:ph type="title"/>
          </p:nvPr>
        </p:nvSpPr>
        <p:spPr>
          <a:xfrm>
            <a:off x="357450" y="0"/>
            <a:ext cx="11477100" cy="8037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1800"/>
              <a:buNone/>
            </a:pPr>
            <a:r>
              <a:rPr lang="en-GB"/>
              <a:t>Source Set Hierarchy</a:t>
            </a:r>
            <a:endParaRPr/>
          </a:p>
        </p:txBody>
      </p:sp>
      <p:sp>
        <p:nvSpPr>
          <p:cNvPr id="120" name="Google Shape;120;g3740b0920ba_0_20"/>
          <p:cNvSpPr txBox="1"/>
          <p:nvPr/>
        </p:nvSpPr>
        <p:spPr>
          <a:xfrm>
            <a:off x="357450" y="1038125"/>
            <a:ext cx="11477100" cy="5180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a:latin typeface="Roboto"/>
              <a:ea typeface="Roboto"/>
              <a:cs typeface="Roboto"/>
              <a:sym typeface="Roboto"/>
            </a:endParaRPr>
          </a:p>
          <a:p>
            <a:pPr indent="0" lvl="0" marL="0" rtl="0" algn="l">
              <a:lnSpc>
                <a:spcPct val="150000"/>
              </a:lnSpc>
              <a:spcBef>
                <a:spcPts val="1200"/>
              </a:spcBef>
              <a:spcAft>
                <a:spcPts val="0"/>
              </a:spcAft>
              <a:buNone/>
            </a:pPr>
            <a:r>
              <a:t/>
            </a:r>
            <a:endParaRPr sz="1800">
              <a:solidFill>
                <a:schemeClr val="dk2"/>
              </a:solidFill>
              <a:latin typeface="Roboto"/>
              <a:ea typeface="Roboto"/>
              <a:cs typeface="Roboto"/>
              <a:sym typeface="Roboto"/>
            </a:endParaRPr>
          </a:p>
        </p:txBody>
      </p:sp>
      <p:pic>
        <p:nvPicPr>
          <p:cNvPr id="121" name="Google Shape;121;g3740b0920ba_0_20"/>
          <p:cNvPicPr preferRelativeResize="0"/>
          <p:nvPr/>
        </p:nvPicPr>
        <p:blipFill>
          <a:blip r:embed="rId3">
            <a:alphaModFix/>
          </a:blip>
          <a:stretch>
            <a:fillRect/>
          </a:stretch>
        </p:blipFill>
        <p:spPr>
          <a:xfrm>
            <a:off x="1392225" y="1237525"/>
            <a:ext cx="9405251" cy="492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2024-07-16T07:08:49Z</dcterms:created>
  <dc:creator>David Higgins</dc:creator>
</cp:coreProperties>
</file>