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9FF-C611-FD09-31B0-8473E64B2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763C-C096-858F-7773-1102A8AF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58F7-C5BB-C93A-9474-761126B3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ECFD-D07A-4ABA-3FAE-11858A50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6F19-84B3-8B01-5355-F45F0539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AD2F-09E6-9576-137B-5B4D7D3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2F569-A798-51E5-AC60-4DC267ED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0327-2D7B-C6FF-D721-8C0FA95C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DBC5-E0FE-9D38-A2CC-BCFC50B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B64C-4F3C-308E-03C7-F99E2FE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36C7F-7857-D3D8-6261-0FFF2D48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CBB75-2B67-F695-AC8F-3491131F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DF882-354E-F078-3C57-9DF7A655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976D-B2F5-A932-E690-AAF6A413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291E-7755-D27A-63F1-D333156A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2892-3D3F-7A6A-0925-AE26CD52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86D2-C89B-21D8-6524-F7ECA1FE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0350-D505-E1C7-DF31-42962994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CAD7-4660-AB9A-AD24-F980BA9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6648-1FDB-41A3-EE43-4685B6F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600A-15C1-8752-0490-712794BA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4B6B-7720-7AFA-8D24-E2220FD0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CA40-A696-2E7B-5F0C-7BDD7BA0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5289-6C7F-8263-8F5D-6EDE326D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78E8D-2DDB-BEF2-F3B1-E84FA0A3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712A-7058-4759-F1E8-79544FE9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CC4F-207D-78BE-450B-27D2995F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1189-F092-BC81-D5F7-C1A3239E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81C8-16D4-80F0-2845-1D3BE96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D061-1A2B-B8DB-2234-B6D49801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8C753-497F-B360-4691-4213AE9F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98B-A5B7-A297-C962-C4C3F5D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619B-D2FA-DB6D-E7A8-A1272AA5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933D-75D1-4823-7A0B-BAC9A04C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3CC23-39A1-3CD1-61A7-879CA195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6CFFA-E81C-6389-A108-5AA3441A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E41D8-7953-ABE5-25B1-F9A53437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93AD9-96BF-FDCC-00EE-EC63D1F8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34908-63DD-BB07-6D87-DC1823AB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A7A4-8440-A9E4-2A05-B1D9392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FC022-DFE1-E073-C652-43BEB46D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AD77-57F3-A03D-F220-C682BC8F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F9816-7616-E751-ABD3-5780B89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5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8F666-D48F-0448-C1D6-F58C9569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5584B-3A77-7F4A-48E4-C0A1607E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0B12-5EE9-A2E3-4383-EAABEDD9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6E0-6EB2-ACE4-8819-86150D3D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4207-98CE-D579-44D3-6557097B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CDDF9-D264-70A2-0362-CB0696ECA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0A846-1745-D0BC-3207-8D25392D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5E0B8-CBEC-5B97-66EF-A2170BB6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C580-60EF-295B-A685-144BEF7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8B48-278D-A267-BA13-3781906B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27E65-892D-8654-4C32-7D7FF705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8461C-0D2F-9AF0-BAC5-7F4A4FD99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C27BD-9744-B8D6-2483-91537FE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D145-BFC8-8C0E-63F2-8793321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5DC1-240F-18EE-711C-E4C62DE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B1061-8303-9A29-B56C-B628CD6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00DC4-540F-281C-B652-08220F98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F3E0-B3E6-C34C-719F-A3020082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C807-1B13-4E43-852F-BA1DE990CF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B0E2-9207-6720-1DDD-01154A11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C963-E5BD-05CB-2A60-8019BAA5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4FAF-C896-4821-B1B4-B52CD8B54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965-105C-8D2F-FB2E-8586AAC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302" y="569626"/>
            <a:ext cx="3717560" cy="116923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366EA-EDCE-8C42-53B7-D2EFD8AF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31" y="2523968"/>
            <a:ext cx="6105993" cy="29493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 am </a:t>
            </a:r>
            <a:r>
              <a:rPr lang="en-US" sz="2800" dirty="0" err="1">
                <a:latin typeface="Algerian" panose="04020705040A02060702" pitchFamily="82" charset="0"/>
              </a:rPr>
              <a:t>Niyamath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ali.N</a:t>
            </a:r>
            <a:r>
              <a:rPr lang="en-US" sz="2800" dirty="0">
                <a:latin typeface="Algerian" panose="04020705040A02060702" pitchFamily="82" charset="0"/>
              </a:rPr>
              <a:t> I am studying in </a:t>
            </a:r>
            <a:r>
              <a:rPr lang="en-US" sz="2800" dirty="0" err="1">
                <a:latin typeface="Algerian" panose="04020705040A02060702" pitchFamily="82" charset="0"/>
              </a:rPr>
              <a:t>Bsc</a:t>
            </a:r>
            <a:r>
              <a:rPr lang="en-US" sz="2800" dirty="0">
                <a:latin typeface="Algerian" panose="04020705040A02060702" pitchFamily="82" charset="0"/>
              </a:rPr>
              <a:t> (IT) in SNMV college of arts and science its located by </a:t>
            </a:r>
            <a:r>
              <a:rPr lang="en-US" sz="2800" dirty="0" err="1">
                <a:latin typeface="Algerian" panose="04020705040A02060702" pitchFamily="82" charset="0"/>
              </a:rPr>
              <a:t>Malumichampatti</a:t>
            </a:r>
            <a:r>
              <a:rPr lang="en-US" sz="2800" dirty="0">
                <a:latin typeface="Algerian" panose="04020705040A02060702" pitchFamily="82" charset="0"/>
              </a:rPr>
              <a:t>, Coimbatore_641001.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D6A39-B28E-620A-4FB3-D321F1A2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82" y="569624"/>
            <a:ext cx="226785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919A-4F88-6182-3673-6A1E02FD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33603" cy="83408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D463-4C56-2CC1-893F-439B7534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91" y="2070802"/>
            <a:ext cx="10515600" cy="31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*</a:t>
            </a:r>
            <a:r>
              <a:rPr lang="en-US" dirty="0" err="1">
                <a:latin typeface="Bahnschrift Condensed" panose="020B0502040204020203" pitchFamily="34" charset="0"/>
              </a:rPr>
              <a:t>Csi</a:t>
            </a:r>
            <a:r>
              <a:rPr lang="en-US" dirty="0">
                <a:latin typeface="Bahnschrift Condensed" panose="020B0502040204020203" pitchFamily="34" charset="0"/>
              </a:rPr>
              <a:t> boys higher secondary </a:t>
            </a:r>
            <a:r>
              <a:rPr lang="en-US" dirty="0" err="1">
                <a:latin typeface="Bahnschrift Condensed" panose="020B0502040204020203" pitchFamily="34" charset="0"/>
              </a:rPr>
              <a:t>school,Town</a:t>
            </a:r>
            <a:r>
              <a:rPr lang="en-US" dirty="0">
                <a:latin typeface="Bahnschrift Condensed" panose="020B0502040204020203" pitchFamily="34" charset="0"/>
              </a:rPr>
              <a:t> hall,Coimbatore-641001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*My </a:t>
            </a:r>
            <a:r>
              <a:rPr lang="en-US" dirty="0" err="1">
                <a:latin typeface="Bahnschrift Condensed" panose="020B0502040204020203" pitchFamily="34" charset="0"/>
              </a:rPr>
              <a:t>carrer</a:t>
            </a:r>
            <a:r>
              <a:rPr lang="en-US" dirty="0">
                <a:latin typeface="Bahnschrift Condensed" panose="020B0502040204020203" pitchFamily="34" charset="0"/>
              </a:rPr>
              <a:t> was developed by a CSI boys higher secondary school in before march 2024.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*There is a lot of emotion In my studies period.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*Then my 10</a:t>
            </a:r>
            <a:r>
              <a:rPr lang="en-US" baseline="30000" dirty="0">
                <a:latin typeface="Bahnschrift Condensed" panose="020B0502040204020203" pitchFamily="34" charset="0"/>
              </a:rPr>
              <a:t>th</a:t>
            </a:r>
            <a:r>
              <a:rPr lang="en-US" dirty="0">
                <a:latin typeface="Bahnschrift Condensed" panose="020B0502040204020203" pitchFamily="34" charset="0"/>
              </a:rPr>
              <a:t>,11</a:t>
            </a:r>
            <a:r>
              <a:rPr lang="en-US" baseline="30000" dirty="0">
                <a:latin typeface="Bahnschrift Condensed" panose="020B0502040204020203" pitchFamily="34" charset="0"/>
              </a:rPr>
              <a:t>th</a:t>
            </a:r>
            <a:r>
              <a:rPr lang="en-US" dirty="0">
                <a:latin typeface="Bahnschrift Condensed" panose="020B0502040204020203" pitchFamily="34" charset="0"/>
              </a:rPr>
              <a:t>,12</a:t>
            </a:r>
            <a:r>
              <a:rPr lang="en-US" baseline="30000" dirty="0">
                <a:latin typeface="Bahnschrift Condensed" panose="020B0502040204020203" pitchFamily="34" charset="0"/>
              </a:rPr>
              <a:t>th</a:t>
            </a:r>
            <a:r>
              <a:rPr lang="en-US" dirty="0">
                <a:latin typeface="Bahnschrift Condensed" panose="020B0502040204020203" pitchFamily="34" charset="0"/>
              </a:rPr>
              <a:t>,draduation are completed in 2024.</a:t>
            </a:r>
            <a:endParaRPr lang="en-US" baseline="300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baseline="30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5725-7B8C-E612-D8F6-5F4C74EA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9282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5A2F-BE5D-C081-A7EB-C8EFD7AA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Debugger.</a:t>
            </a:r>
          </a:p>
          <a:p>
            <a:r>
              <a:rPr lang="en-US" dirty="0">
                <a:latin typeface="Arial Black" panose="020B0A04020102020204" pitchFamily="34" charset="0"/>
              </a:rPr>
              <a:t>programmer.</a:t>
            </a:r>
          </a:p>
          <a:p>
            <a:r>
              <a:rPr lang="en-US" dirty="0">
                <a:latin typeface="Arial Black" panose="020B0A04020102020204" pitchFamily="34" charset="0"/>
              </a:rPr>
              <a:t>Problem solver.</a:t>
            </a:r>
          </a:p>
          <a:p>
            <a:r>
              <a:rPr lang="en-US" dirty="0">
                <a:latin typeface="Arial Black" panose="020B0A04020102020204" pitchFamily="34" charset="0"/>
              </a:rPr>
              <a:t>Easy to understand the programs.</a:t>
            </a:r>
          </a:p>
        </p:txBody>
      </p:sp>
    </p:spTree>
    <p:extLst>
      <p:ext uri="{BB962C8B-B14F-4D97-AF65-F5344CB8AC3E}">
        <p14:creationId xmlns:p14="http://schemas.microsoft.com/office/powerpoint/2010/main" val="387734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Black</vt:lpstr>
      <vt:lpstr>Bahnschrift Condensed</vt:lpstr>
      <vt:lpstr>Calibri</vt:lpstr>
      <vt:lpstr>Calibri Light</vt:lpstr>
      <vt:lpstr>Office Theme</vt:lpstr>
      <vt:lpstr>About Us</vt:lpstr>
      <vt:lpstr>Education</vt:lpstr>
      <vt:lpstr>Skills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919342923226</dc:creator>
  <cp:lastModifiedBy>919342923226</cp:lastModifiedBy>
  <cp:revision>3</cp:revision>
  <dcterms:created xsi:type="dcterms:W3CDTF">2025-09-02T10:28:56Z</dcterms:created>
  <dcterms:modified xsi:type="dcterms:W3CDTF">2025-09-02T10:41:03Z</dcterms:modified>
</cp:coreProperties>
</file>