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8" r:id="rId4"/>
    <p:sldId id="261" r:id="rId5"/>
    <p:sldId id="264" r:id="rId6"/>
    <p:sldId id="265" r:id="rId7"/>
    <p:sldId id="293" r:id="rId9"/>
    <p:sldId id="266" r:id="rId10"/>
    <p:sldId id="294" r:id="rId11"/>
    <p:sldId id="267" r:id="rId12"/>
    <p:sldId id="279" r:id="rId13"/>
    <p:sldId id="280" r:id="rId14"/>
    <p:sldId id="281" r:id="rId15"/>
    <p:sldId id="302" r:id="rId16"/>
    <p:sldId id="271" r:id="rId17"/>
    <p:sldId id="278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5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重金属污染来源广泛，如冶炼、采矿、燃烧等，在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东北地区、山西省等以重工业和煤炭矿业为支柱产业的地区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尤为凸显。</a:t>
            </a:r>
            <a:endParaRPr lang="zh-CN" alt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·</a:t>
            </a:r>
            <a:r>
              <a:rPr 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重金属污染会带来很多负面影响，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从环境污染的角度来看，重金属会带来严重的水污染、土壤污染等，影响饮用水安全和作物种植。同时</a:t>
            </a: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重金属的化学性质</a:t>
            </a:r>
            <a:r>
              <a:rPr 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使</a:t>
            </a: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其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具有强大</a:t>
            </a: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毒性和诱发疾病的能力，如产生自由基、破坏DNA、破坏离子运输、抑制酶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活性</a:t>
            </a:r>
            <a:r>
              <a:rPr alt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等</a:t>
            </a:r>
            <a:r>
              <a:rPr lang="zh-CN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，给人类健康和公共卫生事业带来巨大挑战。</a:t>
            </a:r>
            <a:endParaRPr lang="zh-CN" alt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因此重金属检测具有重要意义，但现有的检测方法存在两个问题，一是设备昂贵，成本高，对技术人员要求高，经济和精度不可兼得，二是传统的检测方法对环境并不友好，一些试剂，如王水</a:t>
            </a: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等，会造成对环境的二次污染。</a:t>
            </a:r>
            <a:endParaRPr lang="zh-CN" altLang="en-US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通过前期调查发现目前的全细胞生物传感器在成本效益、效率、环境友好性等方面已经超过了传统方法，具有很大的潜力。但同时也存在着现有的</a:t>
            </a:r>
            <a:r>
              <a:rPr lang="zh-CN" altLang="en-US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的全细胞生物传感器</a:t>
            </a:r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缺乏稳定性和准确性等问题。于是他们希望通过高通量实验对</a:t>
            </a:r>
            <a:endParaRPr lang="zh-CN" altLang="en-US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全细胞生物传感器进行改进，以提高稳定性和准确性。大致方法是将铜敏感基因家族csoR作为一种新的生物砖，并对其进行优化，</a:t>
            </a:r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优化的重点是准确性和敏感性，</a:t>
            </a:r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从而生产更好的生物传感器。</a:t>
            </a:r>
            <a:r>
              <a:rPr lang="zh-CN" altLang="en-US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并且对现有零件pCusC（K1980004）进行重新定性和优化，以进行比较。</a:t>
            </a:r>
            <a:endParaRPr lang="zh-CN" altLang="en-US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合成如图所示的两个转录单元，将感受态的</a:t>
            </a:r>
            <a:r>
              <a:rPr lang="zh-CN" altLang="en-US">
                <a:sym typeface="+mn-ea"/>
              </a:rPr>
              <a:t>大肠杆菌DH10B通过转录单元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和转录单元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转化后</a:t>
            </a:r>
            <a:r>
              <a:rPr lang="zh-CN" altLang="en-US">
                <a:sym typeface="+mn-ea"/>
              </a:rPr>
              <a:t>培养，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6.png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5.png"/><Relationship Id="rId4" Type="http://schemas.openxmlformats.org/officeDocument/2006/relationships/tags" Target="../tags/tag31.xml"/><Relationship Id="rId3" Type="http://schemas.openxmlformats.org/officeDocument/2006/relationships/image" Target="../media/image1.jpeg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image" Target="../media/image5.png"/><Relationship Id="rId4" Type="http://schemas.openxmlformats.org/officeDocument/2006/relationships/tags" Target="../tags/tag40.xml"/><Relationship Id="rId3" Type="http://schemas.openxmlformats.org/officeDocument/2006/relationships/image" Target="../media/image1.jpeg"/><Relationship Id="rId2" Type="http://schemas.openxmlformats.org/officeDocument/2006/relationships/tags" Target="../tags/tag39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image" Target="../media/image7.png"/><Relationship Id="rId4" Type="http://schemas.openxmlformats.org/officeDocument/2006/relationships/tags" Target="../tags/tag51.xml"/><Relationship Id="rId3" Type="http://schemas.openxmlformats.org/officeDocument/2006/relationships/image" Target="../media/image1.jpeg"/><Relationship Id="rId2" Type="http://schemas.openxmlformats.org/officeDocument/2006/relationships/tags" Target="../tags/tag50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image" Target="../media/image5.png"/><Relationship Id="rId4" Type="http://schemas.openxmlformats.org/officeDocument/2006/relationships/tags" Target="../tags/tag61.xm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5.png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image" Target="../media/image5.png"/><Relationship Id="rId4" Type="http://schemas.openxmlformats.org/officeDocument/2006/relationships/tags" Target="../tags/tag78.xml"/><Relationship Id="rId3" Type="http://schemas.openxmlformats.org/officeDocument/2006/relationships/image" Target="../media/image1.jpeg"/><Relationship Id="rId2" Type="http://schemas.openxmlformats.org/officeDocument/2006/relationships/tags" Target="../tags/tag77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7.xm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../media/image2.png"/><Relationship Id="rId4" Type="http://schemas.openxmlformats.org/officeDocument/2006/relationships/tags" Target="../tags/tag85.xml"/><Relationship Id="rId3" Type="http://schemas.openxmlformats.org/officeDocument/2006/relationships/image" Target="../media/image1.jpeg"/><Relationship Id="rId2" Type="http://schemas.openxmlformats.org/officeDocument/2006/relationships/tags" Target="../tags/tag8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../media/image5.png"/><Relationship Id="rId4" Type="http://schemas.openxmlformats.org/officeDocument/2006/relationships/tags" Target="../tags/tag95.xml"/><Relationship Id="rId3" Type="http://schemas.openxmlformats.org/officeDocument/2006/relationships/image" Target="../media/image1.jpeg"/><Relationship Id="rId2" Type="http://schemas.openxmlformats.org/officeDocument/2006/relationships/tags" Target="../tags/tag94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5.png"/><Relationship Id="rId4" Type="http://schemas.openxmlformats.org/officeDocument/2006/relationships/tags" Target="../tags/tag102.xml"/><Relationship Id="rId3" Type="http://schemas.openxmlformats.org/officeDocument/2006/relationships/image" Target="../media/image1.jpeg"/><Relationship Id="rId2" Type="http://schemas.openxmlformats.org/officeDocument/2006/relationships/tags" Target="../tags/tag101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image" Target="../media/image5.png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../media/image1.jpeg"/><Relationship Id="rId2" Type="http://schemas.openxmlformats.org/officeDocument/2006/relationships/tags" Target="../tags/tag110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image" Target="../media/image5.png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1.jpeg"/><Relationship Id="rId2" Type="http://schemas.openxmlformats.org/officeDocument/2006/relationships/tags" Target="../tags/tag119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image" Target="../media/image5.png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1.jpeg"/><Relationship Id="rId2" Type="http://schemas.openxmlformats.org/officeDocument/2006/relationships/tags" Target="../tags/tag128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image" Target="../media/image5.png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5.png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image" Target="../media/image1.jpeg"/><Relationship Id="rId2" Type="http://schemas.openxmlformats.org/officeDocument/2006/relationships/tags" Target="../tags/tag148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4" name="图片 3" descr="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70881"/>
          <a:stretch>
            <a:fillRect/>
          </a:stretch>
        </p:blipFill>
        <p:spPr>
          <a:xfrm>
            <a:off x="15194" y="0"/>
            <a:ext cx="12160977" cy="1991360"/>
          </a:xfrm>
          <a:prstGeom prst="rect">
            <a:avLst/>
          </a:prstGeom>
        </p:spPr>
      </p:pic>
      <p:pic>
        <p:nvPicPr>
          <p:cNvPr id="9" name="图片 8" descr="2_画板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70038" b="843"/>
          <a:stretch>
            <a:fillRect/>
          </a:stretch>
        </p:blipFill>
        <p:spPr>
          <a:xfrm>
            <a:off x="15194" y="4866640"/>
            <a:ext cx="12160977" cy="1991360"/>
          </a:xfrm>
          <a:prstGeom prst="rect">
            <a:avLst/>
          </a:prstGeom>
        </p:spPr>
      </p:pic>
      <p:pic>
        <p:nvPicPr>
          <p:cNvPr id="10" name="图片 9" descr="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r="81328"/>
          <a:stretch>
            <a:fillRect/>
          </a:stretch>
        </p:blipFill>
        <p:spPr>
          <a:xfrm>
            <a:off x="635" y="-318"/>
            <a:ext cx="2277532" cy="6858000"/>
          </a:xfrm>
          <a:prstGeom prst="rect">
            <a:avLst/>
          </a:prstGeom>
        </p:spPr>
      </p:pic>
      <p:pic>
        <p:nvPicPr>
          <p:cNvPr id="14" name="图片 13" descr="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rcRect l="81250"/>
          <a:stretch>
            <a:fillRect/>
          </a:stretch>
        </p:blipFill>
        <p:spPr>
          <a:xfrm>
            <a:off x="9912985" y="10812"/>
            <a:ext cx="2279002" cy="683574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: 圆角 8"/>
          <p:cNvSpPr/>
          <p:nvPr>
            <p:custDataLst>
              <p:tags r:id="rId14"/>
            </p:custDataLst>
          </p:nvPr>
        </p:nvSpPr>
        <p:spPr>
          <a:xfrm>
            <a:off x="5233035" y="4694488"/>
            <a:ext cx="1725930" cy="36576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/>
          </a:bodyPr>
          <a:p>
            <a:pPr algn="ctr" defTabSz="609600"/>
            <a:endParaRPr lang="zh-CN" altLang="en-US" sz="1400" spc="300" dirty="0">
              <a:solidFill>
                <a:prstClr val="white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5" name="标题 1"/>
          <p:cNvSpPr/>
          <p:nvPr>
            <p:ph type="ctrTitle" idx="2" hasCustomPrompt="1"/>
            <p:custDataLst>
              <p:tags r:id="rId15"/>
            </p:custDataLst>
          </p:nvPr>
        </p:nvSpPr>
        <p:spPr>
          <a:xfrm>
            <a:off x="1987550" y="1763277"/>
            <a:ext cx="8216900" cy="1108075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ctr" defTabSz="6096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6" name="副标题 2"/>
          <p:cNvSpPr/>
          <p:nvPr>
            <p:ph type="subTitle" idx="3" hasCustomPrompt="1"/>
            <p:custDataLst>
              <p:tags r:id="rId16"/>
            </p:custDataLst>
          </p:nvPr>
        </p:nvSpPr>
        <p:spPr>
          <a:xfrm>
            <a:off x="1987550" y="2909452"/>
            <a:ext cx="8216900" cy="544941"/>
          </a:xfrm>
        </p:spPr>
        <p:txBody>
          <a:bodyPr vert="horz" wrap="square" lIns="101600" tIns="0" rIns="82550" bIns="0" rtlCol="0" anchor="ctr">
            <a:normAutofit/>
          </a:bodyPr>
          <a:lstStyle>
            <a:lvl1pPr marL="0" marR="0" indent="-22860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8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/>
          <p:nvPr>
            <p:ph type="body" idx="4" hasCustomPrompt="1"/>
            <p:custDataLst>
              <p:tags r:id="rId17"/>
            </p:custDataLst>
          </p:nvPr>
        </p:nvSpPr>
        <p:spPr>
          <a:xfrm>
            <a:off x="2880360" y="3482969"/>
            <a:ext cx="6431915" cy="1028468"/>
          </a:xfrm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6096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8" name="文本占位符 10"/>
          <p:cNvSpPr/>
          <p:nvPr>
            <p:ph type="body" idx="5" hasCustomPrompt="1"/>
            <p:custDataLst>
              <p:tags r:id="rId18"/>
            </p:custDataLst>
          </p:nvPr>
        </p:nvSpPr>
        <p:spPr>
          <a:xfrm>
            <a:off x="4665980" y="4659392"/>
            <a:ext cx="2860675" cy="435953"/>
          </a:xfrm>
          <a:noFill/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600" b="0" i="0" u="none" strike="noStrike" kern="1200" cap="none" spc="400" normalizeH="0" baseline="0" noProof="1" dirty="0">
                <a:solidFill>
                  <a:schemeClr val="l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3" name="图片 2" descr="2_.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8467091" y="0"/>
            <a:ext cx="3724909" cy="3528327"/>
          </a:xfrm>
          <a:prstGeom prst="rect">
            <a:avLst/>
          </a:prstGeom>
        </p:spPr>
      </p:pic>
      <p:pic>
        <p:nvPicPr>
          <p:cNvPr id="2" name="图片 1" descr="2_.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t="60193"/>
          <a:stretch>
            <a:fillRect/>
          </a:stretch>
        </p:blipFill>
        <p:spPr>
          <a:xfrm>
            <a:off x="8510" y="4132580"/>
            <a:ext cx="12174980" cy="272542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/>
          <p:nvPr>
            <p:ph type="ctrTitle" idx="2" hasCustomPrompt="1"/>
            <p:custDataLst>
              <p:tags r:id="rId10"/>
            </p:custDataLst>
          </p:nvPr>
        </p:nvSpPr>
        <p:spPr>
          <a:xfrm>
            <a:off x="3444105" y="2244120"/>
            <a:ext cx="5947525" cy="1007032"/>
          </a:xfrm>
          <a:noFill/>
        </p:spPr>
        <p:txBody>
          <a:bodyPr vert="horz" wrap="square" lIns="101600" tIns="38100" rIns="762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1" i="0" u="none" strike="noStrike" kern="1200" cap="none" spc="5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文本占位符 2"/>
          <p:cNvSpPr/>
          <p:nvPr>
            <p:ph type="body" idx="3" hasCustomPrompt="1"/>
            <p:custDataLst>
              <p:tags r:id="rId11"/>
            </p:custDataLst>
          </p:nvPr>
        </p:nvSpPr>
        <p:spPr>
          <a:xfrm>
            <a:off x="3444106" y="3315110"/>
            <a:ext cx="5947532" cy="646331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11" name="图片 10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10" name="图片 9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63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68853" r="74678"/>
          <a:stretch>
            <a:fillRect/>
          </a:stretch>
        </p:blipFill>
        <p:spPr>
          <a:xfrm>
            <a:off x="0" y="5381697"/>
            <a:ext cx="2133615" cy="1476303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61151" b="35510"/>
          <a:stretch>
            <a:fillRect/>
          </a:stretch>
        </p:blipFill>
        <p:spPr>
          <a:xfrm>
            <a:off x="7465118" y="0"/>
            <a:ext cx="4726882" cy="44126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2" name="图片 1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2" name="图片 1" descr="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70881"/>
          <a:stretch>
            <a:fillRect/>
          </a:stretch>
        </p:blipFill>
        <p:spPr>
          <a:xfrm>
            <a:off x="15194" y="0"/>
            <a:ext cx="12160977" cy="1991360"/>
          </a:xfrm>
          <a:prstGeom prst="rect">
            <a:avLst/>
          </a:prstGeom>
        </p:spPr>
      </p:pic>
      <p:pic>
        <p:nvPicPr>
          <p:cNvPr id="9" name="图片 8" descr="2_画板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70038" b="843"/>
          <a:stretch>
            <a:fillRect/>
          </a:stretch>
        </p:blipFill>
        <p:spPr>
          <a:xfrm>
            <a:off x="15194" y="4866640"/>
            <a:ext cx="12160977" cy="1991360"/>
          </a:xfrm>
          <a:prstGeom prst="rect">
            <a:avLst/>
          </a:prstGeom>
        </p:spPr>
      </p:pic>
      <p:pic>
        <p:nvPicPr>
          <p:cNvPr id="10" name="图片 9" descr="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r="81328"/>
          <a:stretch>
            <a:fillRect/>
          </a:stretch>
        </p:blipFill>
        <p:spPr>
          <a:xfrm>
            <a:off x="635" y="-318"/>
            <a:ext cx="2277532" cy="6858000"/>
          </a:xfrm>
          <a:prstGeom prst="rect">
            <a:avLst/>
          </a:prstGeom>
        </p:spPr>
      </p:pic>
      <p:pic>
        <p:nvPicPr>
          <p:cNvPr id="11" name="图片 10" descr="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rcRect l="81250"/>
          <a:stretch>
            <a:fillRect/>
          </a:stretch>
        </p:blipFill>
        <p:spPr>
          <a:xfrm>
            <a:off x="9912985" y="10812"/>
            <a:ext cx="2279002" cy="68357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/>
          <p:nvPr>
            <p:ph type="title" idx="1" hasCustomPrompt="1"/>
            <p:custDataLst>
              <p:tags r:id="rId14"/>
            </p:custDataLst>
          </p:nvPr>
        </p:nvSpPr>
        <p:spPr>
          <a:xfrm>
            <a:off x="2050692" y="2459355"/>
            <a:ext cx="8090616" cy="1278890"/>
          </a:xfrm>
          <a:noFill/>
        </p:spPr>
        <p:txBody>
          <a:bodyPr vert="horz" wrap="square" lIns="91440" tIns="45720" rIns="0" bIns="4572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汉仪旗黑-90S" panose="00020600040101010101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文本占位符 2"/>
          <p:cNvSpPr/>
          <p:nvPr>
            <p:ph type="body" idx="2" hasCustomPrompt="1"/>
            <p:custDataLst>
              <p:tags r:id="rId15"/>
            </p:custDataLst>
          </p:nvPr>
        </p:nvSpPr>
        <p:spPr>
          <a:xfrm>
            <a:off x="2170072" y="3850640"/>
            <a:ext cx="7851856" cy="598792"/>
          </a:xfrm>
          <a:noFill/>
        </p:spPr>
        <p:txBody>
          <a:bodyPr vert="horz" wrap="square" lIns="0" tIns="0" rIns="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250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1896" t="71149"/>
          <a:stretch>
            <a:fillRect/>
          </a:stretch>
        </p:blipFill>
        <p:spPr>
          <a:xfrm>
            <a:off x="10322560" y="5179899"/>
            <a:ext cx="1871967" cy="16780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1896" t="71149"/>
          <a:stretch>
            <a:fillRect/>
          </a:stretch>
        </p:blipFill>
        <p:spPr>
          <a:xfrm>
            <a:off x="10617200" y="5444027"/>
            <a:ext cx="1577327" cy="1413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1896" t="71149"/>
          <a:stretch>
            <a:fillRect/>
          </a:stretch>
        </p:blipFill>
        <p:spPr>
          <a:xfrm>
            <a:off x="10495280" y="5334724"/>
            <a:ext cx="1699260" cy="1523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81906" b="70603"/>
          <a:stretch>
            <a:fillRect/>
          </a:stretch>
        </p:blipFill>
        <p:spPr>
          <a:xfrm>
            <a:off x="2541" y="0"/>
            <a:ext cx="1579069" cy="1442707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rcRect l="81896" t="71149"/>
          <a:stretch>
            <a:fillRect/>
          </a:stretch>
        </p:blipFill>
        <p:spPr>
          <a:xfrm>
            <a:off x="10535920" y="5371158"/>
            <a:ext cx="1658620" cy="14868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image" Target="../media/image13.png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image" Target="../media/image12.png"/><Relationship Id="rId1" Type="http://schemas.openxmlformats.org/officeDocument/2006/relationships/tags" Target="../tags/tag2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image" Target="../media/image14.png"/><Relationship Id="rId16" Type="http://schemas.openxmlformats.org/officeDocument/2006/relationships/slideLayout" Target="../slideLayouts/slideLayout14.xml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image" Target="../media/image16.png"/><Relationship Id="rId10" Type="http://schemas.openxmlformats.org/officeDocument/2006/relationships/tags" Target="../tags/tag234.xml"/><Relationship Id="rId1" Type="http://schemas.openxmlformats.org/officeDocument/2006/relationships/tags" Target="../tags/tag22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5.png"/><Relationship Id="rId3" Type="http://schemas.openxmlformats.org/officeDocument/2006/relationships/tags" Target="../tags/tag244.xml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49.xml"/><Relationship Id="rId1" Type="http://schemas.openxmlformats.org/officeDocument/2006/relationships/tags" Target="../tags/tag2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../media/image5.png"/><Relationship Id="rId3" Type="http://schemas.openxmlformats.org/officeDocument/2006/relationships/tags" Target="../tags/tag186.xml"/><Relationship Id="rId2" Type="http://schemas.openxmlformats.org/officeDocument/2006/relationships/image" Target="../media/image1.jpe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../media/image5.png"/><Relationship Id="rId3" Type="http://schemas.openxmlformats.org/officeDocument/2006/relationships/tags" Target="../tags/tag196.xml"/><Relationship Id="rId2" Type="http://schemas.openxmlformats.org/officeDocument/2006/relationships/image" Target="../media/image1.jpeg"/><Relationship Id="rId10" Type="http://schemas.openxmlformats.org/officeDocument/2006/relationships/notesSlide" Target="../notesSlides/notesSlide2.xml"/><Relationship Id="rId1" Type="http://schemas.openxmlformats.org/officeDocument/2006/relationships/tags" Target="../tags/tag19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image" Target="../media/image9.png"/><Relationship Id="rId6" Type="http://schemas.openxmlformats.org/officeDocument/2006/relationships/tags" Target="../tags/tag209.xml"/><Relationship Id="rId5" Type="http://schemas.openxmlformats.org/officeDocument/2006/relationships/image" Target="../media/image8.png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image" Target="../media/image11.png"/><Relationship Id="rId3" Type="http://schemas.openxmlformats.org/officeDocument/2006/relationships/tags" Target="../tags/tag213.xml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987550" y="2226827"/>
            <a:ext cx="8216900" cy="110807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</a:rPr>
              <a:t>synthetic biological whole-cell biosensors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文本占位符 6"/>
          <p:cNvSpPr/>
          <p:nvPr>
            <p:ph type="body" idx="4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</a:rPr>
              <a:t> A n</a:t>
            </a:r>
            <a:r>
              <a:rPr lang="zh-CN" altLang="en-US" sz="1800">
                <a:solidFill>
                  <a:schemeClr val="dk1">
                    <a:lumMod val="85000"/>
                    <a:lumOff val="15000"/>
                  </a:schemeClr>
                </a:solidFill>
              </a:rPr>
              <a:t>ew method for heavy metal detection</a:t>
            </a:r>
            <a:endParaRPr lang="zh-CN" altLang="en-US" sz="18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占位符 7"/>
          <p:cNvSpPr/>
          <p:nvPr>
            <p:ph type="body" idx="5"/>
            <p:custDataLst>
              <p:tags r:id="rId3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lt1">
                    <a:lumMod val="50000"/>
                  </a:schemeClr>
                </a:solidFill>
              </a:rPr>
              <a:t>2022-DKU</a:t>
            </a:r>
            <a:endParaRPr lang="en-US" altLang="zh-CN">
              <a:solidFill>
                <a:schemeClr val="lt1">
                  <a:lumMod val="5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基于csoR的系统的工程化与优化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05" y="1169035"/>
            <a:ext cx="5134610" cy="2818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46445" y="1064260"/>
            <a:ext cx="5103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将合成启动子文库（Ailurus Bio）和RBS文库组装入转录单元</a:t>
            </a:r>
            <a:r>
              <a:rPr lang="en-US" altLang="zh-CN"/>
              <a:t>1</a:t>
            </a:r>
            <a:r>
              <a:rPr lang="zh-CN" altLang="en-US"/>
              <a:t>，形成转录单元</a:t>
            </a: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8398510" y="1709420"/>
            <a:ext cx="254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93915" y="2139950"/>
            <a:ext cx="241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与转录单元</a:t>
            </a:r>
            <a:r>
              <a:rPr lang="en-US" altLang="zh-CN"/>
              <a:t>2</a:t>
            </a:r>
            <a:r>
              <a:rPr lang="zh-CN" altLang="en-US"/>
              <a:t>共同转化</a:t>
            </a:r>
            <a:endParaRPr lang="zh-CN" altLang="en-US"/>
          </a:p>
        </p:txBody>
      </p: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8395970" y="2560955"/>
            <a:ext cx="254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16570" y="299148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培养</a:t>
            </a:r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8395970" y="3412490"/>
            <a:ext cx="254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9165" y="3843020"/>
            <a:ext cx="2316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mapple荧光蛋白测定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505" y="4140200"/>
            <a:ext cx="4654550" cy="2431415"/>
          </a:xfrm>
          <a:prstGeom prst="rect">
            <a:avLst/>
          </a:prstGeom>
        </p:spPr>
      </p:pic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>
            <a:off x="5130165" y="5222875"/>
            <a:ext cx="635635" cy="26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10910" y="50571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共获得</a:t>
            </a:r>
            <a:r>
              <a:rPr lang="en-US" altLang="zh-CN"/>
              <a:t>96</a:t>
            </a:r>
            <a:r>
              <a:rPr lang="zh-CN" altLang="en-US"/>
              <a:t>个突变体，其中</a:t>
            </a:r>
            <a:r>
              <a:rPr lang="en-US" altLang="zh-CN"/>
              <a:t>78</a:t>
            </a:r>
            <a:r>
              <a:rPr lang="zh-CN" altLang="en-US"/>
              <a:t>个为唯一</a:t>
            </a:r>
            <a:r>
              <a:rPr lang="zh-CN" altLang="en-US"/>
              <a:t>序列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999490"/>
            <a:ext cx="5409565" cy="2844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6715" y="360045"/>
            <a:ext cx="485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BBa_K1980004的改进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29920" y="3843655"/>
            <a:ext cx="421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BBa_K1980004突变文库组装到转录单元2</a:t>
            </a:r>
            <a:r>
              <a:rPr lang="zh-CN" altLang="en-US"/>
              <a:t>，形成转录单元</a:t>
            </a:r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2717800" y="4515485"/>
            <a:ext cx="254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946015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培养</a:t>
            </a:r>
            <a:endParaRPr lang="zh-CN" altLang="en-US"/>
          </a:p>
        </p:txBody>
      </p: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>
            <a:off x="2717800" y="5367020"/>
            <a:ext cx="254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610995" y="5797550"/>
            <a:ext cx="2316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mapple荧光蛋白测定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84925" y="217805"/>
            <a:ext cx="5440045" cy="1972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384925" y="2689860"/>
            <a:ext cx="5440045" cy="17989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44995" y="225615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BBa_K4494099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9648825" y="225615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BBa_K4494</a:t>
            </a:r>
            <a:r>
              <a:rPr lang="en-US" altLang="zh-CN">
                <a:sym typeface="+mn-ea"/>
              </a:rPr>
              <a:t>100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6944995" y="459041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BBa_K4494</a:t>
            </a:r>
            <a:r>
              <a:rPr lang="en-US" altLang="zh-CN">
                <a:sym typeface="+mn-ea"/>
              </a:rPr>
              <a:t>101</a:t>
            </a:r>
            <a:endParaRPr lang="en-US" altLang="zh-CN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9648825" y="4590415"/>
            <a:ext cx="179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BBa_K4494</a:t>
            </a:r>
            <a:r>
              <a:rPr lang="en-US" altLang="zh-CN">
                <a:sym typeface="+mn-ea"/>
              </a:rPr>
              <a:t>102</a:t>
            </a:r>
            <a:endParaRPr lang="en-US" altLang="zh-CN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4995" y="5314315"/>
            <a:ext cx="460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获得非常有效的启动子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BBa_K4494</a:t>
            </a:r>
            <a:r>
              <a:rPr lang="en-US" altLang="zh-CN">
                <a:sym typeface="+mn-ea"/>
              </a:rPr>
              <a:t>102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>
            <a:off x="3069068" y="3523252"/>
            <a:ext cx="0" cy="8188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3339965" y="3429030"/>
            <a:ext cx="5947525" cy="1007032"/>
          </a:xfrm>
        </p:spPr>
        <p:txBody>
          <a:bodyPr>
            <a:noAutofit/>
          </a:bodyPr>
          <a:p>
            <a:r>
              <a:rPr lang="en-US" altLang="zh-CN" sz="6000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Progress and deficiency</a:t>
            </a:r>
            <a:endParaRPr lang="en-US" altLang="zh-CN" sz="6000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670560" y="2228056"/>
            <a:ext cx="2330254" cy="2207579"/>
          </a:xfrm>
          <a:prstGeom prst="rect">
            <a:avLst/>
          </a:prstGeom>
          <a:noFill/>
        </p:spPr>
        <p:txBody>
          <a:bodyPr wrap="square" rtlCol="0" anchor="ctr" anchorCtr="1">
            <a:normAutofit fontScale="80000"/>
          </a:bodyPr>
          <a:p>
            <a:pPr algn="r"/>
            <a:r>
              <a:rPr lang="en-US" altLang="zh-CN" sz="14200" b="1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</a:rPr>
              <a:t>04</a:t>
            </a:r>
            <a:endParaRPr lang="en-US" altLang="zh-CN" sz="14200" b="1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2" name="图片 1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096000" y="2567305"/>
            <a:ext cx="4452620" cy="19837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菌株的安全性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和稳定性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·大多数菌株的检测限仍在mM水平左右，灵敏度较差</a:t>
            </a:r>
            <a:endParaRPr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3" name="矩形 12"/>
          <p:cNvSpPr/>
          <p:nvPr>
            <p:custDataLst>
              <p:tags r:id="rId7"/>
            </p:custDataLst>
          </p:nvPr>
        </p:nvSpPr>
        <p:spPr>
          <a:xfrm>
            <a:off x="1138246" y="2370713"/>
            <a:ext cx="546290" cy="56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46480" y="1756410"/>
            <a:ext cx="3700145" cy="3005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56310" y="51619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3D</a:t>
            </a:r>
            <a:r>
              <a:rPr lang="zh-CN" altLang="en-US"/>
              <a:t>建模和打印，获得便携式的检测盒，使野外采样检测更加便捷</a:t>
            </a:r>
            <a:r>
              <a:rPr lang="zh-CN" altLang="en-US"/>
              <a:t>快速。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6480" y="988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Progress </a:t>
            </a: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：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1796415"/>
            <a:ext cx="4064000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deficiency</a:t>
            </a:r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：</a:t>
            </a:r>
            <a:endParaRPr lang="en-US" altLang="zh-CN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 idx="1"/>
            <p:custDataLst>
              <p:tags r:id="rId1"/>
            </p:custDataLst>
          </p:nvPr>
        </p:nvSpPr>
        <p:spPr>
          <a:xfrm>
            <a:off x="2050415" y="2297430"/>
            <a:ext cx="8345170" cy="1440815"/>
          </a:xfrm>
        </p:spPr>
        <p:txBody>
          <a:bodyPr>
            <a:normAutofit/>
          </a:bodyPr>
          <a:p>
            <a:r>
              <a:rPr lang="en-US" altLang="zh-CN" b="1" dirty="0">
                <a:latin typeface="+mj-lt"/>
                <a:cs typeface="+mj-lt"/>
                <a:sym typeface="+mn-ea"/>
              </a:rPr>
              <a:t>Thanks for watching </a:t>
            </a:r>
            <a:endParaRPr lang="zh-CN" altLang="en-US" b="1">
              <a:solidFill>
                <a:schemeClr val="accent1"/>
              </a:solidFill>
              <a:latin typeface="+mj-lt"/>
              <a:cs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433363" y="1305381"/>
            <a:ext cx="762635" cy="5530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r>
              <a:rPr lang="en-US" altLang="zh-CN" sz="3200" dirty="0">
                <a:ln w="15875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01.</a:t>
            </a:r>
            <a:endParaRPr lang="en-US" altLang="zh-CN" sz="3200" dirty="0">
              <a:ln w="15875"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433445" y="1740535"/>
            <a:ext cx="2514600" cy="652780"/>
          </a:xfrm>
          <a:prstGeom prst="rect">
            <a:avLst/>
          </a:prstGeom>
          <a:noFill/>
        </p:spPr>
        <p:txBody>
          <a:bodyPr wrap="square" lIns="0" tIns="0" rIns="0" bIns="46800" rtlCol="0" anchor="b" anchorCtr="0"/>
          <a:p>
            <a:r>
              <a:rPr lang="en-US" altLang="zh-CN" sz="24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Background</a:t>
            </a:r>
            <a:endParaRPr lang="en-US" altLang="zh-CN" sz="24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3"/>
            </p:custDataLst>
          </p:nvPr>
        </p:nvCxnSpPr>
        <p:spPr>
          <a:xfrm>
            <a:off x="3433363" y="2602051"/>
            <a:ext cx="1517015" cy="0"/>
          </a:xfrm>
          <a:prstGeom prst="line">
            <a:avLst/>
          </a:prstGeom>
          <a:ln>
            <a:solidFill>
              <a:schemeClr val="dk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433363" y="3659326"/>
            <a:ext cx="762635" cy="5530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r>
              <a:rPr lang="en-US" altLang="zh-CN" sz="3200" dirty="0">
                <a:ln w="15875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03.</a:t>
            </a:r>
            <a:endParaRPr lang="en-US" altLang="zh-CN" sz="3200" dirty="0">
              <a:ln w="15875"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433445" y="4253865"/>
            <a:ext cx="2226945" cy="530860"/>
          </a:xfrm>
          <a:prstGeom prst="rect">
            <a:avLst/>
          </a:prstGeom>
          <a:noFill/>
        </p:spPr>
        <p:txBody>
          <a:bodyPr wrap="square" lIns="0" tIns="0" rIns="0" bIns="46800" rtlCol="0" anchor="b" anchorCtr="0">
            <a:normAutofit/>
          </a:bodyPr>
          <a:p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design</a:t>
            </a:r>
            <a:endParaRPr lang="en-US" altLang="zh-CN" sz="28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3433363" y="4967426"/>
            <a:ext cx="1517015" cy="0"/>
          </a:xfrm>
          <a:prstGeom prst="line">
            <a:avLst/>
          </a:prstGeom>
          <a:ln>
            <a:solidFill>
              <a:schemeClr val="dk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356268" y="1305381"/>
            <a:ext cx="762635" cy="5530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r>
              <a:rPr lang="en-US" altLang="zh-CN" sz="3200" dirty="0">
                <a:ln w="15875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02.</a:t>
            </a:r>
            <a:endParaRPr lang="en-US" altLang="zh-CN" sz="3200" dirty="0">
              <a:ln w="15875"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6244590" y="1858645"/>
            <a:ext cx="2470150" cy="556260"/>
          </a:xfrm>
          <a:prstGeom prst="rect">
            <a:avLst/>
          </a:prstGeom>
          <a:noFill/>
        </p:spPr>
        <p:txBody>
          <a:bodyPr wrap="square" lIns="0" tIns="0" rIns="0" bIns="46800" rtlCol="0" anchor="b" anchorCtr="0"/>
          <a:p>
            <a:r>
              <a:rPr lang="en-US" altLang="zh-CN" sz="24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Description</a:t>
            </a:r>
            <a:endParaRPr lang="en-US" altLang="zh-CN" sz="24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9"/>
            </p:custDataLst>
          </p:nvPr>
        </p:nvCxnSpPr>
        <p:spPr>
          <a:xfrm>
            <a:off x="6244508" y="2602051"/>
            <a:ext cx="1517015" cy="0"/>
          </a:xfrm>
          <a:prstGeom prst="line">
            <a:avLst/>
          </a:prstGeom>
          <a:ln>
            <a:solidFill>
              <a:schemeClr val="dk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356268" y="3659326"/>
            <a:ext cx="762635" cy="5530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r>
              <a:rPr lang="en-US" altLang="zh-CN" sz="3200" dirty="0">
                <a:ln w="15875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04.</a:t>
            </a:r>
            <a:endParaRPr lang="en-US" altLang="zh-CN" sz="3200" dirty="0">
              <a:ln w="15875"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244590" y="4280535"/>
            <a:ext cx="2860675" cy="619760"/>
          </a:xfrm>
          <a:prstGeom prst="rect">
            <a:avLst/>
          </a:prstGeom>
          <a:noFill/>
        </p:spPr>
        <p:txBody>
          <a:bodyPr wrap="square" lIns="0" tIns="0" rIns="0" bIns="46800" rtlCol="0" anchor="b" anchorCtr="0"/>
          <a:p>
            <a:r>
              <a:rPr lang="zh-CN" altLang="en-US" sz="24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</a:rPr>
              <a:t>Progress and deficiency</a:t>
            </a:r>
            <a:endParaRPr lang="zh-CN" altLang="en-US" sz="24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6356268" y="4967426"/>
            <a:ext cx="1517015" cy="0"/>
          </a:xfrm>
          <a:prstGeom prst="line">
            <a:avLst/>
          </a:prstGeom>
          <a:ln>
            <a:solidFill>
              <a:schemeClr val="dk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/>
          <p:nvPr>
            <p:custDataLst>
              <p:tags r:id="rId13"/>
            </p:custDataLst>
          </p:nvPr>
        </p:nvSpPr>
        <p:spPr>
          <a:xfrm>
            <a:off x="1228726" y="1324480"/>
            <a:ext cx="1027088" cy="4239569"/>
          </a:xfrm>
          <a:custGeom>
            <a:avLst/>
            <a:gdLst/>
            <a:ahLst/>
            <a:cxnLst/>
            <a:rect l="l" t="t" r="r" b="b"/>
            <a:pathLst>
              <a:path w="754428" h="4239569">
                <a:moveTo>
                  <a:pt x="510583" y="3594623"/>
                </a:moveTo>
                <a:cubicBezTo>
                  <a:pt x="589874" y="3614860"/>
                  <a:pt x="650338" y="3651271"/>
                  <a:pt x="691974" y="3703856"/>
                </a:cubicBezTo>
                <a:cubicBezTo>
                  <a:pt x="733610" y="3756440"/>
                  <a:pt x="754428" y="3820719"/>
                  <a:pt x="754428" y="3896693"/>
                </a:cubicBezTo>
                <a:cubicBezTo>
                  <a:pt x="754428" y="3975321"/>
                  <a:pt x="738421" y="4039268"/>
                  <a:pt x="706406" y="4088535"/>
                </a:cubicBezTo>
                <a:cubicBezTo>
                  <a:pt x="674390" y="4137801"/>
                  <a:pt x="628027" y="4175290"/>
                  <a:pt x="567314" y="4201002"/>
                </a:cubicBezTo>
                <a:cubicBezTo>
                  <a:pt x="506601" y="4226714"/>
                  <a:pt x="441410" y="4239569"/>
                  <a:pt x="371740" y="4239569"/>
                </a:cubicBezTo>
                <a:cubicBezTo>
                  <a:pt x="295766" y="4239569"/>
                  <a:pt x="229497" y="4225055"/>
                  <a:pt x="172931" y="4196026"/>
                </a:cubicBezTo>
                <a:cubicBezTo>
                  <a:pt x="116366" y="4166996"/>
                  <a:pt x="73402" y="4125692"/>
                  <a:pt x="44041" y="4072112"/>
                </a:cubicBezTo>
                <a:cubicBezTo>
                  <a:pt x="14680" y="4018533"/>
                  <a:pt x="0" y="3959562"/>
                  <a:pt x="0" y="3895200"/>
                </a:cubicBezTo>
                <a:cubicBezTo>
                  <a:pt x="0" y="3822212"/>
                  <a:pt x="18579" y="3760836"/>
                  <a:pt x="55736" y="3711071"/>
                </a:cubicBezTo>
                <a:cubicBezTo>
                  <a:pt x="92893" y="3661307"/>
                  <a:pt x="145146" y="3626638"/>
                  <a:pt x="212494" y="3607064"/>
                </a:cubicBezTo>
                <a:lnTo>
                  <a:pt x="234888" y="3702114"/>
                </a:lnTo>
                <a:cubicBezTo>
                  <a:pt x="181806" y="3719034"/>
                  <a:pt x="143155" y="3743584"/>
                  <a:pt x="118937" y="3775765"/>
                </a:cubicBezTo>
                <a:cubicBezTo>
                  <a:pt x="94718" y="3807946"/>
                  <a:pt x="82609" y="3848421"/>
                  <a:pt x="82609" y="3897190"/>
                </a:cubicBezTo>
                <a:cubicBezTo>
                  <a:pt x="82609" y="3953258"/>
                  <a:pt x="96045" y="4000120"/>
                  <a:pt x="122918" y="4037775"/>
                </a:cubicBezTo>
                <a:cubicBezTo>
                  <a:pt x="149791" y="4075430"/>
                  <a:pt x="185870" y="4101888"/>
                  <a:pt x="231155" y="4117149"/>
                </a:cubicBezTo>
                <a:cubicBezTo>
                  <a:pt x="276441" y="4132410"/>
                  <a:pt x="323137" y="4140041"/>
                  <a:pt x="371242" y="4140041"/>
                </a:cubicBezTo>
                <a:cubicBezTo>
                  <a:pt x="433282" y="4140041"/>
                  <a:pt x="487442" y="4131000"/>
                  <a:pt x="533723" y="4112919"/>
                </a:cubicBezTo>
                <a:cubicBezTo>
                  <a:pt x="580004" y="4094838"/>
                  <a:pt x="614590" y="4066721"/>
                  <a:pt x="637482" y="4028568"/>
                </a:cubicBezTo>
                <a:cubicBezTo>
                  <a:pt x="660373" y="3990416"/>
                  <a:pt x="671819" y="3949111"/>
                  <a:pt x="671819" y="3904655"/>
                </a:cubicBezTo>
                <a:cubicBezTo>
                  <a:pt x="671819" y="3850578"/>
                  <a:pt x="656226" y="3804794"/>
                  <a:pt x="625041" y="3767305"/>
                </a:cubicBezTo>
                <a:cubicBezTo>
                  <a:pt x="593855" y="3729816"/>
                  <a:pt x="547574" y="3704436"/>
                  <a:pt x="486198" y="3691166"/>
                </a:cubicBezTo>
                <a:close/>
                <a:moveTo>
                  <a:pt x="474752" y="3119973"/>
                </a:moveTo>
                <a:cubicBezTo>
                  <a:pt x="409395" y="3119973"/>
                  <a:pt x="359879" y="3134819"/>
                  <a:pt x="326205" y="3164512"/>
                </a:cubicBezTo>
                <a:cubicBezTo>
                  <a:pt x="292532" y="3194205"/>
                  <a:pt x="275695" y="3231113"/>
                  <a:pt x="275695" y="3275238"/>
                </a:cubicBezTo>
                <a:cubicBezTo>
                  <a:pt x="275695" y="3320026"/>
                  <a:pt x="292449" y="3357183"/>
                  <a:pt x="325957" y="3386710"/>
                </a:cubicBezTo>
                <a:cubicBezTo>
                  <a:pt x="359465" y="3416237"/>
                  <a:pt x="410059" y="3431000"/>
                  <a:pt x="477738" y="3431000"/>
                </a:cubicBezTo>
                <a:cubicBezTo>
                  <a:pt x="545418" y="3431000"/>
                  <a:pt x="596094" y="3416237"/>
                  <a:pt x="629768" y="3386710"/>
                </a:cubicBezTo>
                <a:cubicBezTo>
                  <a:pt x="663442" y="3357183"/>
                  <a:pt x="680279" y="3320026"/>
                  <a:pt x="680279" y="3275238"/>
                </a:cubicBezTo>
                <a:cubicBezTo>
                  <a:pt x="680279" y="3230781"/>
                  <a:pt x="663359" y="3193790"/>
                  <a:pt x="629520" y="3164263"/>
                </a:cubicBezTo>
                <a:cubicBezTo>
                  <a:pt x="595680" y="3134736"/>
                  <a:pt x="544091" y="3119973"/>
                  <a:pt x="474752" y="3119973"/>
                </a:cubicBezTo>
                <a:close/>
                <a:moveTo>
                  <a:pt x="470273" y="3027908"/>
                </a:moveTo>
                <a:cubicBezTo>
                  <a:pt x="538285" y="3027908"/>
                  <a:pt x="591782" y="3038110"/>
                  <a:pt x="630764" y="3058514"/>
                </a:cubicBezTo>
                <a:cubicBezTo>
                  <a:pt x="669746" y="3078917"/>
                  <a:pt x="700019" y="3108610"/>
                  <a:pt x="721584" y="3147592"/>
                </a:cubicBezTo>
                <a:cubicBezTo>
                  <a:pt x="743148" y="3186574"/>
                  <a:pt x="753931" y="3229123"/>
                  <a:pt x="753931" y="3275238"/>
                </a:cubicBezTo>
                <a:cubicBezTo>
                  <a:pt x="753931" y="3349221"/>
                  <a:pt x="730210" y="3409021"/>
                  <a:pt x="682767" y="3454638"/>
                </a:cubicBezTo>
                <a:cubicBezTo>
                  <a:pt x="635325" y="3500256"/>
                  <a:pt x="566982" y="3523064"/>
                  <a:pt x="477738" y="3523064"/>
                </a:cubicBezTo>
                <a:cubicBezTo>
                  <a:pt x="379868" y="3523064"/>
                  <a:pt x="307378" y="3495860"/>
                  <a:pt x="260268" y="3441451"/>
                </a:cubicBezTo>
                <a:cubicBezTo>
                  <a:pt x="221120" y="3395999"/>
                  <a:pt x="201546" y="3340595"/>
                  <a:pt x="201546" y="3275238"/>
                </a:cubicBezTo>
                <a:cubicBezTo>
                  <a:pt x="201546" y="3202582"/>
                  <a:pt x="225350" y="3143196"/>
                  <a:pt x="272958" y="3097081"/>
                </a:cubicBezTo>
                <a:cubicBezTo>
                  <a:pt x="320566" y="3050966"/>
                  <a:pt x="386337" y="3027908"/>
                  <a:pt x="470273" y="3027908"/>
                </a:cubicBezTo>
                <a:close/>
                <a:moveTo>
                  <a:pt x="417026" y="2488755"/>
                </a:moveTo>
                <a:lnTo>
                  <a:pt x="741987" y="2488755"/>
                </a:lnTo>
                <a:lnTo>
                  <a:pt x="741987" y="2578331"/>
                </a:lnTo>
                <a:lnTo>
                  <a:pt x="420509" y="2578331"/>
                </a:lnTo>
                <a:cubicBezTo>
                  <a:pt x="384015" y="2578331"/>
                  <a:pt x="356728" y="2581815"/>
                  <a:pt x="338647" y="2588782"/>
                </a:cubicBezTo>
                <a:cubicBezTo>
                  <a:pt x="320566" y="2595749"/>
                  <a:pt x="306134" y="2608107"/>
                  <a:pt x="295352" y="2625856"/>
                </a:cubicBezTo>
                <a:cubicBezTo>
                  <a:pt x="284569" y="2643606"/>
                  <a:pt x="279178" y="2664424"/>
                  <a:pt x="279178" y="2688311"/>
                </a:cubicBezTo>
                <a:cubicBezTo>
                  <a:pt x="279178" y="2726463"/>
                  <a:pt x="291287" y="2759391"/>
                  <a:pt x="315506" y="2787093"/>
                </a:cubicBezTo>
                <a:cubicBezTo>
                  <a:pt x="339725" y="2814795"/>
                  <a:pt x="385674" y="2828646"/>
                  <a:pt x="453353" y="2828646"/>
                </a:cubicBezTo>
                <a:lnTo>
                  <a:pt x="741987" y="2828646"/>
                </a:lnTo>
                <a:lnTo>
                  <a:pt x="741987" y="2918222"/>
                </a:lnTo>
                <a:lnTo>
                  <a:pt x="213489" y="2918222"/>
                </a:lnTo>
                <a:lnTo>
                  <a:pt x="213489" y="2837604"/>
                </a:lnTo>
                <a:lnTo>
                  <a:pt x="288633" y="2837604"/>
                </a:lnTo>
                <a:cubicBezTo>
                  <a:pt x="230575" y="2798788"/>
                  <a:pt x="201546" y="2742720"/>
                  <a:pt x="201546" y="2669400"/>
                </a:cubicBezTo>
                <a:cubicBezTo>
                  <a:pt x="201546" y="2637551"/>
                  <a:pt x="207269" y="2608273"/>
                  <a:pt x="218714" y="2581566"/>
                </a:cubicBezTo>
                <a:cubicBezTo>
                  <a:pt x="230160" y="2554859"/>
                  <a:pt x="245172" y="2534870"/>
                  <a:pt x="263751" y="2521600"/>
                </a:cubicBezTo>
                <a:cubicBezTo>
                  <a:pt x="282330" y="2508329"/>
                  <a:pt x="304392" y="2499040"/>
                  <a:pt x="329938" y="2493732"/>
                </a:cubicBezTo>
                <a:cubicBezTo>
                  <a:pt x="346526" y="2490414"/>
                  <a:pt x="375555" y="2488755"/>
                  <a:pt x="417026" y="2488755"/>
                </a:cubicBezTo>
                <a:close/>
                <a:moveTo>
                  <a:pt x="740992" y="2138209"/>
                </a:moveTo>
                <a:cubicBezTo>
                  <a:pt x="746300" y="2163423"/>
                  <a:pt x="748954" y="2185983"/>
                  <a:pt x="748954" y="2205889"/>
                </a:cubicBezTo>
                <a:cubicBezTo>
                  <a:pt x="748954" y="2238402"/>
                  <a:pt x="743812" y="2263616"/>
                  <a:pt x="733527" y="2281531"/>
                </a:cubicBezTo>
                <a:cubicBezTo>
                  <a:pt x="723243" y="2299446"/>
                  <a:pt x="709723" y="2312053"/>
                  <a:pt x="692969" y="2319352"/>
                </a:cubicBezTo>
                <a:cubicBezTo>
                  <a:pt x="676215" y="2326651"/>
                  <a:pt x="640965" y="2330300"/>
                  <a:pt x="587220" y="2330300"/>
                </a:cubicBezTo>
                <a:lnTo>
                  <a:pt x="283159" y="2330300"/>
                </a:lnTo>
                <a:lnTo>
                  <a:pt x="283159" y="2395989"/>
                </a:lnTo>
                <a:lnTo>
                  <a:pt x="213489" y="2395989"/>
                </a:lnTo>
                <a:lnTo>
                  <a:pt x="213489" y="2330300"/>
                </a:lnTo>
                <a:lnTo>
                  <a:pt x="82609" y="2330300"/>
                </a:lnTo>
                <a:lnTo>
                  <a:pt x="28863" y="2241222"/>
                </a:lnTo>
                <a:lnTo>
                  <a:pt x="213489" y="2241222"/>
                </a:lnTo>
                <a:lnTo>
                  <a:pt x="213489" y="2151148"/>
                </a:lnTo>
                <a:lnTo>
                  <a:pt x="283159" y="2151148"/>
                </a:lnTo>
                <a:lnTo>
                  <a:pt x="283159" y="2241222"/>
                </a:lnTo>
                <a:lnTo>
                  <a:pt x="592196" y="2241222"/>
                </a:lnTo>
                <a:cubicBezTo>
                  <a:pt x="617742" y="2241222"/>
                  <a:pt x="634164" y="2239646"/>
                  <a:pt x="641463" y="2236494"/>
                </a:cubicBezTo>
                <a:cubicBezTo>
                  <a:pt x="648762" y="2233342"/>
                  <a:pt x="654568" y="2228200"/>
                  <a:pt x="658881" y="2221067"/>
                </a:cubicBezTo>
                <a:cubicBezTo>
                  <a:pt x="663193" y="2213934"/>
                  <a:pt x="665350" y="2203732"/>
                  <a:pt x="665350" y="2190462"/>
                </a:cubicBezTo>
                <a:cubicBezTo>
                  <a:pt x="665350" y="2180509"/>
                  <a:pt x="664189" y="2167404"/>
                  <a:pt x="661866" y="2151148"/>
                </a:cubicBezTo>
                <a:close/>
                <a:moveTo>
                  <a:pt x="426978" y="1698190"/>
                </a:moveTo>
                <a:cubicBezTo>
                  <a:pt x="382522" y="1702171"/>
                  <a:pt x="349180" y="1713451"/>
                  <a:pt x="326952" y="1732029"/>
                </a:cubicBezTo>
                <a:cubicBezTo>
                  <a:pt x="292449" y="1760561"/>
                  <a:pt x="275197" y="1797552"/>
                  <a:pt x="275197" y="1843004"/>
                </a:cubicBezTo>
                <a:cubicBezTo>
                  <a:pt x="275197" y="1884143"/>
                  <a:pt x="288965" y="1918729"/>
                  <a:pt x="316501" y="1946763"/>
                </a:cubicBezTo>
                <a:cubicBezTo>
                  <a:pt x="344038" y="1974797"/>
                  <a:pt x="380863" y="1990307"/>
                  <a:pt x="426978" y="1993293"/>
                </a:cubicBezTo>
                <a:close/>
                <a:moveTo>
                  <a:pt x="476743" y="1603637"/>
                </a:moveTo>
                <a:cubicBezTo>
                  <a:pt x="482051" y="1603637"/>
                  <a:pt x="490013" y="1603803"/>
                  <a:pt x="500630" y="1604135"/>
                </a:cubicBezTo>
                <a:lnTo>
                  <a:pt x="500630" y="1998269"/>
                </a:lnTo>
                <a:cubicBezTo>
                  <a:pt x="558688" y="1994951"/>
                  <a:pt x="603144" y="1978529"/>
                  <a:pt x="633998" y="1949003"/>
                </a:cubicBezTo>
                <a:cubicBezTo>
                  <a:pt x="664852" y="1919476"/>
                  <a:pt x="680279" y="1882650"/>
                  <a:pt x="680279" y="1838525"/>
                </a:cubicBezTo>
                <a:cubicBezTo>
                  <a:pt x="680279" y="1805681"/>
                  <a:pt x="671653" y="1777647"/>
                  <a:pt x="654402" y="1754423"/>
                </a:cubicBezTo>
                <a:cubicBezTo>
                  <a:pt x="637150" y="1731200"/>
                  <a:pt x="609614" y="1712787"/>
                  <a:pt x="571793" y="1699185"/>
                </a:cubicBezTo>
                <a:lnTo>
                  <a:pt x="583239" y="1606623"/>
                </a:lnTo>
                <a:cubicBezTo>
                  <a:pt x="637316" y="1621221"/>
                  <a:pt x="679284" y="1648259"/>
                  <a:pt x="709143" y="1687739"/>
                </a:cubicBezTo>
                <a:cubicBezTo>
                  <a:pt x="739001" y="1727219"/>
                  <a:pt x="753931" y="1777647"/>
                  <a:pt x="753931" y="1839023"/>
                </a:cubicBezTo>
                <a:cubicBezTo>
                  <a:pt x="753931" y="1916324"/>
                  <a:pt x="730127" y="1977617"/>
                  <a:pt x="682519" y="2022903"/>
                </a:cubicBezTo>
                <a:cubicBezTo>
                  <a:pt x="634911" y="2068188"/>
                  <a:pt x="568143" y="2090831"/>
                  <a:pt x="482217" y="2090831"/>
                </a:cubicBezTo>
                <a:cubicBezTo>
                  <a:pt x="393304" y="2090831"/>
                  <a:pt x="324298" y="2067939"/>
                  <a:pt x="275197" y="2022156"/>
                </a:cubicBezTo>
                <a:cubicBezTo>
                  <a:pt x="226096" y="1976373"/>
                  <a:pt x="201546" y="1916987"/>
                  <a:pt x="201546" y="1843999"/>
                </a:cubicBezTo>
                <a:cubicBezTo>
                  <a:pt x="201546" y="1773334"/>
                  <a:pt x="225599" y="1715607"/>
                  <a:pt x="273704" y="1670819"/>
                </a:cubicBezTo>
                <a:cubicBezTo>
                  <a:pt x="321810" y="1626031"/>
                  <a:pt x="389489" y="1603637"/>
                  <a:pt x="476743" y="1603637"/>
                </a:cubicBezTo>
                <a:close/>
                <a:moveTo>
                  <a:pt x="417026" y="1060005"/>
                </a:moveTo>
                <a:lnTo>
                  <a:pt x="741987" y="1060005"/>
                </a:lnTo>
                <a:lnTo>
                  <a:pt x="741987" y="1149581"/>
                </a:lnTo>
                <a:lnTo>
                  <a:pt x="420509" y="1149581"/>
                </a:lnTo>
                <a:cubicBezTo>
                  <a:pt x="384015" y="1149581"/>
                  <a:pt x="356728" y="1153065"/>
                  <a:pt x="338647" y="1160032"/>
                </a:cubicBezTo>
                <a:cubicBezTo>
                  <a:pt x="320566" y="1166999"/>
                  <a:pt x="306134" y="1179357"/>
                  <a:pt x="295352" y="1197106"/>
                </a:cubicBezTo>
                <a:cubicBezTo>
                  <a:pt x="284569" y="1214855"/>
                  <a:pt x="279178" y="1235674"/>
                  <a:pt x="279178" y="1259561"/>
                </a:cubicBezTo>
                <a:cubicBezTo>
                  <a:pt x="279178" y="1297713"/>
                  <a:pt x="291287" y="1330641"/>
                  <a:pt x="315506" y="1358343"/>
                </a:cubicBezTo>
                <a:cubicBezTo>
                  <a:pt x="339725" y="1386045"/>
                  <a:pt x="385674" y="1399896"/>
                  <a:pt x="453353" y="1399896"/>
                </a:cubicBezTo>
                <a:lnTo>
                  <a:pt x="741987" y="1399896"/>
                </a:lnTo>
                <a:lnTo>
                  <a:pt x="741987" y="1489472"/>
                </a:lnTo>
                <a:lnTo>
                  <a:pt x="213489" y="1489472"/>
                </a:lnTo>
                <a:lnTo>
                  <a:pt x="213489" y="1408854"/>
                </a:lnTo>
                <a:lnTo>
                  <a:pt x="288633" y="1408854"/>
                </a:lnTo>
                <a:cubicBezTo>
                  <a:pt x="230575" y="1370038"/>
                  <a:pt x="201546" y="1313970"/>
                  <a:pt x="201546" y="1240650"/>
                </a:cubicBezTo>
                <a:cubicBezTo>
                  <a:pt x="201546" y="1208801"/>
                  <a:pt x="207269" y="1179523"/>
                  <a:pt x="218714" y="1152816"/>
                </a:cubicBezTo>
                <a:cubicBezTo>
                  <a:pt x="230160" y="1126109"/>
                  <a:pt x="245172" y="1106120"/>
                  <a:pt x="263751" y="1092850"/>
                </a:cubicBezTo>
                <a:cubicBezTo>
                  <a:pt x="282330" y="1079579"/>
                  <a:pt x="304392" y="1070290"/>
                  <a:pt x="329938" y="1064982"/>
                </a:cubicBezTo>
                <a:cubicBezTo>
                  <a:pt x="346526" y="1061664"/>
                  <a:pt x="375555" y="1060005"/>
                  <a:pt x="417026" y="1060005"/>
                </a:cubicBezTo>
                <a:close/>
                <a:moveTo>
                  <a:pt x="740992" y="709459"/>
                </a:moveTo>
                <a:cubicBezTo>
                  <a:pt x="746300" y="734673"/>
                  <a:pt x="748954" y="757233"/>
                  <a:pt x="748954" y="777139"/>
                </a:cubicBezTo>
                <a:cubicBezTo>
                  <a:pt x="748954" y="809652"/>
                  <a:pt x="743812" y="834866"/>
                  <a:pt x="733527" y="852781"/>
                </a:cubicBezTo>
                <a:cubicBezTo>
                  <a:pt x="723243" y="870696"/>
                  <a:pt x="709723" y="883303"/>
                  <a:pt x="692969" y="890602"/>
                </a:cubicBezTo>
                <a:cubicBezTo>
                  <a:pt x="676215" y="897901"/>
                  <a:pt x="640965" y="901550"/>
                  <a:pt x="587220" y="901550"/>
                </a:cubicBezTo>
                <a:lnTo>
                  <a:pt x="283159" y="901550"/>
                </a:lnTo>
                <a:lnTo>
                  <a:pt x="283159" y="967239"/>
                </a:lnTo>
                <a:lnTo>
                  <a:pt x="213489" y="967239"/>
                </a:lnTo>
                <a:lnTo>
                  <a:pt x="213489" y="901550"/>
                </a:lnTo>
                <a:lnTo>
                  <a:pt x="82609" y="901550"/>
                </a:lnTo>
                <a:lnTo>
                  <a:pt x="28863" y="812472"/>
                </a:lnTo>
                <a:lnTo>
                  <a:pt x="213489" y="812472"/>
                </a:lnTo>
                <a:lnTo>
                  <a:pt x="213489" y="722398"/>
                </a:lnTo>
                <a:lnTo>
                  <a:pt x="283159" y="722398"/>
                </a:lnTo>
                <a:lnTo>
                  <a:pt x="283159" y="812472"/>
                </a:lnTo>
                <a:lnTo>
                  <a:pt x="592196" y="812472"/>
                </a:lnTo>
                <a:cubicBezTo>
                  <a:pt x="617742" y="812472"/>
                  <a:pt x="634164" y="810896"/>
                  <a:pt x="641463" y="807744"/>
                </a:cubicBezTo>
                <a:cubicBezTo>
                  <a:pt x="648762" y="804592"/>
                  <a:pt x="654568" y="799450"/>
                  <a:pt x="658881" y="792317"/>
                </a:cubicBezTo>
                <a:cubicBezTo>
                  <a:pt x="663193" y="785184"/>
                  <a:pt x="665350" y="774983"/>
                  <a:pt x="665350" y="761712"/>
                </a:cubicBezTo>
                <a:cubicBezTo>
                  <a:pt x="665350" y="751759"/>
                  <a:pt x="664189" y="738655"/>
                  <a:pt x="661866" y="722398"/>
                </a:cubicBezTo>
                <a:close/>
                <a:moveTo>
                  <a:pt x="586722" y="229131"/>
                </a:moveTo>
                <a:cubicBezTo>
                  <a:pt x="616581" y="229131"/>
                  <a:pt x="644698" y="237839"/>
                  <a:pt x="671073" y="255257"/>
                </a:cubicBezTo>
                <a:cubicBezTo>
                  <a:pt x="697448" y="272674"/>
                  <a:pt x="717851" y="297805"/>
                  <a:pt x="732283" y="330650"/>
                </a:cubicBezTo>
                <a:cubicBezTo>
                  <a:pt x="746715" y="363494"/>
                  <a:pt x="753931" y="400652"/>
                  <a:pt x="753931" y="442122"/>
                </a:cubicBezTo>
                <a:cubicBezTo>
                  <a:pt x="753931" y="510797"/>
                  <a:pt x="739665" y="563133"/>
                  <a:pt x="711133" y="599129"/>
                </a:cubicBezTo>
                <a:cubicBezTo>
                  <a:pt x="682602" y="635125"/>
                  <a:pt x="640302" y="658100"/>
                  <a:pt x="584234" y="668053"/>
                </a:cubicBezTo>
                <a:lnTo>
                  <a:pt x="570300" y="579472"/>
                </a:lnTo>
                <a:cubicBezTo>
                  <a:pt x="605799" y="574495"/>
                  <a:pt x="633003" y="560645"/>
                  <a:pt x="651914" y="537919"/>
                </a:cubicBezTo>
                <a:cubicBezTo>
                  <a:pt x="670824" y="515193"/>
                  <a:pt x="680279" y="483427"/>
                  <a:pt x="680279" y="442620"/>
                </a:cubicBezTo>
                <a:cubicBezTo>
                  <a:pt x="680279" y="401481"/>
                  <a:pt x="671902" y="370959"/>
                  <a:pt x="655148" y="351053"/>
                </a:cubicBezTo>
                <a:cubicBezTo>
                  <a:pt x="638394" y="331148"/>
                  <a:pt x="618737" y="321195"/>
                  <a:pt x="596177" y="321195"/>
                </a:cubicBezTo>
                <a:cubicBezTo>
                  <a:pt x="575940" y="321195"/>
                  <a:pt x="560015" y="329987"/>
                  <a:pt x="548404" y="347570"/>
                </a:cubicBezTo>
                <a:cubicBezTo>
                  <a:pt x="540441" y="359845"/>
                  <a:pt x="530322" y="390367"/>
                  <a:pt x="518047" y="439136"/>
                </a:cubicBezTo>
                <a:cubicBezTo>
                  <a:pt x="501459" y="504825"/>
                  <a:pt x="487110" y="550360"/>
                  <a:pt x="475001" y="575740"/>
                </a:cubicBezTo>
                <a:cubicBezTo>
                  <a:pt x="462892" y="601119"/>
                  <a:pt x="446138" y="620362"/>
                  <a:pt x="424739" y="633466"/>
                </a:cubicBezTo>
                <a:cubicBezTo>
                  <a:pt x="403340" y="646571"/>
                  <a:pt x="379702" y="653123"/>
                  <a:pt x="353825" y="653123"/>
                </a:cubicBezTo>
                <a:cubicBezTo>
                  <a:pt x="330270" y="653123"/>
                  <a:pt x="308456" y="647732"/>
                  <a:pt x="288385" y="636950"/>
                </a:cubicBezTo>
                <a:cubicBezTo>
                  <a:pt x="268313" y="626168"/>
                  <a:pt x="251642" y="611487"/>
                  <a:pt x="238371" y="592908"/>
                </a:cubicBezTo>
                <a:cubicBezTo>
                  <a:pt x="228087" y="578974"/>
                  <a:pt x="219378" y="559981"/>
                  <a:pt x="212245" y="535928"/>
                </a:cubicBezTo>
                <a:cubicBezTo>
                  <a:pt x="205112" y="511875"/>
                  <a:pt x="201546" y="486081"/>
                  <a:pt x="201546" y="458544"/>
                </a:cubicBezTo>
                <a:cubicBezTo>
                  <a:pt x="201546" y="417074"/>
                  <a:pt x="207517" y="380663"/>
                  <a:pt x="219461" y="349312"/>
                </a:cubicBezTo>
                <a:cubicBezTo>
                  <a:pt x="231404" y="317960"/>
                  <a:pt x="247578" y="294820"/>
                  <a:pt x="267981" y="279890"/>
                </a:cubicBezTo>
                <a:cubicBezTo>
                  <a:pt x="288385" y="264961"/>
                  <a:pt x="315672" y="254676"/>
                  <a:pt x="349844" y="249036"/>
                </a:cubicBezTo>
                <a:lnTo>
                  <a:pt x="361787" y="336622"/>
                </a:lnTo>
                <a:cubicBezTo>
                  <a:pt x="334582" y="340603"/>
                  <a:pt x="313350" y="352132"/>
                  <a:pt x="298089" y="371208"/>
                </a:cubicBezTo>
                <a:cubicBezTo>
                  <a:pt x="282827" y="390284"/>
                  <a:pt x="275197" y="417240"/>
                  <a:pt x="275197" y="452075"/>
                </a:cubicBezTo>
                <a:cubicBezTo>
                  <a:pt x="275197" y="493213"/>
                  <a:pt x="281998" y="522575"/>
                  <a:pt x="295600" y="540158"/>
                </a:cubicBezTo>
                <a:cubicBezTo>
                  <a:pt x="309203" y="557742"/>
                  <a:pt x="325127" y="566533"/>
                  <a:pt x="343374" y="566533"/>
                </a:cubicBezTo>
                <a:cubicBezTo>
                  <a:pt x="354986" y="566533"/>
                  <a:pt x="365436" y="562884"/>
                  <a:pt x="374726" y="555585"/>
                </a:cubicBezTo>
                <a:cubicBezTo>
                  <a:pt x="384347" y="548286"/>
                  <a:pt x="392309" y="536840"/>
                  <a:pt x="398613" y="521248"/>
                </a:cubicBezTo>
                <a:cubicBezTo>
                  <a:pt x="401930" y="512290"/>
                  <a:pt x="409561" y="485915"/>
                  <a:pt x="421504" y="442122"/>
                </a:cubicBezTo>
                <a:cubicBezTo>
                  <a:pt x="438424" y="378755"/>
                  <a:pt x="452275" y="334548"/>
                  <a:pt x="463058" y="309500"/>
                </a:cubicBezTo>
                <a:cubicBezTo>
                  <a:pt x="473840" y="284452"/>
                  <a:pt x="489516" y="264795"/>
                  <a:pt x="510085" y="250529"/>
                </a:cubicBezTo>
                <a:cubicBezTo>
                  <a:pt x="530654" y="236264"/>
                  <a:pt x="556200" y="229131"/>
                  <a:pt x="586722" y="229131"/>
                </a:cubicBezTo>
                <a:close/>
                <a:moveTo>
                  <a:pt x="639970" y="0"/>
                </a:moveTo>
                <a:lnTo>
                  <a:pt x="741987" y="0"/>
                </a:lnTo>
                <a:lnTo>
                  <a:pt x="741987" y="102017"/>
                </a:lnTo>
                <a:lnTo>
                  <a:pt x="639970" y="102017"/>
                </a:lnTo>
                <a:close/>
              </a:path>
            </a:pathLst>
          </a:custGeom>
          <a:noFill/>
        </p:spPr>
        <p:txBody>
          <a:bodyPr rot="0" spcFirstLastPara="0" vertOverflow="overflow" horzOverflow="overflow" vert="eaVert" wrap="square" lIns="0" tIns="45720" rIns="0" bIns="45720" numCol="1" spcCol="0" rtlCol="0" fromWordArt="0" anchor="ctr" anchorCtr="0" forceAA="0" compatLnSpc="1">
            <a:normAutofit fontScale="70000"/>
          </a:bodyPr>
          <a:p>
            <a:pPr algn="ctr"/>
            <a:r>
              <a:rPr lang="en-US" altLang="zh-CN" sz="8000" dirty="0">
                <a:ln w="19050">
                  <a:solidFill>
                    <a:schemeClr val="dk1">
                      <a:lumMod val="85000"/>
                      <a:lumOff val="15000"/>
                    </a:schemeClr>
                  </a:solidFill>
                </a:ln>
                <a:noFill/>
                <a:latin typeface="Arial Black" panose="020B0A04020102020204" charset="0"/>
                <a:ea typeface="汉仪中黑 简" panose="00020600040101010101" charset="-122"/>
              </a:rPr>
              <a:t>Contents.</a:t>
            </a:r>
            <a:endParaRPr lang="en-US" altLang="zh-CN" sz="8000" dirty="0">
              <a:ln w="19050">
                <a:solidFill>
                  <a:schemeClr val="dk1">
                    <a:lumMod val="85000"/>
                    <a:lumOff val="15000"/>
                  </a:schemeClr>
                </a:solidFill>
              </a:ln>
              <a:noFill/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>
            <a:off x="3092563" y="2772047"/>
            <a:ext cx="0" cy="8188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3363460" y="2677825"/>
            <a:ext cx="5947525" cy="1007032"/>
          </a:xfrm>
        </p:spPr>
        <p:txBody>
          <a:bodyPr>
            <a:noAutofit/>
          </a:bodyPr>
          <a:p>
            <a:r>
              <a:rPr lang="en-US" altLang="zh-CN" sz="6000" spc="300">
                <a:latin typeface="Arial Black" panose="020B0A04020102020204" charset="0"/>
                <a:ea typeface="汉仪中黑 简" panose="00020600040101010101" charset="-122"/>
                <a:sym typeface="+mn-ea"/>
              </a:rPr>
              <a:t>Background</a:t>
            </a:r>
            <a:endParaRPr lang="en-US" altLang="zh-CN" sz="6000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51205" y="2099151"/>
            <a:ext cx="2330254" cy="2207579"/>
          </a:xfrm>
          <a:prstGeom prst="rect">
            <a:avLst/>
          </a:prstGeom>
          <a:noFill/>
        </p:spPr>
        <p:txBody>
          <a:bodyPr wrap="square" rtlCol="0" anchor="ctr" anchorCtr="1">
            <a:normAutofit fontScale="80000"/>
          </a:bodyPr>
          <a:p>
            <a:pPr algn="r"/>
            <a:r>
              <a:rPr lang="en-US" altLang="zh-CN" sz="14200" b="1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</a:rPr>
              <a:t>01</a:t>
            </a:r>
            <a:endParaRPr lang="en-US" altLang="zh-CN" sz="14200" b="1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4" name="Object 901"/>
          <p:cNvSpPr txBox="1"/>
          <p:nvPr>
            <p:custDataLst>
              <p:tags r:id="rId6"/>
            </p:custDataLst>
          </p:nvPr>
        </p:nvSpPr>
        <p:spPr>
          <a:xfrm>
            <a:off x="1138555" y="720725"/>
            <a:ext cx="3904615" cy="707390"/>
          </a:xfrm>
          <a:prstGeom prst="rect">
            <a:avLst/>
          </a:prstGeom>
        </p:spPr>
        <p:txBody>
          <a:bodyPr vert="horz" lIns="63500" tIns="25400" rIns="63500" bIns="25400" rtlCol="0" anchor="b" anchorCtr="0"/>
          <a:p>
            <a:pPr algn="l" fontAlgn="auto">
              <a:lnSpc>
                <a:spcPct val="100000"/>
              </a:lnSpc>
            </a:pPr>
            <a:r>
              <a:rPr lang="en-US" altLang="zh-CN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Background</a:t>
            </a:r>
            <a:endParaRPr lang="en-US" altLang="zh-CN" sz="2800" b="1" i="0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1138246" y="2008880"/>
            <a:ext cx="9833211" cy="31408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重金属污染来源广泛，在重工业城市问题尤为凸显。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从环境污染的角度来看，重金属会带来严重的水污染、土壤污染等，影响饮用水安全和作物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种植。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·重金属的化学性质导致其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具有强大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毒性和诱发疾病的能力，如产生自由基、抑制酶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活性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等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·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现有的检测方法存在两个问题，一是设备昂贵，对技术人员要求高，经济和精度不可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兼得，二是传统的检测方法对环境并不友好，会造成对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环境的二次污染。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>
            <a:off x="3092563" y="2772047"/>
            <a:ext cx="0" cy="8188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3363460" y="2677825"/>
            <a:ext cx="5947525" cy="1007032"/>
          </a:xfrm>
        </p:spPr>
        <p:txBody>
          <a:bodyPr>
            <a:noAutofit/>
          </a:bodyPr>
          <a:p>
            <a:r>
              <a:rPr lang="en-US" altLang="zh-CN" sz="6000" spc="300">
                <a:latin typeface="Arial Black" panose="020B0A04020102020204" charset="0"/>
                <a:ea typeface="汉仪中黑 简" panose="00020600040101010101" charset="-122"/>
                <a:sym typeface="+mn-ea"/>
              </a:rPr>
              <a:t>Description</a:t>
            </a:r>
            <a:endParaRPr lang="en-US" altLang="zh-CN" sz="6000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51205" y="2099151"/>
            <a:ext cx="2330254" cy="2207579"/>
          </a:xfrm>
          <a:prstGeom prst="rect">
            <a:avLst/>
          </a:prstGeom>
          <a:noFill/>
        </p:spPr>
        <p:txBody>
          <a:bodyPr wrap="square" rtlCol="0" anchor="ctr" anchorCtr="1">
            <a:normAutofit fontScale="80000"/>
          </a:bodyPr>
          <a:p>
            <a:pPr algn="r"/>
            <a:r>
              <a:rPr lang="en-US" altLang="zh-CN" sz="14200" b="1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</a:rPr>
              <a:t>02</a:t>
            </a:r>
            <a:endParaRPr lang="en-US" altLang="zh-CN" sz="14200" b="1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1_画板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2" name="图片 1" descr="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138290" y="929871"/>
            <a:ext cx="9833211" cy="682856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algn="l"/>
            <a:r>
              <a:rPr lang="en-US" altLang="zh-CN" sz="40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Description</a:t>
            </a:r>
            <a:endParaRPr lang="en-US" altLang="zh-CN" sz="4000" b="1" spc="300" dirty="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</a:endParaRPr>
          </a:p>
          <a:p>
            <a:pPr algn="l"/>
            <a:endParaRPr lang="zh-CN" altLang="zh-CN" sz="40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1138555" y="2424430"/>
            <a:ext cx="9832340" cy="3327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发现：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目前的全细胞生物传感器在成本效益、效率、环境友好性等方面已经超过了传统方法。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问题：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稳定性和准确性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不足。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解决方式：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应用高通量实验改进了全细胞生物传感器，构建了更准确、更稳定的全细胞生物传感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器。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方法：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优化</a:t>
            </a: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  <a:sym typeface="+mn-ea"/>
              </a:rPr>
              <a:t>铜敏感基因家族csoR，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提高其准确性和敏感性并对现有零件pCusC（K1980004）进行重新定性和优化，以进行比较。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>
            <a:off x="3092563" y="2772047"/>
            <a:ext cx="0" cy="8188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3363460" y="2677825"/>
            <a:ext cx="5947525" cy="1007032"/>
          </a:xfrm>
        </p:spPr>
        <p:txBody>
          <a:bodyPr>
            <a:noAutofit/>
          </a:bodyPr>
          <a:p>
            <a:r>
              <a:rPr lang="en-US" altLang="zh-CN" sz="6000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D</a:t>
            </a:r>
            <a:r>
              <a:rPr lang="en-US" altLang="zh-CN" sz="6000" spc="300">
                <a:solidFill>
                  <a:schemeClr val="dk1">
                    <a:lumMod val="85000"/>
                    <a:lumOff val="15000"/>
                  </a:schemeClr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rPr>
              <a:t>esign</a:t>
            </a:r>
            <a:endParaRPr lang="en-US" altLang="zh-CN" sz="6000" spc="300">
              <a:solidFill>
                <a:schemeClr val="dk1">
                  <a:lumMod val="85000"/>
                  <a:lumOff val="15000"/>
                </a:schemeClr>
              </a:solidFill>
              <a:latin typeface="Arial Black" panose="020B0A04020102020204" charset="0"/>
              <a:ea typeface="汉仪中黑 简" panose="0002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51205" y="2099151"/>
            <a:ext cx="2330254" cy="2207579"/>
          </a:xfrm>
          <a:prstGeom prst="rect">
            <a:avLst/>
          </a:prstGeom>
          <a:noFill/>
        </p:spPr>
        <p:txBody>
          <a:bodyPr wrap="square" rtlCol="0" anchor="ctr" anchorCtr="1">
            <a:normAutofit fontScale="80000"/>
          </a:bodyPr>
          <a:p>
            <a:pPr algn="r"/>
            <a:r>
              <a:rPr lang="en-US" altLang="zh-CN" sz="14200" b="1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</a:rPr>
              <a:t>03</a:t>
            </a:r>
            <a:endParaRPr lang="en-US" altLang="zh-CN" sz="14200" b="1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3595" y="37877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基于csoR</a:t>
            </a:r>
            <a:r>
              <a:rPr lang="zh-CN" altLang="en-US">
                <a:sym typeface="+mn-ea"/>
              </a:rPr>
              <a:t>系统</a:t>
            </a:r>
            <a:r>
              <a:rPr lang="zh-CN" altLang="en-US">
                <a:sym typeface="+mn-ea"/>
              </a:rPr>
              <a:t>的特征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63595" y="4156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基于CusR体系的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63595" y="4524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</a:t>
            </a:r>
            <a:r>
              <a:rPr lang="zh-CN" altLang="en-US"/>
              <a:t>基于csoR的系统的工程</a:t>
            </a:r>
            <a:r>
              <a:rPr lang="zh-CN" altLang="en-US"/>
              <a:t>化与优化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63595" y="48926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</a:t>
            </a:r>
            <a:r>
              <a:rPr lang="zh-CN" altLang="en-US"/>
              <a:t>BBa_K1980004的改进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1906" b="70603"/>
          <a:stretch>
            <a:fillRect/>
          </a:stretch>
        </p:blipFill>
        <p:spPr>
          <a:xfrm>
            <a:off x="2540" y="0"/>
            <a:ext cx="2199026" cy="2009127"/>
          </a:xfrm>
          <a:prstGeom prst="rect">
            <a:avLst/>
          </a:prstGeom>
        </p:spPr>
      </p:pic>
      <p:pic>
        <p:nvPicPr>
          <p:cNvPr id="2" name="图片 1" descr="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81896" t="71149"/>
          <a:stretch>
            <a:fillRect/>
          </a:stretch>
        </p:blipFill>
        <p:spPr>
          <a:xfrm>
            <a:off x="9980295" y="4873066"/>
            <a:ext cx="2214245" cy="19849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2745" y="1212850"/>
            <a:ext cx="7912100" cy="2216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99475" y="311785"/>
            <a:ext cx="347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实验载体：</a:t>
            </a:r>
            <a:r>
              <a:rPr lang="zh-CN" altLang="en-US"/>
              <a:t>大肠杆菌DH10B（taxid:316385）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5205" y="3117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基于csoR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系统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的特征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89390" y="3060700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mapple荧光蛋白测定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2745" y="3524885"/>
            <a:ext cx="4320540" cy="27959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99475" y="1224280"/>
            <a:ext cx="369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用转录单位</a:t>
            </a:r>
            <a:r>
              <a:rPr lang="en-US" altLang="zh-CN"/>
              <a:t>1</a:t>
            </a:r>
            <a:r>
              <a:rPr lang="zh-CN" altLang="en-US"/>
              <a:t>和转录单位</a:t>
            </a:r>
            <a:r>
              <a:rPr lang="en-US" altLang="zh-CN"/>
              <a:t>2</a:t>
            </a:r>
            <a:r>
              <a:rPr lang="zh-CN" altLang="en-US"/>
              <a:t>进行</a:t>
            </a:r>
            <a:r>
              <a:rPr lang="zh-CN" altLang="en-US"/>
              <a:t>转化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>
            <a:off x="10347325" y="1592580"/>
            <a:ext cx="1206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45640" y="641667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RFU曲线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80295" y="207645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培养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10250" y="4267835"/>
            <a:ext cx="3601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基于csoR的系统本身对铜不敏感，RFU的变化可能仅仅是由铜的毒性引起的。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933950" y="4595495"/>
            <a:ext cx="635635" cy="26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>
            <a:off x="10249535" y="2444750"/>
            <a:ext cx="1206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1275080"/>
            <a:ext cx="3980815" cy="2237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710" y="4229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基于CusR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系统的特征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3710" y="3684270"/>
            <a:ext cx="3981450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393690" y="3099435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mapple荧光蛋白测定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463540" y="1275080"/>
            <a:ext cx="241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用转录单位</a:t>
            </a:r>
            <a:r>
              <a:rPr lang="en-US"/>
              <a:t>3</a:t>
            </a:r>
            <a:r>
              <a:rPr lang="zh-CN" altLang="en-US"/>
              <a:t>进行</a:t>
            </a:r>
            <a:r>
              <a:rPr lang="zh-CN" altLang="en-US"/>
              <a:t>转化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</p:cNvCxnSpPr>
          <p:nvPr>
            <p:custDataLst>
              <p:tags r:id="rId7"/>
            </p:custDataLst>
          </p:nvPr>
        </p:nvCxnSpPr>
        <p:spPr>
          <a:xfrm>
            <a:off x="6670040" y="1643380"/>
            <a:ext cx="1206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6284595" y="212725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培养</a:t>
            </a:r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9"/>
            </p:custDataLst>
          </p:nvPr>
        </p:nvCxnSpPr>
        <p:spPr>
          <a:xfrm>
            <a:off x="6663690" y="2555240"/>
            <a:ext cx="1206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>
            <p:custDataLst>
              <p:tags r:id="rId10"/>
            </p:custDataLst>
          </p:nvPr>
        </p:nvSpPr>
        <p:spPr>
          <a:xfrm>
            <a:off x="4933950" y="4595495"/>
            <a:ext cx="635635" cy="26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25160" y="4493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基于CusR系统的效果超出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预期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14*i*1"/>
  <p:tag name="KSO_WM_BEAUTIFY_FLAG" val="#wm#"/>
  <p:tag name="KSO_WM_TAG_VERSION" val="1.0"/>
  <p:tag name="KSO_WM_CHIP_GROUPID" val="62f1b427295c1bf6da6e8981"/>
  <p:tag name="KSO_WM_CHIP_XID" val="62f1b436295c1bf6da6e8995"/>
  <p:tag name="KSO_WM_UNIT_DEC_AREA_ID" val="d138d872fc534429b6cc2aacbe5a73a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9870ad1798e47188f0678e6d576422f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渐变风竞聘述职模版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1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e84d3b5d17ef4b229447bccdb59e1621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"/>
  <p:tag name="KSO_WM_UNIT_TEXT_FILL_FORE_SCHEMECOLOR_INDEX" val="5"/>
  <p:tag name="KSO_WM_UNIT_TEXT_FILL_TYPE" val="1"/>
  <p:tag name="KSO_WM_TEMPLATE_ASSEMBLE_XID" val="62f1cbb6295c1bf6da6f0f25"/>
  <p:tag name="KSO_WM_TEMPLATE_ASSEMBLE_GROUPID" val="62f1b427295c1bf6da6e8981"/>
</p:tagLst>
</file>

<file path=ppt/tags/tag100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ags/tag101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1685b4ce506e458a98c18defb0c24e3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084f733cb654168b18a65734a54133b"/>
  <p:tag name="KSO_WM_SLIDE_BACKGROUND_TYPE" val="frame"/>
</p:tagLst>
</file>

<file path=ppt/tags/tag102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5c387f0bf5d74440a80cdd53c6803f17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a6ed643191442bbbcc8080df8d851a5"/>
  <p:tag name="KSO_WM_SLIDE_BACKGROUND_TYPE" val="frame"/>
</p:tagLst>
</file>

<file path=ppt/tags/tag103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7d2bb9dd3cc64e219d074ecb0d878049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59f69480efa4104b9f2eece9c62017d"/>
  <p:tag name="KSO_WM_SLIDE_BACKGROUND_TYPE" val="frame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b"/>
</p:tagLst>
</file>

<file path=ppt/tags/tag10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08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09.xml><?xml version="1.0" encoding="utf-8"?>
<p:tagLst xmlns:p="http://schemas.openxmlformats.org/presentationml/2006/main">
  <p:tag name="KSO_WM_SLIDE_BACKGROUND_TYPE" val="frame"/>
  <p:tag name="KSO_WM_UNIT_TEXT_FILL_FORE_SCHEMECOLOR_INDEX_BRIGHTNESS" val="0.15"/>
  <p:tag name="KSO_WM_UNIT_TEXT_FILL_FORE_SCHEMECOLOR_INDEX" val="1"/>
  <p:tag name="KSO_WM_UNIT_TEXT_FILL_TYPE" val="1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5617_1*b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20;22;2"/>
  <p:tag name="KSO_WM_UNIT_BLOCK" val="0"/>
  <p:tag name="KSO_WM_UNIT_DEC_AREA_ID" val="d70aa1197c31483c9cff17a789769697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"/>
  <p:tag name="KSO_WM_UNIT_TEXT_FILL_FORE_SCHEMECOLOR_INDEX" val="5"/>
  <p:tag name="KSO_WM_UNIT_TEXT_FILL_TYPE" val="1"/>
  <p:tag name="KSO_WM_TEMPLATE_ASSEMBLE_XID" val="62f1cbb6295c1bf6da6f0f25"/>
  <p:tag name="KSO_WM_TEMPLATE_ASSEMBLE_GROUPID" val="62f1b427295c1bf6da6e8981"/>
</p:tagLst>
</file>

<file path=ppt/tags/tag110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ea0d2d5a493d4cf0ad0f4d4212d3516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f4a35c7be0f4dd281e44ee46456ac9a"/>
  <p:tag name="KSO_WM_SLIDE_BACKGROUND_TYPE" val="leftRight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c"/>
</p:tagLst>
</file>

<file path=ppt/tags/tag112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33d4c83bc7494f41997e273fa263023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253e358f167493cbe71a30462fc3b28"/>
  <p:tag name="KSO_WM_SLIDE_BACKGROUND_TYPE" val="leftRight"/>
</p:tagLst>
</file>

<file path=ppt/tags/tag11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15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16.xml><?xml version="1.0" encoding="utf-8"?>
<p:tagLst xmlns:p="http://schemas.openxmlformats.org/presentationml/2006/main">
  <p:tag name="KSO_WM_SLIDE_BACKGROUND_TYPE" val="leftRight"/>
  <p:tag name="KSO_WM_UNIT_TEXT_FILL_FORE_SCHEMECOLOR_INDEX_BRIGHTNESS" val="0.15"/>
  <p:tag name="KSO_WM_UNIT_TEXT_FILL_FORE_SCHEMECOLOR_INDEX" val="1"/>
  <p:tag name="KSO_WM_UNIT_TEXT_FILL_TYPE" val="1"/>
</p:tagLst>
</file>

<file path=ppt/tags/tag11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e34cb6c93503492e94ee086abd90b38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ebbb49f75264fa49d05a0dc0bde57d5"/>
  <p:tag name="KSO_WM_SLIDE_BACKGROUND_TYPE" val="topBottom"/>
</p:tagLst>
</file>

<file path=ppt/tags/tag12.xml><?xml version="1.0" encoding="utf-8"?>
<p:tagLst xmlns:p="http://schemas.openxmlformats.org/presentationml/2006/main"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9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5617_1*f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2eac7a46a56c42beb32f177e271446b9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.15"/>
  <p:tag name="KSO_WM_UNIT_TEXT_FILL_FORE_SCHEMECOLOR_INDEX" val="13"/>
  <p:tag name="KSO_WM_UNIT_TEXT_FILL_TYPE" val="1"/>
  <p:tag name="KSO_WM_TEMPLATE_ASSEMBLE_XID" val="62f1cbb6295c1bf6da6f0f25"/>
  <p:tag name="KSO_WM_TEMPLATE_ASSEMBLE_GROUPID" val="62f1b427295c1bf6da6e898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d"/>
</p:tagLst>
</file>

<file path=ppt/tags/tag12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a18b310bea1a4948b53291bd9e2dbe4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eb3aa1014d4048aac1ee0c5ba48c74"/>
  <p:tag name="KSO_WM_SLIDE_BACKGROUND_TYPE" val="topBottom"/>
</p:tagLst>
</file>

<file path=ppt/tags/tag12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24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25.xml><?xml version="1.0" encoding="utf-8"?>
<p:tagLst xmlns:p="http://schemas.openxmlformats.org/presentationml/2006/main">
  <p:tag name="KSO_WM_SLIDE_BACKGROUND_TYPE" val="topBottom"/>
  <p:tag name="KSO_WM_UNIT_TEXT_FILL_FORE_SCHEMECOLOR_INDEX_BRIGHTNESS" val="0.15"/>
  <p:tag name="KSO_WM_UNIT_TEXT_FILL_FORE_SCHEMECOLOR_INDEX" val="1"/>
  <p:tag name="KSO_WM_UNIT_TEXT_FILL_TYPE" val="1"/>
</p:tagLst>
</file>

<file path=ppt/tags/tag12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b770f6fd97ab42c5ba8bef43931526c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8e712588d4b4f6b897f8b1f9ee8b394"/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e"/>
</p:tagLst>
</file>

<file path=ppt/tags/tag13.xml><?xml version="1.0" encoding="utf-8"?>
<p:tagLst xmlns:p="http://schemas.openxmlformats.org/presentationml/2006/main">
  <p:tag name="KSO_WM_UNIT_SUBTYPE" val="a"/>
  <p:tag name="KSO_WM_UNIT_PRESET_TEXT" val="演讲人姓名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5617_1*f*2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14;2"/>
  <p:tag name="KSO_WM_UNIT_BLOCK" val="0"/>
  <p:tag name="KSO_WM_UNIT_SM_LIMIT_TYPE" val="2"/>
  <p:tag name="KSO_WM_UNIT_DEC_AREA_ID" val="8b9327204fde4a578e4a695eae2b40c4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a600d6a41122430185f977d471b99969&quot;,&quot;X&quot;:{&quot;Pos&quot;:1},&quot;Y&quot;:{&quot;Pos&quot;:1}},&quot;whChangeMode&quot;:1}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"/>
  <p:tag name="KSO_WM_UNIT_TEXT_FILL_FORE_SCHEMECOLOR_INDEX" val="14"/>
  <p:tag name="KSO_WM_UNIT_TEXT_FILL_TYPE" val="1"/>
  <p:tag name="KSO_WM_TEMPLATE_ASSEMBLE_XID" val="62f1cbb6295c1bf6da6f0f25"/>
  <p:tag name="KSO_WM_TEMPLATE_ASSEMBLE_GROUPID" val="62f1b427295c1bf6da6e8981"/>
</p:tagLst>
</file>

<file path=ppt/tags/tag130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948a4a01e0d449c39a8f51543141c5e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2d8a92ba9ba46c4a058956e6418cf4c"/>
  <p:tag name="KSO_WM_SLIDE_BACKGROUND_TYPE" val="bottomTop"/>
</p:tagLst>
</file>

<file path=ppt/tags/tag13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33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34.xml><?xml version="1.0" encoding="utf-8"?>
<p:tagLst xmlns:p="http://schemas.openxmlformats.org/presentationml/2006/main">
  <p:tag name="KSO_WM_SLIDE_BACKGROUND_TYPE" val="bottomTop"/>
  <p:tag name="KSO_WM_UNIT_TEXT_FILL_FORE_SCHEMECOLOR_INDEX_BRIGHTNESS" val="0.15"/>
  <p:tag name="KSO_WM_UNIT_TEXT_FILL_FORE_SCHEMECOLOR_INDEX" val="1"/>
  <p:tag name="KSO_WM_UNIT_TEXT_FILL_TYPE" val="1"/>
</p:tagLst>
</file>

<file path=ppt/tags/tag13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8262212b8d3b440c997540b6c4b2344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0416d29612540ef91d6d40ffe1ff94d"/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f"/>
</p:tagLst>
</file>

<file path=ppt/tags/tag139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f98bfc5c52394922998db94bf1535021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46927acd61d45c08923aa25936310e6"/>
  <p:tag name="KSO_WM_SLIDE_BACKGROUND_TYPE" val="navigation"/>
</p:tagLst>
</file>

<file path=ppt/tags/tag14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14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42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43.xml><?xml version="1.0" encoding="utf-8"?>
<p:tagLst xmlns:p="http://schemas.openxmlformats.org/presentationml/2006/main">
  <p:tag name="KSO_WM_SLIDE_BACKGROUND_TYPE" val="navigation"/>
  <p:tag name="KSO_WM_UNIT_TEXT_FILL_FORE_SCHEMECOLOR_INDEX_BRIGHTNESS" val="0.15"/>
  <p:tag name="KSO_WM_UNIT_TEXT_FILL_FORE_SCHEMECOLOR_INDEX" val="1"/>
  <p:tag name="KSO_WM_UNIT_TEXT_FILL_TYPE" val="1"/>
</p:tagLst>
</file>

<file path=ppt/tags/tag14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809bf28f9cf940f59d7c0f722987f6a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8639df35c8f446ea2adbe663c131db2"/>
  <p:tag name="KSO_WM_SLIDE_BACKGROUND_TYPE" val="belt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a0"/>
</p:tagLst>
</file>

<file path=ppt/tags/tag15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150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6a1f284ef967458693b6c76c027497af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cc36e49e4f64d9984342feb3b228079"/>
  <p:tag name="KSO_WM_SLIDE_BACKGROUND_TYPE" val="belt"/>
</p:tagLst>
</file>

<file path=ppt/tags/tag15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850e35533fed487aa6c0c9173cc73a0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7da846f447344eb8e274f234710fb34"/>
  <p:tag name="KSO_WM_SLIDE_BACKGROUND_TYPE" val="belt"/>
</p:tagLst>
</file>

<file path=ppt/tags/tag15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154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155.xml><?xml version="1.0" encoding="utf-8"?>
<p:tagLst xmlns:p="http://schemas.openxmlformats.org/presentationml/2006/main">
  <p:tag name="KSO_WM_SLIDE_BACKGROUND_TYPE" val="belt"/>
  <p:tag name="KSO_WM_UNIT_TEXT_FILL_FORE_SCHEMECOLOR_INDEX_BRIGHTNESS" val="0.15"/>
  <p:tag name="KSO_WM_UNIT_TEXT_FILL_FORE_SCHEMECOLOR_INDEX" val="1"/>
  <p:tag name="KSO_WM_UNIT_TEXT_FILL_TYPE" val="1"/>
</p:tagLst>
</file>

<file path=ppt/tags/tag156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5617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5617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5617"/>
  <p:tag name="KSO_WM_CHIP_COLORING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渐变风竞聘述职模版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1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e84d3b5d17ef4b229447bccdb59e1621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"/>
  <p:tag name="KSO_WM_UNIT_TEXT_FILL_FORE_SCHEMECOLOR_INDEX" val="5"/>
  <p:tag name="KSO_WM_UNIT_TEXT_FILL_TYPE" val="1"/>
</p:tagLst>
</file>

<file path=ppt/tags/tag164.xml><?xml version="1.0" encoding="utf-8"?>
<p:tagLst xmlns:p="http://schemas.openxmlformats.org/presentationml/2006/main"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9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5617_1*f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2eac7a46a56c42beb32f177e271446b9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.15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SUBTYPE" val="a"/>
  <p:tag name="KSO_WM_UNIT_PRESET_TEXT" val="演讲人姓名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5617_1*f*2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14;2"/>
  <p:tag name="KSO_WM_UNIT_BLOCK" val="0"/>
  <p:tag name="KSO_WM_UNIT_SM_LIMIT_TYPE" val="2"/>
  <p:tag name="KSO_WM_UNIT_DEC_AREA_ID" val="8b9327204fde4a578e4a695eae2b40c4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a600d6a41122430185f977d471b99969&quot;,&quot;X&quot;:{&quot;Pos&quot;:1},&quot;Y&quot;:{&quot;Pos&quot;:1}},&quot;whChangeMode&quot;:1}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ASSEMBLE_CHIP_INDEX" val="a6ead9999d6941fba3e0dd5b019b2014"/>
  <p:tag name="KSO_WM_UNIT_TEXT_FILL_FORE_SCHEMECOLOR_INDEX_BRIGHTNESS" val="0"/>
  <p:tag name="KSO_WM_UNIT_TEXT_FILL_FORE_SCHEMECOLOR_INDEX" val="14"/>
  <p:tag name="KSO_WM_UNIT_TEXT_FILL_TYPE" val="1"/>
</p:tagLst>
</file>

<file path=ppt/tags/tag166.xml><?xml version="1.0" encoding="utf-8"?>
<p:tagLst xmlns:p="http://schemas.openxmlformats.org/presentationml/2006/main">
  <p:tag name="KSO_WM_SLIDE_ID" val="custom20225617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5617"/>
  <p:tag name="KSO_WM_SLIDE_LAYOUT" val="a_b_f"/>
  <p:tag name="KSO_WM_SLIDE_LAYOUT_CNT" val="1_1_2"/>
  <p:tag name="KSO_WM_CHIP_INFOS" val="{&quot;type&quot;:0,&quot;layout_type&quot;:&quot;1_NF_C_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],&quot;useType&quot;:[&quot;ppt&quot;]}"/>
  <p:tag name="KSO_WM_CHIP_FILLPROP" val="[[{&quot;text_align&quot;:&quot;cm&quot;,&quot;text_direction&quot;:&quot;horizontal&quot;,&quot;support_big_font&quot;:false,&quot;picture_toward&quot;:0,&quot;picture_dockside&quot;:[],&quot;fill_id&quot;:&quot;96eefa8a9f884552bce8fe8b1f51256e&quot;,&quot;fill_align&quot;:&quot;cm&quot;,&quot;chip_types&quot;:[&quot;header&quot;,&quot;wordpuzzle&quot;]}],[{&quot;text_align&quot;:&quot;lt&quot;,&quot;text_direction&quot;:&quot;horizontal&quot;,&quot;support_big_font&quot;:false,&quot;picture_toward&quot;:0,&quot;picture_dockside&quot;:[],&quot;fill_id&quot;:&quot;96eefa8a9f884552bce8fe8b1f51256e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96eefa8a9f884552bce8fe8b1f51256e&quot;,&quot;fill_align&quot;:&quot;cm&quot;,&quot;chip_types&quot;:[&quot;header&quot;]}],[{&quot;text_align&quot;:&quot;lb&quot;,&quot;text_direction&quot;:&quot;horizontal&quot;,&quot;support_big_font&quot;:false,&quot;picture_toward&quot;:0,&quot;picture_dockside&quot;:[],&quot;fill_id&quot;:&quot;96eefa8a9f884552bce8fe8b1f51256e&quot;,&quot;fill_align&quot;:&quot;cb&quot;,&quot;chip_types&quot;:[&quot;header&quot;]}],[{&quot;text_align&quot;:&quot;rt&quot;,&quot;text_direction&quot;:&quot;horizontal&quot;,&quot;support_big_font&quot;:false,&quot;picture_toward&quot;:0,&quot;picture_dockside&quot;:[],&quot;fill_id&quot;:&quot;96eefa8a9f884552bce8fe8b1f51256e&quot;,&quot;fill_align&quot;:&quot;ct&quot;,&quot;chip_types&quot;:[&quot;header&quot;]}],[{&quot;text_align&quot;:&quot;rm&quot;,&quot;text_direction&quot;:&quot;horizontal&quot;,&quot;support_big_font&quot;:false,&quot;picture_toward&quot;:0,&quot;picture_dockside&quot;:[],&quot;fill_id&quot;:&quot;96eefa8a9f884552bce8fe8b1f51256e&quot;,&quot;fill_align&quot;:&quot;cm&quot;,&quot;chip_types&quot;:[&quot;header&quot;]}],[{&quot;text_align&quot;:&quot;rb&quot;,&quot;text_direction&quot;:&quot;horizontal&quot;,&quot;support_big_font&quot;:false,&quot;picture_toward&quot;:0,&quot;picture_dockside&quot;:[],&quot;fill_id&quot;:&quot;96eefa8a9f884552bce8fe8b1f51256e&quot;,&quot;fill_align&quot;:&quot;cb&quot;,&quot;chip_types&quot;:[&quot;header&quot;]}],[{&quot;text_align&quot;:&quot;ct&quot;,&quot;text_direction&quot;:&quot;horizontal&quot;,&quot;support_big_font&quot;:false,&quot;picture_toward&quot;:0,&quot;picture_dockside&quot;:[],&quot;fill_id&quot;:&quot;96eefa8a9f884552bce8fe8b1f51256e&quot;,&quot;fill_align&quot;:&quot;ct&quot;,&quot;chip_types&quot;:[&quot;header&quot;]}],[{&quot;text_align&quot;:&quot;cb&quot;,&quot;text_direction&quot;:&quot;horizontal&quot;,&quot;support_big_font&quot;:false,&quot;picture_toward&quot;:0,&quot;picture_dockside&quot;:[],&quot;fill_id&quot;:&quot;96eefa8a9f884552bce8fe8b1f51256e&quot;,&quot;fill_align&quot;:&quot;cb&quot;,&quot;chip_types&quot;:[&quot;header&quot;]}]]"/>
  <p:tag name="KSO_WM_CHIP_DECFILLPROP" val="[]"/>
  <p:tag name="KSO_WM_CHIP_XID" val="6130962bc37455bdf62aa281"/>
  <p:tag name="KSO_WM_CHIP_GROUPID" val="6130962bc37455bdf62aa280"/>
  <p:tag name="KSO_WM_SLIDE_LAYOUT_INFO" val="{&quot;id&quot;:&quot;2022-08-09T10:51:42&quot;,&quot;margin&quot;:{&quot;bottom&quot;:4.8962640762329102,&quot;left&quot;:5.5209722518920898,&quot;right&quot;:5.5209722518920898,&quot;top&quot;:4.8979926109313965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2"/>
  <p:tag name="KSO_WM_CHIP_COLORING" val="1"/>
  <p:tag name="KSO_WM_SLIDE_SUBTYPE" val="pureTxt"/>
  <p:tag name="KSO_WM_TEMPLATE_ASSEMBLE_XID" val="62f1cbb6295c1bf6da6f0f25"/>
  <p:tag name="KSO_WM_TEMPLATE_ASSEMBLE_GROUPID" val="62f1b427295c1bf6da6e8981"/>
  <p:tag name="KSO_WM_TEMPLATE_THUMBS_INDEX" val="1、3、5、7、9、21"/>
</p:tagLst>
</file>

<file path=ppt/tags/tag167.xml><?xml version="1.0" encoding="utf-8"?>
<p:tagLst xmlns:p="http://schemas.openxmlformats.org/presentationml/2006/main">
  <p:tag name="KSO_WM_UNIT_PRESET_TEXT" val="01.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l_h_e"/>
  <p:tag name="KSO_WM_UNIT_INDEX" val="1_1_1"/>
  <p:tag name="KSO_WM_UNIT_ID" val="custom20225617_4*l_h_e*1_1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983dc1a5ec1b45e987f838161ddec00c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2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项目背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25617_4*l_h_a*1_1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cfaeb15882ca4069a06a8940f6775a61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8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custom20225617_4*l_h_i*1_1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e66c0d8e2cdc466289e4059d1bf0e0f8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UNIT_DEC_SUPPORTCHANGEPIC" val="0"/>
  <p:tag name="KSO_WM_UNIT_DEC_CHANGEPICRESERVED" val="0"/>
  <p:tag name="KSO_WM_ASSEMBLE_CHIP_INDEX" val="61acde0c11a240578d84aff316201a96"/>
  <p:tag name="KSO_WM_UNIT_LINE_FORE_SCHEMECOLOR_INDEX_BRIGHTNESS" val="0.15"/>
  <p:tag name="KSO_WM_UNIT_LINE_FORE_SCHEMECOLOR_INDEX" val="13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PRESET_TEXT" val="03.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l_h_e"/>
  <p:tag name="KSO_WM_UNIT_INDEX" val="1_3_1"/>
  <p:tag name="KSO_WM_UNIT_ID" val="custom20225617_4*l_h_e*1_3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4bac862dffc74047beff27969f83a0bd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2"/>
  <p:tag name="KSO_WM_UNIT_USESOURCEFORMAT_APPLY" val="1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产品与服务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25617_4*l_h_a*1_3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6e8423621c84482791716cb15fd329de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8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custom20225617_4*l_h_i*1_3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bd7d784a60ad45eb9cfa14c5431835d5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UNIT_DEC_SUPPORTCHANGEPIC" val="0"/>
  <p:tag name="KSO_WM_UNIT_DEC_CHANGEPICRESERVED" val="0"/>
  <p:tag name="KSO_WM_ASSEMBLE_CHIP_INDEX" val="61acde0c11a240578d84aff316201a96"/>
  <p:tag name="KSO_WM_UNIT_LINE_FORE_SCHEMECOLOR_INDEX_BRIGHTNESS" val="0.15"/>
  <p:tag name="KSO_WM_UNIT_LINE_FORE_SCHEMECOLOR_INDEX" val="13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UNIT_PRESET_TEXT" val="02.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l_h_e"/>
  <p:tag name="KSO_WM_UNIT_INDEX" val="1_2_1"/>
  <p:tag name="KSO_WM_UNIT_ID" val="custom20225617_4*l_h_e*1_2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507985ddab4d4270891c3eef2b5e6549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2"/>
  <p:tag name="KSO_WM_UNIT_USESOURCEFORMAT_APPLY" val="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项目概况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25617_4*l_h_a*1_2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60d5e298ce8f4a7a850ab8b58d8b3336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8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custom20225617_4*l_h_i*1_2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616f62dc77bd4bb288ba2eac2f8f3158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UNIT_DEC_SUPPORTCHANGEPIC" val="0"/>
  <p:tag name="KSO_WM_UNIT_DEC_CHANGEPICRESERVED" val="0"/>
  <p:tag name="KSO_WM_ASSEMBLE_CHIP_INDEX" val="61acde0c11a240578d84aff316201a96"/>
  <p:tag name="KSO_WM_UNIT_LINE_FORE_SCHEMECOLOR_INDEX_BRIGHTNESS" val="0.15"/>
  <p:tag name="KSO_WM_UNIT_LINE_FORE_SCHEMECOLOR_INDEX" val="13"/>
  <p:tag name="KSO_WM_UNIT_LINE_FILL_TYPE" val="2"/>
  <p:tag name="KSO_WM_UNIT_USESOURCEFORMAT_APPLY" val="1"/>
</p:tagLst>
</file>

<file path=ppt/tags/tag176.xml><?xml version="1.0" encoding="utf-8"?>
<p:tagLst xmlns:p="http://schemas.openxmlformats.org/presentationml/2006/main">
  <p:tag name="KSO_WM_UNIT_PRESET_TEXT" val="04."/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l_h_e"/>
  <p:tag name="KSO_WM_UNIT_INDEX" val="1_4_1"/>
  <p:tag name="KSO_WM_UNIT_ID" val="custom20225617_4*l_h_e*1_4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6eb1ff9f56b749acba275b8e10548297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2"/>
  <p:tag name="KSO_WM_UNIT_USESOURCEFORMAT_APPLY" val="1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市场分析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25617_4*l_h_a*1_4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00e663554f104c5bace1eb3e1fae3d3a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ILL_FORE_SCHEMECOLOR_INDEX_BRIGHTNESS" val="0.15"/>
  <p:tag name="KSO_WM_UNIT_TEXT_FILL_FORE_SCHEMECOLOR_INDEX" val="13"/>
  <p:tag name="KSO_WM_UNIT_TEXT_FILL_TYPE" val="1"/>
  <p:tag name="KSO_WM_UNIT_VALUE" val="8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custom20225617_4*l_h_i*1_4_1"/>
  <p:tag name="KSO_WM_TEMPLATE_CATEGORY" val="custom"/>
  <p:tag name="KSO_WM_TEMPLATE_INDEX" val="20225617"/>
  <p:tag name="KSO_WM_UNIT_LAYERLEVEL" val="1_1_1"/>
  <p:tag name="KSO_WM_TAG_VERSION" val="1.0"/>
  <p:tag name="KSO_WM_BEAUTIFY_FLAG" val="#wm#"/>
  <p:tag name="KSO_WM_DIAGRAM_GROUP_CODE" val="l1-1"/>
  <p:tag name="KSO_WM_UNIT_BLOCK" val="0"/>
  <p:tag name="KSO_WM_UNIT_DEC_AREA_ID" val="9df8f964bff64679be497a5ca0bf0d05"/>
  <p:tag name="KSO_WM_UNIT_IS_LAYOUT_DIAGRAM" val="1"/>
  <p:tag name="KSO_WM_CHIP_GROUPID" val="619379e418adb49c6c1f4307"/>
  <p:tag name="KSO_WM_CHIP_XID" val="6194704418adb49c6c1f4887"/>
  <p:tag name="KSO_WM_CHIP_FILLAREA_FILL_RULE" val="{&quot;fill_align&quot;:&quot;lm&quot;,&quot;fill_mode&quot;:&quot;fix&quot;,&quot;sacle_strategy&quot;:&quot;stretch&quot;}"/>
  <p:tag name="KSO_WM_UNIT_DEC_SUPPORTCHANGEPIC" val="0"/>
  <p:tag name="KSO_WM_UNIT_DEC_CHANGEPICRESERVED" val="0"/>
  <p:tag name="KSO_WM_ASSEMBLE_CHIP_INDEX" val="61acde0c11a240578d84aff316201a96"/>
  <p:tag name="KSO_WM_UNIT_LINE_FORE_SCHEMECOLOR_INDEX_BRIGHTNESS" val="0.15"/>
  <p:tag name="KSO_WM_UNIT_LINE_FORE_SCHEMECOLOR_INDEX" val="13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CHIP_GROUPID" val="619379e418adb49c6c1f4307"/>
  <p:tag name="KSO_WM_CHIP_XID" val="6194704418adb49c6c1f4887"/>
  <p:tag name="KSO_WM_UNIT_DEC_AREA_ID" val="f572cfe382bc4235ad40655949f6510c"/>
  <p:tag name="KSO_WM_CHIP_FILLAREA_FILL_RULE" val="{&quot;fill_align&quot;:&quot;lm&quot;,&quot;fill_mode&quot;:&quot;fix&quot;,&quot;sacle_strategy&quot;:&quot;stretch&quot;}"/>
  <p:tag name="KSO_WM_ASSEMBLE_CHIP_INDEX" val="61acde0c11a240578d84aff316201a96"/>
  <p:tag name="KSO_WM_UNIT_TEXT_FORE_SCHEMECOLOR_INDEX_BRIGHTNESS" val="0.15"/>
  <p:tag name="KSO_WM_UNIT_TEXT_FORE_SCHEMECOLOR_INDEX" val="13"/>
  <p:tag name="KSO_WM_UNIT_TEXT_LINE_FILL_TYPE" val="2"/>
  <p:tag name="KSO_WM_TEMPLATE_CATEGORY" val="custom"/>
  <p:tag name="KSO_WM_TEMPLATE_INDEX" val="20225617"/>
  <p:tag name="KSO_WM_UNIT_ID" val="custom20225617_4**"/>
  <p:tag name="KSO_WM_UNIT_VALUE" val="5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SLIDE_ID" val="custom20225617_4"/>
  <p:tag name="KSO_WM_TEMPLATE_SUBCATEGORY" val="21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25617"/>
  <p:tag name="KSO_WM_SLIDE_LAYOUT" val="l"/>
  <p:tag name="KSO_WM_SLIDE_LAYOUT_CNT" val="1"/>
  <p:tag name="KSO_WM_CHIP_INFOS" val="{&quot;type&quot;:0,&quot;layout_type&quot;:&quot;1_NF_LC_34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2738182fe82813d301eb929"/>
  <p:tag name="KSO_WM_CHIP_FILLPROP" val="[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c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d4224bfecb444832b32d40670de1fa20&quot;,&quot;fill_align&quot;:&quot;rt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d4224bfecb444832b32d40670de1fa20&quot;,&quot;fill_align&quot;:&quot;r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d4224bfecb444832b32d40670de1fa20&quot;,&quot;fill_align&quot;:&quot;r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lt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lb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lb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c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d4224bfecb444832b32d40670de1fa20&quot;,&quot;fill_align&quot;:&quot;c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c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d4224bfecb444832b32d40670de1fa20&quot;,&quot;fill_align&quot;:&quot;ct&quot;,&quot;chip_types&quot;:[&quot;diagram&quot;,&quot;header&quot;]}]]"/>
  <p:tag name="KSO_WM_CHIP_DECFILLPROP" val="[]"/>
  <p:tag name="KSO_WM_CHIP_GROUPID" val="62738182fe82813d301eb92a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SLIDE_TYPE" val="contents"/>
  <p:tag name="KSO_WM_CHIP_COLORING" val="1"/>
  <p:tag name="KSO_WM_SLIDE_SUBTYPE" val="diag"/>
  <p:tag name="KSO_WM_TEMPLATE_ASSEMBLE_XID" val="62f1cbb6295c1bf6da6f0f78"/>
  <p:tag name="KSO_WM_TEMPLATE_ASSEMBLE_GROUPID" val="62f1b427295c1bf6da6e898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617_7*i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5dc7d584e674423f94621f6bbfa508d4"/>
  <p:tag name="KSO_WM_UNIT_DECORATE_INFO" val="{&quot;DecorateInfoH&quot;:{&quot;IsAbs&quot;:false},&quot;DecorateInfoW&quot;:{&quot;IsAbs&quot;:true},&quot;DecorateInfoX&quot;:{&quot;IsAbs&quot;:true,&quot;Pos&quot;:2},&quot;DecorateInfoY&quot;:{&quot;IsAbs&quot;:true,&quot;Pos&quot;:1},&quot;ReferentInfo&quot;:{&quot;Id&quot;:&quot;d982ee0dce7940c19e22b52645a113a2;22d508b29c9e4e7cb7640cafa8cc6ee8&quot;,&quot;X&quot;:{&quot;Pos&quot;:0},&quot;Y&quot;:{&quot;Pos&quot;:1}},&quot;whChangeMode&quot;:0}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fda7b4f585874750b841a660d3ef57b2"/>
  <p:tag name="KSO_WM_UNIT_LINE_FORE_SCHEMECOLOR_INDEX_BRIGHTNESS" val="0"/>
  <p:tag name="KSO_WM_UNIT_LINE_FORE_SCHEMECOLOR_INDEX" val="5"/>
  <p:tag name="KSO_WM_UNIT_LINE_FILL_TYPE" val="2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7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d982ee0dce7940c19e22b52645a113a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5617_7*e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DEC_AREA_ID" val="be3af5ab84cf46c49d53e3c09a97f488"/>
  <p:tag name="KSO_WM_UNIT_DEFAULT_FONT" val="118;142;2"/>
  <p:tag name="KSO_WM_UNIT_PRESET_TEXT" val="01"/>
  <p:tag name="KSO_WM_UNIT_NOCLEAR" val="0"/>
  <p:tag name="KSO_WM_UNIT_VALUE" val="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"/>
  <p:tag name="KSO_WM_UNIT_TEXT_FILL_FORE_SCHEMECOLOR_INDEX" val="5"/>
  <p:tag name="KSO_WM_UNIT_TEXT_FILL_TYPE" val="1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SLIDE_ID" val="custom20225617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LAYOUT_INFO" val="{&quot;id&quot;:&quot;2022-08-09T10:51:37&quot;,&quot;margin&quot;:{&quot;bottom&quot;:7.0868630409240723,&quot;left&quot;:2.0866806507110596,&quot;right&quot;:7.7787847518920898,&quot;top&quot;:5.8309736251831055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2f1cbb6295c1bf6da6f0ea0"/>
  <p:tag name="KSO_WM_TEMPLATE_ASSEMBLE_GROUPID" val="62f1b427295c1bf6da6e8981"/>
</p:tagLst>
</file>

<file path=ppt/tags/tag185.xml><?xml version="1.0" encoding="utf-8"?>
<p:tagLst xmlns:p="http://schemas.openxmlformats.org/presentationml/2006/main">
  <p:tag name="KSO_WM_UNIT_SUBTYPE" val="v"/>
  <p:tag name="KSO_WM_TEMPLATE_CATEGORY" val="custom"/>
  <p:tag name="KSO_WM_TEMPLATE_INDEX" val="20225617"/>
  <p:tag name="KSO_WM_UNIT_TYPE" val="i"/>
  <p:tag name="KSO_WM_UNIT_INDEX" val="1"/>
  <p:tag name="KSO_WM_UNIT_ID" val="custom20225617_8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  <p:tag name="KSO_WM_SLIDE_BACKGROUND_TYPE" val="general"/>
  <p:tag name="KSO_WM_UNIT_PLACING_PICTURE_USER_VIEWPORT" val="{&quot;height&quot;:10800,&quot;width&quot;:19200}"/>
</p:tagLst>
</file>

<file path=ppt/tags/tag186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8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  <p:tag name="KSO_WM_SLIDE_BACKGROUND_TYPE" val="general"/>
</p:tagLst>
</file>

<file path=ppt/tags/tag187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8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  <p:tag name="KSO_WM_SLIDE_BACKGROUND_TYPE" val="general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8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5018222289624d65af1a0a504a3a7824"/>
  <p:tag name="KSO_WM_CHIP_GROUPID" val="5f0681562c9c209bb8bb14eb"/>
  <p:tag name="KSO_WM_CHIP_XID" val="5f0681562c9c209bb8bb14ec"/>
  <p:tag name="KSO_WM_CHIP_FILLAREA_FILL_RULE" val="{&quot;fill_align&quot;:&quot;lt&quot;,&quot;fill_mode&quot;:&quot;full&quot;,&quot;sacle_strategy&quot;:&quot;smart&quot;}"/>
  <p:tag name="KSO_WM_ASSEMBLE_CHIP_INDEX" val="477987739cf54bafa5ef27ce15ee7256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5617_8*f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87"/>
  <p:tag name="KSO_WM_UNIT_SHOW_EDIT_AREA_INDICATION" val="1"/>
  <p:tag name="KSO_WM_CHIP_GROUPID" val="5e6b05596848fb12bee65ac8"/>
  <p:tag name="KSO_WM_CHIP_XID" val="5e6b05596848fb12bee65aca"/>
  <p:tag name="KSO_WM_UNIT_DEC_AREA_ID" val="349a0c9d07134460a08a5e2fc0204ad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ea078feb7af4c8aac151d0f272a854e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6&quot;,&quot;maxSize&quot;:{&quot;size1&quot;:26.699999999999999},&quot;minSize&quot;:{&quot;size1&quot;:17.800000000000001},&quot;normalSize&quot;:{&quot;size1&quot;:26.699999999999999},&quot;subLayout&quot;:[{&quot;id&quot;:&quot;2021-04-01T15:14:56&quot;,&quot;margin&quot;:{&quot;bottom&quot;:0,&quot;left&quot;:1.6929999589920044,&quot;right&quot;:1.6929999589920044,&quot;top&quot;:1.6929999589920044},&quot;type&quot;:0},{&quot;id&quot;:&quot;2021-04-01T15:14:56&quot;,&quot;margin&quot;:{&quot;bottom&quot;:1.6929999589920044,&quot;left&quot;:1.6929999589920044,&quot;right&quot;:1.6929999589920044,&quot;top&quot;:0.84700000286102295},&quot;type&quot;:0}],&quot;type&quot;:0}"/>
  <p:tag name="KSO_WM_SLIDE_BACKGROUND" val="[&quot;general&quot;]"/>
  <p:tag name="KSO_WM_SLIDE_RATIO" val="1.777778"/>
  <p:tag name="KSO_WM_SLIDE_CAN_ADD_NAVIGATION" val="1"/>
  <p:tag name="KSO_WM_SLIDE_ID" val="custom20225617_8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4*396"/>
  <p:tag name="KSO_WM_SLIDE_POSITION" val="48*48"/>
  <p:tag name="KSO_WM_TAG_VERSION" val="1.0"/>
  <p:tag name="KSO_WM_SLIDE_LAYOUT" val="a_b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0"/>
  <p:tag name="KSO_WM_TEMPLATE_ASSEMBLE_XID" val="60656eb54054ed1e2fb7fe8c"/>
  <p:tag name="KSO_WM_TEMPLATE_ASSEMBLE_GROUPID" val="60656eb54054ed1e2fb7fe8c"/>
  <p:tag name="KSO_WM_CHIP_COLORIN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617_7*i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5dc7d584e674423f94621f6bbfa508d4"/>
  <p:tag name="KSO_WM_UNIT_DECORATE_INFO" val="{&quot;DecorateInfoH&quot;:{&quot;IsAbs&quot;:false},&quot;DecorateInfoW&quot;:{&quot;IsAbs&quot;:true},&quot;DecorateInfoX&quot;:{&quot;IsAbs&quot;:true,&quot;Pos&quot;:2},&quot;DecorateInfoY&quot;:{&quot;IsAbs&quot;:true,&quot;Pos&quot;:1},&quot;ReferentInfo&quot;:{&quot;Id&quot;:&quot;d982ee0dce7940c19e22b52645a113a2;22d508b29c9e4e7cb7640cafa8cc6ee8&quot;,&quot;X&quot;:{&quot;Pos&quot;:0},&quot;Y&quot;:{&quot;Pos&quot;:1}},&quot;whChangeMode&quot;:0}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fda7b4f585874750b841a660d3ef57b2"/>
  <p:tag name="KSO_WM_UNIT_LINE_FORE_SCHEMECOLOR_INDEX_BRIGHTNESS" val="0"/>
  <p:tag name="KSO_WM_UNIT_LINE_FORE_SCHEMECOLOR_INDEX" val="5"/>
  <p:tag name="KSO_WM_UNIT_LINE_FILL_TYPE" val="2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7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d982ee0dce7940c19e22b52645a113a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5617_7*e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DEC_AREA_ID" val="be3af5ab84cf46c49d53e3c09a97f488"/>
  <p:tag name="KSO_WM_UNIT_DEFAULT_FONT" val="118;142;2"/>
  <p:tag name="KSO_WM_UNIT_PRESET_TEXT" val="01"/>
  <p:tag name="KSO_WM_UNIT_NOCLEAR" val="0"/>
  <p:tag name="KSO_WM_UNIT_VALUE" val="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"/>
  <p:tag name="KSO_WM_UNIT_TEXT_FILL_FORE_SCHEMECOLOR_INDEX" val="5"/>
  <p:tag name="KSO_WM_UNIT_TEXT_FILL_TYPE" val="1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SLIDE_ID" val="custom20225617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LAYOUT_INFO" val="{&quot;id&quot;:&quot;2022-08-09T10:51:37&quot;,&quot;margin&quot;:{&quot;bottom&quot;:7.0868630409240723,&quot;left&quot;:2.0866806507110596,&quot;right&quot;:7.7787847518920898,&quot;top&quot;:5.8309736251831055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2f1cbb6295c1bf6da6f0ea0"/>
  <p:tag name="KSO_WM_TEMPLATE_ASSEMBLE_GROUPID" val="62f1b427295c1bf6da6e8981"/>
</p:tagLst>
</file>

<file path=ppt/tags/tag195.xml><?xml version="1.0" encoding="utf-8"?>
<p:tagLst xmlns:p="http://schemas.openxmlformats.org/presentationml/2006/main">
  <p:tag name="KSO_WM_UNIT_SUBTYPE" val="v"/>
  <p:tag name="KSO_WM_TEMPLATE_CATEGORY" val="custom"/>
  <p:tag name="KSO_WM_TEMPLATE_INDEX" val="20225617"/>
  <p:tag name="KSO_WM_UNIT_TYPE" val="i"/>
  <p:tag name="KSO_WM_UNIT_INDEX" val="1"/>
  <p:tag name="KSO_WM_UNIT_ID" val="custom20225617_9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  <p:tag name="KSO_WM_SLIDE_BACKGROUND_TYPE" val="general"/>
</p:tagLst>
</file>

<file path=ppt/tags/tag196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9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  <p:tag name="KSO_WM_SLIDE_BACKGROUND_TYPE" val="general"/>
</p:tagLst>
</file>

<file path=ppt/tags/tag197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9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  <p:tag name="KSO_WM_SLIDE_BACKGROUND_TYPE" val="general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9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b2b85e0df3b4e6c9cf5359df71124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f08cafd1aeb4fa6837bff484ef59326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25617_9*h_f*1_1"/>
  <p:tag name="KSO_WM_TEMPLATE_CATEGORY" val="custom"/>
  <p:tag name="KSO_WM_TEMPLATE_INDEX" val="20225617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130"/>
  <p:tag name="KSO_WM_UNIT_SHOW_EDIT_AREA_INDICATION" val="1"/>
  <p:tag name="KSO_WM_CHIP_GROUPID" val="5e6b05b36848fb12bee65ad8"/>
  <p:tag name="KSO_WM_CHIP_XID" val="5e6b05b36848fb12bee65ada"/>
  <p:tag name="KSO_WM_UNIT_DEC_AREA_ID" val="ee5f3155f77846ebbb214ddac45f2b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f1916be6dd4f819679a9f63a87be81"/>
  <p:tag name="KSO_WM_UNIT_TEXT_FILL_FORE_SCHEMECOLOR_INDEX_BRIGHTNESS" val="0.2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5*i*1"/>
  <p:tag name="KSO_WM_BEAUTIFY_FLAG" val="#wm#"/>
  <p:tag name="KSO_WM_TAG_VERSION" val="1.0"/>
  <p:tag name="KSO_WM_CHIP_GROUPID" val="62f1b427295c1bf6da6e8981"/>
  <p:tag name="KSO_WM_CHIP_XID" val="62f1b436295c1bf6da6e8991"/>
  <p:tag name="KSO_WM_UNIT_DEC_AREA_ID" val="1f78e50a3e7e4a4697e1f4a202f5eba1"/>
  <p:tag name="KSO_WM_CHIP_FILLAREA_FILL_RULE" val="{&quot;fill_align&quot;:&quot;c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a68ac99e75f4d5999ad28fc234b403b"/>
</p:tagLst>
</file>

<file path=ppt/tags/tag20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200.xml><?xml version="1.0" encoding="utf-8"?>
<p:tagLst xmlns:p="http://schemas.openxmlformats.org/presentationml/2006/main">
  <p:tag name="KSO_WM_SLIDE_BACKGROUND" val="[&quot;general&quot;]"/>
  <p:tag name="KSO_WM_SLIDE_RATIO" val="1.777778"/>
  <p:tag name="KSO_WM_SLIDE_ID" val="custom20225617_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268.797*280.224"/>
  <p:tag name="KSO_WM_SLIDE_POSITION" val="595.055*190.881"/>
  <p:tag name="KSO_WM_TAG_VERSION" val="1.0"/>
  <p:tag name="KSO_WM_BEAUTIFY_FLAG" val="#wm#"/>
  <p:tag name="KSO_WM_TEMPLATE_CATEGORY" val="custom"/>
  <p:tag name="KSO_WM_TEMPLATE_INDEX" val="20225617"/>
  <p:tag name="KSO_WM_SLIDE_LAYOUT" val="a_d_h"/>
  <p:tag name="KSO_WM_SLIDE_LAYOUT_CNT" val="1_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big_font&quot;:false,&quot;picture_toward&quot;:0,&quot;picture_dockside&quot;:[],&quot;fill_id&quot;:&quot;111c4d8e53a34fe79852e81ef1ecda9c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picture_toward&quot;:0,&quot;picture_dockside&quot;:[],&quot;fill_id&quot;:&quot;c5a35b8269fb45c9bfd2762b3d3ef0a9&quot;,&quot;fill_align&quot;:&quot;lt&quot;,&quot;chip_types&quot;:[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470cf7f10ccd4f6c8ea24a2844fe8c79&quot;,&quot;fill_align&quot;:&quot;lm&quot;,&quot;chip_types&quot;:[&quot;text&quot;,&quot;picture&quot;]}]]"/>
  <p:tag name="KSO_WM_CHIP_XID" val="5f69641f553136823a5e61b5"/>
  <p:tag name="FIXED_XID_TMP" val="5f5ee1ca4d6848d78f644aec"/>
  <p:tag name="KSO_WM_CHIP_DECFILLPROP" val="[]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8:07&quot;,&quot;maxSize&quot;:{&quot;size1&quot;:31.199999999999999},&quot;minSize&quot;:{&quot;size1&quot;:24.300000000000001},&quot;normalSize&quot;:{&quot;size1&quot;:24.300000000000001},&quot;subLayout&quot;:[{&quot;id&quot;:&quot;2021-04-01T16:18:07&quot;,&quot;margin&quot;:{&quot;bottom&quot;:0.81999999284744263,&quot;left&quot;:1.6929999589920044,&quot;right&quot;:1.6929999589920044,&quot;top&quot;:1.6929999589920044},&quot;type&quot;:0},{&quot;direction&quot;:1,&quot;id&quot;:&quot;2021-04-01T16:18:07&quot;,&quot;maxSize&quot;:{&quot;size1&quot;:66.299999999999997},&quot;minSize&quot;:{&quot;size1&quot;:55.100000000000001},&quot;normalSize&quot;:{&quot;size1&quot;:60.100000000000001},&quot;subLayout&quot;:[{&quot;id&quot;:&quot;2021-04-01T16:18:07&quot;,&quot;margin&quot;:{&quot;bottom&quot;:1.6929999589920044,&quot;left&quot;:1.6929999589920044,&quot;right&quot;:0.026000002399086952,&quot;top&quot;:0.026000002399086952},&quot;type&quot;:0},{&quot;id&quot;:&quot;2021-04-01T16:18:07&quot;,&quot;margin&quot;:{&quot;bottom&quot;:1.6929999589920044,&quot;left&quot;:1.2439998388290405,&quot;right&quot;:1.6929999589920044,&quot;top&quot;:0.026000002399086952},&quot;maxSize&quot;:{&quot;size1&quot;:26.629812942341395},&quot;minSize&quot;:{&quot;size1&quot;:10.729812942341388},&quot;normalSize&quot;:{&quot;size1&quot;:10.729812942341388},&quot;subLayout&quot;:[{&quot;id&quot;:&quot;2021-04-01T16:18:07&quot;,&quot;margin&quot;:{&quot;bottom&quot;:0.046930205076932907,&quot;left&quot;:1.2439998388290405,&quot;right&quot;:1.6929999589920044,&quot;top&quot;:0.026000002399086952},&quot;type&quot;:0},{&quot;id&quot;:&quot;2021-04-01T16:18:07&quot;,&quot;margin&quot;:{&quot;bottom&quot;:1.6929999589920044,&quot;left&quot;:1.2439998388290405,&quot;right&quot;:1.6929999589920044,&quot;top&quot;:0.14886131882667542},&quot;type&quot;:0}]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70754054ed1e2fb81583"/>
  <p:tag name="KSO_WM_TEMPLATE_ASSEMBLE_GROUPID" val="606570754054ed1e2fb81583"/>
  <p:tag name="KSO_WM_CHIP_COLORING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617_7*i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5dc7d584e674423f94621f6bbfa508d4"/>
  <p:tag name="KSO_WM_UNIT_DECORATE_INFO" val="{&quot;DecorateInfoH&quot;:{&quot;IsAbs&quot;:false},&quot;DecorateInfoW&quot;:{&quot;IsAbs&quot;:true},&quot;DecorateInfoX&quot;:{&quot;IsAbs&quot;:true,&quot;Pos&quot;:2},&quot;DecorateInfoY&quot;:{&quot;IsAbs&quot;:true,&quot;Pos&quot;:1},&quot;ReferentInfo&quot;:{&quot;Id&quot;:&quot;d982ee0dce7940c19e22b52645a113a2;22d508b29c9e4e7cb7640cafa8cc6ee8&quot;,&quot;X&quot;:{&quot;Pos&quot;:0},&quot;Y&quot;:{&quot;Pos&quot;:1}},&quot;whChangeMode&quot;:0}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fda7b4f585874750b841a660d3ef57b2"/>
  <p:tag name="KSO_WM_UNIT_LINE_FORE_SCHEMECOLOR_INDEX_BRIGHTNESS" val="0"/>
  <p:tag name="KSO_WM_UNIT_LINE_FORE_SCHEMECOLOR_INDEX" val="5"/>
  <p:tag name="KSO_WM_UNIT_LINE_FILL_TYPE" val="2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7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d982ee0dce7940c19e22b52645a113a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5617_7*e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DEC_AREA_ID" val="be3af5ab84cf46c49d53e3c09a97f488"/>
  <p:tag name="KSO_WM_UNIT_DEFAULT_FONT" val="118;142;2"/>
  <p:tag name="KSO_WM_UNIT_PRESET_TEXT" val="01"/>
  <p:tag name="KSO_WM_UNIT_NOCLEAR" val="0"/>
  <p:tag name="KSO_WM_UNIT_VALUE" val="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"/>
  <p:tag name="KSO_WM_UNIT_TEXT_FILL_FORE_SCHEMECOLOR_INDEX" val="5"/>
  <p:tag name="KSO_WM_UNIT_TEXT_FILL_TYPE" val="1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SLIDE_ID" val="custom20225617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LAYOUT_INFO" val="{&quot;id&quot;:&quot;2022-08-09T10:51:37&quot;,&quot;margin&quot;:{&quot;bottom&quot;:7.0868630409240723,&quot;left&quot;:2.0866806507110596,&quot;right&quot;:7.7787847518920898,&quot;top&quot;:5.8309736251831055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2f1cbb6295c1bf6da6f0ea0"/>
  <p:tag name="KSO_WM_TEMPLATE_ASSEMBLE_GROUPID" val="62f1b427295c1bf6da6e8981"/>
</p:tagLst>
</file>

<file path=ppt/tags/tag206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10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  <p:tag name="KSO_WM_SLIDE_BACKGROUND_TYPE" val="general"/>
</p:tagLst>
</file>

<file path=ppt/tags/tag207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10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  <p:tag name="KSO_WM_SLIDE_BACKGROUND_TYPE" val="general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custom20225617_10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4*408"/>
  <p:tag name="KSO_WM_SLIDE_POSITION" val="48*48"/>
  <p:tag name="KSO_WM_TAG_VERSION" val="1.0"/>
  <p:tag name="KSO_WM_SLIDE_LAYOUT" val="a_b_d_f"/>
  <p:tag name="KSO_WM_SLIDE_LAYOUT_CNT" val="1_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4&quot;,&quot;maxSize&quot;:{&quot;size1&quot;:26.800000000000001},&quot;minSize&quot;:{&quot;size1&quot;:17.899999999999999},&quot;normalSize&quot;:{&quot;size1&quot;:26.799814814814813},&quot;subLayout&quot;:[{&quot;id&quot;:&quot;2021-04-01T15:15:04&quot;,&quot;margin&quot;:{&quot;bottom&quot;:0.026000002399086952,&quot;left&quot;:1.6929999589920044,&quot;right&quot;:1.6929999589920044,&quot;top&quot;:1.6929999589920044},&quot;type&quot;:0},{&quot;direction&quot;:1,&quot;id&quot;:&quot;2021-04-01T15:15:04&quot;,&quot;maxSize&quot;:{&quot;size1&quot;:74.900000000000006},&quot;minSize&quot;:{&quot;size1&quot;:66.299999999999997},&quot;normalSize&quot;:{&quot;size1&quot;:74.900000000000006},&quot;subLayout&quot;:[{&quot;id&quot;:&quot;2021-04-01T15:15:04&quot;,&quot;margin&quot;:{&quot;bottom&quot;:1.6929999589920044,&quot;left&quot;:1.6929999589920044,&quot;right&quot;:1.2439998388290405,&quot;top&quot;:0.85500001907348633},&quot;type&quot;:0},{&quot;id&quot;:&quot;2021-04-01T15:15:04&quot;,&quot;margin&quot;:{&quot;bottom&quot;:1.6929999589920044,&quot;left&quot;:0.026000002399086952,&quot;right&quot;:1.6929999589920044,&quot;top&quot;:0.85500001907348633}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64054ed1e2fb7fe99"/>
  <p:tag name="KSO_WM_TEMPLATE_ASSEMBLE_GROUPID" val="60656eb64054ed1e2fb7fe99"/>
  <p:tag name="KSO_WM_CHIP_COLORING" val="1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10*i*1"/>
  <p:tag name="KSO_WM_BEAUTIFY_FLAG" val="#wm#"/>
  <p:tag name="KSO_WM_TAG_VERSION" val="1.0"/>
  <p:tag name="KSO_WM_CHIP_GROUPID" val="62f1b427295c1bf6da6e8981"/>
  <p:tag name="KSO_WM_CHIP_XID" val="62f1b436295c1bf6da6e898d"/>
  <p:tag name="KSO_WM_UNIT_DEC_AREA_ID" val="c9afc076c6ef46c0ac96e99c27ca176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8e15404cfa24fca8620eb891ea07dc9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1*i*1"/>
  <p:tag name="KSO_WM_BEAUTIFY_FLAG" val="#wm#"/>
  <p:tag name="KSO_WM_TAG_VERSION" val="1.0"/>
  <p:tag name="KSO_WM_CHIP_GROUPID" val="62f1b427295c1bf6da6e8981"/>
  <p:tag name="KSO_WM_CHIP_XID" val="62f1b436295c1bf6da6e898b"/>
  <p:tag name="KSO_WM_UNIT_DEC_AREA_ID" val="c9fe355cbacb41fabfd1debe864504f9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aa8d4a065940f9aff4ed5c8c5b943c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617_7*i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5dc7d584e674423f94621f6bbfa508d4"/>
  <p:tag name="KSO_WM_UNIT_DECORATE_INFO" val="{&quot;DecorateInfoH&quot;:{&quot;IsAbs&quot;:false},&quot;DecorateInfoW&quot;:{&quot;IsAbs&quot;:true},&quot;DecorateInfoX&quot;:{&quot;IsAbs&quot;:true,&quot;Pos&quot;:2},&quot;DecorateInfoY&quot;:{&quot;IsAbs&quot;:true,&quot;Pos&quot;:1},&quot;ReferentInfo&quot;:{&quot;Id&quot;:&quot;d982ee0dce7940c19e22b52645a113a2;22d508b29c9e4e7cb7640cafa8cc6ee8&quot;,&quot;X&quot;:{&quot;Pos&quot;:0},&quot;Y&quot;:{&quot;Pos&quot;:1}},&quot;whChangeMode&quot;:0}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fda7b4f585874750b841a660d3ef57b2"/>
  <p:tag name="KSO_WM_UNIT_LINE_FORE_SCHEMECOLOR_INDEX_BRIGHTNESS" val="0"/>
  <p:tag name="KSO_WM_UNIT_LINE_FORE_SCHEMECOLOR_INDEX" val="5"/>
  <p:tag name="KSO_WM_UNIT_LINE_FILL_TYPE" val="2"/>
</p:tagLst>
</file>

<file path=ppt/tags/tag24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2*i*1"/>
  <p:tag name="KSO_WM_BEAUTIFY_FLAG" val="#wm#"/>
  <p:tag name="KSO_WM_TAG_VERSION" val="1.0"/>
  <p:tag name="KSO_WM_CHIP_GROUPID" val="62f1b427295c1bf6da6e8981"/>
  <p:tag name="KSO_WM_CHIP_XID" val="62f1b436295c1bf6da6e898c"/>
  <p:tag name="KSO_WM_UNIT_DEC_AREA_ID" val="384fc74ab12e425092c5eef5288fee99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cd652e0bcb947eca0b8eadccefebbe9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7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d982ee0dce7940c19e22b52645a113a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5617_7*e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DEC_AREA_ID" val="be3af5ab84cf46c49d53e3c09a97f488"/>
  <p:tag name="KSO_WM_UNIT_DEFAULT_FONT" val="118;142;2"/>
  <p:tag name="KSO_WM_UNIT_PRESET_TEXT" val="01"/>
  <p:tag name="KSO_WM_UNIT_NOCLEAR" val="0"/>
  <p:tag name="KSO_WM_UNIT_VALUE" val="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"/>
  <p:tag name="KSO_WM_UNIT_TEXT_FILL_FORE_SCHEMECOLOR_INDEX" val="5"/>
  <p:tag name="KSO_WM_UNIT_TEXT_FILL_TYPE" val="1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SLIDE_ID" val="custom20225617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LC_6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96e41e630cfd8f114c56"/>
  <p:tag name="KSO_WM_CHIP_FILLPROP" val="[[{&quot;text_align&quot;:&quot;r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5e565e6883334b0fa39aedf63a16dc5e&quot;,&quot;fill_align&quot;:&quot;lt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5e565e6883334b0fa39aedf63a16dc5e&quot;,&quot;fill_align&quot;:&quot;lb&quot;,&quot;chip_types&quot;:[&quot;diagram&quot;,&quot;header&quot;]}]]"/>
  <p:tag name="KSO_WM_CHIP_DECFILLPROP" val="[]"/>
  <p:tag name="KSO_WM_CHIP_GROUPID" val="614a96e41e630cfd8f114c55"/>
  <p:tag name="KSO_WM_SLIDE_LAYOUT_INFO" val="{&quot;id&quot;:&quot;2022-08-09T10:51:37&quot;,&quot;margin&quot;:{&quot;bottom&quot;:7.0868630409240723,&quot;left&quot;:2.0866806507110596,&quot;right&quot;:7.7787847518920898,&quot;top&quot;:5.8309736251831055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1"/>
  <p:tag name="KSO_WM_SLIDE_SUBTYPE" val="pureTxt"/>
  <p:tag name="KSO_WM_TEMPLATE_ASSEMBLE_XID" val="62f1cbb6295c1bf6da6f0ea0"/>
  <p:tag name="KSO_WM_TEMPLATE_ASSEMBLE_GROUPID" val="62f1b427295c1bf6da6e8981"/>
</p:tagLst>
</file>

<file path=ppt/tags/tag243.xml><?xml version="1.0" encoding="utf-8"?>
<p:tagLst xmlns:p="http://schemas.openxmlformats.org/presentationml/2006/main">
  <p:tag name="KSO_WM_UNIT_SUBTYPE" val="v"/>
  <p:tag name="KSO_WM_TEMPLATE_CATEGORY" val="custom"/>
  <p:tag name="KSO_WM_TEMPLATE_INDEX" val="20225617"/>
  <p:tag name="KSO_WM_UNIT_TYPE" val="i"/>
  <p:tag name="KSO_WM_UNIT_INDEX" val="1"/>
  <p:tag name="KSO_WM_UNIT_ID" val="custom20225617_14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  <p:tag name="KSO_WM_SLIDE_BACKGROUND_TYPE" val="general"/>
</p:tagLst>
</file>

<file path=ppt/tags/tag244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14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  <p:tag name="KSO_WM_SLIDE_BACKGROUND_TYPE" val="general"/>
</p:tagLst>
</file>

<file path=ppt/tags/tag245.xml><?xml version="1.0" encoding="utf-8"?>
<p:tagLst xmlns:p="http://schemas.openxmlformats.org/presentationml/2006/main">
  <p:tag name="KSO_WM_UNIT_SUBTYPE" val="t"/>
  <p:tag name="KSO_WM_TEMPLATE_CATEGORY" val="custom"/>
  <p:tag name="KSO_WM_TEMPLATE_INDEX" val="20225617"/>
  <p:tag name="KSO_WM_UNIT_TYPE" val="i"/>
  <p:tag name="KSO_WM_UNIT_INDEX" val="1"/>
  <p:tag name="KSO_WM_UNIT_ID" val="custom20225617_1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  <p:tag name="KSO_WM_SLIDE_BACKGROUND_TYPE" val="general"/>
</p:tagLst>
</file>

<file path=ppt/tags/tag2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5617_14*f*2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8"/>
  <p:tag name="KSO_WM_UNIT_SHOW_EDIT_AREA_INDICATION" val="1"/>
  <p:tag name="KSO_WM_CHIP_GROUPID" val="5e6b05596848fb12bee65ac8"/>
  <p:tag name="KSO_WM_CHIP_XID" val="5e6b05596848fb12bee65aca"/>
  <p:tag name="KSO_WM_UNIT_DEC_AREA_ID" val="cddffd35adbc4352a768ee4837548295"/>
  <p:tag name="KSO_WM_CHIP_FILLAREA_FILL_RULE" val="{&quot;fill_align&quot;:&quot;lt&quot;,&quot;fill_mode&quot;:&quot;full&quot;,&quot;sacle_strategy&quot;:&quot;smart&quot;}"/>
  <p:tag name="KSO_WM_ASSEMBLE_CHIP_INDEX" val="a6bcc237d8de48a1885aade181612c68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BLOCK" val="0"/>
  <p:tag name="KSO_WM_UNIT_DEC_AREA_ID" val="cd7d09c920264cf1ba674c37ee5836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5617_14*i*2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160e95b8aa74459854111c27dede14a;e2758065323a4c3e8ad44afb8aa75949&quot;,&quot;X&quot;:{&quot;Pos&quot;:0},&quot;Y&quot;:{&quot;Pos&quot;:2}},&quot;whChangeMode&quot;:0}"/>
  <p:tag name="KSO_WM_CHIP_GROUPID" val="5f2933c080d00aeab43eac76"/>
  <p:tag name="KSO_WM_CHIP_XID" val="5f2933c080d00aeab43eac7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7:18&quot;,&quot;maxSize&quot;:{&quot;size1&quot;:28.899999999999999},&quot;minSize&quot;:{&quot;size1&quot;:20.100000000000001},&quot;normalSize&quot;:{&quot;size1&quot;:28.899999999999999},&quot;subLayout&quot;:[{&quot;id&quot;:&quot;2021-04-01T15:37:18&quot;,&quot;margin&quot;:{&quot;bottom&quot;:0.42300000786781311,&quot;left&quot;:1.6929999589920044,&quot;right&quot;:1.6929999589920044,&quot;top&quot;:1.6929999589920044},&quot;type&quot;:0},{&quot;id&quot;:&quot;2021-04-01T15:37:18&quot;,&quot;maxSize&quot;:{&quot;size1&quot;:61.200000000000003},&quot;minSize&quot;:{&quot;size1&quot;:50.100000000000001},&quot;normalSize&quot;:{&quot;size1&quot;:54.81761596047847},&quot;subLayout&quot;:[{&quot;id&quot;:&quot;2021-04-01T15:37:18&quot;,&quot;margin&quot;:{&quot;bottom&quot;:0.42300000786781311,&quot;left&quot;:1.6929999589920044,&quot;right&quot;:1.6929999589920044,&quot;top&quot;:0.84700000286102295},&quot;type&quot;:0},{&quot;id&quot;:&quot;2021-04-01T15:37:18&quot;,&quot;margin&quot;:{&quot;bottom&quot;:1.6929999589920044,&quot;left&quot;:1.6929999589920044,&quot;right&quot;:1.6929999589920044,&quot;top&quot;:1.2699999809265137},&quot;type&quot;:0}],&quot;type&quot;:0}],&quot;type&quot;:0}"/>
  <p:tag name="KSO_WM_SLIDE_BACKGROUND" val="[&quot;general&quot;]"/>
  <p:tag name="KSO_WM_SLIDE_RATIO" val="1.777778"/>
  <p:tag name="KSO_WM_SLIDE_ID" val="custom20225617_14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840*408"/>
  <p:tag name="KSO_WM_SLIDE_POSITION" val="60*48"/>
  <p:tag name="KSO_WM_TAG_VERSION" val="1.0"/>
  <p:tag name="KSO_WM_BEAUTIFY_FLAG" val="#wm#"/>
  <p:tag name="KSO_WM_TEMPLATE_CATEGORY" val="custom"/>
  <p:tag name="KSO_WM_TEMPLATE_INDEX" val="20225617"/>
  <p:tag name="KSO_WM_SLIDE_LAYOUT" val="a_b_f"/>
  <p:tag name="KSO_WM_SLIDE_LAYOUT_CNT" val="1_1_2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9e8c3aa2a344b29a047fbf9aedb719f&quot;,&quot;fill_align&quot;:&quot;lt&quot;,&quot;text_align&quot;:&quot;lt&quot;,&quot;text_direction&quot;:&quot;horizontal&quot;,&quot;chip_types&quot;:[&quot;header&quot;]},{&quot;fill_id&quot;:&quot;4e1c741465c841c591d5c169278f7e49&quot;,&quot;fill_align&quot;:&quot;lt&quot;,&quot;text_align&quot;:&quot;lt&quot;,&quot;text_direction&quot;:&quot;horizontal&quot;,&quot;chip_types&quot;:[&quot;diagram&quot;,&quot;text&quot;,&quot;picture&quot;,&quot;chart&quot;,&quot;table&quot;]},{&quot;fill_id&quot;:&quot;9b07b9cc317e4cb386998ae48a4d1735&quot;,&quot;fill_align&quot;:&quot;lt&quot;,&quot;text_align&quot;:&quot;lt&quot;,&quot;text_direction&quot;:&quot;horizontal&quot;,&quot;chip_types&quot;:[&quot;text&quot;]}]]"/>
  <p:tag name="KSO_WM_CHIP_XID" val="5f2933c080d00aeab43eac77"/>
  <p:tag name="KSO_WM_CHIP_GROUPID" val="5f2933c080d00aeab43eac76"/>
  <p:tag name="KSO_WM_SLIDE_BK_DARK_LIGHT" val="2"/>
  <p:tag name="KSO_WM_SLIDE_BACKGROUND_TYPE" val="general"/>
  <p:tag name="KSO_WM_SLIDE_SUPPORT_FEATURE_TYPE" val="0"/>
  <p:tag name="KSO_WM_TEMPLATE_ASSEMBLE_XID" val="60656f464054ed1e2fb806c9"/>
  <p:tag name="KSO_WM_TEMPLATE_ASSEMBLE_GROUPID" val="60656f464054ed1e2fb806c9"/>
  <p:tag name="KSO_WM_CHIP_COLORING" val="1"/>
</p:tagLst>
</file>

<file path=ppt/tags/tag2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5617_21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e78c5ede45b840de9e30baef921035bc"/>
  <p:tag name="KSO_WM_UNIT_ISCONTENTSTITLE" val="0"/>
  <p:tag name="KSO_WM_UNIT_ISNUMDGMTITLE" val="0"/>
  <p:tag name="KSO_WM_UNIT_PRESET_TEXT" val="演讲完毕，感谢观看"/>
  <p:tag name="KSO_WM_UNIT_NOCLEAR" val="0"/>
  <p:tag name="KSO_WM_UNIT_VALUE" val="10"/>
  <p:tag name="KSO_WM_UNIT_TYPE" val="a"/>
  <p:tag name="KSO_WM_UNIT_INDEX" val="1"/>
  <p:tag name="KSO_WM_CHIP_GROUPID" val="6242763a827a54cc053e3c5a"/>
  <p:tag name="KSO_WM_CHIP_XID" val="6242763a827a54cc053e3c57"/>
  <p:tag name="KSO_WM_CHIP_FILLAREA_FILL_RULE" val="{&quot;fill_align&quot;:&quot;cb&quot;,&quot;fill_mode&quot;:&quot;adaptive&quot;,&quot;sacle_strategy&quot;:&quot;smart&quot;}"/>
  <p:tag name="KSO_WM_ASSEMBLE_CHIP_INDEX" val="3bea949e02414af8b035ca3ffa909ddd"/>
  <p:tag name="KSO_WM_UNIT_TEXT_FILL_FORE_SCHEMECOLOR_INDEX_BRIGHTNESS" val="0"/>
  <p:tag name="KSO_WM_UNIT_TEXT_FILL_FORE_SCHEMECOLOR_INDEX" val="5"/>
  <p:tag name="KSO_WM_UNIT_TEXT_FILL_TYPE" val="1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225617"/>
  <p:tag name="KSO_WM_SLIDE_ID" val="custom20225617_21"/>
  <p:tag name="KSO_WM_TEMPLATE_SUBCATEGORY" val="21"/>
  <p:tag name="KSO_WM_TEMPLATE_MASTER_TYPE" val="1"/>
  <p:tag name="KSO_WM_TEMPLATE_COLOR_TYPE" val="1"/>
  <p:tag name="KSO_WM_SLIDE_ITEM_CNT" val="0"/>
  <p:tag name="KSO_WM_SLIDE_INDEX" val="21"/>
  <p:tag name="KSO_WM_TAG_VERSION" val="1.0"/>
  <p:tag name="KSO_WM_SLIDE_LAYOUT" val="a_f"/>
  <p:tag name="KSO_WM_SLIDE_LAYOUT_CNT" val="1_1"/>
  <p:tag name="KSO_WM_CHIP_INFOS" val="{&quot;type&quot;:0,&quot;layout_type&quot;:&quot;1_NF_C_12&quot;,&quot;layout_feature&quot;:1,&quot;aspect_ratio&quot;:&quot;16:9&quot;,&quot;bg_feature&quot;:&quot;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ad2351e630cfd8f11523b"/>
  <p:tag name="KSO_WM_CHIP_FILLPROP" val="[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m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t&quot;,&quot;chip_types&quot;:[&quot;header&quot;]}],[{&quot;text_align&quot;:&quot;l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,[{&quot;text_align&quot;:&quot;c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,[{&quot;text_align&quot;:&quot;rm&quot;,&quot;text_direction&quot;:&quot;horizontal&quot;,&quot;support_big_font&quot;:false,&quot;picture_toward&quot;:0,&quot;picture_dockside&quot;:[],&quot;fill_id&quot;:&quot;c0b360b1647e46a3b08ed96a684fa8c7&quot;,&quot;fill_align&quot;:&quot;cb&quot;,&quot;chip_types&quot;:[&quot;header&quot;]}]]"/>
  <p:tag name="KSO_WM_CHIP_DECFILLPROP" val="[]"/>
  <p:tag name="KSO_WM_CHIP_GROUPID" val="614ad2351e630cfd8f11523a"/>
  <p:tag name="KSO_WM_SLIDE_LAYOUT_INFO" val="{&quot;id&quot;:&quot;2022-08-09T10:51:34&quot;,&quot;margin&quot;:{&quot;bottom&quot;:6.6904659271240234,&quot;left&quot;:5.6963663101196289,&quot;right&quot;:5.6963663101196289,&quot;top&quot;:6.8315415382385254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1"/>
  <p:tag name="KSO_WM_SLIDE_SUBTYPE" val="pureTxt"/>
  <p:tag name="KSO_WM_TEMPLATE_ASSEMBLE_XID" val="62f1cbb6295c1bf6da6f0eef"/>
  <p:tag name="KSO_WM_TEMPLATE_ASSEMBLE_GROUPID" val="62f1b427295c1bf6da6e8981"/>
</p:tagLst>
</file>

<file path=ppt/tags/tag252.xml><?xml version="1.0" encoding="utf-8"?>
<p:tagLst xmlns:p="http://schemas.openxmlformats.org/presentationml/2006/main">
  <p:tag name="COMMONDATA" val="eyJoZGlkIjoiNGYyZWVhOTJjZjgxN2UxYjQ3ZmFlOGVhY2I5ZTBiZWUifQ=="/>
  <p:tag name="KSO_WPP_MARK_KEY" val="3c0014a7-0a2a-4148-8751-0a35abc0c29b"/>
</p:tagLst>
</file>

<file path=ppt/tags/tag2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2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5617_1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d982ee0dce7940c19e22b52645a113a2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  <p:tag name="KSO_WM_TEMPLATE_ASSEMBLE_XID" val="62f1cbb6295c1bf6da6f0ea0"/>
  <p:tag name="KSO_WM_TEMPLATE_ASSEMBLE_GROUPID" val="62f1b427295c1bf6da6e8981"/>
</p:tagLst>
</file>

<file path=ppt/tags/tag29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5617_1*f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6;22;2"/>
  <p:tag name="KSO_WM_UNIT_BLOCK" val="0"/>
  <p:tag name="KSO_WM_UNIT_DEC_AREA_ID" val="22d508b29c9e4e7cb7640cafa8cc6ee8"/>
  <p:tag name="KSO_WM_CHIP_GROUPID" val="614ad67ad3dcef8fee32b2dd"/>
  <p:tag name="KSO_WM_CHIP_XID" val="614ad67ad3dcef8fee32b2de"/>
  <p:tag name="KSO_WM_CHIP_FILLAREA_FILL_RULE" val="{&quot;fill_align&quot;:&quot;cm&quot;,&quot;fill_mode&quot;:&quot;adaptive&quot;,&quot;sacle_strategy&quot;:&quot;smart&quot;}"/>
  <p:tag name="KSO_WM_ASSEMBLE_CHIP_INDEX" val="fda7b4f585874750b841a660d3ef57b2"/>
  <p:tag name="KSO_WM_UNIT_TEXT_FILL_FORE_SCHEMECOLOR_INDEX_BRIGHTNESS" val="0.15"/>
  <p:tag name="KSO_WM_UNIT_TEXT_FILL_FORE_SCHEMECOLOR_INDEX" val="13"/>
  <p:tag name="KSO_WM_UNIT_TEXT_FILL_TYPE" val="1"/>
  <p:tag name="KSO_WM_TEMPLATE_ASSEMBLE_XID" val="62f1cbb6295c1bf6da6f0ea0"/>
  <p:tag name="KSO_WM_TEMPLATE_ASSEMBLE_GROUPID" val="62f1b427295c1bf6da6e8981"/>
</p:tagLst>
</file>

<file path=ppt/tags/tag3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8*i*1"/>
  <p:tag name="KSO_WM_BEAUTIFY_FLAG" val="#wm#"/>
  <p:tag name="KSO_WM_TAG_VERSION" val="1.0"/>
  <p:tag name="KSO_WM_CHIP_GROUPID" val="62f1b427295c1bf6da6e8981"/>
  <p:tag name="KSO_WM_CHIP_XID" val="62f1b436295c1bf6da6e8994"/>
  <p:tag name="KSO_WM_UNIT_DEC_AREA_ID" val="9ada77faf9e24cde9f38838cedef49f4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b0ce7616d48f7b58a8ba5f58b4392"/>
</p:tagLst>
</file>

<file path=ppt/tags/tag30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3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32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4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6*i*1"/>
  <p:tag name="KSO_WM_BEAUTIFY_FLAG" val="#wm#"/>
  <p:tag name="KSO_WM_TAG_VERSION" val="1.0"/>
  <p:tag name="KSO_WM_CHIP_GROUPID" val="62f1b427295c1bf6da6e8981"/>
  <p:tag name="KSO_WM_CHIP_XID" val="62f1b436295c1bf6da6e8992"/>
  <p:tag name="KSO_WM_UNIT_DEC_AREA_ID" val="f2028bc849e148698ebee88dccd841f5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a1820d13394e6e8c498b9c3b413592"/>
</p:tagLst>
</file>

<file path=ppt/tags/tag40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4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17*i*1"/>
  <p:tag name="KSO_WM_BEAUTIFY_FLAG" val="#wm#"/>
  <p:tag name="KSO_WM_TAG_VERSION" val="1.0"/>
  <p:tag name="KSO_WM_CHIP_GROUPID" val="62f1b427295c1bf6da6e8981"/>
  <p:tag name="KSO_WM_CHIP_XID" val="62f1b436295c1bf6da6e8993"/>
  <p:tag name="KSO_WM_UNIT_DEC_AREA_ID" val="5e6cf9d97e9a45439f27553825553183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1c482d180bc4f0fb780186af83c50b8"/>
</p:tagLst>
</file>

<file path=ppt/tags/tag50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6*i*1"/>
  <p:tag name="KSO_WM_BEAUTIFY_FLAG" val="#wm#"/>
  <p:tag name="KSO_WM_TAG_VERSION" val="1.0"/>
  <p:tag name="KSO_WM_CHIP_GROUPID" val="62f1b427295c1bf6da6e8981"/>
  <p:tag name="KSO_WM_CHIP_XID" val="62f1b436295c1bf6da6e8985"/>
  <p:tag name="KSO_WM_UNIT_DEC_AREA_ID" val="74ba091452cd4d85a41a65d597c5435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6f41da325b64b4b8cffb7ed61c309b5"/>
</p:tagLst>
</file>

<file path=ppt/tags/tag5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7*i*1"/>
  <p:tag name="KSO_WM_BEAUTIFY_FLAG" val="#wm#"/>
  <p:tag name="KSO_WM_TAG_VERSION" val="1.0"/>
  <p:tag name="KSO_WM_CHIP_GROUPID" val="62f1b427295c1bf6da6e8981"/>
  <p:tag name="KSO_WM_CHIP_XID" val="62f1b436295c1bf6da6e8983"/>
  <p:tag name="KSO_WM_UNIT_DEC_AREA_ID" val="f7667e90668e4b78bf972e78daabcc7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fb7cdceb3c84195b92cd60adf3571c1"/>
</p:tagLst>
</file>

<file path=ppt/tags/tag52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8*i*1"/>
  <p:tag name="KSO_WM_BEAUTIFY_FLAG" val="#wm#"/>
  <p:tag name="KSO_WM_TAG_VERSION" val="1.0"/>
  <p:tag name="KSO_WM_CHIP_GROUPID" val="62f1b427295c1bf6da6e8981"/>
  <p:tag name="KSO_WM_CHIP_XID" val="62f1b436295c1bf6da6e8984"/>
  <p:tag name="KSO_WM_UNIT_DEC_AREA_ID" val="13ffc4dd93ca45919ace5a90f333cd4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7bfc7989666409ba5ab26a8de1b258d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0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6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62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69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7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0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71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77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</p:tagLst>
</file>

<file path=ppt/tags/tag78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</p:tagLst>
</file>

<file path=ppt/tags/tag79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</p:tagLst>
</file>

<file path=ppt/tags/tag8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0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2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0*i*1"/>
  <p:tag name="KSO_WM_BEAUTIFY_FLAG" val="#wm#"/>
  <p:tag name="KSO_WM_TAG_VERSION" val="1.0"/>
  <p:tag name="KSO_WM_CHIP_GROUPID" val="62f1b427295c1bf6da6e8981"/>
  <p:tag name="KSO_WM_CHIP_XID" val="62f1b436295c1bf6da6e898a"/>
  <p:tag name="KSO_WM_UNIT_DEC_AREA_ID" val="3f6c29782ed64b11b049aef36ccd2e0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a7adf1fed374ab0a25f929227cb0d96"/>
</p:tagLst>
</file>

<file path=ppt/tags/tag85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21*i*1"/>
  <p:tag name="KSO_WM_BEAUTIFY_FLAG" val="#wm#"/>
  <p:tag name="KSO_WM_TAG_VERSION" val="1.0"/>
  <p:tag name="KSO_WM_CHIP_GROUPID" val="62f1b427295c1bf6da6e8981"/>
  <p:tag name="KSO_WM_CHIP_XID" val="62f1b436295c1bf6da6e8986"/>
  <p:tag name="KSO_WM_UNIT_DEC_AREA_ID" val="a5beee298f6d47f08fc38789922c21bc"/>
  <p:tag name="KSO_WM_CHIP_FILLAREA_FILL_RULE" val="{&quot;fill_align&quot;:&quot;c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dec6529272841598c14a3ddd7daf8bc"/>
</p:tagLst>
</file>

<file path=ppt/tags/tag86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24*i*1"/>
  <p:tag name="KSO_WM_BEAUTIFY_FLAG" val="#wm#"/>
  <p:tag name="KSO_WM_TAG_VERSION" val="1.0"/>
  <p:tag name="KSO_WM_CHIP_GROUPID" val="62f1b427295c1bf6da6e8981"/>
  <p:tag name="KSO_WM_CHIP_XID" val="62f1b436295c1bf6da6e8989"/>
  <p:tag name="KSO_WM_UNIT_DEC_AREA_ID" val="3ddd0237a99a4a5cbaf4e83c23660735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ec0957da1d47cebfc47106e9113375"/>
</p:tagLst>
</file>

<file path=ppt/tags/tag87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22*i*1"/>
  <p:tag name="KSO_WM_BEAUTIFY_FLAG" val="#wm#"/>
  <p:tag name="KSO_WM_TAG_VERSION" val="1.0"/>
  <p:tag name="KSO_WM_CHIP_GROUPID" val="62f1b427295c1bf6da6e8981"/>
  <p:tag name="KSO_WM_CHIP_XID" val="62f1b436295c1bf6da6e8987"/>
  <p:tag name="KSO_WM_UNIT_DEC_AREA_ID" val="ae3eb269a8a84bd69d47ce4dc45b19e7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6e756e322124a158a5493ce729d19f7"/>
</p:tagLst>
</file>

<file path=ppt/tags/tag88.xml><?xml version="1.0" encoding="utf-8"?>
<p:tagLst xmlns:p="http://schemas.openxmlformats.org/presentationml/2006/main">
  <p:tag name="KSO_WM_UNIT_SUBTYPE" val="u"/>
  <p:tag name="KSO_WM_TEMPLATE_CATEGORY" val="chip"/>
  <p:tag name="KSO_WM_TEMPLATE_INDEX" val="20225617"/>
  <p:tag name="KSO_WM_UNIT_TYPE" val="i"/>
  <p:tag name="KSO_WM_UNIT_INDEX" val="1"/>
  <p:tag name="KSO_WM_UNIT_ID" val="chip20225617_23*i*1"/>
  <p:tag name="KSO_WM_BEAUTIFY_FLAG" val="#wm#"/>
  <p:tag name="KSO_WM_TAG_VERSION" val="1.0"/>
  <p:tag name="KSO_WM_CHIP_GROUPID" val="62f1b427295c1bf6da6e8981"/>
  <p:tag name="KSO_WM_CHIP_XID" val="62f1b436295c1bf6da6e8988"/>
  <p:tag name="KSO_WM_UNIT_DEC_AREA_ID" val="d5bc54d3afac47128c2f10fba6875462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dbaf55d9e5248e1bc35b00a70647656"/>
</p:tagLst>
</file>

<file path=ppt/tags/tag89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5617_1*i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600d6a41122430185f977d471b9996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b9327204fde4a578e4a695eae2b40c4&quot;,&quot;X&quot;:{&quot;Pos&quot;:1},&quot;Y&quot;:{&quot;Pos&quot;:1}},&quot;whChangeMode&quot;:0}"/>
  <p:tag name="KSO_WM_CHIP_GROUPID" val="6184fc6504b8904ebc644dba"/>
  <p:tag name="KSO_WM_CHIP_XID" val="6184fc6504b8904ebc644db7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a6ead9999d6941fba3e0dd5b019b2014"/>
  <p:tag name="KSO_WM_UNIT_FILL_FORE_SCHEMECOLOR_INDEX_BRIGHTNESS" val="0"/>
  <p:tag name="KSO_WM_UNIT_FILL_FORE_SCHEMECOLOR_INDEX" val="5"/>
  <p:tag name="KSO_WM_UNIT_FILL_TYPE" val="1"/>
  <p:tag name="KSO_WM_UNIT_VALUE" val="26"/>
  <p:tag name="KSO_WM_TEMPLATE_ASSEMBLE_XID" val="62f1cbb6295c1bf6da6f0f25"/>
  <p:tag name="KSO_WM_TEMPLATE_ASSEMBLE_GROUPID" val="62f1b427295c1bf6da6e8981"/>
</p:tagLst>
</file>

<file path=ppt/tags/tag90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1.xml><?xml version="1.0" encoding="utf-8"?>
<p:tagLst xmlns:p="http://schemas.openxmlformats.org/presentationml/2006/main">
  <p:tag name="KSO_WM_UNIT_TEXT_FILL_FORE_SCHEMECOLOR_INDEX_BRIGHTNESS" val="0.15"/>
  <p:tag name="KSO_WM_UNIT_TEXT_FILL_FORE_SCHEMECOLOR_INDEX" val="1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5617_1*a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60;66;2"/>
  <p:tag name="KSO_WM_UNIT_BLOCK" val="0"/>
  <p:tag name="KSO_WM_UNIT_DEC_AREA_ID" val="e78c5ede45b840de9e30baef921035bc"/>
  <p:tag name="KSO_WM_UNIT_ISCONTENTSTITLE" val="0"/>
  <p:tag name="KSO_WM_UNIT_ISNUMDGMTITLE" val="0"/>
  <p:tag name="KSO_WM_UNIT_PRESET_TEXT" val="演讲完毕，感谢观看"/>
  <p:tag name="KSO_WM_UNIT_NOCLEAR" val="0"/>
  <p:tag name="KSO_WM_UNIT_VALUE" val="10"/>
  <p:tag name="KSO_WM_UNIT_TYPE" val="a"/>
  <p:tag name="KSO_WM_UNIT_INDEX" val="1"/>
  <p:tag name="KSO_WM_CHIP_GROUPID" val="6242763a827a54cc053e3c5a"/>
  <p:tag name="KSO_WM_CHIP_XID" val="6242763a827a54cc053e3c57"/>
  <p:tag name="KSO_WM_CHIP_FILLAREA_FILL_RULE" val="{&quot;fill_align&quot;:&quot;cb&quot;,&quot;fill_mode&quot;:&quot;adaptive&quot;,&quot;sacle_strategy&quot;:&quot;smart&quot;}"/>
  <p:tag name="KSO_WM_ASSEMBLE_CHIP_INDEX" val="3bea949e02414af8b035ca3ffa909ddd"/>
  <p:tag name="KSO_WM_UNIT_TEXT_FILL_FORE_SCHEMECOLOR_INDEX_BRIGHTNESS" val="0"/>
  <p:tag name="KSO_WM_UNIT_TEXT_FILL_FORE_SCHEMECOLOR_INDEX" val="5"/>
  <p:tag name="KSO_WM_UNIT_TEXT_FILL_TYPE" val="1"/>
  <p:tag name="KSO_WM_TEMPLATE_ASSEMBLE_XID" val="62f1cbb6295c1bf6da6f0eef"/>
  <p:tag name="KSO_WM_TEMPLATE_ASSEMBLE_GROUPID" val="62f1b427295c1bf6da6e898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5617_1*f*1"/>
  <p:tag name="KSO_WM_TEMPLATE_CATEGORY" val="custom"/>
  <p:tag name="KSO_WM_TEMPLATE_INDEX" val="20225617"/>
  <p:tag name="KSO_WM_UNIT_LAYERLEVEL" val="1"/>
  <p:tag name="KSO_WM_TAG_VERSION" val="1.0"/>
  <p:tag name="KSO_WM_BEAUTIFY_FLAG" val="#wm#"/>
  <p:tag name="KSO_WM_UNIT_DEFAULT_FONT" val="18;22;2"/>
  <p:tag name="KSO_WM_UNIT_BLOCK" val="0"/>
  <p:tag name="KSO_WM_UNIT_DEC_AREA_ID" val="0d5db0ff99a5452e84d287442ed5a6c6"/>
  <p:tag name="KSO_WM_UNIT_SUBTYPE" val="a"/>
  <p:tag name="KSO_WM_UNIT_PRESET_TEXT" val="单击此处添加您的正文"/>
  <p:tag name="KSO_WM_UNIT_NOCLEAR" val="0"/>
  <p:tag name="KSO_WM_UNIT_VALUE" val="25"/>
  <p:tag name="KSO_WM_UNIT_TYPE" val="f"/>
  <p:tag name="KSO_WM_UNIT_INDEX" val="1"/>
  <p:tag name="KSO_WM_CHIP_GROUPID" val="6242763a827a54cc053e3c5a"/>
  <p:tag name="KSO_WM_CHIP_XID" val="6242763a827a54cc053e3c57"/>
  <p:tag name="KSO_WM_CHIP_FILLAREA_FILL_RULE" val="{&quot;fill_align&quot;:&quot;cb&quot;,&quot;fill_mode&quot;:&quot;adaptive&quot;,&quot;sacle_strategy&quot;:&quot;smart&quot;}"/>
  <p:tag name="KSO_WM_ASSEMBLE_CHIP_INDEX" val="3bea949e02414af8b035ca3ffa909ddd"/>
  <p:tag name="KSO_WM_UNIT_TEXT_FILL_FORE_SCHEMECOLOR_INDEX_BRIGHTNESS" val="0"/>
  <p:tag name="KSO_WM_UNIT_TEXT_FILL_FORE_SCHEMECOLOR_INDEX" val="5"/>
  <p:tag name="KSO_WM_UNIT_TEXT_FILL_TYPE" val="1"/>
  <p:tag name="KSO_WM_TEMPLATE_ASSEMBLE_XID" val="62f1cbb6295c1bf6da6f0eef"/>
  <p:tag name="KSO_WM_TEMPLATE_ASSEMBLE_GROUPID" val="62f1b427295c1bf6da6e8981"/>
</p:tagLst>
</file>

<file path=ppt/tags/tag94.xml><?xml version="1.0" encoding="utf-8"?>
<p:tagLst xmlns:p="http://schemas.openxmlformats.org/presentationml/2006/main">
  <p:tag name="KSO_WM_UNIT_SUBTYPE" val="v"/>
  <p:tag name="KSO_WM_TEMPLATE_CATEGORY" val="chip"/>
  <p:tag name="KSO_WM_TEMPLATE_INDEX" val="20225617"/>
  <p:tag name="KSO_WM_UNIT_TYPE" val="i"/>
  <p:tag name="KSO_WM_UNIT_INDEX" val="1"/>
  <p:tag name="KSO_WM_UNIT_ID" val="chip20225617_2*i*1"/>
  <p:tag name="KSO_WM_BEAUTIFY_FLAG" val="#wm#"/>
  <p:tag name="KSO_WM_TAG_VERSION" val="1.0"/>
  <p:tag name="KSO_WM_CHIP_GROUPID" val="62f1b427295c1bf6da6e8981"/>
  <p:tag name="KSO_WM_CHIP_XID" val="62f1b436295c1bf6da6e8990"/>
  <p:tag name="KSO_WM_UNIT_DEC_AREA_ID" val="0ebcffc849464803a8040c02b887c0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f9715ce33b439d84bd382d6f6e2066"/>
  <p:tag name="KSO_WM_SLIDE_BACKGROUND_TYPE" val="general"/>
</p:tagLst>
</file>

<file path=ppt/tags/tag95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3*i*1"/>
  <p:tag name="KSO_WM_BEAUTIFY_FLAG" val="#wm#"/>
  <p:tag name="KSO_WM_TAG_VERSION" val="1.0"/>
  <p:tag name="KSO_WM_CHIP_GROUPID" val="62f1b427295c1bf6da6e8981"/>
  <p:tag name="KSO_WM_CHIP_XID" val="62f1b436295c1bf6da6e898e"/>
  <p:tag name="KSO_WM_UNIT_DEC_AREA_ID" val="d63106e2912f4911b586a94617965693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40302a897fc4747983ad656ffc48d11"/>
  <p:tag name="KSO_WM_SLIDE_BACKGROUND_TYPE" val="general"/>
</p:tagLst>
</file>

<file path=ppt/tags/tag96.xml><?xml version="1.0" encoding="utf-8"?>
<p:tagLst xmlns:p="http://schemas.openxmlformats.org/presentationml/2006/main">
  <p:tag name="KSO_WM_UNIT_SUBTYPE" val="t"/>
  <p:tag name="KSO_WM_TEMPLATE_CATEGORY" val="chip"/>
  <p:tag name="KSO_WM_TEMPLATE_INDEX" val="20225617"/>
  <p:tag name="KSO_WM_UNIT_TYPE" val="i"/>
  <p:tag name="KSO_WM_UNIT_INDEX" val="1"/>
  <p:tag name="KSO_WM_UNIT_ID" val="chip20225617_4*i*1"/>
  <p:tag name="KSO_WM_BEAUTIFY_FLAG" val="#wm#"/>
  <p:tag name="KSO_WM_TAG_VERSION" val="1.0"/>
  <p:tag name="KSO_WM_CHIP_GROUPID" val="62f1b427295c1bf6da6e8981"/>
  <p:tag name="KSO_WM_CHIP_XID" val="62f1b436295c1bf6da6e898f"/>
  <p:tag name="KSO_WM_UNIT_DEC_AREA_ID" val="924967e51e3045b492ca3e60ce2517a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ed8f14a509c49e88172a6e4709c1c8b"/>
  <p:tag name="KSO_WM_SLIDE_BACKGROUND_TYPE" val="general"/>
</p:tagLst>
</file>

<file path=ppt/tags/tag9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ags/tag99.xml><?xml version="1.0" encoding="utf-8"?>
<p:tagLst xmlns:p="http://schemas.openxmlformats.org/presentationml/2006/main">
  <p:tag name="KSO_WM_SLIDE_BACKGROUND_TYPE" val="general"/>
  <p:tag name="KSO_WM_UNIT_TEXT_FILL_FORE_SCHEMECOLOR_INDEX_BRIGHTNESS" val="0.15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1F8FE"/>
      </a:dk2>
      <a:lt2>
        <a:srgbClr val="BFF3FF"/>
      </a:lt2>
      <a:accent1>
        <a:srgbClr val="4D70FB"/>
      </a:accent1>
      <a:accent2>
        <a:srgbClr val="F2C955"/>
      </a:accent2>
      <a:accent3>
        <a:srgbClr val="F4C8C1"/>
      </a:accent3>
      <a:accent4>
        <a:srgbClr val="B0E2C8"/>
      </a:accent4>
      <a:accent5>
        <a:srgbClr val="DE7760"/>
      </a:accent5>
      <a:accent6>
        <a:srgbClr val="4F80E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汉仪中黑 简</vt:lpstr>
      <vt:lpstr>黑体</vt:lpstr>
      <vt:lpstr>Arial Black</vt:lpstr>
      <vt:lpstr>汉仪大黑简</vt:lpstr>
      <vt:lpstr>Times New Roman</vt:lpstr>
      <vt:lpstr>微软雅黑</vt:lpstr>
      <vt:lpstr>汉仪旗黑-90S</vt:lpstr>
      <vt:lpstr>Segoe UI</vt:lpstr>
      <vt:lpstr>Arial Unicode MS</vt:lpstr>
      <vt:lpstr>Calibri</vt:lpstr>
      <vt:lpstr>Office 主题</vt:lpstr>
      <vt:lpstr>1_Office 主题​​</vt:lpstr>
      <vt:lpstr>synthetic biological whole-cell biosensors</vt:lpstr>
      <vt:lpstr>PowerPoint 演示文稿</vt:lpstr>
      <vt:lpstr>Background</vt:lpstr>
      <vt:lpstr>PowerPoint 演示文稿</vt:lpstr>
      <vt:lpstr>Description</vt:lpstr>
      <vt:lpstr>PowerPoint 演示文稿</vt:lpstr>
      <vt:lpstr>Design</vt:lpstr>
      <vt:lpstr>PowerPoint 演示文稿</vt:lpstr>
      <vt:lpstr>PowerPoint 演示文稿</vt:lpstr>
      <vt:lpstr>PowerPoint 演示文稿</vt:lpstr>
      <vt:lpstr>PowerPoint 演示文稿</vt:lpstr>
      <vt:lpstr>Design</vt:lpstr>
      <vt:lpstr>PowerPoint 演示文稿</vt:lpstr>
      <vt:lpstr>Thanks for watching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赵芃旭</cp:lastModifiedBy>
  <cp:revision>8</cp:revision>
  <dcterms:created xsi:type="dcterms:W3CDTF">2023-02-20T12:03:00Z</dcterms:created>
  <dcterms:modified xsi:type="dcterms:W3CDTF">2023-02-22T01:35:13Z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91CC073895354CA4AD156196D9720425</vt:lpwstr>
  </property>
  <property fmtid="{D5CDD505-2E9C-101B-9397-08002B2CF9AE}" pid="3" name="KSOProductBuildVer">
    <vt:lpwstr>2052-11.1.0.13703</vt:lpwstr>
  </property>
</Properties>
</file>