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301" r:id="rId6"/>
    <p:sldId id="306" r:id="rId7"/>
    <p:sldId id="307" r:id="rId8"/>
    <p:sldId id="308" r:id="rId9"/>
    <p:sldId id="309" r:id="rId10"/>
    <p:sldId id="290" r:id="rId11"/>
  </p:sldIdLst>
  <p:sldSz cx="9144000" cy="5143500" type="screen16x9"/>
  <p:notesSz cx="6858000" cy="9144000"/>
  <p:embeddedFontLst>
    <p:embeddedFont>
      <p:font typeface="Fredoka One" panose="02000000000000000000"/>
      <p:regular r:id="rId15"/>
    </p:embeddedFont>
    <p:embeddedFont>
      <p:font typeface="Barlow Medium" panose="00000600000000000000"/>
      <p:regular r:id="rId16"/>
    </p:embeddedFont>
    <p:embeddedFont>
      <p:font typeface="Bernard MT Condensed" panose="02050806060905020404" pitchFamily="18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1"/>
    <p:restoredTop sz="93838"/>
  </p:normalViewPr>
  <p:slideViewPr>
    <p:cSldViewPr snapToGrid="0" snapToObjects="1">
      <p:cViewPr>
        <p:scale>
          <a:sx n="110" d="100"/>
          <a:sy n="110" d="100"/>
        </p:scale>
        <p:origin x="-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e713e4c63f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e713e4c63f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e713e4c63f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e713e4c63f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e713e4c63f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e713e4c63f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e713e4c63f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e713e4c63f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e713e4c63f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e713e4c63f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e713e4c63f_1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6" name="Google Shape;2366;ge713e4c63f_1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1480" y="77983"/>
            <a:ext cx="8953111" cy="4307495"/>
            <a:chOff x="151480" y="77983"/>
            <a:chExt cx="8953111" cy="4307495"/>
          </a:xfrm>
        </p:grpSpPr>
        <p:sp>
          <p:nvSpPr>
            <p:cNvPr id="10" name="Google Shape;10;p2"/>
            <p:cNvSpPr/>
            <p:nvPr/>
          </p:nvSpPr>
          <p:spPr>
            <a:xfrm>
              <a:off x="6563527" y="349725"/>
              <a:ext cx="467521" cy="502712"/>
            </a:xfrm>
            <a:custGeom>
              <a:avLst/>
              <a:gdLst/>
              <a:ahLst/>
              <a:cxnLst/>
              <a:rect l="l" t="t" r="r" b="b"/>
              <a:pathLst>
                <a:path w="35977" h="38685" extrusionOk="0">
                  <a:moveTo>
                    <a:pt x="12148" y="0"/>
                  </a:moveTo>
                  <a:cubicBezTo>
                    <a:pt x="9578" y="0"/>
                    <a:pt x="7008" y="935"/>
                    <a:pt x="5373" y="3037"/>
                  </a:cubicBezTo>
                  <a:cubicBezTo>
                    <a:pt x="3037" y="5140"/>
                    <a:pt x="701" y="7476"/>
                    <a:pt x="1168" y="10980"/>
                  </a:cubicBezTo>
                  <a:cubicBezTo>
                    <a:pt x="1168" y="11681"/>
                    <a:pt x="935" y="12148"/>
                    <a:pt x="701" y="12849"/>
                  </a:cubicBezTo>
                  <a:cubicBezTo>
                    <a:pt x="234" y="14017"/>
                    <a:pt x="0" y="15185"/>
                    <a:pt x="234" y="16587"/>
                  </a:cubicBezTo>
                  <a:cubicBezTo>
                    <a:pt x="1168" y="21025"/>
                    <a:pt x="2803" y="24997"/>
                    <a:pt x="5373" y="28735"/>
                  </a:cubicBezTo>
                  <a:cubicBezTo>
                    <a:pt x="5607" y="29202"/>
                    <a:pt x="6074" y="29435"/>
                    <a:pt x="6308" y="29903"/>
                  </a:cubicBezTo>
                  <a:cubicBezTo>
                    <a:pt x="8410" y="31304"/>
                    <a:pt x="10279" y="32940"/>
                    <a:pt x="11914" y="34575"/>
                  </a:cubicBezTo>
                  <a:cubicBezTo>
                    <a:pt x="13082" y="35743"/>
                    <a:pt x="14718" y="36677"/>
                    <a:pt x="16119" y="37612"/>
                  </a:cubicBezTo>
                  <a:cubicBezTo>
                    <a:pt x="17652" y="38327"/>
                    <a:pt x="19275" y="38685"/>
                    <a:pt x="20889" y="38685"/>
                  </a:cubicBezTo>
                  <a:cubicBezTo>
                    <a:pt x="22964" y="38685"/>
                    <a:pt x="25026" y="38094"/>
                    <a:pt x="26865" y="36911"/>
                  </a:cubicBezTo>
                  <a:cubicBezTo>
                    <a:pt x="30370" y="34341"/>
                    <a:pt x="33173" y="30837"/>
                    <a:pt x="34341" y="26632"/>
                  </a:cubicBezTo>
                  <a:cubicBezTo>
                    <a:pt x="35976" y="22894"/>
                    <a:pt x="35976" y="18689"/>
                    <a:pt x="34808" y="14718"/>
                  </a:cubicBezTo>
                  <a:cubicBezTo>
                    <a:pt x="32706" y="9578"/>
                    <a:pt x="30603" y="4673"/>
                    <a:pt x="24763" y="2570"/>
                  </a:cubicBezTo>
                  <a:cubicBezTo>
                    <a:pt x="24296" y="2336"/>
                    <a:pt x="23828" y="1869"/>
                    <a:pt x="23595" y="1636"/>
                  </a:cubicBezTo>
                  <a:cubicBezTo>
                    <a:pt x="22621" y="662"/>
                    <a:pt x="21161" y="175"/>
                    <a:pt x="19891" y="175"/>
                  </a:cubicBezTo>
                  <a:cubicBezTo>
                    <a:pt x="19636" y="175"/>
                    <a:pt x="19390" y="195"/>
                    <a:pt x="19156" y="234"/>
                  </a:cubicBezTo>
                  <a:lnTo>
                    <a:pt x="15652" y="234"/>
                  </a:lnTo>
                  <a:lnTo>
                    <a:pt x="15652" y="0"/>
                  </a:lnTo>
                  <a:cubicBezTo>
                    <a:pt x="15068" y="117"/>
                    <a:pt x="14484" y="175"/>
                    <a:pt x="13900" y="175"/>
                  </a:cubicBezTo>
                  <a:cubicBezTo>
                    <a:pt x="13316" y="175"/>
                    <a:pt x="12732" y="117"/>
                    <a:pt x="12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1480" y="1699991"/>
              <a:ext cx="387141" cy="413416"/>
            </a:xfrm>
            <a:custGeom>
              <a:avLst/>
              <a:gdLst/>
              <a:ahLst/>
              <a:cxnLst/>
              <a:rect l="l" t="t" r="r" b="b"/>
              <a:pathLst>
                <a:path w="21026" h="22453" extrusionOk="0">
                  <a:moveTo>
                    <a:pt x="8773" y="0"/>
                  </a:moveTo>
                  <a:cubicBezTo>
                    <a:pt x="6237" y="0"/>
                    <a:pt x="3899" y="1225"/>
                    <a:pt x="2336" y="3483"/>
                  </a:cubicBezTo>
                  <a:cubicBezTo>
                    <a:pt x="0" y="6053"/>
                    <a:pt x="234" y="10024"/>
                    <a:pt x="2570" y="12827"/>
                  </a:cubicBezTo>
                  <a:cubicBezTo>
                    <a:pt x="3271" y="13995"/>
                    <a:pt x="4205" y="15163"/>
                    <a:pt x="5373" y="16098"/>
                  </a:cubicBezTo>
                  <a:cubicBezTo>
                    <a:pt x="7008" y="17032"/>
                    <a:pt x="8410" y="18434"/>
                    <a:pt x="9812" y="19836"/>
                  </a:cubicBezTo>
                  <a:cubicBezTo>
                    <a:pt x="10746" y="20537"/>
                    <a:pt x="11447" y="21237"/>
                    <a:pt x="12615" y="21705"/>
                  </a:cubicBezTo>
                  <a:cubicBezTo>
                    <a:pt x="13322" y="22209"/>
                    <a:pt x="14160" y="22452"/>
                    <a:pt x="14996" y="22452"/>
                  </a:cubicBezTo>
                  <a:cubicBezTo>
                    <a:pt x="16095" y="22452"/>
                    <a:pt x="17192" y="22033"/>
                    <a:pt x="17988" y="21237"/>
                  </a:cubicBezTo>
                  <a:cubicBezTo>
                    <a:pt x="20091" y="19368"/>
                    <a:pt x="21025" y="16565"/>
                    <a:pt x="20558" y="13762"/>
                  </a:cubicBezTo>
                  <a:cubicBezTo>
                    <a:pt x="20558" y="12360"/>
                    <a:pt x="20324" y="11192"/>
                    <a:pt x="20091" y="10024"/>
                  </a:cubicBezTo>
                  <a:cubicBezTo>
                    <a:pt x="19390" y="5352"/>
                    <a:pt x="15886" y="1614"/>
                    <a:pt x="11447" y="446"/>
                  </a:cubicBezTo>
                  <a:cubicBezTo>
                    <a:pt x="10548" y="146"/>
                    <a:pt x="9649" y="0"/>
                    <a:pt x="8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63684" y="268278"/>
              <a:ext cx="301118" cy="354735"/>
            </a:xfrm>
            <a:custGeom>
              <a:avLst/>
              <a:gdLst/>
              <a:ahLst/>
              <a:cxnLst/>
              <a:rect l="l" t="t" r="r" b="b"/>
              <a:pathLst>
                <a:path w="16354" h="19266" extrusionOk="0">
                  <a:moveTo>
                    <a:pt x="7499" y="1"/>
                  </a:moveTo>
                  <a:cubicBezTo>
                    <a:pt x="6118" y="1"/>
                    <a:pt x="4724" y="392"/>
                    <a:pt x="3505" y="1230"/>
                  </a:cubicBezTo>
                  <a:cubicBezTo>
                    <a:pt x="701" y="3333"/>
                    <a:pt x="0" y="7070"/>
                    <a:pt x="1636" y="9874"/>
                  </a:cubicBezTo>
                  <a:cubicBezTo>
                    <a:pt x="2804" y="11743"/>
                    <a:pt x="3972" y="13845"/>
                    <a:pt x="5140" y="15714"/>
                  </a:cubicBezTo>
                  <a:cubicBezTo>
                    <a:pt x="5374" y="16648"/>
                    <a:pt x="6074" y="17349"/>
                    <a:pt x="6775" y="18050"/>
                  </a:cubicBezTo>
                  <a:cubicBezTo>
                    <a:pt x="7571" y="18846"/>
                    <a:pt x="8668" y="19265"/>
                    <a:pt x="9767" y="19265"/>
                  </a:cubicBezTo>
                  <a:cubicBezTo>
                    <a:pt x="10604" y="19265"/>
                    <a:pt x="11441" y="19022"/>
                    <a:pt x="12148" y="18517"/>
                  </a:cubicBezTo>
                  <a:cubicBezTo>
                    <a:pt x="14952" y="16648"/>
                    <a:pt x="16353" y="13611"/>
                    <a:pt x="15886" y="10341"/>
                  </a:cubicBezTo>
                  <a:cubicBezTo>
                    <a:pt x="15652" y="8238"/>
                    <a:pt x="15185" y="6370"/>
                    <a:pt x="14251" y="4501"/>
                  </a:cubicBezTo>
                  <a:cubicBezTo>
                    <a:pt x="13149" y="1667"/>
                    <a:pt x="10351" y="1"/>
                    <a:pt x="7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11597" y="3264807"/>
              <a:ext cx="253798" cy="274217"/>
            </a:xfrm>
            <a:custGeom>
              <a:avLst/>
              <a:gdLst/>
              <a:ahLst/>
              <a:cxnLst/>
              <a:rect l="l" t="t" r="r" b="b"/>
              <a:pathLst>
                <a:path w="13784" h="14893" extrusionOk="0">
                  <a:moveTo>
                    <a:pt x="5840" y="1"/>
                  </a:moveTo>
                  <a:cubicBezTo>
                    <a:pt x="3504" y="1"/>
                    <a:pt x="1635" y="1402"/>
                    <a:pt x="935" y="3739"/>
                  </a:cubicBezTo>
                  <a:cubicBezTo>
                    <a:pt x="0" y="5607"/>
                    <a:pt x="935" y="8177"/>
                    <a:pt x="2803" y="9112"/>
                  </a:cubicBezTo>
                  <a:cubicBezTo>
                    <a:pt x="4205" y="10046"/>
                    <a:pt x="5607" y="11214"/>
                    <a:pt x="6541" y="12849"/>
                  </a:cubicBezTo>
                  <a:cubicBezTo>
                    <a:pt x="7008" y="13317"/>
                    <a:pt x="7476" y="13784"/>
                    <a:pt x="7943" y="14018"/>
                  </a:cubicBezTo>
                  <a:cubicBezTo>
                    <a:pt x="8650" y="14583"/>
                    <a:pt x="9529" y="14892"/>
                    <a:pt x="10423" y="14892"/>
                  </a:cubicBezTo>
                  <a:cubicBezTo>
                    <a:pt x="11006" y="14892"/>
                    <a:pt x="11595" y="14761"/>
                    <a:pt x="12148" y="14485"/>
                  </a:cubicBezTo>
                  <a:cubicBezTo>
                    <a:pt x="13316" y="13784"/>
                    <a:pt x="13783" y="12382"/>
                    <a:pt x="13783" y="11214"/>
                  </a:cubicBezTo>
                  <a:cubicBezTo>
                    <a:pt x="13550" y="9112"/>
                    <a:pt x="13082" y="7009"/>
                    <a:pt x="12615" y="4907"/>
                  </a:cubicBezTo>
                  <a:cubicBezTo>
                    <a:pt x="11681" y="2103"/>
                    <a:pt x="8877" y="1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4592" y="4221994"/>
              <a:ext cx="154868" cy="163485"/>
            </a:xfrm>
            <a:custGeom>
              <a:avLst/>
              <a:gdLst/>
              <a:ahLst/>
              <a:cxnLst/>
              <a:rect l="l" t="t" r="r" b="b"/>
              <a:pathLst>
                <a:path w="8411" h="8879" extrusionOk="0">
                  <a:moveTo>
                    <a:pt x="3972" y="1"/>
                  </a:moveTo>
                  <a:cubicBezTo>
                    <a:pt x="2103" y="234"/>
                    <a:pt x="468" y="1870"/>
                    <a:pt x="234" y="3739"/>
                  </a:cubicBezTo>
                  <a:cubicBezTo>
                    <a:pt x="0" y="6308"/>
                    <a:pt x="1869" y="8411"/>
                    <a:pt x="4205" y="8878"/>
                  </a:cubicBezTo>
                  <a:cubicBezTo>
                    <a:pt x="6541" y="8878"/>
                    <a:pt x="8410" y="6776"/>
                    <a:pt x="8177" y="4440"/>
                  </a:cubicBezTo>
                  <a:cubicBezTo>
                    <a:pt x="8177" y="2103"/>
                    <a:pt x="6308" y="234"/>
                    <a:pt x="3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rot="1448481">
              <a:off x="7480883" y="349719"/>
              <a:ext cx="1513388" cy="863109"/>
            </a:xfrm>
            <a:custGeom>
              <a:avLst/>
              <a:gdLst/>
              <a:ahLst/>
              <a:cxnLst/>
              <a:rect l="l" t="t" r="r" b="b"/>
              <a:pathLst>
                <a:path w="281986" h="160821" extrusionOk="0">
                  <a:moveTo>
                    <a:pt x="72461" y="1"/>
                  </a:moveTo>
                  <a:cubicBezTo>
                    <a:pt x="72020" y="1"/>
                    <a:pt x="71578" y="5"/>
                    <a:pt x="71136" y="12"/>
                  </a:cubicBezTo>
                  <a:cubicBezTo>
                    <a:pt x="64950" y="281"/>
                    <a:pt x="58764" y="1088"/>
                    <a:pt x="52848" y="2567"/>
                  </a:cubicBezTo>
                  <a:cubicBezTo>
                    <a:pt x="48141" y="3643"/>
                    <a:pt x="43704" y="5122"/>
                    <a:pt x="39401" y="7004"/>
                  </a:cubicBezTo>
                  <a:cubicBezTo>
                    <a:pt x="26223" y="13190"/>
                    <a:pt x="15599" y="23813"/>
                    <a:pt x="9683" y="36991"/>
                  </a:cubicBezTo>
                  <a:cubicBezTo>
                    <a:pt x="7800" y="41160"/>
                    <a:pt x="6186" y="45328"/>
                    <a:pt x="4842" y="49632"/>
                  </a:cubicBezTo>
                  <a:cubicBezTo>
                    <a:pt x="1" y="63751"/>
                    <a:pt x="135" y="79215"/>
                    <a:pt x="5111" y="93334"/>
                  </a:cubicBezTo>
                  <a:cubicBezTo>
                    <a:pt x="7531" y="100327"/>
                    <a:pt x="10489" y="107050"/>
                    <a:pt x="13986" y="113505"/>
                  </a:cubicBezTo>
                  <a:cubicBezTo>
                    <a:pt x="18289" y="121573"/>
                    <a:pt x="23937" y="128835"/>
                    <a:pt x="30795" y="135020"/>
                  </a:cubicBezTo>
                  <a:cubicBezTo>
                    <a:pt x="36173" y="139727"/>
                    <a:pt x="41956" y="144030"/>
                    <a:pt x="48007" y="148064"/>
                  </a:cubicBezTo>
                  <a:cubicBezTo>
                    <a:pt x="50158" y="149543"/>
                    <a:pt x="52579" y="150619"/>
                    <a:pt x="54999" y="151426"/>
                  </a:cubicBezTo>
                  <a:cubicBezTo>
                    <a:pt x="58361" y="152636"/>
                    <a:pt x="61723" y="153846"/>
                    <a:pt x="65085" y="155056"/>
                  </a:cubicBezTo>
                  <a:cubicBezTo>
                    <a:pt x="69119" y="156401"/>
                    <a:pt x="73287" y="157342"/>
                    <a:pt x="77590" y="157746"/>
                  </a:cubicBezTo>
                  <a:cubicBezTo>
                    <a:pt x="79876" y="157880"/>
                    <a:pt x="82162" y="158283"/>
                    <a:pt x="84448" y="159090"/>
                  </a:cubicBezTo>
                  <a:cubicBezTo>
                    <a:pt x="88022" y="160173"/>
                    <a:pt x="91771" y="160820"/>
                    <a:pt x="95483" y="160820"/>
                  </a:cubicBezTo>
                  <a:cubicBezTo>
                    <a:pt x="96380" y="160820"/>
                    <a:pt x="97275" y="160782"/>
                    <a:pt x="98164" y="160704"/>
                  </a:cubicBezTo>
                  <a:cubicBezTo>
                    <a:pt x="102333" y="160301"/>
                    <a:pt x="106367" y="159494"/>
                    <a:pt x="110267" y="158283"/>
                  </a:cubicBezTo>
                  <a:cubicBezTo>
                    <a:pt x="115645" y="156535"/>
                    <a:pt x="120890" y="154384"/>
                    <a:pt x="126269" y="152232"/>
                  </a:cubicBezTo>
                  <a:cubicBezTo>
                    <a:pt x="134202" y="148871"/>
                    <a:pt x="142405" y="146047"/>
                    <a:pt x="150877" y="143895"/>
                  </a:cubicBezTo>
                  <a:cubicBezTo>
                    <a:pt x="155960" y="142509"/>
                    <a:pt x="161176" y="141828"/>
                    <a:pt x="166397" y="141828"/>
                  </a:cubicBezTo>
                  <a:cubicBezTo>
                    <a:pt x="170292" y="141828"/>
                    <a:pt x="174191" y="142207"/>
                    <a:pt x="178040" y="142954"/>
                  </a:cubicBezTo>
                  <a:cubicBezTo>
                    <a:pt x="183822" y="144030"/>
                    <a:pt x="189739" y="145509"/>
                    <a:pt x="195387" y="147257"/>
                  </a:cubicBezTo>
                  <a:cubicBezTo>
                    <a:pt x="199824" y="148602"/>
                    <a:pt x="204127" y="149946"/>
                    <a:pt x="208565" y="151157"/>
                  </a:cubicBezTo>
                  <a:cubicBezTo>
                    <a:pt x="215617" y="153116"/>
                    <a:pt x="222812" y="154147"/>
                    <a:pt x="230098" y="154147"/>
                  </a:cubicBezTo>
                  <a:cubicBezTo>
                    <a:pt x="232815" y="154147"/>
                    <a:pt x="235544" y="154004"/>
                    <a:pt x="238283" y="153712"/>
                  </a:cubicBezTo>
                  <a:cubicBezTo>
                    <a:pt x="243930" y="153039"/>
                    <a:pt x="249578" y="151560"/>
                    <a:pt x="254823" y="149274"/>
                  </a:cubicBezTo>
                  <a:cubicBezTo>
                    <a:pt x="267463" y="143895"/>
                    <a:pt x="276741" y="133003"/>
                    <a:pt x="279969" y="119825"/>
                  </a:cubicBezTo>
                  <a:cubicBezTo>
                    <a:pt x="281448" y="114446"/>
                    <a:pt x="281986" y="108933"/>
                    <a:pt x="281986" y="103420"/>
                  </a:cubicBezTo>
                  <a:cubicBezTo>
                    <a:pt x="281986" y="100058"/>
                    <a:pt x="281717" y="96696"/>
                    <a:pt x="281044" y="93469"/>
                  </a:cubicBezTo>
                  <a:cubicBezTo>
                    <a:pt x="279700" y="86611"/>
                    <a:pt x="277145" y="80022"/>
                    <a:pt x="273245" y="74105"/>
                  </a:cubicBezTo>
                  <a:cubicBezTo>
                    <a:pt x="265984" y="62541"/>
                    <a:pt x="256974" y="52186"/>
                    <a:pt x="246485" y="43446"/>
                  </a:cubicBezTo>
                  <a:cubicBezTo>
                    <a:pt x="239896" y="38067"/>
                    <a:pt x="232635" y="33495"/>
                    <a:pt x="224970" y="29999"/>
                  </a:cubicBezTo>
                  <a:cubicBezTo>
                    <a:pt x="219053" y="27175"/>
                    <a:pt x="212599" y="25427"/>
                    <a:pt x="206144" y="25023"/>
                  </a:cubicBezTo>
                  <a:cubicBezTo>
                    <a:pt x="205211" y="24969"/>
                    <a:pt x="204283" y="24942"/>
                    <a:pt x="203359" y="24942"/>
                  </a:cubicBezTo>
                  <a:cubicBezTo>
                    <a:pt x="199760" y="24942"/>
                    <a:pt x="196229" y="25350"/>
                    <a:pt x="192697" y="26099"/>
                  </a:cubicBezTo>
                  <a:cubicBezTo>
                    <a:pt x="184763" y="27713"/>
                    <a:pt x="176830" y="29595"/>
                    <a:pt x="168761" y="30537"/>
                  </a:cubicBezTo>
                  <a:cubicBezTo>
                    <a:pt x="166897" y="30744"/>
                    <a:pt x="165012" y="30851"/>
                    <a:pt x="163123" y="30851"/>
                  </a:cubicBezTo>
                  <a:cubicBezTo>
                    <a:pt x="160108" y="30851"/>
                    <a:pt x="157080" y="30578"/>
                    <a:pt x="154104" y="29999"/>
                  </a:cubicBezTo>
                  <a:cubicBezTo>
                    <a:pt x="146170" y="28251"/>
                    <a:pt x="138640" y="25292"/>
                    <a:pt x="131782" y="21124"/>
                  </a:cubicBezTo>
                  <a:cubicBezTo>
                    <a:pt x="128555" y="18972"/>
                    <a:pt x="125193" y="16955"/>
                    <a:pt x="121831" y="14804"/>
                  </a:cubicBezTo>
                  <a:cubicBezTo>
                    <a:pt x="113359" y="9559"/>
                    <a:pt x="104081" y="5660"/>
                    <a:pt x="94399" y="3105"/>
                  </a:cubicBezTo>
                  <a:cubicBezTo>
                    <a:pt x="87288" y="1073"/>
                    <a:pt x="79938" y="1"/>
                    <a:pt x="72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 flipH="1">
            <a:off x="3869600" y="1301525"/>
            <a:ext cx="4528800" cy="21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 flipH="1">
            <a:off x="4751000" y="3539025"/>
            <a:ext cx="3647400" cy="5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6867175" y="539500"/>
            <a:ext cx="1531200" cy="5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 panose="02000000000000000000"/>
              <a:buNone/>
              <a:defRPr sz="22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 panose="02000000000000000000"/>
              <a:buNone/>
              <a:defRPr sz="22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 panose="02000000000000000000"/>
              <a:buNone/>
              <a:defRPr sz="22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 panose="02000000000000000000"/>
              <a:buNone/>
              <a:defRPr sz="22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 panose="02000000000000000000"/>
              <a:buNone/>
              <a:defRPr sz="22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 panose="02000000000000000000"/>
              <a:buNone/>
              <a:defRPr sz="22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 panose="02000000000000000000"/>
              <a:buNone/>
              <a:defRPr sz="22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 panose="02000000000000000000"/>
              <a:buNone/>
              <a:defRPr sz="22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Fredoka One" panose="02000000000000000000"/>
              <a:buNone/>
              <a:defRPr sz="22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38"/>
          <p:cNvGrpSpPr/>
          <p:nvPr/>
        </p:nvGrpSpPr>
        <p:grpSpPr>
          <a:xfrm rot="3226582" flipH="1">
            <a:off x="7601782" y="85576"/>
            <a:ext cx="1209549" cy="975063"/>
            <a:chOff x="750100" y="236175"/>
            <a:chExt cx="6175375" cy="4978200"/>
          </a:xfrm>
        </p:grpSpPr>
        <p:sp>
          <p:nvSpPr>
            <p:cNvPr id="1058" name="Google Shape;1058;p38"/>
            <p:cNvSpPr/>
            <p:nvPr/>
          </p:nvSpPr>
          <p:spPr>
            <a:xfrm>
              <a:off x="900900" y="1205000"/>
              <a:ext cx="4778400" cy="3474350"/>
            </a:xfrm>
            <a:custGeom>
              <a:avLst/>
              <a:gdLst/>
              <a:ahLst/>
              <a:cxnLst/>
              <a:rect l="l" t="t" r="r" b="b"/>
              <a:pathLst>
                <a:path w="191136" h="138974" extrusionOk="0">
                  <a:moveTo>
                    <a:pt x="34474" y="0"/>
                  </a:moveTo>
                  <a:cubicBezTo>
                    <a:pt x="24373" y="0"/>
                    <a:pt x="14483" y="4390"/>
                    <a:pt x="7938" y="12125"/>
                  </a:cubicBezTo>
                  <a:cubicBezTo>
                    <a:pt x="953" y="20380"/>
                    <a:pt x="0" y="33398"/>
                    <a:pt x="7303" y="41335"/>
                  </a:cubicBezTo>
                  <a:lnTo>
                    <a:pt x="9208" y="53718"/>
                  </a:lnTo>
                  <a:cubicBezTo>
                    <a:pt x="11430" y="65465"/>
                    <a:pt x="24130" y="72133"/>
                    <a:pt x="35878" y="73085"/>
                  </a:cubicBezTo>
                  <a:cubicBezTo>
                    <a:pt x="37154" y="73189"/>
                    <a:pt x="38427" y="73236"/>
                    <a:pt x="39697" y="73236"/>
                  </a:cubicBezTo>
                  <a:cubicBezTo>
                    <a:pt x="50113" y="73236"/>
                    <a:pt x="60332" y="70055"/>
                    <a:pt x="70803" y="68640"/>
                  </a:cubicBezTo>
                  <a:cubicBezTo>
                    <a:pt x="73722" y="68235"/>
                    <a:pt x="76745" y="67995"/>
                    <a:pt x="79777" y="67995"/>
                  </a:cubicBezTo>
                  <a:cubicBezTo>
                    <a:pt x="88613" y="67995"/>
                    <a:pt x="97521" y="70032"/>
                    <a:pt x="104140" y="75943"/>
                  </a:cubicBezTo>
                  <a:cubicBezTo>
                    <a:pt x="116523" y="87373"/>
                    <a:pt x="114300" y="108328"/>
                    <a:pt x="123190" y="122933"/>
                  </a:cubicBezTo>
                  <a:cubicBezTo>
                    <a:pt x="130019" y="133176"/>
                    <a:pt x="141296" y="138973"/>
                    <a:pt x="152969" y="138973"/>
                  </a:cubicBezTo>
                  <a:cubicBezTo>
                    <a:pt x="158662" y="138973"/>
                    <a:pt x="164450" y="137594"/>
                    <a:pt x="169863" y="134680"/>
                  </a:cubicBezTo>
                  <a:cubicBezTo>
                    <a:pt x="185420" y="125155"/>
                    <a:pt x="191135" y="105153"/>
                    <a:pt x="183515" y="88643"/>
                  </a:cubicBezTo>
                  <a:cubicBezTo>
                    <a:pt x="178435" y="78483"/>
                    <a:pt x="168910" y="71498"/>
                    <a:pt x="159703" y="64830"/>
                  </a:cubicBezTo>
                  <a:cubicBezTo>
                    <a:pt x="130175" y="43875"/>
                    <a:pt x="100648" y="22285"/>
                    <a:pt x="67310" y="7998"/>
                  </a:cubicBezTo>
                  <a:cubicBezTo>
                    <a:pt x="57785" y="3235"/>
                    <a:pt x="47308" y="695"/>
                    <a:pt x="36513" y="60"/>
                  </a:cubicBezTo>
                  <a:cubicBezTo>
                    <a:pt x="35833" y="20"/>
                    <a:pt x="35153" y="0"/>
                    <a:pt x="34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750100" y="236175"/>
              <a:ext cx="6175375" cy="4978200"/>
            </a:xfrm>
            <a:custGeom>
              <a:avLst/>
              <a:gdLst/>
              <a:ahLst/>
              <a:cxnLst/>
              <a:rect l="l" t="t" r="r" b="b"/>
              <a:pathLst>
                <a:path w="247015" h="199128" extrusionOk="0">
                  <a:moveTo>
                    <a:pt x="54292" y="10238"/>
                  </a:moveTo>
                  <a:lnTo>
                    <a:pt x="54292" y="10556"/>
                  </a:lnTo>
                  <a:lnTo>
                    <a:pt x="53340" y="10556"/>
                  </a:lnTo>
                  <a:lnTo>
                    <a:pt x="53340" y="10238"/>
                  </a:lnTo>
                  <a:close/>
                  <a:moveTo>
                    <a:pt x="28414" y="5463"/>
                  </a:moveTo>
                  <a:cubicBezTo>
                    <a:pt x="29302" y="5463"/>
                    <a:pt x="30182" y="5813"/>
                    <a:pt x="30797" y="6428"/>
                  </a:cubicBezTo>
                  <a:cubicBezTo>
                    <a:pt x="30797" y="5963"/>
                    <a:pt x="31308" y="5668"/>
                    <a:pt x="31581" y="5668"/>
                  </a:cubicBezTo>
                  <a:cubicBezTo>
                    <a:pt x="31682" y="5668"/>
                    <a:pt x="31750" y="5708"/>
                    <a:pt x="31750" y="5793"/>
                  </a:cubicBezTo>
                  <a:cubicBezTo>
                    <a:pt x="32067" y="6428"/>
                    <a:pt x="31988" y="6587"/>
                    <a:pt x="31750" y="6587"/>
                  </a:cubicBezTo>
                  <a:cubicBezTo>
                    <a:pt x="31512" y="6587"/>
                    <a:pt x="31115" y="6428"/>
                    <a:pt x="30797" y="6428"/>
                  </a:cubicBezTo>
                  <a:cubicBezTo>
                    <a:pt x="29210" y="8651"/>
                    <a:pt x="26670" y="8968"/>
                    <a:pt x="24447" y="9921"/>
                  </a:cubicBezTo>
                  <a:cubicBezTo>
                    <a:pt x="19050" y="12143"/>
                    <a:pt x="14922" y="16906"/>
                    <a:pt x="13335" y="22621"/>
                  </a:cubicBezTo>
                  <a:cubicBezTo>
                    <a:pt x="13017" y="25796"/>
                    <a:pt x="11112" y="28336"/>
                    <a:pt x="8572" y="29923"/>
                  </a:cubicBezTo>
                  <a:cubicBezTo>
                    <a:pt x="6985" y="27701"/>
                    <a:pt x="8255" y="25478"/>
                    <a:pt x="8890" y="23573"/>
                  </a:cubicBezTo>
                  <a:cubicBezTo>
                    <a:pt x="11430" y="15001"/>
                    <a:pt x="18097" y="8016"/>
                    <a:pt x="26987" y="5793"/>
                  </a:cubicBezTo>
                  <a:cubicBezTo>
                    <a:pt x="27437" y="5568"/>
                    <a:pt x="27927" y="5463"/>
                    <a:pt x="28414" y="5463"/>
                  </a:cubicBezTo>
                  <a:close/>
                  <a:moveTo>
                    <a:pt x="15086" y="32102"/>
                  </a:moveTo>
                  <a:cubicBezTo>
                    <a:pt x="15851" y="32102"/>
                    <a:pt x="16635" y="32417"/>
                    <a:pt x="17145" y="33098"/>
                  </a:cubicBezTo>
                  <a:cubicBezTo>
                    <a:pt x="18415" y="33733"/>
                    <a:pt x="19050" y="35003"/>
                    <a:pt x="19050" y="36591"/>
                  </a:cubicBezTo>
                  <a:cubicBezTo>
                    <a:pt x="18732" y="36908"/>
                    <a:pt x="18415" y="37543"/>
                    <a:pt x="18097" y="37861"/>
                  </a:cubicBezTo>
                  <a:cubicBezTo>
                    <a:pt x="17780" y="38813"/>
                    <a:pt x="16827" y="39766"/>
                    <a:pt x="16192" y="40718"/>
                  </a:cubicBezTo>
                  <a:lnTo>
                    <a:pt x="14605" y="42623"/>
                  </a:lnTo>
                  <a:cubicBezTo>
                    <a:pt x="14037" y="43759"/>
                    <a:pt x="13215" y="44895"/>
                    <a:pt x="11912" y="44895"/>
                  </a:cubicBezTo>
                  <a:cubicBezTo>
                    <a:pt x="11758" y="44895"/>
                    <a:pt x="11598" y="44879"/>
                    <a:pt x="11430" y="44846"/>
                  </a:cubicBezTo>
                  <a:cubicBezTo>
                    <a:pt x="9842" y="43893"/>
                    <a:pt x="8890" y="42306"/>
                    <a:pt x="9207" y="40718"/>
                  </a:cubicBezTo>
                  <a:cubicBezTo>
                    <a:pt x="9525" y="37543"/>
                    <a:pt x="10795" y="34686"/>
                    <a:pt x="13335" y="32781"/>
                  </a:cubicBezTo>
                  <a:cubicBezTo>
                    <a:pt x="13777" y="32338"/>
                    <a:pt x="14424" y="32102"/>
                    <a:pt x="15086" y="32102"/>
                  </a:cubicBezTo>
                  <a:close/>
                  <a:moveTo>
                    <a:pt x="11112" y="94376"/>
                  </a:moveTo>
                  <a:cubicBezTo>
                    <a:pt x="11112" y="95011"/>
                    <a:pt x="11112" y="95646"/>
                    <a:pt x="11112" y="95963"/>
                  </a:cubicBezTo>
                  <a:cubicBezTo>
                    <a:pt x="11430" y="96916"/>
                    <a:pt x="11112" y="96916"/>
                    <a:pt x="10160" y="96916"/>
                  </a:cubicBezTo>
                  <a:cubicBezTo>
                    <a:pt x="9525" y="96598"/>
                    <a:pt x="9207" y="95646"/>
                    <a:pt x="9842" y="95011"/>
                  </a:cubicBezTo>
                  <a:cubicBezTo>
                    <a:pt x="9842" y="94376"/>
                    <a:pt x="10477" y="94376"/>
                    <a:pt x="11112" y="94376"/>
                  </a:cubicBezTo>
                  <a:close/>
                  <a:moveTo>
                    <a:pt x="60799" y="10431"/>
                  </a:moveTo>
                  <a:cubicBezTo>
                    <a:pt x="61891" y="10431"/>
                    <a:pt x="62949" y="10699"/>
                    <a:pt x="63817" y="10873"/>
                  </a:cubicBezTo>
                  <a:cubicBezTo>
                    <a:pt x="74930" y="13096"/>
                    <a:pt x="85725" y="16271"/>
                    <a:pt x="96202" y="20398"/>
                  </a:cubicBezTo>
                  <a:cubicBezTo>
                    <a:pt x="114935" y="28018"/>
                    <a:pt x="131762" y="39131"/>
                    <a:pt x="148907" y="49926"/>
                  </a:cubicBezTo>
                  <a:cubicBezTo>
                    <a:pt x="156210" y="54371"/>
                    <a:pt x="163195" y="59133"/>
                    <a:pt x="170497" y="63896"/>
                  </a:cubicBezTo>
                  <a:cubicBezTo>
                    <a:pt x="185737" y="74373"/>
                    <a:pt x="199390" y="87073"/>
                    <a:pt x="210820" y="101361"/>
                  </a:cubicBezTo>
                  <a:cubicBezTo>
                    <a:pt x="212090" y="103266"/>
                    <a:pt x="213360" y="105171"/>
                    <a:pt x="214630" y="107076"/>
                  </a:cubicBezTo>
                  <a:lnTo>
                    <a:pt x="214630" y="108663"/>
                  </a:lnTo>
                  <a:cubicBezTo>
                    <a:pt x="214236" y="109057"/>
                    <a:pt x="213903" y="109206"/>
                    <a:pt x="213612" y="109206"/>
                  </a:cubicBezTo>
                  <a:cubicBezTo>
                    <a:pt x="212966" y="109206"/>
                    <a:pt x="212528" y="108466"/>
                    <a:pt x="212090" y="108028"/>
                  </a:cubicBezTo>
                  <a:cubicBezTo>
                    <a:pt x="208597" y="104853"/>
                    <a:pt x="205422" y="101678"/>
                    <a:pt x="201930" y="98186"/>
                  </a:cubicBezTo>
                  <a:cubicBezTo>
                    <a:pt x="194627" y="91201"/>
                    <a:pt x="186690" y="84533"/>
                    <a:pt x="178435" y="78501"/>
                  </a:cubicBezTo>
                  <a:cubicBezTo>
                    <a:pt x="169227" y="71516"/>
                    <a:pt x="160020" y="64531"/>
                    <a:pt x="150812" y="57546"/>
                  </a:cubicBezTo>
                  <a:cubicBezTo>
                    <a:pt x="146367" y="54371"/>
                    <a:pt x="141605" y="51196"/>
                    <a:pt x="136842" y="48656"/>
                  </a:cubicBezTo>
                  <a:cubicBezTo>
                    <a:pt x="121285" y="40083"/>
                    <a:pt x="105410" y="31828"/>
                    <a:pt x="89217" y="23891"/>
                  </a:cubicBezTo>
                  <a:cubicBezTo>
                    <a:pt x="80645" y="20081"/>
                    <a:pt x="71437" y="16906"/>
                    <a:pt x="62230" y="13413"/>
                  </a:cubicBezTo>
                  <a:cubicBezTo>
                    <a:pt x="60642" y="12778"/>
                    <a:pt x="59055" y="12778"/>
                    <a:pt x="58102" y="11191"/>
                  </a:cubicBezTo>
                  <a:cubicBezTo>
                    <a:pt x="58966" y="10615"/>
                    <a:pt x="59894" y="10431"/>
                    <a:pt x="60799" y="10431"/>
                  </a:cubicBezTo>
                  <a:close/>
                  <a:moveTo>
                    <a:pt x="233680" y="135333"/>
                  </a:moveTo>
                  <a:lnTo>
                    <a:pt x="233680" y="135651"/>
                  </a:lnTo>
                  <a:cubicBezTo>
                    <a:pt x="233680" y="135560"/>
                    <a:pt x="233692" y="135457"/>
                    <a:pt x="233710" y="135349"/>
                  </a:cubicBezTo>
                  <a:lnTo>
                    <a:pt x="233710" y="135349"/>
                  </a:lnTo>
                  <a:cubicBezTo>
                    <a:pt x="233700" y="135343"/>
                    <a:pt x="233690" y="135338"/>
                    <a:pt x="233680" y="135333"/>
                  </a:cubicBezTo>
                  <a:close/>
                  <a:moveTo>
                    <a:pt x="38254" y="13195"/>
                  </a:moveTo>
                  <a:cubicBezTo>
                    <a:pt x="40437" y="13195"/>
                    <a:pt x="42624" y="13373"/>
                    <a:pt x="44767" y="13731"/>
                  </a:cubicBezTo>
                  <a:cubicBezTo>
                    <a:pt x="54927" y="15636"/>
                    <a:pt x="65087" y="18811"/>
                    <a:pt x="74930" y="22621"/>
                  </a:cubicBezTo>
                  <a:cubicBezTo>
                    <a:pt x="88900" y="28653"/>
                    <a:pt x="102552" y="35321"/>
                    <a:pt x="115887" y="42623"/>
                  </a:cubicBezTo>
                  <a:cubicBezTo>
                    <a:pt x="124142" y="46751"/>
                    <a:pt x="132080" y="51196"/>
                    <a:pt x="140017" y="56276"/>
                  </a:cubicBezTo>
                  <a:cubicBezTo>
                    <a:pt x="153035" y="64531"/>
                    <a:pt x="163830" y="73421"/>
                    <a:pt x="175260" y="81993"/>
                  </a:cubicBezTo>
                  <a:cubicBezTo>
                    <a:pt x="185420" y="89613"/>
                    <a:pt x="195262" y="98186"/>
                    <a:pt x="204470" y="107393"/>
                  </a:cubicBezTo>
                  <a:cubicBezTo>
                    <a:pt x="211137" y="113743"/>
                    <a:pt x="216852" y="120728"/>
                    <a:pt x="221932" y="128031"/>
                  </a:cubicBezTo>
                  <a:cubicBezTo>
                    <a:pt x="225425" y="133746"/>
                    <a:pt x="227012" y="139778"/>
                    <a:pt x="227012" y="146128"/>
                  </a:cubicBezTo>
                  <a:cubicBezTo>
                    <a:pt x="226695" y="150256"/>
                    <a:pt x="224472" y="153748"/>
                    <a:pt x="220662" y="155336"/>
                  </a:cubicBezTo>
                  <a:cubicBezTo>
                    <a:pt x="220354" y="155438"/>
                    <a:pt x="220047" y="155483"/>
                    <a:pt x="219742" y="155483"/>
                  </a:cubicBezTo>
                  <a:cubicBezTo>
                    <a:pt x="218158" y="155483"/>
                    <a:pt x="216647" y="154280"/>
                    <a:pt x="215582" y="153748"/>
                  </a:cubicBezTo>
                  <a:cubicBezTo>
                    <a:pt x="213995" y="152796"/>
                    <a:pt x="214312" y="151526"/>
                    <a:pt x="214947" y="149938"/>
                  </a:cubicBezTo>
                  <a:cubicBezTo>
                    <a:pt x="215265" y="148668"/>
                    <a:pt x="215582" y="147398"/>
                    <a:pt x="216217" y="146128"/>
                  </a:cubicBezTo>
                  <a:cubicBezTo>
                    <a:pt x="217805" y="139143"/>
                    <a:pt x="215900" y="131841"/>
                    <a:pt x="210820" y="127078"/>
                  </a:cubicBezTo>
                  <a:cubicBezTo>
                    <a:pt x="202565" y="118506"/>
                    <a:pt x="193992" y="110886"/>
                    <a:pt x="184467" y="104218"/>
                  </a:cubicBezTo>
                  <a:cubicBezTo>
                    <a:pt x="168592" y="92471"/>
                    <a:pt x="152717" y="80406"/>
                    <a:pt x="136525" y="68976"/>
                  </a:cubicBezTo>
                  <a:cubicBezTo>
                    <a:pt x="129540" y="64848"/>
                    <a:pt x="122872" y="60721"/>
                    <a:pt x="115570" y="57228"/>
                  </a:cubicBezTo>
                  <a:cubicBezTo>
                    <a:pt x="112712" y="55641"/>
                    <a:pt x="109537" y="54371"/>
                    <a:pt x="106680" y="52466"/>
                  </a:cubicBezTo>
                  <a:cubicBezTo>
                    <a:pt x="93662" y="44528"/>
                    <a:pt x="80010" y="37543"/>
                    <a:pt x="66040" y="30558"/>
                  </a:cubicBezTo>
                  <a:cubicBezTo>
                    <a:pt x="60007" y="27383"/>
                    <a:pt x="53657" y="24843"/>
                    <a:pt x="46990" y="22938"/>
                  </a:cubicBezTo>
                  <a:cubicBezTo>
                    <a:pt x="45052" y="22184"/>
                    <a:pt x="43005" y="21832"/>
                    <a:pt x="40959" y="21832"/>
                  </a:cubicBezTo>
                  <a:cubicBezTo>
                    <a:pt x="36972" y="21832"/>
                    <a:pt x="32993" y="23170"/>
                    <a:pt x="29845" y="25478"/>
                  </a:cubicBezTo>
                  <a:cubicBezTo>
                    <a:pt x="28257" y="26431"/>
                    <a:pt x="26987" y="27383"/>
                    <a:pt x="25717" y="28653"/>
                  </a:cubicBezTo>
                  <a:cubicBezTo>
                    <a:pt x="24659" y="29500"/>
                    <a:pt x="24024" y="30487"/>
                    <a:pt x="22872" y="30487"/>
                  </a:cubicBezTo>
                  <a:cubicBezTo>
                    <a:pt x="22296" y="30487"/>
                    <a:pt x="21590" y="30241"/>
                    <a:pt x="20637" y="29606"/>
                  </a:cubicBezTo>
                  <a:cubicBezTo>
                    <a:pt x="18097" y="27383"/>
                    <a:pt x="17462" y="26113"/>
                    <a:pt x="18415" y="23256"/>
                  </a:cubicBezTo>
                  <a:cubicBezTo>
                    <a:pt x="19685" y="18811"/>
                    <a:pt x="23177" y="15636"/>
                    <a:pt x="27622" y="14683"/>
                  </a:cubicBezTo>
                  <a:cubicBezTo>
                    <a:pt x="30996" y="13691"/>
                    <a:pt x="34617" y="13195"/>
                    <a:pt x="38254" y="13195"/>
                  </a:cubicBezTo>
                  <a:close/>
                  <a:moveTo>
                    <a:pt x="233558" y="134356"/>
                  </a:moveTo>
                  <a:cubicBezTo>
                    <a:pt x="233940" y="134356"/>
                    <a:pt x="233784" y="134893"/>
                    <a:pt x="233710" y="135349"/>
                  </a:cubicBezTo>
                  <a:lnTo>
                    <a:pt x="233710" y="135349"/>
                  </a:lnTo>
                  <a:cubicBezTo>
                    <a:pt x="234335" y="135681"/>
                    <a:pt x="234944" y="136618"/>
                    <a:pt x="234632" y="137556"/>
                  </a:cubicBezTo>
                  <a:cubicBezTo>
                    <a:pt x="236537" y="142953"/>
                    <a:pt x="235902" y="148668"/>
                    <a:pt x="233362" y="153431"/>
                  </a:cubicBezTo>
                  <a:cubicBezTo>
                    <a:pt x="230822" y="158828"/>
                    <a:pt x="226695" y="162956"/>
                    <a:pt x="221297" y="165496"/>
                  </a:cubicBezTo>
                  <a:cubicBezTo>
                    <a:pt x="220662" y="163273"/>
                    <a:pt x="221615" y="160733"/>
                    <a:pt x="223520" y="159463"/>
                  </a:cubicBezTo>
                  <a:cubicBezTo>
                    <a:pt x="229870" y="155018"/>
                    <a:pt x="233362" y="147398"/>
                    <a:pt x="232727" y="139778"/>
                  </a:cubicBezTo>
                  <a:cubicBezTo>
                    <a:pt x="232727" y="139143"/>
                    <a:pt x="233045" y="138508"/>
                    <a:pt x="233045" y="138191"/>
                  </a:cubicBezTo>
                  <a:cubicBezTo>
                    <a:pt x="232727" y="137238"/>
                    <a:pt x="232727" y="136286"/>
                    <a:pt x="233680" y="135651"/>
                  </a:cubicBezTo>
                  <a:cubicBezTo>
                    <a:pt x="232727" y="135651"/>
                    <a:pt x="232410" y="134698"/>
                    <a:pt x="232727" y="134698"/>
                  </a:cubicBezTo>
                  <a:cubicBezTo>
                    <a:pt x="233134" y="134454"/>
                    <a:pt x="233395" y="134356"/>
                    <a:pt x="233558" y="134356"/>
                  </a:cubicBezTo>
                  <a:close/>
                  <a:moveTo>
                    <a:pt x="212788" y="158167"/>
                  </a:moveTo>
                  <a:cubicBezTo>
                    <a:pt x="213425" y="158167"/>
                    <a:pt x="214067" y="158378"/>
                    <a:pt x="214630" y="158828"/>
                  </a:cubicBezTo>
                  <a:cubicBezTo>
                    <a:pt x="216852" y="159781"/>
                    <a:pt x="217170" y="161368"/>
                    <a:pt x="215900" y="163591"/>
                  </a:cubicBezTo>
                  <a:lnTo>
                    <a:pt x="214312" y="165496"/>
                  </a:lnTo>
                  <a:cubicBezTo>
                    <a:pt x="213360" y="167083"/>
                    <a:pt x="212090" y="169623"/>
                    <a:pt x="208597" y="169623"/>
                  </a:cubicBezTo>
                  <a:cubicBezTo>
                    <a:pt x="207010" y="169623"/>
                    <a:pt x="205422" y="168036"/>
                    <a:pt x="206375" y="166448"/>
                  </a:cubicBezTo>
                  <a:cubicBezTo>
                    <a:pt x="207327" y="164226"/>
                    <a:pt x="208597" y="162321"/>
                    <a:pt x="209867" y="160098"/>
                  </a:cubicBezTo>
                  <a:cubicBezTo>
                    <a:pt x="210482" y="158868"/>
                    <a:pt x="211627" y="158167"/>
                    <a:pt x="212788" y="158167"/>
                  </a:cubicBezTo>
                  <a:close/>
                  <a:moveTo>
                    <a:pt x="46135" y="36793"/>
                  </a:moveTo>
                  <a:cubicBezTo>
                    <a:pt x="47476" y="36793"/>
                    <a:pt x="48826" y="36934"/>
                    <a:pt x="50165" y="37226"/>
                  </a:cubicBezTo>
                  <a:cubicBezTo>
                    <a:pt x="53657" y="37543"/>
                    <a:pt x="56832" y="38496"/>
                    <a:pt x="59690" y="40401"/>
                  </a:cubicBezTo>
                  <a:cubicBezTo>
                    <a:pt x="75565" y="49608"/>
                    <a:pt x="92710" y="56911"/>
                    <a:pt x="108267" y="67071"/>
                  </a:cubicBezTo>
                  <a:lnTo>
                    <a:pt x="127000" y="78818"/>
                  </a:lnTo>
                  <a:lnTo>
                    <a:pt x="145097" y="90566"/>
                  </a:lnTo>
                  <a:cubicBezTo>
                    <a:pt x="160972" y="100726"/>
                    <a:pt x="175260" y="113108"/>
                    <a:pt x="190500" y="123903"/>
                  </a:cubicBezTo>
                  <a:cubicBezTo>
                    <a:pt x="193357" y="125808"/>
                    <a:pt x="195580" y="128348"/>
                    <a:pt x="197485" y="131206"/>
                  </a:cubicBezTo>
                  <a:cubicBezTo>
                    <a:pt x="200977" y="136603"/>
                    <a:pt x="201930" y="143588"/>
                    <a:pt x="199707" y="149621"/>
                  </a:cubicBezTo>
                  <a:cubicBezTo>
                    <a:pt x="193357" y="168036"/>
                    <a:pt x="177800" y="182006"/>
                    <a:pt x="158432" y="185498"/>
                  </a:cubicBezTo>
                  <a:cubicBezTo>
                    <a:pt x="156644" y="185945"/>
                    <a:pt x="154842" y="186161"/>
                    <a:pt x="153061" y="186161"/>
                  </a:cubicBezTo>
                  <a:cubicBezTo>
                    <a:pt x="145992" y="186161"/>
                    <a:pt x="139249" y="182759"/>
                    <a:pt x="134937" y="176926"/>
                  </a:cubicBezTo>
                  <a:cubicBezTo>
                    <a:pt x="130810" y="172163"/>
                    <a:pt x="127952" y="166131"/>
                    <a:pt x="126682" y="160098"/>
                  </a:cubicBezTo>
                  <a:cubicBezTo>
                    <a:pt x="125730" y="154383"/>
                    <a:pt x="124460" y="148668"/>
                    <a:pt x="123507" y="142953"/>
                  </a:cubicBezTo>
                  <a:cubicBezTo>
                    <a:pt x="122872" y="138191"/>
                    <a:pt x="121602" y="133428"/>
                    <a:pt x="120015" y="128666"/>
                  </a:cubicBezTo>
                  <a:cubicBezTo>
                    <a:pt x="113445" y="113812"/>
                    <a:pt x="102506" y="106154"/>
                    <a:pt x="86274" y="106154"/>
                  </a:cubicBezTo>
                  <a:cubicBezTo>
                    <a:pt x="84464" y="106154"/>
                    <a:pt x="82588" y="106249"/>
                    <a:pt x="80645" y="106441"/>
                  </a:cubicBezTo>
                  <a:cubicBezTo>
                    <a:pt x="76835" y="107076"/>
                    <a:pt x="73025" y="108028"/>
                    <a:pt x="69532" y="108981"/>
                  </a:cubicBezTo>
                  <a:lnTo>
                    <a:pt x="51752" y="113426"/>
                  </a:lnTo>
                  <a:cubicBezTo>
                    <a:pt x="49054" y="114025"/>
                    <a:pt x="46356" y="114342"/>
                    <a:pt x="43658" y="114342"/>
                  </a:cubicBezTo>
                  <a:cubicBezTo>
                    <a:pt x="40641" y="114342"/>
                    <a:pt x="37624" y="113946"/>
                    <a:pt x="34607" y="113108"/>
                  </a:cubicBezTo>
                  <a:cubicBezTo>
                    <a:pt x="25400" y="111521"/>
                    <a:pt x="18415" y="104536"/>
                    <a:pt x="16827" y="95646"/>
                  </a:cubicBezTo>
                  <a:cubicBezTo>
                    <a:pt x="13017" y="79453"/>
                    <a:pt x="14922" y="63896"/>
                    <a:pt x="25717" y="50243"/>
                  </a:cubicBezTo>
                  <a:cubicBezTo>
                    <a:pt x="27305" y="48338"/>
                    <a:pt x="28892" y="46433"/>
                    <a:pt x="30480" y="44528"/>
                  </a:cubicBezTo>
                  <a:cubicBezTo>
                    <a:pt x="34369" y="39602"/>
                    <a:pt x="40164" y="36793"/>
                    <a:pt x="46135" y="36793"/>
                  </a:cubicBezTo>
                  <a:close/>
                  <a:moveTo>
                    <a:pt x="40786" y="26651"/>
                  </a:moveTo>
                  <a:cubicBezTo>
                    <a:pt x="42962" y="26651"/>
                    <a:pt x="45175" y="27091"/>
                    <a:pt x="47307" y="28018"/>
                  </a:cubicBezTo>
                  <a:cubicBezTo>
                    <a:pt x="56515" y="31193"/>
                    <a:pt x="65722" y="35003"/>
                    <a:pt x="74612" y="40083"/>
                  </a:cubicBezTo>
                  <a:cubicBezTo>
                    <a:pt x="92392" y="49926"/>
                    <a:pt x="110172" y="59451"/>
                    <a:pt x="128270" y="69293"/>
                  </a:cubicBezTo>
                  <a:cubicBezTo>
                    <a:pt x="131127" y="70881"/>
                    <a:pt x="133667" y="72786"/>
                    <a:pt x="136525" y="74691"/>
                  </a:cubicBezTo>
                  <a:cubicBezTo>
                    <a:pt x="146685" y="81993"/>
                    <a:pt x="156527" y="89296"/>
                    <a:pt x="166370" y="96598"/>
                  </a:cubicBezTo>
                  <a:cubicBezTo>
                    <a:pt x="179705" y="105488"/>
                    <a:pt x="192087" y="115648"/>
                    <a:pt x="203835" y="126443"/>
                  </a:cubicBezTo>
                  <a:cubicBezTo>
                    <a:pt x="205105" y="127713"/>
                    <a:pt x="206057" y="128983"/>
                    <a:pt x="207327" y="130253"/>
                  </a:cubicBezTo>
                  <a:cubicBezTo>
                    <a:pt x="212090" y="134381"/>
                    <a:pt x="213360" y="141048"/>
                    <a:pt x="210820" y="146763"/>
                  </a:cubicBezTo>
                  <a:cubicBezTo>
                    <a:pt x="203517" y="165496"/>
                    <a:pt x="192087" y="180418"/>
                    <a:pt x="173355" y="188673"/>
                  </a:cubicBezTo>
                  <a:cubicBezTo>
                    <a:pt x="172085" y="188991"/>
                    <a:pt x="171132" y="189308"/>
                    <a:pt x="170180" y="189308"/>
                  </a:cubicBezTo>
                  <a:cubicBezTo>
                    <a:pt x="164077" y="192731"/>
                    <a:pt x="157417" y="194410"/>
                    <a:pt x="150786" y="194410"/>
                  </a:cubicBezTo>
                  <a:cubicBezTo>
                    <a:pt x="143274" y="194410"/>
                    <a:pt x="135800" y="192254"/>
                    <a:pt x="129222" y="188038"/>
                  </a:cubicBezTo>
                  <a:cubicBezTo>
                    <a:pt x="125730" y="186133"/>
                    <a:pt x="123190" y="182958"/>
                    <a:pt x="121285" y="179466"/>
                  </a:cubicBezTo>
                  <a:cubicBezTo>
                    <a:pt x="119062" y="175338"/>
                    <a:pt x="117475" y="170893"/>
                    <a:pt x="116522" y="166448"/>
                  </a:cubicBezTo>
                  <a:cubicBezTo>
                    <a:pt x="114935" y="159781"/>
                    <a:pt x="113982" y="152796"/>
                    <a:pt x="113347" y="146128"/>
                  </a:cubicBezTo>
                  <a:cubicBezTo>
                    <a:pt x="113030" y="142636"/>
                    <a:pt x="112712" y="139461"/>
                    <a:pt x="112395" y="135968"/>
                  </a:cubicBezTo>
                  <a:cubicBezTo>
                    <a:pt x="110290" y="123602"/>
                    <a:pt x="99464" y="115161"/>
                    <a:pt x="87505" y="115161"/>
                  </a:cubicBezTo>
                  <a:cubicBezTo>
                    <a:pt x="85033" y="115161"/>
                    <a:pt x="82512" y="115521"/>
                    <a:pt x="80010" y="116283"/>
                  </a:cubicBezTo>
                  <a:cubicBezTo>
                    <a:pt x="71755" y="119141"/>
                    <a:pt x="63817" y="121681"/>
                    <a:pt x="55562" y="124221"/>
                  </a:cubicBezTo>
                  <a:cubicBezTo>
                    <a:pt x="50482" y="125808"/>
                    <a:pt x="45402" y="126443"/>
                    <a:pt x="40005" y="126443"/>
                  </a:cubicBezTo>
                  <a:cubicBezTo>
                    <a:pt x="33655" y="126443"/>
                    <a:pt x="27622" y="123903"/>
                    <a:pt x="22860" y="119776"/>
                  </a:cubicBezTo>
                  <a:cubicBezTo>
                    <a:pt x="17780" y="115331"/>
                    <a:pt x="13652" y="109933"/>
                    <a:pt x="11112" y="103901"/>
                  </a:cubicBezTo>
                  <a:cubicBezTo>
                    <a:pt x="10795" y="102948"/>
                    <a:pt x="10795" y="102313"/>
                    <a:pt x="10795" y="101361"/>
                  </a:cubicBezTo>
                  <a:cubicBezTo>
                    <a:pt x="10477" y="100726"/>
                    <a:pt x="10795" y="100408"/>
                    <a:pt x="11112" y="100091"/>
                  </a:cubicBezTo>
                  <a:cubicBezTo>
                    <a:pt x="11298" y="99998"/>
                    <a:pt x="11457" y="99959"/>
                    <a:pt x="11605" y="99959"/>
                  </a:cubicBezTo>
                  <a:cubicBezTo>
                    <a:pt x="11961" y="99959"/>
                    <a:pt x="12251" y="100183"/>
                    <a:pt x="12700" y="100408"/>
                  </a:cubicBezTo>
                  <a:cubicBezTo>
                    <a:pt x="13970" y="101996"/>
                    <a:pt x="14922" y="103901"/>
                    <a:pt x="16192" y="105806"/>
                  </a:cubicBezTo>
                  <a:cubicBezTo>
                    <a:pt x="20002" y="111838"/>
                    <a:pt x="25717" y="115966"/>
                    <a:pt x="32702" y="117553"/>
                  </a:cubicBezTo>
                  <a:cubicBezTo>
                    <a:pt x="36354" y="118549"/>
                    <a:pt x="40092" y="119024"/>
                    <a:pt x="43827" y="119024"/>
                  </a:cubicBezTo>
                  <a:cubicBezTo>
                    <a:pt x="47236" y="119024"/>
                    <a:pt x="50641" y="118628"/>
                    <a:pt x="53975" y="117871"/>
                  </a:cubicBezTo>
                  <a:cubicBezTo>
                    <a:pt x="60007" y="116601"/>
                    <a:pt x="66040" y="114696"/>
                    <a:pt x="72390" y="113108"/>
                  </a:cubicBezTo>
                  <a:cubicBezTo>
                    <a:pt x="76517" y="111838"/>
                    <a:pt x="80962" y="111203"/>
                    <a:pt x="85407" y="110886"/>
                  </a:cubicBezTo>
                  <a:cubicBezTo>
                    <a:pt x="86123" y="110832"/>
                    <a:pt x="86837" y="110805"/>
                    <a:pt x="87548" y="110805"/>
                  </a:cubicBezTo>
                  <a:cubicBezTo>
                    <a:pt x="99445" y="110805"/>
                    <a:pt x="110441" y="118215"/>
                    <a:pt x="114935" y="129301"/>
                  </a:cubicBezTo>
                  <a:cubicBezTo>
                    <a:pt x="116840" y="133111"/>
                    <a:pt x="117792" y="137238"/>
                    <a:pt x="118427" y="141048"/>
                  </a:cubicBezTo>
                  <a:cubicBezTo>
                    <a:pt x="119697" y="148033"/>
                    <a:pt x="120967" y="154701"/>
                    <a:pt x="122555" y="161686"/>
                  </a:cubicBezTo>
                  <a:cubicBezTo>
                    <a:pt x="123825" y="168671"/>
                    <a:pt x="127317" y="175338"/>
                    <a:pt x="131762" y="180736"/>
                  </a:cubicBezTo>
                  <a:cubicBezTo>
                    <a:pt x="136906" y="187166"/>
                    <a:pt x="144759" y="190887"/>
                    <a:pt x="152789" y="190887"/>
                  </a:cubicBezTo>
                  <a:cubicBezTo>
                    <a:pt x="154671" y="190887"/>
                    <a:pt x="156563" y="190683"/>
                    <a:pt x="158432" y="190261"/>
                  </a:cubicBezTo>
                  <a:cubicBezTo>
                    <a:pt x="162242" y="189626"/>
                    <a:pt x="166052" y="188673"/>
                    <a:pt x="169862" y="188038"/>
                  </a:cubicBezTo>
                  <a:cubicBezTo>
                    <a:pt x="173037" y="186133"/>
                    <a:pt x="176212" y="183911"/>
                    <a:pt x="179705" y="182006"/>
                  </a:cubicBezTo>
                  <a:cubicBezTo>
                    <a:pt x="189547" y="176291"/>
                    <a:pt x="197167" y="167718"/>
                    <a:pt x="201930" y="157241"/>
                  </a:cubicBezTo>
                  <a:cubicBezTo>
                    <a:pt x="202247" y="156606"/>
                    <a:pt x="202247" y="155653"/>
                    <a:pt x="202565" y="155018"/>
                  </a:cubicBezTo>
                  <a:cubicBezTo>
                    <a:pt x="209867" y="142318"/>
                    <a:pt x="204470" y="127713"/>
                    <a:pt x="193040" y="119141"/>
                  </a:cubicBezTo>
                  <a:cubicBezTo>
                    <a:pt x="186372" y="114378"/>
                    <a:pt x="179705" y="109933"/>
                    <a:pt x="173672" y="105171"/>
                  </a:cubicBezTo>
                  <a:cubicBezTo>
                    <a:pt x="159702" y="94058"/>
                    <a:pt x="145097" y="84216"/>
                    <a:pt x="129857" y="75326"/>
                  </a:cubicBezTo>
                  <a:cubicBezTo>
                    <a:pt x="125730" y="73103"/>
                    <a:pt x="122237" y="70246"/>
                    <a:pt x="118110" y="67388"/>
                  </a:cubicBezTo>
                  <a:cubicBezTo>
                    <a:pt x="105410" y="59451"/>
                    <a:pt x="92075" y="51831"/>
                    <a:pt x="78422" y="45163"/>
                  </a:cubicBezTo>
                  <a:cubicBezTo>
                    <a:pt x="73342" y="42306"/>
                    <a:pt x="68262" y="39448"/>
                    <a:pt x="63182" y="36908"/>
                  </a:cubicBezTo>
                  <a:cubicBezTo>
                    <a:pt x="58737" y="34051"/>
                    <a:pt x="53657" y="32463"/>
                    <a:pt x="48577" y="32146"/>
                  </a:cubicBezTo>
                  <a:cubicBezTo>
                    <a:pt x="47644" y="32042"/>
                    <a:pt x="46715" y="31991"/>
                    <a:pt x="45793" y="31991"/>
                  </a:cubicBezTo>
                  <a:cubicBezTo>
                    <a:pt x="38246" y="31991"/>
                    <a:pt x="31197" y="35411"/>
                    <a:pt x="26670" y="41353"/>
                  </a:cubicBezTo>
                  <a:cubicBezTo>
                    <a:pt x="21590" y="47068"/>
                    <a:pt x="17462" y="53418"/>
                    <a:pt x="14287" y="60086"/>
                  </a:cubicBezTo>
                  <a:cubicBezTo>
                    <a:pt x="12382" y="63896"/>
                    <a:pt x="11430" y="67706"/>
                    <a:pt x="11112" y="71833"/>
                  </a:cubicBezTo>
                  <a:cubicBezTo>
                    <a:pt x="10477" y="75961"/>
                    <a:pt x="10160" y="80406"/>
                    <a:pt x="9525" y="84216"/>
                  </a:cubicBezTo>
                  <a:cubicBezTo>
                    <a:pt x="10477" y="86121"/>
                    <a:pt x="10795" y="88026"/>
                    <a:pt x="10477" y="89931"/>
                  </a:cubicBezTo>
                  <a:cubicBezTo>
                    <a:pt x="10477" y="90248"/>
                    <a:pt x="10160" y="90566"/>
                    <a:pt x="9525" y="90883"/>
                  </a:cubicBezTo>
                  <a:cubicBezTo>
                    <a:pt x="9207" y="90883"/>
                    <a:pt x="8890" y="90566"/>
                    <a:pt x="8572" y="90248"/>
                  </a:cubicBezTo>
                  <a:cubicBezTo>
                    <a:pt x="7620" y="88343"/>
                    <a:pt x="7620" y="86438"/>
                    <a:pt x="8255" y="84533"/>
                  </a:cubicBezTo>
                  <a:cubicBezTo>
                    <a:pt x="7302" y="81041"/>
                    <a:pt x="7302" y="77548"/>
                    <a:pt x="8255" y="74056"/>
                  </a:cubicBezTo>
                  <a:cubicBezTo>
                    <a:pt x="9207" y="61356"/>
                    <a:pt x="14287" y="49291"/>
                    <a:pt x="22860" y="39766"/>
                  </a:cubicBezTo>
                  <a:cubicBezTo>
                    <a:pt x="24447" y="37861"/>
                    <a:pt x="25717" y="35638"/>
                    <a:pt x="27305" y="33733"/>
                  </a:cubicBezTo>
                  <a:cubicBezTo>
                    <a:pt x="30452" y="29237"/>
                    <a:pt x="35509" y="26651"/>
                    <a:pt x="40786" y="26651"/>
                  </a:cubicBezTo>
                  <a:close/>
                  <a:moveTo>
                    <a:pt x="36235" y="0"/>
                  </a:moveTo>
                  <a:cubicBezTo>
                    <a:pt x="35064" y="0"/>
                    <a:pt x="33887" y="26"/>
                    <a:pt x="32702" y="78"/>
                  </a:cubicBezTo>
                  <a:cubicBezTo>
                    <a:pt x="21272" y="78"/>
                    <a:pt x="10795" y="7063"/>
                    <a:pt x="6667" y="17541"/>
                  </a:cubicBezTo>
                  <a:cubicBezTo>
                    <a:pt x="1905" y="28018"/>
                    <a:pt x="0" y="38813"/>
                    <a:pt x="8255" y="48656"/>
                  </a:cubicBezTo>
                  <a:cubicBezTo>
                    <a:pt x="9207" y="49926"/>
                    <a:pt x="9525" y="51831"/>
                    <a:pt x="8572" y="53418"/>
                  </a:cubicBezTo>
                  <a:cubicBezTo>
                    <a:pt x="7302" y="57546"/>
                    <a:pt x="5715" y="61673"/>
                    <a:pt x="4762" y="66118"/>
                  </a:cubicBezTo>
                  <a:cubicBezTo>
                    <a:pt x="1270" y="79453"/>
                    <a:pt x="2223" y="93423"/>
                    <a:pt x="6985" y="106123"/>
                  </a:cubicBezTo>
                  <a:cubicBezTo>
                    <a:pt x="12263" y="119736"/>
                    <a:pt x="23862" y="131647"/>
                    <a:pt x="40930" y="131647"/>
                  </a:cubicBezTo>
                  <a:cubicBezTo>
                    <a:pt x="43368" y="131647"/>
                    <a:pt x="45918" y="131404"/>
                    <a:pt x="48577" y="130888"/>
                  </a:cubicBezTo>
                  <a:cubicBezTo>
                    <a:pt x="50800" y="130571"/>
                    <a:pt x="53022" y="130253"/>
                    <a:pt x="55245" y="129618"/>
                  </a:cubicBezTo>
                  <a:cubicBezTo>
                    <a:pt x="61595" y="127713"/>
                    <a:pt x="67945" y="125808"/>
                    <a:pt x="74295" y="123903"/>
                  </a:cubicBezTo>
                  <a:cubicBezTo>
                    <a:pt x="77152" y="122951"/>
                    <a:pt x="80010" y="121681"/>
                    <a:pt x="82867" y="121046"/>
                  </a:cubicBezTo>
                  <a:cubicBezTo>
                    <a:pt x="84525" y="120594"/>
                    <a:pt x="86218" y="120374"/>
                    <a:pt x="87904" y="120374"/>
                  </a:cubicBezTo>
                  <a:cubicBezTo>
                    <a:pt x="93325" y="120374"/>
                    <a:pt x="98678" y="122644"/>
                    <a:pt x="102552" y="126761"/>
                  </a:cubicBezTo>
                  <a:cubicBezTo>
                    <a:pt x="106045" y="130571"/>
                    <a:pt x="107950" y="135651"/>
                    <a:pt x="108267" y="141048"/>
                  </a:cubicBezTo>
                  <a:cubicBezTo>
                    <a:pt x="108585" y="149938"/>
                    <a:pt x="109855" y="158511"/>
                    <a:pt x="111760" y="167083"/>
                  </a:cubicBezTo>
                  <a:cubicBezTo>
                    <a:pt x="113030" y="172481"/>
                    <a:pt x="114935" y="177878"/>
                    <a:pt x="117475" y="182641"/>
                  </a:cubicBezTo>
                  <a:cubicBezTo>
                    <a:pt x="119062" y="185816"/>
                    <a:pt x="121602" y="188673"/>
                    <a:pt x="124460" y="190578"/>
                  </a:cubicBezTo>
                  <a:cubicBezTo>
                    <a:pt x="131974" y="196214"/>
                    <a:pt x="140849" y="199127"/>
                    <a:pt x="149935" y="199127"/>
                  </a:cubicBezTo>
                  <a:cubicBezTo>
                    <a:pt x="151598" y="199127"/>
                    <a:pt x="153269" y="199030"/>
                    <a:pt x="154940" y="198833"/>
                  </a:cubicBezTo>
                  <a:cubicBezTo>
                    <a:pt x="169227" y="196928"/>
                    <a:pt x="182245" y="190896"/>
                    <a:pt x="193040" y="181688"/>
                  </a:cubicBezTo>
                  <a:cubicBezTo>
                    <a:pt x="195262" y="179783"/>
                    <a:pt x="197485" y="177878"/>
                    <a:pt x="199390" y="175656"/>
                  </a:cubicBezTo>
                  <a:cubicBezTo>
                    <a:pt x="200432" y="174196"/>
                    <a:pt x="202023" y="173421"/>
                    <a:pt x="203622" y="173421"/>
                  </a:cubicBezTo>
                  <a:cubicBezTo>
                    <a:pt x="204457" y="173421"/>
                    <a:pt x="205294" y="173632"/>
                    <a:pt x="206057" y="174068"/>
                  </a:cubicBezTo>
                  <a:cubicBezTo>
                    <a:pt x="207180" y="174293"/>
                    <a:pt x="208302" y="174517"/>
                    <a:pt x="209425" y="174517"/>
                  </a:cubicBezTo>
                  <a:cubicBezTo>
                    <a:pt x="209890" y="174517"/>
                    <a:pt x="210355" y="174479"/>
                    <a:pt x="210820" y="174386"/>
                  </a:cubicBezTo>
                  <a:cubicBezTo>
                    <a:pt x="227012" y="173116"/>
                    <a:pt x="247015" y="154701"/>
                    <a:pt x="238442" y="132158"/>
                  </a:cubicBezTo>
                  <a:cubicBezTo>
                    <a:pt x="236220" y="126126"/>
                    <a:pt x="233045" y="120728"/>
                    <a:pt x="229235" y="115648"/>
                  </a:cubicBezTo>
                  <a:cubicBezTo>
                    <a:pt x="216852" y="98503"/>
                    <a:pt x="202247" y="83263"/>
                    <a:pt x="186372" y="69928"/>
                  </a:cubicBezTo>
                  <a:cubicBezTo>
                    <a:pt x="174307" y="60721"/>
                    <a:pt x="161607" y="52148"/>
                    <a:pt x="148590" y="44211"/>
                  </a:cubicBezTo>
                  <a:cubicBezTo>
                    <a:pt x="143192" y="40718"/>
                    <a:pt x="137477" y="37226"/>
                    <a:pt x="131762" y="33733"/>
                  </a:cubicBezTo>
                  <a:cubicBezTo>
                    <a:pt x="107950" y="18811"/>
                    <a:pt x="81597" y="8016"/>
                    <a:pt x="54292" y="2301"/>
                  </a:cubicBezTo>
                  <a:cubicBezTo>
                    <a:pt x="48175" y="705"/>
                    <a:pt x="42280" y="0"/>
                    <a:pt x="3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1313650" y="1607025"/>
              <a:ext cx="189050" cy="293025"/>
            </a:xfrm>
            <a:custGeom>
              <a:avLst/>
              <a:gdLst/>
              <a:ahLst/>
              <a:cxnLst/>
              <a:rect l="l" t="t" r="r" b="b"/>
              <a:pathLst>
                <a:path w="7562" h="11721" extrusionOk="0">
                  <a:moveTo>
                    <a:pt x="5665" y="1"/>
                  </a:moveTo>
                  <a:cubicBezTo>
                    <a:pt x="5459" y="1"/>
                    <a:pt x="5259" y="53"/>
                    <a:pt x="5080" y="172"/>
                  </a:cubicBezTo>
                  <a:cubicBezTo>
                    <a:pt x="4128" y="489"/>
                    <a:pt x="3493" y="1124"/>
                    <a:pt x="2540" y="1759"/>
                  </a:cubicBezTo>
                  <a:cubicBezTo>
                    <a:pt x="953" y="3982"/>
                    <a:pt x="0" y="6839"/>
                    <a:pt x="318" y="9697"/>
                  </a:cubicBezTo>
                  <a:cubicBezTo>
                    <a:pt x="318" y="10332"/>
                    <a:pt x="953" y="10967"/>
                    <a:pt x="1588" y="11602"/>
                  </a:cubicBezTo>
                  <a:cubicBezTo>
                    <a:pt x="1826" y="11681"/>
                    <a:pt x="2064" y="11721"/>
                    <a:pt x="2292" y="11721"/>
                  </a:cubicBezTo>
                  <a:cubicBezTo>
                    <a:pt x="2977" y="11721"/>
                    <a:pt x="3572" y="11363"/>
                    <a:pt x="3810" y="10649"/>
                  </a:cubicBezTo>
                  <a:cubicBezTo>
                    <a:pt x="5398" y="8109"/>
                    <a:pt x="6668" y="4934"/>
                    <a:pt x="7303" y="1759"/>
                  </a:cubicBezTo>
                  <a:cubicBezTo>
                    <a:pt x="7561" y="985"/>
                    <a:pt x="6560" y="1"/>
                    <a:pt x="5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5274450" y="4164050"/>
              <a:ext cx="246100" cy="249200"/>
            </a:xfrm>
            <a:custGeom>
              <a:avLst/>
              <a:gdLst/>
              <a:ahLst/>
              <a:cxnLst/>
              <a:rect l="l" t="t" r="r" b="b"/>
              <a:pathLst>
                <a:path w="9844" h="9968" extrusionOk="0">
                  <a:moveTo>
                    <a:pt x="7183" y="0"/>
                  </a:moveTo>
                  <a:cubicBezTo>
                    <a:pt x="6607" y="0"/>
                    <a:pt x="6065" y="236"/>
                    <a:pt x="5716" y="761"/>
                  </a:cubicBezTo>
                  <a:cubicBezTo>
                    <a:pt x="3811" y="2983"/>
                    <a:pt x="2223" y="5523"/>
                    <a:pt x="318" y="7746"/>
                  </a:cubicBezTo>
                  <a:cubicBezTo>
                    <a:pt x="1" y="8381"/>
                    <a:pt x="318" y="8698"/>
                    <a:pt x="636" y="9333"/>
                  </a:cubicBezTo>
                  <a:cubicBezTo>
                    <a:pt x="953" y="9651"/>
                    <a:pt x="1906" y="9968"/>
                    <a:pt x="2541" y="9968"/>
                  </a:cubicBezTo>
                  <a:cubicBezTo>
                    <a:pt x="5398" y="9651"/>
                    <a:pt x="6351" y="7428"/>
                    <a:pt x="8256" y="5206"/>
                  </a:cubicBezTo>
                  <a:cubicBezTo>
                    <a:pt x="8573" y="4571"/>
                    <a:pt x="8891" y="3936"/>
                    <a:pt x="9208" y="3301"/>
                  </a:cubicBezTo>
                  <a:cubicBezTo>
                    <a:pt x="9843" y="2348"/>
                    <a:pt x="9526" y="1078"/>
                    <a:pt x="8573" y="443"/>
                  </a:cubicBezTo>
                  <a:cubicBezTo>
                    <a:pt x="8145" y="158"/>
                    <a:pt x="7653" y="0"/>
                    <a:pt x="7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1250150" y="2227450"/>
              <a:ext cx="126450" cy="257850"/>
            </a:xfrm>
            <a:custGeom>
              <a:avLst/>
              <a:gdLst/>
              <a:ahLst/>
              <a:cxnLst/>
              <a:rect l="l" t="t" r="r" b="b"/>
              <a:pathLst>
                <a:path w="5058" h="10314" extrusionOk="0">
                  <a:moveTo>
                    <a:pt x="2322" y="0"/>
                  </a:moveTo>
                  <a:cubicBezTo>
                    <a:pt x="1548" y="0"/>
                    <a:pt x="239" y="358"/>
                    <a:pt x="0" y="1072"/>
                  </a:cubicBezTo>
                  <a:cubicBezTo>
                    <a:pt x="0" y="2660"/>
                    <a:pt x="0" y="4247"/>
                    <a:pt x="0" y="5835"/>
                  </a:cubicBezTo>
                  <a:cubicBezTo>
                    <a:pt x="318" y="7740"/>
                    <a:pt x="0" y="9962"/>
                    <a:pt x="2540" y="10280"/>
                  </a:cubicBezTo>
                  <a:cubicBezTo>
                    <a:pt x="2678" y="10302"/>
                    <a:pt x="2809" y="10314"/>
                    <a:pt x="2933" y="10314"/>
                  </a:cubicBezTo>
                  <a:cubicBezTo>
                    <a:pt x="4532" y="10314"/>
                    <a:pt x="5058" y="8440"/>
                    <a:pt x="4763" y="5200"/>
                  </a:cubicBezTo>
                  <a:cubicBezTo>
                    <a:pt x="4445" y="3612"/>
                    <a:pt x="4763" y="1390"/>
                    <a:pt x="2858" y="120"/>
                  </a:cubicBezTo>
                  <a:cubicBezTo>
                    <a:pt x="2779" y="40"/>
                    <a:pt x="2580" y="0"/>
                    <a:pt x="2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4734700" y="4560925"/>
              <a:ext cx="285775" cy="153950"/>
            </a:xfrm>
            <a:custGeom>
              <a:avLst/>
              <a:gdLst/>
              <a:ahLst/>
              <a:cxnLst/>
              <a:rect l="l" t="t" r="r" b="b"/>
              <a:pathLst>
                <a:path w="11431" h="6158" extrusionOk="0">
                  <a:moveTo>
                    <a:pt x="8567" y="1"/>
                  </a:moveTo>
                  <a:cubicBezTo>
                    <a:pt x="7405" y="1"/>
                    <a:pt x="6243" y="296"/>
                    <a:pt x="5081" y="761"/>
                  </a:cubicBezTo>
                  <a:cubicBezTo>
                    <a:pt x="1906" y="2031"/>
                    <a:pt x="1" y="3301"/>
                    <a:pt x="1271" y="4888"/>
                  </a:cubicBezTo>
                  <a:cubicBezTo>
                    <a:pt x="2064" y="5841"/>
                    <a:pt x="2938" y="6158"/>
                    <a:pt x="3850" y="6158"/>
                  </a:cubicBezTo>
                  <a:cubicBezTo>
                    <a:pt x="4763" y="6158"/>
                    <a:pt x="5716" y="5841"/>
                    <a:pt x="6668" y="5523"/>
                  </a:cubicBezTo>
                  <a:cubicBezTo>
                    <a:pt x="8256" y="4888"/>
                    <a:pt x="10161" y="4571"/>
                    <a:pt x="11113" y="2348"/>
                  </a:cubicBezTo>
                  <a:cubicBezTo>
                    <a:pt x="11431" y="1713"/>
                    <a:pt x="10478" y="126"/>
                    <a:pt x="9843" y="126"/>
                  </a:cubicBezTo>
                  <a:cubicBezTo>
                    <a:pt x="9418" y="40"/>
                    <a:pt x="8992" y="1"/>
                    <a:pt x="8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4" name="Google Shape;1064;p38"/>
          <p:cNvGrpSpPr/>
          <p:nvPr/>
        </p:nvGrpSpPr>
        <p:grpSpPr>
          <a:xfrm flipH="1">
            <a:off x="306343" y="4120967"/>
            <a:ext cx="1048645" cy="975498"/>
            <a:chOff x="920750" y="240450"/>
            <a:chExt cx="5619750" cy="5227750"/>
          </a:xfrm>
        </p:grpSpPr>
        <p:sp>
          <p:nvSpPr>
            <p:cNvPr id="1065" name="Google Shape;1065;p38"/>
            <p:cNvSpPr/>
            <p:nvPr/>
          </p:nvSpPr>
          <p:spPr>
            <a:xfrm>
              <a:off x="1492250" y="641425"/>
              <a:ext cx="4611700" cy="4242400"/>
            </a:xfrm>
            <a:custGeom>
              <a:avLst/>
              <a:gdLst/>
              <a:ahLst/>
              <a:cxnLst/>
              <a:rect l="l" t="t" r="r" b="b"/>
              <a:pathLst>
                <a:path w="184468" h="169696" extrusionOk="0">
                  <a:moveTo>
                    <a:pt x="94004" y="1"/>
                  </a:moveTo>
                  <a:cubicBezTo>
                    <a:pt x="92940" y="1"/>
                    <a:pt x="91874" y="21"/>
                    <a:pt x="90805" y="61"/>
                  </a:cubicBezTo>
                  <a:lnTo>
                    <a:pt x="95250" y="2918"/>
                  </a:lnTo>
                  <a:cubicBezTo>
                    <a:pt x="65723" y="5458"/>
                    <a:pt x="33973" y="14031"/>
                    <a:pt x="16193" y="37526"/>
                  </a:cubicBezTo>
                  <a:cubicBezTo>
                    <a:pt x="4445" y="54353"/>
                    <a:pt x="0" y="75308"/>
                    <a:pt x="3810" y="95628"/>
                  </a:cubicBezTo>
                  <a:cubicBezTo>
                    <a:pt x="9843" y="128648"/>
                    <a:pt x="33973" y="155953"/>
                    <a:pt x="66040" y="166113"/>
                  </a:cubicBezTo>
                  <a:cubicBezTo>
                    <a:pt x="74242" y="168525"/>
                    <a:pt x="82627" y="169695"/>
                    <a:pt x="90948" y="169695"/>
                  </a:cubicBezTo>
                  <a:cubicBezTo>
                    <a:pt x="115482" y="169695"/>
                    <a:pt x="139457" y="159523"/>
                    <a:pt x="156528" y="141031"/>
                  </a:cubicBezTo>
                  <a:cubicBezTo>
                    <a:pt x="178753" y="115313"/>
                    <a:pt x="184468" y="79436"/>
                    <a:pt x="170815" y="48321"/>
                  </a:cubicBezTo>
                  <a:cubicBezTo>
                    <a:pt x="156670" y="18800"/>
                    <a:pt x="126739" y="1"/>
                    <a:pt x="94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1746250" y="2229625"/>
              <a:ext cx="1277950" cy="1058875"/>
            </a:xfrm>
            <a:custGeom>
              <a:avLst/>
              <a:gdLst/>
              <a:ahLst/>
              <a:cxnLst/>
              <a:rect l="l" t="t" r="r" b="b"/>
              <a:pathLst>
                <a:path w="51118" h="42355" extrusionOk="0">
                  <a:moveTo>
                    <a:pt x="22719" y="1"/>
                  </a:moveTo>
                  <a:cubicBezTo>
                    <a:pt x="17451" y="1"/>
                    <a:pt x="12130" y="1837"/>
                    <a:pt x="7938" y="5430"/>
                  </a:cubicBezTo>
                  <a:lnTo>
                    <a:pt x="14288" y="2890"/>
                  </a:lnTo>
                  <a:lnTo>
                    <a:pt x="14288" y="2890"/>
                  </a:lnTo>
                  <a:cubicBezTo>
                    <a:pt x="5080" y="7018"/>
                    <a:pt x="0" y="17178"/>
                    <a:pt x="2540" y="27020"/>
                  </a:cubicBezTo>
                  <a:cubicBezTo>
                    <a:pt x="5208" y="36209"/>
                    <a:pt x="13688" y="42354"/>
                    <a:pt x="22811" y="42354"/>
                  </a:cubicBezTo>
                  <a:cubicBezTo>
                    <a:pt x="23460" y="42354"/>
                    <a:pt x="24112" y="42323"/>
                    <a:pt x="24765" y="42260"/>
                  </a:cubicBezTo>
                  <a:cubicBezTo>
                    <a:pt x="46038" y="40038"/>
                    <a:pt x="51118" y="11463"/>
                    <a:pt x="31750" y="1938"/>
                  </a:cubicBezTo>
                  <a:cubicBezTo>
                    <a:pt x="28921" y="641"/>
                    <a:pt x="25829" y="1"/>
                    <a:pt x="22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2976550" y="1289550"/>
              <a:ext cx="1293825" cy="1117325"/>
            </a:xfrm>
            <a:custGeom>
              <a:avLst/>
              <a:gdLst/>
              <a:ahLst/>
              <a:cxnLst/>
              <a:rect l="l" t="t" r="r" b="b"/>
              <a:pathLst>
                <a:path w="51753" h="44693" extrusionOk="0">
                  <a:moveTo>
                    <a:pt x="23375" y="1"/>
                  </a:moveTo>
                  <a:cubicBezTo>
                    <a:pt x="16653" y="1"/>
                    <a:pt x="10456" y="3652"/>
                    <a:pt x="7303" y="9696"/>
                  </a:cubicBezTo>
                  <a:lnTo>
                    <a:pt x="5398" y="1758"/>
                  </a:lnTo>
                  <a:lnTo>
                    <a:pt x="5398" y="1758"/>
                  </a:lnTo>
                  <a:cubicBezTo>
                    <a:pt x="1" y="16998"/>
                    <a:pt x="6668" y="34143"/>
                    <a:pt x="20956" y="42081"/>
                  </a:cubicBezTo>
                  <a:cubicBezTo>
                    <a:pt x="24413" y="43809"/>
                    <a:pt x="28385" y="44692"/>
                    <a:pt x="32271" y="44692"/>
                  </a:cubicBezTo>
                  <a:cubicBezTo>
                    <a:pt x="39805" y="44692"/>
                    <a:pt x="47017" y="41373"/>
                    <a:pt x="49531" y="34461"/>
                  </a:cubicBezTo>
                  <a:cubicBezTo>
                    <a:pt x="51753" y="27793"/>
                    <a:pt x="50166" y="20173"/>
                    <a:pt x="46038" y="14776"/>
                  </a:cubicBezTo>
                  <a:cubicBezTo>
                    <a:pt x="41911" y="7473"/>
                    <a:pt x="35243" y="2393"/>
                    <a:pt x="27623" y="488"/>
                  </a:cubicBezTo>
                  <a:cubicBezTo>
                    <a:pt x="26199" y="159"/>
                    <a:pt x="24776" y="1"/>
                    <a:pt x="23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4325925" y="2524125"/>
              <a:ext cx="1135075" cy="968075"/>
            </a:xfrm>
            <a:custGeom>
              <a:avLst/>
              <a:gdLst/>
              <a:ahLst/>
              <a:cxnLst/>
              <a:rect l="l" t="t" r="r" b="b"/>
              <a:pathLst>
                <a:path w="45403" h="38723" extrusionOk="0">
                  <a:moveTo>
                    <a:pt x="12701" y="0"/>
                  </a:moveTo>
                  <a:lnTo>
                    <a:pt x="12701" y="0"/>
                  </a:lnTo>
                  <a:cubicBezTo>
                    <a:pt x="3176" y="6350"/>
                    <a:pt x="1" y="19050"/>
                    <a:pt x="5398" y="29210"/>
                  </a:cubicBezTo>
                  <a:cubicBezTo>
                    <a:pt x="9493" y="35353"/>
                    <a:pt x="16362" y="38723"/>
                    <a:pt x="23364" y="38723"/>
                  </a:cubicBezTo>
                  <a:cubicBezTo>
                    <a:pt x="27219" y="38723"/>
                    <a:pt x="31114" y="37702"/>
                    <a:pt x="34608" y="35560"/>
                  </a:cubicBezTo>
                  <a:cubicBezTo>
                    <a:pt x="43816" y="28575"/>
                    <a:pt x="45403" y="15240"/>
                    <a:pt x="38101" y="6350"/>
                  </a:cubicBezTo>
                  <a:cubicBezTo>
                    <a:pt x="34131" y="2527"/>
                    <a:pt x="29140" y="679"/>
                    <a:pt x="24200" y="679"/>
                  </a:cubicBezTo>
                  <a:cubicBezTo>
                    <a:pt x="18472" y="679"/>
                    <a:pt x="12811" y="3164"/>
                    <a:pt x="8891" y="7938"/>
                  </a:cubicBezTo>
                  <a:lnTo>
                    <a:pt x="127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4572000" y="1270000"/>
              <a:ext cx="825500" cy="714375"/>
            </a:xfrm>
            <a:custGeom>
              <a:avLst/>
              <a:gdLst/>
              <a:ahLst/>
              <a:cxnLst/>
              <a:rect l="l" t="t" r="r" b="b"/>
              <a:pathLst>
                <a:path w="33020" h="28575" extrusionOk="0">
                  <a:moveTo>
                    <a:pt x="9525" y="0"/>
                  </a:moveTo>
                  <a:cubicBezTo>
                    <a:pt x="5183" y="0"/>
                    <a:pt x="1633" y="2375"/>
                    <a:pt x="318" y="6403"/>
                  </a:cubicBezTo>
                  <a:lnTo>
                    <a:pt x="318" y="6403"/>
                  </a:lnTo>
                  <a:cubicBezTo>
                    <a:pt x="205" y="5964"/>
                    <a:pt x="98" y="5523"/>
                    <a:pt x="0" y="5080"/>
                  </a:cubicBezTo>
                  <a:lnTo>
                    <a:pt x="0" y="7620"/>
                  </a:lnTo>
                  <a:cubicBezTo>
                    <a:pt x="84" y="7199"/>
                    <a:pt x="191" y="6794"/>
                    <a:pt x="318" y="6403"/>
                  </a:cubicBezTo>
                  <a:lnTo>
                    <a:pt x="318" y="6403"/>
                  </a:lnTo>
                  <a:cubicBezTo>
                    <a:pt x="1668" y="11628"/>
                    <a:pt x="4056" y="16562"/>
                    <a:pt x="6985" y="20955"/>
                  </a:cubicBezTo>
                  <a:cubicBezTo>
                    <a:pt x="10478" y="25718"/>
                    <a:pt x="16193" y="28575"/>
                    <a:pt x="21908" y="28575"/>
                  </a:cubicBezTo>
                  <a:cubicBezTo>
                    <a:pt x="27940" y="28575"/>
                    <a:pt x="33020" y="23495"/>
                    <a:pt x="33020" y="17463"/>
                  </a:cubicBezTo>
                  <a:cubicBezTo>
                    <a:pt x="32703" y="11430"/>
                    <a:pt x="26988" y="7303"/>
                    <a:pt x="21590" y="4128"/>
                  </a:cubicBezTo>
                  <a:cubicBezTo>
                    <a:pt x="17780" y="1905"/>
                    <a:pt x="13653" y="318"/>
                    <a:pt x="9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3325800" y="3222625"/>
              <a:ext cx="500075" cy="434150"/>
            </a:xfrm>
            <a:custGeom>
              <a:avLst/>
              <a:gdLst/>
              <a:ahLst/>
              <a:cxnLst/>
              <a:rect l="l" t="t" r="r" b="b"/>
              <a:pathLst>
                <a:path w="20003" h="17366" extrusionOk="0">
                  <a:moveTo>
                    <a:pt x="10796" y="0"/>
                  </a:moveTo>
                  <a:lnTo>
                    <a:pt x="6351" y="953"/>
                  </a:lnTo>
                  <a:cubicBezTo>
                    <a:pt x="953" y="3810"/>
                    <a:pt x="1" y="10795"/>
                    <a:pt x="4128" y="14923"/>
                  </a:cubicBezTo>
                  <a:cubicBezTo>
                    <a:pt x="5912" y="16579"/>
                    <a:pt x="8105" y="17366"/>
                    <a:pt x="10255" y="17366"/>
                  </a:cubicBezTo>
                  <a:cubicBezTo>
                    <a:pt x="13463" y="17366"/>
                    <a:pt x="16577" y="15614"/>
                    <a:pt x="18098" y="12383"/>
                  </a:cubicBezTo>
                  <a:cubicBezTo>
                    <a:pt x="20003" y="6985"/>
                    <a:pt x="16511" y="953"/>
                    <a:pt x="10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2500300" y="3816150"/>
              <a:ext cx="638650" cy="517425"/>
            </a:xfrm>
            <a:custGeom>
              <a:avLst/>
              <a:gdLst/>
              <a:ahLst/>
              <a:cxnLst/>
              <a:rect l="l" t="t" r="r" b="b"/>
              <a:pathLst>
                <a:path w="25546" h="20697" extrusionOk="0">
                  <a:moveTo>
                    <a:pt x="13804" y="0"/>
                  </a:moveTo>
                  <a:cubicBezTo>
                    <a:pt x="10452" y="0"/>
                    <a:pt x="7167" y="1342"/>
                    <a:pt x="5398" y="4199"/>
                  </a:cubicBezTo>
                  <a:lnTo>
                    <a:pt x="5081" y="1024"/>
                  </a:lnTo>
                  <a:lnTo>
                    <a:pt x="5081" y="1024"/>
                  </a:lnTo>
                  <a:cubicBezTo>
                    <a:pt x="1" y="7692"/>
                    <a:pt x="2541" y="17534"/>
                    <a:pt x="10161" y="20392"/>
                  </a:cubicBezTo>
                  <a:cubicBezTo>
                    <a:pt x="11058" y="20599"/>
                    <a:pt x="11945" y="20697"/>
                    <a:pt x="12810" y="20697"/>
                  </a:cubicBezTo>
                  <a:cubicBezTo>
                    <a:pt x="19899" y="20697"/>
                    <a:pt x="25545" y="14096"/>
                    <a:pt x="24131" y="6739"/>
                  </a:cubicBezTo>
                  <a:cubicBezTo>
                    <a:pt x="22861" y="2385"/>
                    <a:pt x="18273" y="0"/>
                    <a:pt x="13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3794125" y="4088150"/>
              <a:ext cx="857250" cy="747400"/>
            </a:xfrm>
            <a:custGeom>
              <a:avLst/>
              <a:gdLst/>
              <a:ahLst/>
              <a:cxnLst/>
              <a:rect l="l" t="t" r="r" b="b"/>
              <a:pathLst>
                <a:path w="34290" h="29896" extrusionOk="0">
                  <a:moveTo>
                    <a:pt x="21830" y="1"/>
                  </a:moveTo>
                  <a:cubicBezTo>
                    <a:pt x="19538" y="1"/>
                    <a:pt x="17213" y="711"/>
                    <a:pt x="15222" y="2113"/>
                  </a:cubicBezTo>
                  <a:lnTo>
                    <a:pt x="15222" y="2113"/>
                  </a:lnTo>
                  <a:cubicBezTo>
                    <a:pt x="14721" y="2053"/>
                    <a:pt x="14222" y="2023"/>
                    <a:pt x="13727" y="2023"/>
                  </a:cubicBezTo>
                  <a:cubicBezTo>
                    <a:pt x="7252" y="2023"/>
                    <a:pt x="1493" y="7057"/>
                    <a:pt x="635" y="13639"/>
                  </a:cubicBezTo>
                  <a:cubicBezTo>
                    <a:pt x="0" y="21259"/>
                    <a:pt x="5080" y="27927"/>
                    <a:pt x="12383" y="29514"/>
                  </a:cubicBezTo>
                  <a:cubicBezTo>
                    <a:pt x="13565" y="29771"/>
                    <a:pt x="14748" y="29895"/>
                    <a:pt x="15916" y="29895"/>
                  </a:cubicBezTo>
                  <a:cubicBezTo>
                    <a:pt x="21959" y="29895"/>
                    <a:pt x="27605" y="26580"/>
                    <a:pt x="30798" y="21259"/>
                  </a:cubicBezTo>
                  <a:cubicBezTo>
                    <a:pt x="34290" y="15862"/>
                    <a:pt x="33973" y="9194"/>
                    <a:pt x="30163" y="4114"/>
                  </a:cubicBezTo>
                  <a:cubicBezTo>
                    <a:pt x="28093" y="1355"/>
                    <a:pt x="24993" y="1"/>
                    <a:pt x="218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920750" y="240450"/>
              <a:ext cx="5619750" cy="5227750"/>
            </a:xfrm>
            <a:custGeom>
              <a:avLst/>
              <a:gdLst/>
              <a:ahLst/>
              <a:cxnLst/>
              <a:rect l="l" t="t" r="r" b="b"/>
              <a:pathLst>
                <a:path w="224790" h="209110" extrusionOk="0">
                  <a:moveTo>
                    <a:pt x="120672" y="5067"/>
                  </a:moveTo>
                  <a:cubicBezTo>
                    <a:pt x="137102" y="5067"/>
                    <a:pt x="153503" y="8991"/>
                    <a:pt x="167958" y="17052"/>
                  </a:cubicBezTo>
                  <a:cubicBezTo>
                    <a:pt x="194945" y="30705"/>
                    <a:pt x="213360" y="56740"/>
                    <a:pt x="218123" y="86585"/>
                  </a:cubicBezTo>
                  <a:cubicBezTo>
                    <a:pt x="220345" y="100555"/>
                    <a:pt x="219075" y="114842"/>
                    <a:pt x="214630" y="128177"/>
                  </a:cubicBezTo>
                  <a:cubicBezTo>
                    <a:pt x="209233" y="147862"/>
                    <a:pt x="198438" y="165642"/>
                    <a:pt x="183515" y="179930"/>
                  </a:cubicBezTo>
                  <a:cubicBezTo>
                    <a:pt x="169545" y="192947"/>
                    <a:pt x="151448" y="200885"/>
                    <a:pt x="132398" y="203107"/>
                  </a:cubicBezTo>
                  <a:cubicBezTo>
                    <a:pt x="128029" y="203760"/>
                    <a:pt x="123764" y="204071"/>
                    <a:pt x="119594" y="204071"/>
                  </a:cubicBezTo>
                  <a:cubicBezTo>
                    <a:pt x="97392" y="204071"/>
                    <a:pt x="77866" y="195249"/>
                    <a:pt x="59690" y="182152"/>
                  </a:cubicBezTo>
                  <a:cubicBezTo>
                    <a:pt x="43498" y="170405"/>
                    <a:pt x="29845" y="155800"/>
                    <a:pt x="19368" y="138972"/>
                  </a:cubicBezTo>
                  <a:cubicBezTo>
                    <a:pt x="11430" y="126590"/>
                    <a:pt x="7620" y="112302"/>
                    <a:pt x="8255" y="98015"/>
                  </a:cubicBezTo>
                  <a:cubicBezTo>
                    <a:pt x="8573" y="92935"/>
                    <a:pt x="9525" y="87855"/>
                    <a:pt x="10795" y="83410"/>
                  </a:cubicBezTo>
                  <a:cubicBezTo>
                    <a:pt x="14605" y="71662"/>
                    <a:pt x="19368" y="60550"/>
                    <a:pt x="25400" y="50072"/>
                  </a:cubicBezTo>
                  <a:cubicBezTo>
                    <a:pt x="33655" y="36102"/>
                    <a:pt x="45403" y="24672"/>
                    <a:pt x="59373" y="16735"/>
                  </a:cubicBezTo>
                  <a:cubicBezTo>
                    <a:pt x="64135" y="14195"/>
                    <a:pt x="69215" y="11972"/>
                    <a:pt x="74613" y="10702"/>
                  </a:cubicBezTo>
                  <a:cubicBezTo>
                    <a:pt x="78423" y="10067"/>
                    <a:pt x="82233" y="8797"/>
                    <a:pt x="85725" y="7527"/>
                  </a:cubicBezTo>
                  <a:cubicBezTo>
                    <a:pt x="93743" y="6145"/>
                    <a:pt x="102002" y="5244"/>
                    <a:pt x="110082" y="5244"/>
                  </a:cubicBezTo>
                  <a:cubicBezTo>
                    <a:pt x="111281" y="5244"/>
                    <a:pt x="112476" y="5263"/>
                    <a:pt x="113665" y="5305"/>
                  </a:cubicBezTo>
                  <a:cubicBezTo>
                    <a:pt x="115997" y="5146"/>
                    <a:pt x="118335" y="5067"/>
                    <a:pt x="120672" y="5067"/>
                  </a:cubicBezTo>
                  <a:close/>
                  <a:moveTo>
                    <a:pt x="119657" y="0"/>
                  </a:moveTo>
                  <a:cubicBezTo>
                    <a:pt x="117344" y="0"/>
                    <a:pt x="115028" y="75"/>
                    <a:pt x="112713" y="225"/>
                  </a:cubicBezTo>
                  <a:cubicBezTo>
                    <a:pt x="107315" y="542"/>
                    <a:pt x="101600" y="542"/>
                    <a:pt x="96203" y="1177"/>
                  </a:cubicBezTo>
                  <a:cubicBezTo>
                    <a:pt x="83185" y="2130"/>
                    <a:pt x="70485" y="5940"/>
                    <a:pt x="59055" y="11972"/>
                  </a:cubicBezTo>
                  <a:cubicBezTo>
                    <a:pt x="43180" y="19910"/>
                    <a:pt x="29845" y="32292"/>
                    <a:pt x="20955" y="47850"/>
                  </a:cubicBezTo>
                  <a:cubicBezTo>
                    <a:pt x="15240" y="57692"/>
                    <a:pt x="10795" y="67852"/>
                    <a:pt x="7303" y="78647"/>
                  </a:cubicBezTo>
                  <a:cubicBezTo>
                    <a:pt x="0" y="98332"/>
                    <a:pt x="2223" y="119922"/>
                    <a:pt x="13335" y="137702"/>
                  </a:cubicBezTo>
                  <a:cubicBezTo>
                    <a:pt x="26035" y="160245"/>
                    <a:pt x="44450" y="178977"/>
                    <a:pt x="66358" y="192312"/>
                  </a:cubicBezTo>
                  <a:cubicBezTo>
                    <a:pt x="83054" y="202747"/>
                    <a:pt x="100607" y="209110"/>
                    <a:pt x="119899" y="209110"/>
                  </a:cubicBezTo>
                  <a:cubicBezTo>
                    <a:pt x="124086" y="209110"/>
                    <a:pt x="128355" y="208810"/>
                    <a:pt x="132715" y="208187"/>
                  </a:cubicBezTo>
                  <a:cubicBezTo>
                    <a:pt x="150813" y="205965"/>
                    <a:pt x="167958" y="198662"/>
                    <a:pt x="182245" y="187232"/>
                  </a:cubicBezTo>
                  <a:cubicBezTo>
                    <a:pt x="201295" y="171040"/>
                    <a:pt x="214630" y="149450"/>
                    <a:pt x="220345" y="125637"/>
                  </a:cubicBezTo>
                  <a:cubicBezTo>
                    <a:pt x="223838" y="112620"/>
                    <a:pt x="224790" y="99285"/>
                    <a:pt x="222885" y="85950"/>
                  </a:cubicBezTo>
                  <a:cubicBezTo>
                    <a:pt x="218123" y="54200"/>
                    <a:pt x="198120" y="26895"/>
                    <a:pt x="169545" y="12607"/>
                  </a:cubicBezTo>
                  <a:cubicBezTo>
                    <a:pt x="154137" y="4203"/>
                    <a:pt x="136999" y="0"/>
                    <a:pt x="11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1254125" y="542950"/>
              <a:ext cx="5000625" cy="4529125"/>
            </a:xfrm>
            <a:custGeom>
              <a:avLst/>
              <a:gdLst/>
              <a:ahLst/>
              <a:cxnLst/>
              <a:rect l="l" t="t" r="r" b="b"/>
              <a:pathLst>
                <a:path w="200025" h="181165" extrusionOk="0">
                  <a:moveTo>
                    <a:pt x="103541" y="4820"/>
                  </a:moveTo>
                  <a:cubicBezTo>
                    <a:pt x="107975" y="4820"/>
                    <a:pt x="112414" y="5074"/>
                    <a:pt x="116840" y="5587"/>
                  </a:cubicBezTo>
                  <a:cubicBezTo>
                    <a:pt x="126048" y="6540"/>
                    <a:pt x="134620" y="9397"/>
                    <a:pt x="142558" y="14160"/>
                  </a:cubicBezTo>
                  <a:cubicBezTo>
                    <a:pt x="151765" y="18922"/>
                    <a:pt x="160020" y="24637"/>
                    <a:pt x="167958" y="30987"/>
                  </a:cubicBezTo>
                  <a:cubicBezTo>
                    <a:pt x="186055" y="45592"/>
                    <a:pt x="195580" y="68452"/>
                    <a:pt x="193358" y="91947"/>
                  </a:cubicBezTo>
                  <a:cubicBezTo>
                    <a:pt x="192723" y="98615"/>
                    <a:pt x="190818" y="105282"/>
                    <a:pt x="187643" y="111632"/>
                  </a:cubicBezTo>
                  <a:cubicBezTo>
                    <a:pt x="182880" y="123380"/>
                    <a:pt x="176213" y="134492"/>
                    <a:pt x="168910" y="144652"/>
                  </a:cubicBezTo>
                  <a:cubicBezTo>
                    <a:pt x="162878" y="153542"/>
                    <a:pt x="154623" y="160845"/>
                    <a:pt x="145098" y="165607"/>
                  </a:cubicBezTo>
                  <a:cubicBezTo>
                    <a:pt x="144136" y="167290"/>
                    <a:pt x="142445" y="168063"/>
                    <a:pt x="140716" y="168063"/>
                  </a:cubicBezTo>
                  <a:cubicBezTo>
                    <a:pt x="140162" y="168063"/>
                    <a:pt x="139604" y="167984"/>
                    <a:pt x="139065" y="167830"/>
                  </a:cubicBezTo>
                  <a:cubicBezTo>
                    <a:pt x="138863" y="169244"/>
                    <a:pt x="138147" y="169501"/>
                    <a:pt x="137243" y="169501"/>
                  </a:cubicBezTo>
                  <a:cubicBezTo>
                    <a:pt x="136727" y="169501"/>
                    <a:pt x="136150" y="169417"/>
                    <a:pt x="135573" y="169417"/>
                  </a:cubicBezTo>
                  <a:cubicBezTo>
                    <a:pt x="135255" y="171322"/>
                    <a:pt x="133668" y="170687"/>
                    <a:pt x="132398" y="171005"/>
                  </a:cubicBezTo>
                  <a:cubicBezTo>
                    <a:pt x="131763" y="172592"/>
                    <a:pt x="130175" y="172275"/>
                    <a:pt x="128905" y="172592"/>
                  </a:cubicBezTo>
                  <a:cubicBezTo>
                    <a:pt x="121343" y="175216"/>
                    <a:pt x="113480" y="176564"/>
                    <a:pt x="105645" y="176564"/>
                  </a:cubicBezTo>
                  <a:cubicBezTo>
                    <a:pt x="97363" y="176564"/>
                    <a:pt x="89112" y="175057"/>
                    <a:pt x="81280" y="171957"/>
                  </a:cubicBezTo>
                  <a:cubicBezTo>
                    <a:pt x="62865" y="165290"/>
                    <a:pt x="46355" y="155130"/>
                    <a:pt x="32703" y="141477"/>
                  </a:cubicBezTo>
                  <a:cubicBezTo>
                    <a:pt x="30798" y="139572"/>
                    <a:pt x="29210" y="137985"/>
                    <a:pt x="27623" y="136080"/>
                  </a:cubicBezTo>
                  <a:cubicBezTo>
                    <a:pt x="18098" y="123697"/>
                    <a:pt x="11113" y="109727"/>
                    <a:pt x="6668" y="95122"/>
                  </a:cubicBezTo>
                  <a:cubicBezTo>
                    <a:pt x="4445" y="86867"/>
                    <a:pt x="4763" y="78295"/>
                    <a:pt x="7620" y="70675"/>
                  </a:cubicBezTo>
                  <a:cubicBezTo>
                    <a:pt x="10160" y="62102"/>
                    <a:pt x="14605" y="54165"/>
                    <a:pt x="20320" y="47497"/>
                  </a:cubicBezTo>
                  <a:cubicBezTo>
                    <a:pt x="22225" y="45275"/>
                    <a:pt x="23813" y="43052"/>
                    <a:pt x="25083" y="40830"/>
                  </a:cubicBezTo>
                  <a:cubicBezTo>
                    <a:pt x="31750" y="30352"/>
                    <a:pt x="41275" y="21780"/>
                    <a:pt x="52388" y="16382"/>
                  </a:cubicBezTo>
                  <a:cubicBezTo>
                    <a:pt x="68602" y="8781"/>
                    <a:pt x="86030" y="4820"/>
                    <a:pt x="103541" y="4820"/>
                  </a:cubicBezTo>
                  <a:close/>
                  <a:moveTo>
                    <a:pt x="105158" y="1"/>
                  </a:moveTo>
                  <a:cubicBezTo>
                    <a:pt x="87547" y="1"/>
                    <a:pt x="69850" y="3615"/>
                    <a:pt x="53658" y="10667"/>
                  </a:cubicBezTo>
                  <a:cubicBezTo>
                    <a:pt x="40005" y="16700"/>
                    <a:pt x="28258" y="26860"/>
                    <a:pt x="20320" y="39560"/>
                  </a:cubicBezTo>
                  <a:cubicBezTo>
                    <a:pt x="19050" y="41465"/>
                    <a:pt x="17780" y="43052"/>
                    <a:pt x="16510" y="44957"/>
                  </a:cubicBezTo>
                  <a:cubicBezTo>
                    <a:pt x="10160" y="52260"/>
                    <a:pt x="5398" y="60832"/>
                    <a:pt x="2858" y="70040"/>
                  </a:cubicBezTo>
                  <a:cubicBezTo>
                    <a:pt x="635" y="77025"/>
                    <a:pt x="0" y="84327"/>
                    <a:pt x="953" y="91312"/>
                  </a:cubicBezTo>
                  <a:cubicBezTo>
                    <a:pt x="2858" y="99567"/>
                    <a:pt x="5715" y="107822"/>
                    <a:pt x="9843" y="115442"/>
                  </a:cubicBezTo>
                  <a:cubicBezTo>
                    <a:pt x="14923" y="127507"/>
                    <a:pt x="22543" y="138620"/>
                    <a:pt x="32385" y="147827"/>
                  </a:cubicBezTo>
                  <a:cubicBezTo>
                    <a:pt x="45720" y="159892"/>
                    <a:pt x="61595" y="169417"/>
                    <a:pt x="78423" y="176085"/>
                  </a:cubicBezTo>
                  <a:cubicBezTo>
                    <a:pt x="86360" y="179260"/>
                    <a:pt x="94615" y="181165"/>
                    <a:pt x="102870" y="181165"/>
                  </a:cubicBezTo>
                  <a:cubicBezTo>
                    <a:pt x="134303" y="180847"/>
                    <a:pt x="156528" y="169100"/>
                    <a:pt x="173355" y="146875"/>
                  </a:cubicBezTo>
                  <a:cubicBezTo>
                    <a:pt x="180658" y="136715"/>
                    <a:pt x="186690" y="125920"/>
                    <a:pt x="191770" y="114490"/>
                  </a:cubicBezTo>
                  <a:cubicBezTo>
                    <a:pt x="198120" y="101155"/>
                    <a:pt x="200025" y="86232"/>
                    <a:pt x="197168" y="71945"/>
                  </a:cubicBezTo>
                  <a:cubicBezTo>
                    <a:pt x="194310" y="55435"/>
                    <a:pt x="186055" y="40512"/>
                    <a:pt x="173355" y="29400"/>
                  </a:cubicBezTo>
                  <a:cubicBezTo>
                    <a:pt x="163195" y="20827"/>
                    <a:pt x="152083" y="13525"/>
                    <a:pt x="140335" y="7810"/>
                  </a:cubicBezTo>
                  <a:cubicBezTo>
                    <a:pt x="133033" y="3682"/>
                    <a:pt x="124778" y="1460"/>
                    <a:pt x="116523" y="507"/>
                  </a:cubicBezTo>
                  <a:cubicBezTo>
                    <a:pt x="112749" y="169"/>
                    <a:pt x="108955" y="1"/>
                    <a:pt x="10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2857500" y="988275"/>
              <a:ext cx="1500200" cy="1640775"/>
            </a:xfrm>
            <a:custGeom>
              <a:avLst/>
              <a:gdLst/>
              <a:ahLst/>
              <a:cxnLst/>
              <a:rect l="l" t="t" r="r" b="b"/>
              <a:pathLst>
                <a:path w="60008" h="65631" extrusionOk="0">
                  <a:moveTo>
                    <a:pt x="26023" y="4769"/>
                  </a:moveTo>
                  <a:cubicBezTo>
                    <a:pt x="27391" y="4769"/>
                    <a:pt x="28777" y="4922"/>
                    <a:pt x="30163" y="5237"/>
                  </a:cubicBezTo>
                  <a:cubicBezTo>
                    <a:pt x="38100" y="6189"/>
                    <a:pt x="44768" y="10634"/>
                    <a:pt x="48895" y="17619"/>
                  </a:cubicBezTo>
                  <a:cubicBezTo>
                    <a:pt x="53340" y="25239"/>
                    <a:pt x="55563" y="34129"/>
                    <a:pt x="55245" y="43337"/>
                  </a:cubicBezTo>
                  <a:cubicBezTo>
                    <a:pt x="55245" y="43654"/>
                    <a:pt x="55245" y="45559"/>
                    <a:pt x="55245" y="46829"/>
                  </a:cubicBezTo>
                  <a:cubicBezTo>
                    <a:pt x="54928" y="50322"/>
                    <a:pt x="53340" y="53497"/>
                    <a:pt x="50483" y="55402"/>
                  </a:cubicBezTo>
                  <a:cubicBezTo>
                    <a:pt x="45773" y="58934"/>
                    <a:pt x="39841" y="60894"/>
                    <a:pt x="33852" y="60894"/>
                  </a:cubicBezTo>
                  <a:cubicBezTo>
                    <a:pt x="31766" y="60894"/>
                    <a:pt x="29673" y="60656"/>
                    <a:pt x="27623" y="60164"/>
                  </a:cubicBezTo>
                  <a:cubicBezTo>
                    <a:pt x="21590" y="58894"/>
                    <a:pt x="16828" y="54767"/>
                    <a:pt x="14288" y="49052"/>
                  </a:cubicBezTo>
                  <a:cubicBezTo>
                    <a:pt x="13018" y="46829"/>
                    <a:pt x="12383" y="44289"/>
                    <a:pt x="11748" y="42067"/>
                  </a:cubicBezTo>
                  <a:cubicBezTo>
                    <a:pt x="11430" y="39844"/>
                    <a:pt x="10160" y="37939"/>
                    <a:pt x="8573" y="36669"/>
                  </a:cubicBezTo>
                  <a:cubicBezTo>
                    <a:pt x="6668" y="35082"/>
                    <a:pt x="5398" y="32542"/>
                    <a:pt x="5715" y="30002"/>
                  </a:cubicBezTo>
                  <a:cubicBezTo>
                    <a:pt x="5080" y="23334"/>
                    <a:pt x="6985" y="16667"/>
                    <a:pt x="11430" y="11587"/>
                  </a:cubicBezTo>
                  <a:cubicBezTo>
                    <a:pt x="15248" y="7260"/>
                    <a:pt x="20494" y="4769"/>
                    <a:pt x="26023" y="4769"/>
                  </a:cubicBezTo>
                  <a:close/>
                  <a:moveTo>
                    <a:pt x="25873" y="1"/>
                  </a:moveTo>
                  <a:cubicBezTo>
                    <a:pt x="18613" y="1"/>
                    <a:pt x="11825" y="3358"/>
                    <a:pt x="7303" y="8729"/>
                  </a:cubicBezTo>
                  <a:cubicBezTo>
                    <a:pt x="3493" y="14127"/>
                    <a:pt x="953" y="20159"/>
                    <a:pt x="635" y="26509"/>
                  </a:cubicBezTo>
                  <a:cubicBezTo>
                    <a:pt x="0" y="30319"/>
                    <a:pt x="953" y="34129"/>
                    <a:pt x="2858" y="37622"/>
                  </a:cubicBezTo>
                  <a:cubicBezTo>
                    <a:pt x="5715" y="42067"/>
                    <a:pt x="7620" y="46829"/>
                    <a:pt x="10160" y="51592"/>
                  </a:cubicBezTo>
                  <a:cubicBezTo>
                    <a:pt x="13653" y="58894"/>
                    <a:pt x="20638" y="63974"/>
                    <a:pt x="28575" y="65244"/>
                  </a:cubicBezTo>
                  <a:cubicBezTo>
                    <a:pt x="30260" y="65503"/>
                    <a:pt x="31946" y="65630"/>
                    <a:pt x="33620" y="65630"/>
                  </a:cubicBezTo>
                  <a:cubicBezTo>
                    <a:pt x="40148" y="65630"/>
                    <a:pt x="46511" y="63701"/>
                    <a:pt x="52070" y="60164"/>
                  </a:cubicBezTo>
                  <a:cubicBezTo>
                    <a:pt x="56515" y="57307"/>
                    <a:pt x="59373" y="52862"/>
                    <a:pt x="59690" y="47782"/>
                  </a:cubicBezTo>
                  <a:cubicBezTo>
                    <a:pt x="60008" y="45877"/>
                    <a:pt x="60008" y="43972"/>
                    <a:pt x="60008" y="42067"/>
                  </a:cubicBezTo>
                  <a:cubicBezTo>
                    <a:pt x="60008" y="33177"/>
                    <a:pt x="57785" y="23969"/>
                    <a:pt x="53023" y="16032"/>
                  </a:cubicBezTo>
                  <a:cubicBezTo>
                    <a:pt x="48260" y="6824"/>
                    <a:pt x="39053" y="792"/>
                    <a:pt x="28575" y="157"/>
                  </a:cubicBezTo>
                  <a:cubicBezTo>
                    <a:pt x="27669" y="52"/>
                    <a:pt x="26767" y="1"/>
                    <a:pt x="25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4222750" y="2264325"/>
              <a:ext cx="1555750" cy="1469950"/>
            </a:xfrm>
            <a:custGeom>
              <a:avLst/>
              <a:gdLst/>
              <a:ahLst/>
              <a:cxnLst/>
              <a:rect l="l" t="t" r="r" b="b"/>
              <a:pathLst>
                <a:path w="62230" h="58798" extrusionOk="0">
                  <a:moveTo>
                    <a:pt x="28208" y="4875"/>
                  </a:moveTo>
                  <a:cubicBezTo>
                    <a:pt x="28873" y="4875"/>
                    <a:pt x="29528" y="4915"/>
                    <a:pt x="30163" y="4995"/>
                  </a:cubicBezTo>
                  <a:cubicBezTo>
                    <a:pt x="41593" y="6265"/>
                    <a:pt x="50800" y="14837"/>
                    <a:pt x="53340" y="25950"/>
                  </a:cubicBezTo>
                  <a:cubicBezTo>
                    <a:pt x="54610" y="29125"/>
                    <a:pt x="54928" y="32935"/>
                    <a:pt x="54293" y="36427"/>
                  </a:cubicBezTo>
                  <a:cubicBezTo>
                    <a:pt x="53023" y="41825"/>
                    <a:pt x="49530" y="46587"/>
                    <a:pt x="44768" y="49445"/>
                  </a:cubicBezTo>
                  <a:cubicBezTo>
                    <a:pt x="40005" y="52620"/>
                    <a:pt x="34290" y="54207"/>
                    <a:pt x="28258" y="54207"/>
                  </a:cubicBezTo>
                  <a:cubicBezTo>
                    <a:pt x="19685" y="53890"/>
                    <a:pt x="12065" y="50715"/>
                    <a:pt x="8890" y="41507"/>
                  </a:cubicBezTo>
                  <a:cubicBezTo>
                    <a:pt x="6350" y="39602"/>
                    <a:pt x="4763" y="36110"/>
                    <a:pt x="5398" y="32935"/>
                  </a:cubicBezTo>
                  <a:cubicBezTo>
                    <a:pt x="4763" y="21187"/>
                    <a:pt x="11748" y="10392"/>
                    <a:pt x="22225" y="5947"/>
                  </a:cubicBezTo>
                  <a:cubicBezTo>
                    <a:pt x="24130" y="5233"/>
                    <a:pt x="26214" y="4875"/>
                    <a:pt x="28208" y="4875"/>
                  </a:cubicBezTo>
                  <a:close/>
                  <a:moveTo>
                    <a:pt x="28189" y="1"/>
                  </a:moveTo>
                  <a:cubicBezTo>
                    <a:pt x="23321" y="1"/>
                    <a:pt x="18579" y="1489"/>
                    <a:pt x="14605" y="4360"/>
                  </a:cubicBezTo>
                  <a:cubicBezTo>
                    <a:pt x="5715" y="10710"/>
                    <a:pt x="318" y="20870"/>
                    <a:pt x="318" y="31982"/>
                  </a:cubicBezTo>
                  <a:cubicBezTo>
                    <a:pt x="0" y="39285"/>
                    <a:pt x="3175" y="46270"/>
                    <a:pt x="9208" y="50715"/>
                  </a:cubicBezTo>
                  <a:cubicBezTo>
                    <a:pt x="14381" y="55888"/>
                    <a:pt x="21296" y="58797"/>
                    <a:pt x="28405" y="58797"/>
                  </a:cubicBezTo>
                  <a:cubicBezTo>
                    <a:pt x="30894" y="58797"/>
                    <a:pt x="33407" y="58441"/>
                    <a:pt x="35878" y="57700"/>
                  </a:cubicBezTo>
                  <a:cubicBezTo>
                    <a:pt x="37465" y="57065"/>
                    <a:pt x="39053" y="56747"/>
                    <a:pt x="40640" y="56430"/>
                  </a:cubicBezTo>
                  <a:cubicBezTo>
                    <a:pt x="55563" y="51350"/>
                    <a:pt x="62230" y="39920"/>
                    <a:pt x="58420" y="24680"/>
                  </a:cubicBezTo>
                  <a:cubicBezTo>
                    <a:pt x="55563" y="12932"/>
                    <a:pt x="46355" y="3725"/>
                    <a:pt x="34608" y="867"/>
                  </a:cubicBezTo>
                  <a:cubicBezTo>
                    <a:pt x="32480" y="287"/>
                    <a:pt x="30322" y="1"/>
                    <a:pt x="28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1674800" y="1978275"/>
              <a:ext cx="1460525" cy="1474550"/>
            </a:xfrm>
            <a:custGeom>
              <a:avLst/>
              <a:gdLst/>
              <a:ahLst/>
              <a:cxnLst/>
              <a:rect l="l" t="t" r="r" b="b"/>
              <a:pathLst>
                <a:path w="58421" h="58982" extrusionOk="0">
                  <a:moveTo>
                    <a:pt x="26357" y="4798"/>
                  </a:moveTo>
                  <a:cubicBezTo>
                    <a:pt x="27351" y="4798"/>
                    <a:pt x="28281" y="4952"/>
                    <a:pt x="29211" y="5324"/>
                  </a:cubicBezTo>
                  <a:cubicBezTo>
                    <a:pt x="43498" y="9452"/>
                    <a:pt x="53341" y="23104"/>
                    <a:pt x="52388" y="38344"/>
                  </a:cubicBezTo>
                  <a:cubicBezTo>
                    <a:pt x="52071" y="45329"/>
                    <a:pt x="46991" y="51362"/>
                    <a:pt x="40006" y="52632"/>
                  </a:cubicBezTo>
                  <a:cubicBezTo>
                    <a:pt x="36831" y="53584"/>
                    <a:pt x="33338" y="54219"/>
                    <a:pt x="30163" y="54219"/>
                  </a:cubicBezTo>
                  <a:cubicBezTo>
                    <a:pt x="28893" y="53902"/>
                    <a:pt x="27623" y="53902"/>
                    <a:pt x="26036" y="53902"/>
                  </a:cubicBezTo>
                  <a:cubicBezTo>
                    <a:pt x="15241" y="52314"/>
                    <a:pt x="9208" y="46599"/>
                    <a:pt x="7303" y="35169"/>
                  </a:cubicBezTo>
                  <a:cubicBezTo>
                    <a:pt x="7303" y="34217"/>
                    <a:pt x="6986" y="32947"/>
                    <a:pt x="6668" y="31994"/>
                  </a:cubicBezTo>
                  <a:cubicBezTo>
                    <a:pt x="2223" y="22152"/>
                    <a:pt x="12066" y="7229"/>
                    <a:pt x="24131" y="5007"/>
                  </a:cubicBezTo>
                  <a:cubicBezTo>
                    <a:pt x="24920" y="4875"/>
                    <a:pt x="25654" y="4798"/>
                    <a:pt x="26357" y="4798"/>
                  </a:cubicBezTo>
                  <a:close/>
                  <a:moveTo>
                    <a:pt x="26125" y="1"/>
                  </a:moveTo>
                  <a:cubicBezTo>
                    <a:pt x="25147" y="1"/>
                    <a:pt x="24162" y="80"/>
                    <a:pt x="23178" y="244"/>
                  </a:cubicBezTo>
                  <a:cubicBezTo>
                    <a:pt x="12066" y="3102"/>
                    <a:pt x="3493" y="11992"/>
                    <a:pt x="1271" y="23422"/>
                  </a:cubicBezTo>
                  <a:cubicBezTo>
                    <a:pt x="1" y="33264"/>
                    <a:pt x="3176" y="43424"/>
                    <a:pt x="9843" y="51044"/>
                  </a:cubicBezTo>
                  <a:cubicBezTo>
                    <a:pt x="12066" y="53902"/>
                    <a:pt x="14923" y="55807"/>
                    <a:pt x="18416" y="56759"/>
                  </a:cubicBezTo>
                  <a:cubicBezTo>
                    <a:pt x="22226" y="58029"/>
                    <a:pt x="26036" y="58664"/>
                    <a:pt x="30163" y="58982"/>
                  </a:cubicBezTo>
                  <a:cubicBezTo>
                    <a:pt x="33021" y="58982"/>
                    <a:pt x="35878" y="58347"/>
                    <a:pt x="38736" y="57712"/>
                  </a:cubicBezTo>
                  <a:cubicBezTo>
                    <a:pt x="51753" y="54854"/>
                    <a:pt x="58421" y="46599"/>
                    <a:pt x="57468" y="33582"/>
                  </a:cubicBezTo>
                  <a:cubicBezTo>
                    <a:pt x="56198" y="18342"/>
                    <a:pt x="47943" y="8182"/>
                    <a:pt x="34291" y="1832"/>
                  </a:cubicBezTo>
                  <a:cubicBezTo>
                    <a:pt x="31700" y="654"/>
                    <a:pt x="28935" y="1"/>
                    <a:pt x="26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4429125" y="1039500"/>
              <a:ext cx="1245475" cy="1151525"/>
            </a:xfrm>
            <a:custGeom>
              <a:avLst/>
              <a:gdLst/>
              <a:ahLst/>
              <a:cxnLst/>
              <a:rect l="l" t="t" r="r" b="b"/>
              <a:pathLst>
                <a:path w="49819" h="46061" extrusionOk="0">
                  <a:moveTo>
                    <a:pt x="12218" y="4736"/>
                  </a:moveTo>
                  <a:cubicBezTo>
                    <a:pt x="13281" y="4736"/>
                    <a:pt x="14340" y="5053"/>
                    <a:pt x="15240" y="5728"/>
                  </a:cubicBezTo>
                  <a:cubicBezTo>
                    <a:pt x="25718" y="9538"/>
                    <a:pt x="34608" y="16523"/>
                    <a:pt x="40958" y="25413"/>
                  </a:cubicBezTo>
                  <a:cubicBezTo>
                    <a:pt x="42863" y="27635"/>
                    <a:pt x="43815" y="30493"/>
                    <a:pt x="43815" y="33668"/>
                  </a:cubicBezTo>
                  <a:cubicBezTo>
                    <a:pt x="44425" y="37939"/>
                    <a:pt x="40638" y="41624"/>
                    <a:pt x="36397" y="41624"/>
                  </a:cubicBezTo>
                  <a:cubicBezTo>
                    <a:pt x="36225" y="41624"/>
                    <a:pt x="36051" y="41617"/>
                    <a:pt x="35878" y="41605"/>
                  </a:cubicBezTo>
                  <a:cubicBezTo>
                    <a:pt x="27623" y="40970"/>
                    <a:pt x="19368" y="39383"/>
                    <a:pt x="11748" y="36525"/>
                  </a:cubicBezTo>
                  <a:cubicBezTo>
                    <a:pt x="7620" y="34938"/>
                    <a:pt x="5080" y="31128"/>
                    <a:pt x="5398" y="27000"/>
                  </a:cubicBezTo>
                  <a:cubicBezTo>
                    <a:pt x="5080" y="22873"/>
                    <a:pt x="5080" y="18428"/>
                    <a:pt x="5080" y="14618"/>
                  </a:cubicBezTo>
                  <a:cubicBezTo>
                    <a:pt x="4763" y="12078"/>
                    <a:pt x="5715" y="9538"/>
                    <a:pt x="7303" y="7633"/>
                  </a:cubicBezTo>
                  <a:cubicBezTo>
                    <a:pt x="8328" y="5787"/>
                    <a:pt x="10280" y="4736"/>
                    <a:pt x="12218" y="4736"/>
                  </a:cubicBezTo>
                  <a:close/>
                  <a:moveTo>
                    <a:pt x="12152" y="0"/>
                  </a:moveTo>
                  <a:cubicBezTo>
                    <a:pt x="9102" y="0"/>
                    <a:pt x="6645" y="1623"/>
                    <a:pt x="3493" y="4775"/>
                  </a:cubicBezTo>
                  <a:cubicBezTo>
                    <a:pt x="953" y="6998"/>
                    <a:pt x="0" y="10173"/>
                    <a:pt x="318" y="13665"/>
                  </a:cubicBezTo>
                  <a:lnTo>
                    <a:pt x="318" y="18745"/>
                  </a:lnTo>
                  <a:lnTo>
                    <a:pt x="318" y="26048"/>
                  </a:lnTo>
                  <a:cubicBezTo>
                    <a:pt x="0" y="33033"/>
                    <a:pt x="4445" y="39065"/>
                    <a:pt x="11113" y="40970"/>
                  </a:cubicBezTo>
                  <a:cubicBezTo>
                    <a:pt x="19050" y="43828"/>
                    <a:pt x="27623" y="45733"/>
                    <a:pt x="36195" y="46050"/>
                  </a:cubicBezTo>
                  <a:cubicBezTo>
                    <a:pt x="36370" y="46057"/>
                    <a:pt x="36544" y="46061"/>
                    <a:pt x="36717" y="46061"/>
                  </a:cubicBezTo>
                  <a:cubicBezTo>
                    <a:pt x="44088" y="46061"/>
                    <a:pt x="49818" y="39525"/>
                    <a:pt x="48578" y="32080"/>
                  </a:cubicBezTo>
                  <a:cubicBezTo>
                    <a:pt x="48260" y="28905"/>
                    <a:pt x="46990" y="26048"/>
                    <a:pt x="45403" y="23508"/>
                  </a:cubicBezTo>
                  <a:cubicBezTo>
                    <a:pt x="38418" y="13348"/>
                    <a:pt x="28575" y="5728"/>
                    <a:pt x="17463" y="1283"/>
                  </a:cubicBezTo>
                  <a:cubicBezTo>
                    <a:pt x="15423" y="424"/>
                    <a:pt x="13710" y="0"/>
                    <a:pt x="12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3532175" y="3871550"/>
              <a:ext cx="1412900" cy="1002075"/>
            </a:xfrm>
            <a:custGeom>
              <a:avLst/>
              <a:gdLst/>
              <a:ahLst/>
              <a:cxnLst/>
              <a:rect l="l" t="t" r="r" b="b"/>
              <a:pathLst>
                <a:path w="56516" h="40083" extrusionOk="0">
                  <a:moveTo>
                    <a:pt x="29844" y="4761"/>
                  </a:moveTo>
                  <a:cubicBezTo>
                    <a:pt x="33541" y="4761"/>
                    <a:pt x="37201" y="5423"/>
                    <a:pt x="40641" y="6746"/>
                  </a:cubicBezTo>
                  <a:cubicBezTo>
                    <a:pt x="46673" y="8651"/>
                    <a:pt x="50801" y="14683"/>
                    <a:pt x="50166" y="21351"/>
                  </a:cubicBezTo>
                  <a:cubicBezTo>
                    <a:pt x="50166" y="25161"/>
                    <a:pt x="47943" y="28971"/>
                    <a:pt x="44451" y="30558"/>
                  </a:cubicBezTo>
                  <a:cubicBezTo>
                    <a:pt x="39255" y="33805"/>
                    <a:pt x="33322" y="35429"/>
                    <a:pt x="27355" y="35429"/>
                  </a:cubicBezTo>
                  <a:cubicBezTo>
                    <a:pt x="24570" y="35429"/>
                    <a:pt x="21778" y="35075"/>
                    <a:pt x="19051" y="34368"/>
                  </a:cubicBezTo>
                  <a:lnTo>
                    <a:pt x="18416" y="34368"/>
                  </a:lnTo>
                  <a:cubicBezTo>
                    <a:pt x="5398" y="29923"/>
                    <a:pt x="3493" y="20398"/>
                    <a:pt x="13336" y="10556"/>
                  </a:cubicBezTo>
                  <a:cubicBezTo>
                    <a:pt x="17146" y="7063"/>
                    <a:pt x="22226" y="5158"/>
                    <a:pt x="27623" y="4841"/>
                  </a:cubicBezTo>
                  <a:cubicBezTo>
                    <a:pt x="28364" y="4788"/>
                    <a:pt x="29105" y="4761"/>
                    <a:pt x="29844" y="4761"/>
                  </a:cubicBezTo>
                  <a:close/>
                  <a:moveTo>
                    <a:pt x="30444" y="0"/>
                  </a:moveTo>
                  <a:cubicBezTo>
                    <a:pt x="29709" y="0"/>
                    <a:pt x="28979" y="26"/>
                    <a:pt x="28258" y="78"/>
                  </a:cubicBezTo>
                  <a:cubicBezTo>
                    <a:pt x="17146" y="1031"/>
                    <a:pt x="8256" y="5476"/>
                    <a:pt x="3811" y="15953"/>
                  </a:cubicBezTo>
                  <a:cubicBezTo>
                    <a:pt x="1" y="23256"/>
                    <a:pt x="2858" y="31828"/>
                    <a:pt x="9843" y="35638"/>
                  </a:cubicBezTo>
                  <a:cubicBezTo>
                    <a:pt x="14288" y="38813"/>
                    <a:pt x="19368" y="40083"/>
                    <a:pt x="24766" y="40083"/>
                  </a:cubicBezTo>
                  <a:cubicBezTo>
                    <a:pt x="29211" y="40083"/>
                    <a:pt x="33656" y="39766"/>
                    <a:pt x="38101" y="39766"/>
                  </a:cubicBezTo>
                  <a:cubicBezTo>
                    <a:pt x="38736" y="38496"/>
                    <a:pt x="40323" y="38496"/>
                    <a:pt x="41276" y="38178"/>
                  </a:cubicBezTo>
                  <a:lnTo>
                    <a:pt x="44451" y="36591"/>
                  </a:lnTo>
                  <a:cubicBezTo>
                    <a:pt x="45403" y="35638"/>
                    <a:pt x="46356" y="35003"/>
                    <a:pt x="47626" y="35003"/>
                  </a:cubicBezTo>
                  <a:cubicBezTo>
                    <a:pt x="48896" y="33416"/>
                    <a:pt x="50483" y="31828"/>
                    <a:pt x="52388" y="30876"/>
                  </a:cubicBezTo>
                  <a:cubicBezTo>
                    <a:pt x="52706" y="29606"/>
                    <a:pt x="53341" y="28336"/>
                    <a:pt x="53976" y="27066"/>
                  </a:cubicBezTo>
                  <a:cubicBezTo>
                    <a:pt x="56516" y="16271"/>
                    <a:pt x="53341" y="6428"/>
                    <a:pt x="41911" y="2301"/>
                  </a:cubicBezTo>
                  <a:cubicBezTo>
                    <a:pt x="38187" y="705"/>
                    <a:pt x="34240" y="0"/>
                    <a:pt x="30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356825" y="3644725"/>
              <a:ext cx="1072175" cy="895525"/>
            </a:xfrm>
            <a:custGeom>
              <a:avLst/>
              <a:gdLst/>
              <a:ahLst/>
              <a:cxnLst/>
              <a:rect l="l" t="t" r="r" b="b"/>
              <a:pathLst>
                <a:path w="42887" h="35821" extrusionOk="0">
                  <a:moveTo>
                    <a:pt x="14722" y="4411"/>
                  </a:moveTo>
                  <a:cubicBezTo>
                    <a:pt x="15414" y="4411"/>
                    <a:pt x="16128" y="4505"/>
                    <a:pt x="16852" y="4706"/>
                  </a:cubicBezTo>
                  <a:cubicBezTo>
                    <a:pt x="27330" y="6929"/>
                    <a:pt x="35267" y="15501"/>
                    <a:pt x="36537" y="26296"/>
                  </a:cubicBezTo>
                  <a:cubicBezTo>
                    <a:pt x="36855" y="28201"/>
                    <a:pt x="35585" y="30106"/>
                    <a:pt x="33680" y="30424"/>
                  </a:cubicBezTo>
                  <a:cubicBezTo>
                    <a:pt x="32410" y="31059"/>
                    <a:pt x="30822" y="31059"/>
                    <a:pt x="29870" y="31059"/>
                  </a:cubicBezTo>
                  <a:cubicBezTo>
                    <a:pt x="25742" y="30424"/>
                    <a:pt x="21932" y="28836"/>
                    <a:pt x="18122" y="26614"/>
                  </a:cubicBezTo>
                  <a:cubicBezTo>
                    <a:pt x="17487" y="26296"/>
                    <a:pt x="17170" y="25026"/>
                    <a:pt x="16535" y="24074"/>
                  </a:cubicBezTo>
                  <a:cubicBezTo>
                    <a:pt x="16217" y="22486"/>
                    <a:pt x="14630" y="21216"/>
                    <a:pt x="13042" y="20899"/>
                  </a:cubicBezTo>
                  <a:cubicBezTo>
                    <a:pt x="9232" y="20264"/>
                    <a:pt x="7962" y="17089"/>
                    <a:pt x="7327" y="13596"/>
                  </a:cubicBezTo>
                  <a:cubicBezTo>
                    <a:pt x="6218" y="8882"/>
                    <a:pt x="9952" y="4411"/>
                    <a:pt x="14722" y="4411"/>
                  </a:cubicBezTo>
                  <a:close/>
                  <a:moveTo>
                    <a:pt x="14027" y="1"/>
                  </a:moveTo>
                  <a:cubicBezTo>
                    <a:pt x="6009" y="1"/>
                    <a:pt x="1" y="8068"/>
                    <a:pt x="2882" y="16136"/>
                  </a:cubicBezTo>
                  <a:cubicBezTo>
                    <a:pt x="3517" y="18359"/>
                    <a:pt x="4470" y="20581"/>
                    <a:pt x="6375" y="22486"/>
                  </a:cubicBezTo>
                  <a:cubicBezTo>
                    <a:pt x="8280" y="25026"/>
                    <a:pt x="10502" y="27249"/>
                    <a:pt x="13360" y="29471"/>
                  </a:cubicBezTo>
                  <a:cubicBezTo>
                    <a:pt x="18122" y="32964"/>
                    <a:pt x="23837" y="35186"/>
                    <a:pt x="29552" y="35821"/>
                  </a:cubicBezTo>
                  <a:cubicBezTo>
                    <a:pt x="31457" y="35821"/>
                    <a:pt x="33045" y="35504"/>
                    <a:pt x="34632" y="35186"/>
                  </a:cubicBezTo>
                  <a:cubicBezTo>
                    <a:pt x="39712" y="34551"/>
                    <a:pt x="42887" y="29154"/>
                    <a:pt x="40982" y="24709"/>
                  </a:cubicBezTo>
                  <a:cubicBezTo>
                    <a:pt x="40665" y="22169"/>
                    <a:pt x="39712" y="19946"/>
                    <a:pt x="38760" y="17724"/>
                  </a:cubicBezTo>
                  <a:cubicBezTo>
                    <a:pt x="34950" y="8199"/>
                    <a:pt x="26695" y="1531"/>
                    <a:pt x="16535" y="261"/>
                  </a:cubicBezTo>
                  <a:cubicBezTo>
                    <a:pt x="15683" y="85"/>
                    <a:pt x="14844" y="1"/>
                    <a:pt x="14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3182925" y="3039650"/>
              <a:ext cx="730275" cy="793825"/>
            </a:xfrm>
            <a:custGeom>
              <a:avLst/>
              <a:gdLst/>
              <a:ahLst/>
              <a:cxnLst/>
              <a:rect l="l" t="t" r="r" b="b"/>
              <a:pathLst>
                <a:path w="29211" h="31753" extrusionOk="0">
                  <a:moveTo>
                    <a:pt x="15627" y="4775"/>
                  </a:moveTo>
                  <a:cubicBezTo>
                    <a:pt x="20042" y="4775"/>
                    <a:pt x="24131" y="8118"/>
                    <a:pt x="24131" y="13034"/>
                  </a:cubicBezTo>
                  <a:cubicBezTo>
                    <a:pt x="24448" y="13987"/>
                    <a:pt x="24448" y="14622"/>
                    <a:pt x="24448" y="15574"/>
                  </a:cubicBezTo>
                  <a:cubicBezTo>
                    <a:pt x="24766" y="19702"/>
                    <a:pt x="22861" y="23829"/>
                    <a:pt x="19051" y="25734"/>
                  </a:cubicBezTo>
                  <a:cubicBezTo>
                    <a:pt x="17799" y="26568"/>
                    <a:pt x="16411" y="26957"/>
                    <a:pt x="15054" y="26957"/>
                  </a:cubicBezTo>
                  <a:cubicBezTo>
                    <a:pt x="12280" y="26957"/>
                    <a:pt x="9639" y="25331"/>
                    <a:pt x="8573" y="22559"/>
                  </a:cubicBezTo>
                  <a:cubicBezTo>
                    <a:pt x="7621" y="20337"/>
                    <a:pt x="6668" y="18114"/>
                    <a:pt x="6351" y="15574"/>
                  </a:cubicBezTo>
                  <a:cubicBezTo>
                    <a:pt x="5398" y="12082"/>
                    <a:pt x="6986" y="8589"/>
                    <a:pt x="10161" y="6684"/>
                  </a:cubicBezTo>
                  <a:cubicBezTo>
                    <a:pt x="11853" y="5367"/>
                    <a:pt x="13769" y="4775"/>
                    <a:pt x="15627" y="4775"/>
                  </a:cubicBezTo>
                  <a:close/>
                  <a:moveTo>
                    <a:pt x="15839" y="1"/>
                  </a:moveTo>
                  <a:cubicBezTo>
                    <a:pt x="9421" y="1"/>
                    <a:pt x="3440" y="4368"/>
                    <a:pt x="1906" y="10812"/>
                  </a:cubicBezTo>
                  <a:cubicBezTo>
                    <a:pt x="1" y="17797"/>
                    <a:pt x="3176" y="23512"/>
                    <a:pt x="6668" y="29227"/>
                  </a:cubicBezTo>
                  <a:cubicBezTo>
                    <a:pt x="7938" y="30497"/>
                    <a:pt x="9208" y="31132"/>
                    <a:pt x="11113" y="31449"/>
                  </a:cubicBezTo>
                  <a:cubicBezTo>
                    <a:pt x="12104" y="31654"/>
                    <a:pt x="13092" y="31752"/>
                    <a:pt x="14065" y="31752"/>
                  </a:cubicBezTo>
                  <a:cubicBezTo>
                    <a:pt x="22131" y="31752"/>
                    <a:pt x="29211" y="24992"/>
                    <a:pt x="29211" y="16209"/>
                  </a:cubicBezTo>
                  <a:cubicBezTo>
                    <a:pt x="28893" y="14622"/>
                    <a:pt x="29211" y="13034"/>
                    <a:pt x="28893" y="11447"/>
                  </a:cubicBezTo>
                  <a:cubicBezTo>
                    <a:pt x="27941" y="5097"/>
                    <a:pt x="22861" y="334"/>
                    <a:pt x="16511" y="17"/>
                  </a:cubicBezTo>
                  <a:cubicBezTo>
                    <a:pt x="16286" y="6"/>
                    <a:pt x="16062" y="1"/>
                    <a:pt x="15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230425" y="1388200"/>
              <a:ext cx="484200" cy="493000"/>
            </a:xfrm>
            <a:custGeom>
              <a:avLst/>
              <a:gdLst/>
              <a:ahLst/>
              <a:cxnLst/>
              <a:rect l="l" t="t" r="r" b="b"/>
              <a:pathLst>
                <a:path w="19368" h="19720" extrusionOk="0">
                  <a:moveTo>
                    <a:pt x="8256" y="4797"/>
                  </a:moveTo>
                  <a:cubicBezTo>
                    <a:pt x="11113" y="4797"/>
                    <a:pt x="13653" y="7020"/>
                    <a:pt x="13971" y="9877"/>
                  </a:cubicBezTo>
                  <a:cubicBezTo>
                    <a:pt x="13971" y="11782"/>
                    <a:pt x="10796" y="14005"/>
                    <a:pt x="7303" y="14005"/>
                  </a:cubicBezTo>
                  <a:cubicBezTo>
                    <a:pt x="6033" y="14005"/>
                    <a:pt x="4446" y="12100"/>
                    <a:pt x="4763" y="9560"/>
                  </a:cubicBezTo>
                  <a:cubicBezTo>
                    <a:pt x="4763" y="7020"/>
                    <a:pt x="6668" y="4797"/>
                    <a:pt x="8256" y="4797"/>
                  </a:cubicBezTo>
                  <a:close/>
                  <a:moveTo>
                    <a:pt x="8136" y="0"/>
                  </a:moveTo>
                  <a:cubicBezTo>
                    <a:pt x="4947" y="0"/>
                    <a:pt x="2131" y="1852"/>
                    <a:pt x="953" y="4797"/>
                  </a:cubicBezTo>
                  <a:cubicBezTo>
                    <a:pt x="636" y="6067"/>
                    <a:pt x="318" y="7337"/>
                    <a:pt x="318" y="8925"/>
                  </a:cubicBezTo>
                  <a:cubicBezTo>
                    <a:pt x="1" y="12100"/>
                    <a:pt x="1271" y="15592"/>
                    <a:pt x="3493" y="17815"/>
                  </a:cubicBezTo>
                  <a:cubicBezTo>
                    <a:pt x="4446" y="19085"/>
                    <a:pt x="5716" y="19720"/>
                    <a:pt x="7303" y="19720"/>
                  </a:cubicBezTo>
                  <a:cubicBezTo>
                    <a:pt x="11748" y="19085"/>
                    <a:pt x="15876" y="16862"/>
                    <a:pt x="18416" y="13370"/>
                  </a:cubicBezTo>
                  <a:cubicBezTo>
                    <a:pt x="19051" y="12100"/>
                    <a:pt x="19368" y="10830"/>
                    <a:pt x="19051" y="9560"/>
                  </a:cubicBezTo>
                  <a:cubicBezTo>
                    <a:pt x="18098" y="4480"/>
                    <a:pt x="13971" y="670"/>
                    <a:pt x="8891" y="35"/>
                  </a:cubicBezTo>
                  <a:cubicBezTo>
                    <a:pt x="8637" y="11"/>
                    <a:pt x="8385" y="0"/>
                    <a:pt x="8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3190875" y="1381125"/>
              <a:ext cx="1024075" cy="1006450"/>
            </a:xfrm>
            <a:custGeom>
              <a:avLst/>
              <a:gdLst/>
              <a:ahLst/>
              <a:cxnLst/>
              <a:rect l="l" t="t" r="r" b="b"/>
              <a:pathLst>
                <a:path w="40963" h="40258" extrusionOk="0">
                  <a:moveTo>
                    <a:pt x="13653" y="4763"/>
                  </a:moveTo>
                  <a:cubicBezTo>
                    <a:pt x="15875" y="4763"/>
                    <a:pt x="18098" y="5398"/>
                    <a:pt x="20003" y="6668"/>
                  </a:cubicBezTo>
                  <a:cubicBezTo>
                    <a:pt x="26035" y="10160"/>
                    <a:pt x="30480" y="15558"/>
                    <a:pt x="33020" y="21908"/>
                  </a:cubicBezTo>
                  <a:cubicBezTo>
                    <a:pt x="33338" y="23178"/>
                    <a:pt x="33338" y="24130"/>
                    <a:pt x="33655" y="25400"/>
                  </a:cubicBezTo>
                  <a:cubicBezTo>
                    <a:pt x="35340" y="30456"/>
                    <a:pt x="31311" y="35512"/>
                    <a:pt x="26182" y="35512"/>
                  </a:cubicBezTo>
                  <a:cubicBezTo>
                    <a:pt x="25513" y="35512"/>
                    <a:pt x="24826" y="35426"/>
                    <a:pt x="24130" y="35243"/>
                  </a:cubicBezTo>
                  <a:cubicBezTo>
                    <a:pt x="19050" y="34925"/>
                    <a:pt x="14605" y="32385"/>
                    <a:pt x="11748" y="28575"/>
                  </a:cubicBezTo>
                  <a:cubicBezTo>
                    <a:pt x="8573" y="24448"/>
                    <a:pt x="6350" y="20003"/>
                    <a:pt x="5715" y="14923"/>
                  </a:cubicBezTo>
                  <a:cubicBezTo>
                    <a:pt x="4445" y="9843"/>
                    <a:pt x="8255" y="4763"/>
                    <a:pt x="13653" y="4763"/>
                  </a:cubicBezTo>
                  <a:close/>
                  <a:moveTo>
                    <a:pt x="13970" y="0"/>
                  </a:moveTo>
                  <a:cubicBezTo>
                    <a:pt x="6033" y="0"/>
                    <a:pt x="0" y="6985"/>
                    <a:pt x="953" y="14923"/>
                  </a:cubicBezTo>
                  <a:cubicBezTo>
                    <a:pt x="1588" y="19685"/>
                    <a:pt x="3175" y="24448"/>
                    <a:pt x="5715" y="28893"/>
                  </a:cubicBezTo>
                  <a:cubicBezTo>
                    <a:pt x="9525" y="34925"/>
                    <a:pt x="15875" y="39370"/>
                    <a:pt x="23178" y="40005"/>
                  </a:cubicBezTo>
                  <a:cubicBezTo>
                    <a:pt x="24060" y="40176"/>
                    <a:pt x="24929" y="40257"/>
                    <a:pt x="25778" y="40257"/>
                  </a:cubicBezTo>
                  <a:cubicBezTo>
                    <a:pt x="34405" y="40257"/>
                    <a:pt x="40962" y="31849"/>
                    <a:pt x="37783" y="23178"/>
                  </a:cubicBezTo>
                  <a:cubicBezTo>
                    <a:pt x="35243" y="13653"/>
                    <a:pt x="28893" y="5715"/>
                    <a:pt x="20003" y="1588"/>
                  </a:cubicBezTo>
                  <a:cubicBezTo>
                    <a:pt x="18098" y="318"/>
                    <a:pt x="16193" y="0"/>
                    <a:pt x="13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4532300" y="2618225"/>
              <a:ext cx="1031900" cy="842525"/>
            </a:xfrm>
            <a:custGeom>
              <a:avLst/>
              <a:gdLst/>
              <a:ahLst/>
              <a:cxnLst/>
              <a:rect l="l" t="t" r="r" b="b"/>
              <a:pathLst>
                <a:path w="41276" h="33701" extrusionOk="0">
                  <a:moveTo>
                    <a:pt x="20862" y="4721"/>
                  </a:moveTo>
                  <a:cubicBezTo>
                    <a:pt x="25734" y="4721"/>
                    <a:pt x="30339" y="7501"/>
                    <a:pt x="32068" y="12111"/>
                  </a:cubicBezTo>
                  <a:cubicBezTo>
                    <a:pt x="37783" y="22906"/>
                    <a:pt x="31433" y="27669"/>
                    <a:pt x="22861" y="28621"/>
                  </a:cubicBezTo>
                  <a:cubicBezTo>
                    <a:pt x="22571" y="28632"/>
                    <a:pt x="22286" y="28637"/>
                    <a:pt x="22006" y="28637"/>
                  </a:cubicBezTo>
                  <a:cubicBezTo>
                    <a:pt x="14009" y="28637"/>
                    <a:pt x="10032" y="24322"/>
                    <a:pt x="6351" y="19414"/>
                  </a:cubicBezTo>
                  <a:cubicBezTo>
                    <a:pt x="5398" y="17826"/>
                    <a:pt x="5398" y="16239"/>
                    <a:pt x="6351" y="14651"/>
                  </a:cubicBezTo>
                  <a:cubicBezTo>
                    <a:pt x="8256" y="8936"/>
                    <a:pt x="13336" y="5126"/>
                    <a:pt x="19368" y="4809"/>
                  </a:cubicBezTo>
                  <a:cubicBezTo>
                    <a:pt x="19867" y="4750"/>
                    <a:pt x="20366" y="4721"/>
                    <a:pt x="20862" y="4721"/>
                  </a:cubicBezTo>
                  <a:close/>
                  <a:moveTo>
                    <a:pt x="20867" y="1"/>
                  </a:moveTo>
                  <a:cubicBezTo>
                    <a:pt x="13134" y="1"/>
                    <a:pt x="5921" y="4513"/>
                    <a:pt x="2541" y="11794"/>
                  </a:cubicBezTo>
                  <a:cubicBezTo>
                    <a:pt x="1" y="16239"/>
                    <a:pt x="1271" y="21954"/>
                    <a:pt x="5081" y="25129"/>
                  </a:cubicBezTo>
                  <a:cubicBezTo>
                    <a:pt x="6351" y="26399"/>
                    <a:pt x="7621" y="27669"/>
                    <a:pt x="9208" y="28939"/>
                  </a:cubicBezTo>
                  <a:cubicBezTo>
                    <a:pt x="12383" y="32114"/>
                    <a:pt x="16511" y="33701"/>
                    <a:pt x="20956" y="33701"/>
                  </a:cubicBezTo>
                  <a:cubicBezTo>
                    <a:pt x="27941" y="33384"/>
                    <a:pt x="34291" y="31161"/>
                    <a:pt x="37783" y="25129"/>
                  </a:cubicBezTo>
                  <a:cubicBezTo>
                    <a:pt x="41276" y="19096"/>
                    <a:pt x="38101" y="13381"/>
                    <a:pt x="35243" y="7984"/>
                  </a:cubicBezTo>
                  <a:cubicBezTo>
                    <a:pt x="34926" y="7031"/>
                    <a:pt x="33973" y="6079"/>
                    <a:pt x="33338" y="5444"/>
                  </a:cubicBezTo>
                  <a:cubicBezTo>
                    <a:pt x="31433" y="3221"/>
                    <a:pt x="28893" y="1634"/>
                    <a:pt x="26036" y="681"/>
                  </a:cubicBezTo>
                  <a:cubicBezTo>
                    <a:pt x="24311" y="221"/>
                    <a:pt x="22576" y="1"/>
                    <a:pt x="20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2032000" y="2380225"/>
              <a:ext cx="690575" cy="757925"/>
            </a:xfrm>
            <a:custGeom>
              <a:avLst/>
              <a:gdLst/>
              <a:ahLst/>
              <a:cxnLst/>
              <a:rect l="l" t="t" r="r" b="b"/>
              <a:pathLst>
                <a:path w="27623" h="30317" extrusionOk="0">
                  <a:moveTo>
                    <a:pt x="12214" y="4550"/>
                  </a:moveTo>
                  <a:cubicBezTo>
                    <a:pt x="13675" y="4550"/>
                    <a:pt x="15178" y="5027"/>
                    <a:pt x="16510" y="6074"/>
                  </a:cubicBezTo>
                  <a:cubicBezTo>
                    <a:pt x="20320" y="8296"/>
                    <a:pt x="22543" y="12741"/>
                    <a:pt x="22225" y="17186"/>
                  </a:cubicBezTo>
                  <a:cubicBezTo>
                    <a:pt x="22225" y="19726"/>
                    <a:pt x="20955" y="21949"/>
                    <a:pt x="18415" y="22901"/>
                  </a:cubicBezTo>
                  <a:cubicBezTo>
                    <a:pt x="15296" y="24299"/>
                    <a:pt x="12905" y="25042"/>
                    <a:pt x="11070" y="25042"/>
                  </a:cubicBezTo>
                  <a:cubicBezTo>
                    <a:pt x="7490" y="25042"/>
                    <a:pt x="6027" y="22214"/>
                    <a:pt x="5398" y="15916"/>
                  </a:cubicBezTo>
                  <a:cubicBezTo>
                    <a:pt x="5080" y="14329"/>
                    <a:pt x="5080" y="12741"/>
                    <a:pt x="5398" y="11154"/>
                  </a:cubicBezTo>
                  <a:cubicBezTo>
                    <a:pt x="5620" y="7151"/>
                    <a:pt x="8801" y="4550"/>
                    <a:pt x="12214" y="4550"/>
                  </a:cubicBezTo>
                  <a:close/>
                  <a:moveTo>
                    <a:pt x="12185" y="0"/>
                  </a:moveTo>
                  <a:cubicBezTo>
                    <a:pt x="10858" y="0"/>
                    <a:pt x="9530" y="221"/>
                    <a:pt x="8255" y="676"/>
                  </a:cubicBezTo>
                  <a:cubicBezTo>
                    <a:pt x="3810" y="2264"/>
                    <a:pt x="635" y="6709"/>
                    <a:pt x="318" y="11471"/>
                  </a:cubicBezTo>
                  <a:cubicBezTo>
                    <a:pt x="0" y="12741"/>
                    <a:pt x="0" y="14011"/>
                    <a:pt x="318" y="15281"/>
                  </a:cubicBezTo>
                  <a:cubicBezTo>
                    <a:pt x="1766" y="25832"/>
                    <a:pt x="3888" y="30317"/>
                    <a:pt x="9319" y="30317"/>
                  </a:cubicBezTo>
                  <a:cubicBezTo>
                    <a:pt x="12223" y="30317"/>
                    <a:pt x="16073" y="29034"/>
                    <a:pt x="21273" y="26711"/>
                  </a:cubicBezTo>
                  <a:cubicBezTo>
                    <a:pt x="25083" y="25124"/>
                    <a:pt x="27623" y="21314"/>
                    <a:pt x="26988" y="17186"/>
                  </a:cubicBezTo>
                  <a:cubicBezTo>
                    <a:pt x="27305" y="12106"/>
                    <a:pt x="25083" y="7026"/>
                    <a:pt x="21273" y="3851"/>
                  </a:cubicBezTo>
                  <a:cubicBezTo>
                    <a:pt x="18782" y="1361"/>
                    <a:pt x="15484" y="0"/>
                    <a:pt x="12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4675825" y="1411900"/>
              <a:ext cx="695750" cy="517250"/>
            </a:xfrm>
            <a:custGeom>
              <a:avLst/>
              <a:gdLst/>
              <a:ahLst/>
              <a:cxnLst/>
              <a:rect l="l" t="t" r="r" b="b"/>
              <a:pathLst>
                <a:path w="27830" h="20690" extrusionOk="0">
                  <a:moveTo>
                    <a:pt x="7814" y="5084"/>
                  </a:moveTo>
                  <a:cubicBezTo>
                    <a:pt x="7949" y="5084"/>
                    <a:pt x="8087" y="5095"/>
                    <a:pt x="8230" y="5119"/>
                  </a:cubicBezTo>
                  <a:cubicBezTo>
                    <a:pt x="12040" y="5754"/>
                    <a:pt x="15850" y="7977"/>
                    <a:pt x="18707" y="11152"/>
                  </a:cubicBezTo>
                  <a:cubicBezTo>
                    <a:pt x="19660" y="11787"/>
                    <a:pt x="20295" y="13374"/>
                    <a:pt x="20612" y="14644"/>
                  </a:cubicBezTo>
                  <a:cubicBezTo>
                    <a:pt x="20295" y="14962"/>
                    <a:pt x="19660" y="15914"/>
                    <a:pt x="19025" y="15914"/>
                  </a:cubicBezTo>
                  <a:cubicBezTo>
                    <a:pt x="14580" y="15597"/>
                    <a:pt x="10135" y="13692"/>
                    <a:pt x="6642" y="10517"/>
                  </a:cubicBezTo>
                  <a:cubicBezTo>
                    <a:pt x="6325" y="9882"/>
                    <a:pt x="6007" y="8929"/>
                    <a:pt x="5690" y="8294"/>
                  </a:cubicBezTo>
                  <a:cubicBezTo>
                    <a:pt x="5102" y="6825"/>
                    <a:pt x="6146" y="5084"/>
                    <a:pt x="7814" y="5084"/>
                  </a:cubicBezTo>
                  <a:close/>
                  <a:moveTo>
                    <a:pt x="6403" y="0"/>
                  </a:moveTo>
                  <a:cubicBezTo>
                    <a:pt x="1050" y="0"/>
                    <a:pt x="0" y="1719"/>
                    <a:pt x="292" y="6389"/>
                  </a:cubicBezTo>
                  <a:cubicBezTo>
                    <a:pt x="292" y="9247"/>
                    <a:pt x="1245" y="11787"/>
                    <a:pt x="3467" y="13692"/>
                  </a:cubicBezTo>
                  <a:cubicBezTo>
                    <a:pt x="7595" y="18137"/>
                    <a:pt x="13627" y="20677"/>
                    <a:pt x="19660" y="20677"/>
                  </a:cubicBezTo>
                  <a:cubicBezTo>
                    <a:pt x="19795" y="20685"/>
                    <a:pt x="19930" y="20689"/>
                    <a:pt x="20063" y="20689"/>
                  </a:cubicBezTo>
                  <a:cubicBezTo>
                    <a:pt x="24905" y="20689"/>
                    <a:pt x="27830" y="15169"/>
                    <a:pt x="24740" y="11152"/>
                  </a:cubicBezTo>
                  <a:cubicBezTo>
                    <a:pt x="20930" y="5119"/>
                    <a:pt x="14897" y="1309"/>
                    <a:pt x="7912" y="39"/>
                  </a:cubicBezTo>
                  <a:cubicBezTo>
                    <a:pt x="7374" y="13"/>
                    <a:pt x="6872" y="0"/>
                    <a:pt x="6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3985100" y="4237100"/>
              <a:ext cx="547225" cy="422225"/>
            </a:xfrm>
            <a:custGeom>
              <a:avLst/>
              <a:gdLst/>
              <a:ahLst/>
              <a:cxnLst/>
              <a:rect l="l" t="t" r="r" b="b"/>
              <a:pathLst>
                <a:path w="21889" h="16889" extrusionOk="0">
                  <a:moveTo>
                    <a:pt x="10740" y="4379"/>
                  </a:moveTo>
                  <a:cubicBezTo>
                    <a:pt x="12325" y="4379"/>
                    <a:pt x="13888" y="4951"/>
                    <a:pt x="15221" y="6094"/>
                  </a:cubicBezTo>
                  <a:cubicBezTo>
                    <a:pt x="15539" y="6094"/>
                    <a:pt x="15539" y="6411"/>
                    <a:pt x="15539" y="6729"/>
                  </a:cubicBezTo>
                  <a:cubicBezTo>
                    <a:pt x="15539" y="7046"/>
                    <a:pt x="15539" y="7999"/>
                    <a:pt x="15221" y="7999"/>
                  </a:cubicBezTo>
                  <a:cubicBezTo>
                    <a:pt x="12681" y="9586"/>
                    <a:pt x="10141" y="11174"/>
                    <a:pt x="7284" y="12444"/>
                  </a:cubicBezTo>
                  <a:cubicBezTo>
                    <a:pt x="7075" y="12583"/>
                    <a:pt x="6866" y="12646"/>
                    <a:pt x="6667" y="12646"/>
                  </a:cubicBezTo>
                  <a:cubicBezTo>
                    <a:pt x="5959" y="12646"/>
                    <a:pt x="5379" y="11848"/>
                    <a:pt x="5379" y="10856"/>
                  </a:cubicBezTo>
                  <a:cubicBezTo>
                    <a:pt x="4744" y="8634"/>
                    <a:pt x="5696" y="6411"/>
                    <a:pt x="7601" y="5141"/>
                  </a:cubicBezTo>
                  <a:cubicBezTo>
                    <a:pt x="8617" y="4633"/>
                    <a:pt x="9684" y="4379"/>
                    <a:pt x="10740" y="4379"/>
                  </a:cubicBezTo>
                  <a:close/>
                  <a:moveTo>
                    <a:pt x="11882" y="0"/>
                  </a:moveTo>
                  <a:cubicBezTo>
                    <a:pt x="11514" y="0"/>
                    <a:pt x="11145" y="20"/>
                    <a:pt x="10776" y="61"/>
                  </a:cubicBezTo>
                  <a:cubicBezTo>
                    <a:pt x="10431" y="23"/>
                    <a:pt x="10089" y="4"/>
                    <a:pt x="9750" y="4"/>
                  </a:cubicBezTo>
                  <a:cubicBezTo>
                    <a:pt x="4468" y="4"/>
                    <a:pt x="0" y="4533"/>
                    <a:pt x="299" y="9904"/>
                  </a:cubicBezTo>
                  <a:cubicBezTo>
                    <a:pt x="299" y="11809"/>
                    <a:pt x="934" y="13714"/>
                    <a:pt x="2204" y="15301"/>
                  </a:cubicBezTo>
                  <a:cubicBezTo>
                    <a:pt x="2839" y="16254"/>
                    <a:pt x="3791" y="16571"/>
                    <a:pt x="5061" y="16889"/>
                  </a:cubicBezTo>
                  <a:cubicBezTo>
                    <a:pt x="10459" y="16571"/>
                    <a:pt x="15856" y="14349"/>
                    <a:pt x="19666" y="10221"/>
                  </a:cubicBezTo>
                  <a:cubicBezTo>
                    <a:pt x="21889" y="7999"/>
                    <a:pt x="21254" y="4189"/>
                    <a:pt x="18714" y="2284"/>
                  </a:cubicBezTo>
                  <a:cubicBezTo>
                    <a:pt x="16778" y="901"/>
                    <a:pt x="14361" y="0"/>
                    <a:pt x="11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3516750" y="1793100"/>
              <a:ext cx="317075" cy="345225"/>
            </a:xfrm>
            <a:custGeom>
              <a:avLst/>
              <a:gdLst/>
              <a:ahLst/>
              <a:cxnLst/>
              <a:rect l="l" t="t" r="r" b="b"/>
              <a:pathLst>
                <a:path w="12683" h="13809" extrusionOk="0">
                  <a:moveTo>
                    <a:pt x="6015" y="4794"/>
                  </a:moveTo>
                  <a:cubicBezTo>
                    <a:pt x="6650" y="5111"/>
                    <a:pt x="7285" y="6064"/>
                    <a:pt x="6968" y="6699"/>
                  </a:cubicBezTo>
                  <a:cubicBezTo>
                    <a:pt x="6771" y="7091"/>
                    <a:pt x="6575" y="7362"/>
                    <a:pt x="6379" y="7362"/>
                  </a:cubicBezTo>
                  <a:cubicBezTo>
                    <a:pt x="6258" y="7362"/>
                    <a:pt x="6136" y="7259"/>
                    <a:pt x="6015" y="7016"/>
                  </a:cubicBezTo>
                  <a:cubicBezTo>
                    <a:pt x="5380" y="6699"/>
                    <a:pt x="5380" y="6381"/>
                    <a:pt x="5063" y="5746"/>
                  </a:cubicBezTo>
                  <a:cubicBezTo>
                    <a:pt x="5063" y="5429"/>
                    <a:pt x="5698" y="5111"/>
                    <a:pt x="6015" y="4794"/>
                  </a:cubicBezTo>
                  <a:close/>
                  <a:moveTo>
                    <a:pt x="5668" y="1"/>
                  </a:moveTo>
                  <a:cubicBezTo>
                    <a:pt x="5468" y="1"/>
                    <a:pt x="5266" y="11"/>
                    <a:pt x="5063" y="31"/>
                  </a:cubicBezTo>
                  <a:cubicBezTo>
                    <a:pt x="4900" y="13"/>
                    <a:pt x="4740" y="4"/>
                    <a:pt x="4582" y="4"/>
                  </a:cubicBezTo>
                  <a:cubicBezTo>
                    <a:pt x="1961" y="4"/>
                    <a:pt x="1" y="2434"/>
                    <a:pt x="300" y="5429"/>
                  </a:cubicBezTo>
                  <a:cubicBezTo>
                    <a:pt x="618" y="8286"/>
                    <a:pt x="2205" y="11144"/>
                    <a:pt x="4428" y="13049"/>
                  </a:cubicBezTo>
                  <a:cubicBezTo>
                    <a:pt x="5125" y="13513"/>
                    <a:pt x="5822" y="13808"/>
                    <a:pt x="6644" y="13808"/>
                  </a:cubicBezTo>
                  <a:cubicBezTo>
                    <a:pt x="6945" y="13808"/>
                    <a:pt x="7262" y="13769"/>
                    <a:pt x="7603" y="13684"/>
                  </a:cubicBezTo>
                  <a:cubicBezTo>
                    <a:pt x="10778" y="12096"/>
                    <a:pt x="12683" y="8286"/>
                    <a:pt x="12048" y="4794"/>
                  </a:cubicBezTo>
                  <a:cubicBezTo>
                    <a:pt x="11156" y="2119"/>
                    <a:pt x="8596" y="1"/>
                    <a:pt x="5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9" name="Google Shape;1089;p38"/>
          <p:cNvGrpSpPr/>
          <p:nvPr/>
        </p:nvGrpSpPr>
        <p:grpSpPr>
          <a:xfrm>
            <a:off x="171839" y="-82375"/>
            <a:ext cx="986454" cy="1311177"/>
            <a:chOff x="1806625" y="239525"/>
            <a:chExt cx="3845825" cy="5111800"/>
          </a:xfrm>
        </p:grpSpPr>
        <p:sp>
          <p:nvSpPr>
            <p:cNvPr id="1090" name="Google Shape;1090;p38"/>
            <p:cNvSpPr/>
            <p:nvPr/>
          </p:nvSpPr>
          <p:spPr>
            <a:xfrm>
              <a:off x="2056350" y="629625"/>
              <a:ext cx="3274225" cy="4436575"/>
            </a:xfrm>
            <a:custGeom>
              <a:avLst/>
              <a:gdLst/>
              <a:ahLst/>
              <a:cxnLst/>
              <a:rect l="l" t="t" r="r" b="b"/>
              <a:pathLst>
                <a:path w="130969" h="177463" extrusionOk="0">
                  <a:moveTo>
                    <a:pt x="0" y="14529"/>
                  </a:moveTo>
                  <a:lnTo>
                    <a:pt x="2664" y="18525"/>
                  </a:lnTo>
                  <a:cubicBezTo>
                    <a:pt x="2664" y="18396"/>
                    <a:pt x="2666" y="18267"/>
                    <a:pt x="2669" y="18139"/>
                  </a:cubicBezTo>
                  <a:lnTo>
                    <a:pt x="2669" y="18139"/>
                  </a:lnTo>
                  <a:cubicBezTo>
                    <a:pt x="1783" y="16934"/>
                    <a:pt x="893" y="15730"/>
                    <a:pt x="0" y="14529"/>
                  </a:cubicBezTo>
                  <a:close/>
                  <a:moveTo>
                    <a:pt x="23940" y="0"/>
                  </a:moveTo>
                  <a:cubicBezTo>
                    <a:pt x="13562" y="0"/>
                    <a:pt x="2926" y="7701"/>
                    <a:pt x="2669" y="18139"/>
                  </a:cubicBezTo>
                  <a:lnTo>
                    <a:pt x="2669" y="18139"/>
                  </a:lnTo>
                  <a:cubicBezTo>
                    <a:pt x="33065" y="59483"/>
                    <a:pt x="59473" y="103336"/>
                    <a:pt x="81689" y="149494"/>
                  </a:cubicBezTo>
                  <a:cubicBezTo>
                    <a:pt x="84797" y="156819"/>
                    <a:pt x="89014" y="163479"/>
                    <a:pt x="94120" y="169472"/>
                  </a:cubicBezTo>
                  <a:cubicBezTo>
                    <a:pt x="98727" y="174079"/>
                    <a:pt x="104864" y="177463"/>
                    <a:pt x="111261" y="177463"/>
                  </a:cubicBezTo>
                  <a:cubicBezTo>
                    <a:pt x="112569" y="177463"/>
                    <a:pt x="113889" y="177321"/>
                    <a:pt x="115208" y="177019"/>
                  </a:cubicBezTo>
                  <a:cubicBezTo>
                    <a:pt x="124753" y="174800"/>
                    <a:pt x="130747" y="164589"/>
                    <a:pt x="130969" y="154821"/>
                  </a:cubicBezTo>
                  <a:cubicBezTo>
                    <a:pt x="130969" y="145054"/>
                    <a:pt x="126529" y="135731"/>
                    <a:pt x="121423" y="127518"/>
                  </a:cubicBezTo>
                  <a:cubicBezTo>
                    <a:pt x="104775" y="100214"/>
                    <a:pt x="80357" y="78016"/>
                    <a:pt x="66594" y="49158"/>
                  </a:cubicBezTo>
                  <a:cubicBezTo>
                    <a:pt x="61711" y="39169"/>
                    <a:pt x="58159" y="28514"/>
                    <a:pt x="52166" y="18969"/>
                  </a:cubicBezTo>
                  <a:cubicBezTo>
                    <a:pt x="46394" y="9646"/>
                    <a:pt x="37071" y="1433"/>
                    <a:pt x="25972" y="101"/>
                  </a:cubicBezTo>
                  <a:cubicBezTo>
                    <a:pt x="25298" y="33"/>
                    <a:pt x="24619" y="0"/>
                    <a:pt x="23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1806625" y="239525"/>
              <a:ext cx="3845825" cy="5111800"/>
            </a:xfrm>
            <a:custGeom>
              <a:avLst/>
              <a:gdLst/>
              <a:ahLst/>
              <a:cxnLst/>
              <a:rect l="l" t="t" r="r" b="b"/>
              <a:pathLst>
                <a:path w="153833" h="204472" extrusionOk="0">
                  <a:moveTo>
                    <a:pt x="44492" y="3709"/>
                  </a:moveTo>
                  <a:cubicBezTo>
                    <a:pt x="44970" y="3709"/>
                    <a:pt x="45441" y="3954"/>
                    <a:pt x="45728" y="4384"/>
                  </a:cubicBezTo>
                  <a:cubicBezTo>
                    <a:pt x="46394" y="5272"/>
                    <a:pt x="47060" y="6159"/>
                    <a:pt x="47726" y="7269"/>
                  </a:cubicBezTo>
                  <a:cubicBezTo>
                    <a:pt x="48614" y="9045"/>
                    <a:pt x="48614" y="9489"/>
                    <a:pt x="47060" y="10377"/>
                  </a:cubicBezTo>
                  <a:cubicBezTo>
                    <a:pt x="43286" y="12597"/>
                    <a:pt x="39735" y="14595"/>
                    <a:pt x="35961" y="16815"/>
                  </a:cubicBezTo>
                  <a:cubicBezTo>
                    <a:pt x="32853" y="18812"/>
                    <a:pt x="29745" y="20588"/>
                    <a:pt x="26638" y="22586"/>
                  </a:cubicBezTo>
                  <a:cubicBezTo>
                    <a:pt x="25972" y="23030"/>
                    <a:pt x="25306" y="23474"/>
                    <a:pt x="25084" y="24140"/>
                  </a:cubicBezTo>
                  <a:cubicBezTo>
                    <a:pt x="24862" y="24584"/>
                    <a:pt x="24862" y="25250"/>
                    <a:pt x="25306" y="25694"/>
                  </a:cubicBezTo>
                  <a:cubicBezTo>
                    <a:pt x="25528" y="25916"/>
                    <a:pt x="25972" y="26138"/>
                    <a:pt x="26194" y="26138"/>
                  </a:cubicBezTo>
                  <a:cubicBezTo>
                    <a:pt x="27748" y="25694"/>
                    <a:pt x="29080" y="25028"/>
                    <a:pt x="30411" y="24140"/>
                  </a:cubicBezTo>
                  <a:cubicBezTo>
                    <a:pt x="36405" y="20588"/>
                    <a:pt x="42398" y="17037"/>
                    <a:pt x="48392" y="13485"/>
                  </a:cubicBezTo>
                  <a:cubicBezTo>
                    <a:pt x="48758" y="13118"/>
                    <a:pt x="49260" y="12953"/>
                    <a:pt x="49784" y="12953"/>
                  </a:cubicBezTo>
                  <a:cubicBezTo>
                    <a:pt x="50213" y="12953"/>
                    <a:pt x="50656" y="13063"/>
                    <a:pt x="51056" y="13263"/>
                  </a:cubicBezTo>
                  <a:cubicBezTo>
                    <a:pt x="52609" y="14151"/>
                    <a:pt x="52831" y="16149"/>
                    <a:pt x="51500" y="17037"/>
                  </a:cubicBezTo>
                  <a:cubicBezTo>
                    <a:pt x="50168" y="18146"/>
                    <a:pt x="48392" y="19256"/>
                    <a:pt x="47282" y="19922"/>
                  </a:cubicBezTo>
                  <a:cubicBezTo>
                    <a:pt x="46172" y="20810"/>
                    <a:pt x="45062" y="21476"/>
                    <a:pt x="43952" y="22364"/>
                  </a:cubicBezTo>
                  <a:cubicBezTo>
                    <a:pt x="42176" y="23696"/>
                    <a:pt x="41288" y="24584"/>
                    <a:pt x="42620" y="25472"/>
                  </a:cubicBezTo>
                  <a:cubicBezTo>
                    <a:pt x="43001" y="25853"/>
                    <a:pt x="43356" y="25998"/>
                    <a:pt x="43703" y="25998"/>
                  </a:cubicBezTo>
                  <a:cubicBezTo>
                    <a:pt x="44366" y="25998"/>
                    <a:pt x="44999" y="25465"/>
                    <a:pt x="45728" y="25028"/>
                  </a:cubicBezTo>
                  <a:cubicBezTo>
                    <a:pt x="47504" y="23918"/>
                    <a:pt x="49502" y="22586"/>
                    <a:pt x="51500" y="21254"/>
                  </a:cubicBezTo>
                  <a:cubicBezTo>
                    <a:pt x="52165" y="20588"/>
                    <a:pt x="53053" y="20144"/>
                    <a:pt x="53941" y="19700"/>
                  </a:cubicBezTo>
                  <a:cubicBezTo>
                    <a:pt x="54052" y="19645"/>
                    <a:pt x="54177" y="19617"/>
                    <a:pt x="54306" y="19617"/>
                  </a:cubicBezTo>
                  <a:cubicBezTo>
                    <a:pt x="54691" y="19617"/>
                    <a:pt x="55107" y="19867"/>
                    <a:pt x="55273" y="20366"/>
                  </a:cubicBezTo>
                  <a:cubicBezTo>
                    <a:pt x="55717" y="20810"/>
                    <a:pt x="55495" y="21476"/>
                    <a:pt x="55051" y="21920"/>
                  </a:cubicBezTo>
                  <a:cubicBezTo>
                    <a:pt x="52831" y="23474"/>
                    <a:pt x="50612" y="25028"/>
                    <a:pt x="48392" y="26582"/>
                  </a:cubicBezTo>
                  <a:cubicBezTo>
                    <a:pt x="45506" y="28580"/>
                    <a:pt x="44618" y="30133"/>
                    <a:pt x="45728" y="30799"/>
                  </a:cubicBezTo>
                  <a:cubicBezTo>
                    <a:pt x="46159" y="31069"/>
                    <a:pt x="46564" y="31181"/>
                    <a:pt x="46949" y="31181"/>
                  </a:cubicBezTo>
                  <a:cubicBezTo>
                    <a:pt x="48150" y="31181"/>
                    <a:pt x="49159" y="30086"/>
                    <a:pt x="50168" y="29245"/>
                  </a:cubicBezTo>
                  <a:lnTo>
                    <a:pt x="57049" y="25028"/>
                  </a:lnTo>
                  <a:cubicBezTo>
                    <a:pt x="57285" y="24871"/>
                    <a:pt x="57493" y="24797"/>
                    <a:pt x="57673" y="24797"/>
                  </a:cubicBezTo>
                  <a:cubicBezTo>
                    <a:pt x="58002" y="24797"/>
                    <a:pt x="58238" y="25042"/>
                    <a:pt x="58381" y="25472"/>
                  </a:cubicBezTo>
                  <a:cubicBezTo>
                    <a:pt x="58825" y="26138"/>
                    <a:pt x="59269" y="27026"/>
                    <a:pt x="58381" y="27470"/>
                  </a:cubicBezTo>
                  <a:cubicBezTo>
                    <a:pt x="57049" y="28580"/>
                    <a:pt x="55495" y="29245"/>
                    <a:pt x="54163" y="30355"/>
                  </a:cubicBezTo>
                  <a:cubicBezTo>
                    <a:pt x="51944" y="31465"/>
                    <a:pt x="49724" y="32797"/>
                    <a:pt x="47726" y="34129"/>
                  </a:cubicBezTo>
                  <a:cubicBezTo>
                    <a:pt x="47060" y="34573"/>
                    <a:pt x="46838" y="35683"/>
                    <a:pt x="47504" y="36127"/>
                  </a:cubicBezTo>
                  <a:cubicBezTo>
                    <a:pt x="47948" y="36571"/>
                    <a:pt x="48392" y="36793"/>
                    <a:pt x="49058" y="36793"/>
                  </a:cubicBezTo>
                  <a:cubicBezTo>
                    <a:pt x="50168" y="36127"/>
                    <a:pt x="51500" y="35683"/>
                    <a:pt x="52609" y="35017"/>
                  </a:cubicBezTo>
                  <a:cubicBezTo>
                    <a:pt x="55051" y="33685"/>
                    <a:pt x="57271" y="32353"/>
                    <a:pt x="59713" y="31021"/>
                  </a:cubicBezTo>
                  <a:cubicBezTo>
                    <a:pt x="60009" y="30873"/>
                    <a:pt x="60329" y="30799"/>
                    <a:pt x="60642" y="30799"/>
                  </a:cubicBezTo>
                  <a:cubicBezTo>
                    <a:pt x="61267" y="30799"/>
                    <a:pt x="61859" y="31095"/>
                    <a:pt x="62155" y="31687"/>
                  </a:cubicBezTo>
                  <a:cubicBezTo>
                    <a:pt x="62599" y="32353"/>
                    <a:pt x="63043" y="33241"/>
                    <a:pt x="62377" y="33685"/>
                  </a:cubicBezTo>
                  <a:cubicBezTo>
                    <a:pt x="61267" y="34795"/>
                    <a:pt x="59935" y="35683"/>
                    <a:pt x="58603" y="36571"/>
                  </a:cubicBezTo>
                  <a:cubicBezTo>
                    <a:pt x="53275" y="39901"/>
                    <a:pt x="47726" y="43008"/>
                    <a:pt x="42176" y="46338"/>
                  </a:cubicBezTo>
                  <a:cubicBezTo>
                    <a:pt x="41066" y="47226"/>
                    <a:pt x="39957" y="47892"/>
                    <a:pt x="39069" y="48780"/>
                  </a:cubicBezTo>
                  <a:cubicBezTo>
                    <a:pt x="38625" y="49224"/>
                    <a:pt x="38625" y="49890"/>
                    <a:pt x="39069" y="50334"/>
                  </a:cubicBezTo>
                  <a:cubicBezTo>
                    <a:pt x="39250" y="50696"/>
                    <a:pt x="39579" y="51059"/>
                    <a:pt x="40056" y="51059"/>
                  </a:cubicBezTo>
                  <a:cubicBezTo>
                    <a:pt x="40164" y="51059"/>
                    <a:pt x="40278" y="51040"/>
                    <a:pt x="40401" y="51000"/>
                  </a:cubicBezTo>
                  <a:cubicBezTo>
                    <a:pt x="41510" y="50556"/>
                    <a:pt x="42620" y="50112"/>
                    <a:pt x="43508" y="49668"/>
                  </a:cubicBezTo>
                  <a:cubicBezTo>
                    <a:pt x="48836" y="46560"/>
                    <a:pt x="54163" y="43230"/>
                    <a:pt x="59269" y="40123"/>
                  </a:cubicBezTo>
                  <a:cubicBezTo>
                    <a:pt x="60601" y="39235"/>
                    <a:pt x="61933" y="38347"/>
                    <a:pt x="63265" y="37681"/>
                  </a:cubicBezTo>
                  <a:cubicBezTo>
                    <a:pt x="63672" y="37355"/>
                    <a:pt x="64109" y="37208"/>
                    <a:pt x="64532" y="37208"/>
                  </a:cubicBezTo>
                  <a:cubicBezTo>
                    <a:pt x="65262" y="37208"/>
                    <a:pt x="65951" y="37644"/>
                    <a:pt x="66372" y="38347"/>
                  </a:cubicBezTo>
                  <a:cubicBezTo>
                    <a:pt x="67482" y="39679"/>
                    <a:pt x="68370" y="41454"/>
                    <a:pt x="68592" y="43452"/>
                  </a:cubicBezTo>
                  <a:lnTo>
                    <a:pt x="68592" y="43008"/>
                  </a:lnTo>
                  <a:cubicBezTo>
                    <a:pt x="69924" y="45006"/>
                    <a:pt x="70146" y="45672"/>
                    <a:pt x="69036" y="46338"/>
                  </a:cubicBezTo>
                  <a:cubicBezTo>
                    <a:pt x="66372" y="48114"/>
                    <a:pt x="63708" y="49668"/>
                    <a:pt x="61267" y="51444"/>
                  </a:cubicBezTo>
                  <a:cubicBezTo>
                    <a:pt x="59269" y="52775"/>
                    <a:pt x="58603" y="54329"/>
                    <a:pt x="59491" y="54995"/>
                  </a:cubicBezTo>
                  <a:cubicBezTo>
                    <a:pt x="59858" y="55301"/>
                    <a:pt x="60208" y="55422"/>
                    <a:pt x="60546" y="55422"/>
                  </a:cubicBezTo>
                  <a:cubicBezTo>
                    <a:pt x="61435" y="55422"/>
                    <a:pt x="62239" y="54590"/>
                    <a:pt x="63043" y="54107"/>
                  </a:cubicBezTo>
                  <a:cubicBezTo>
                    <a:pt x="65262" y="52775"/>
                    <a:pt x="67704" y="51222"/>
                    <a:pt x="69924" y="49890"/>
                  </a:cubicBezTo>
                  <a:cubicBezTo>
                    <a:pt x="70590" y="49668"/>
                    <a:pt x="71256" y="49446"/>
                    <a:pt x="72144" y="49224"/>
                  </a:cubicBezTo>
                  <a:cubicBezTo>
                    <a:pt x="72144" y="49224"/>
                    <a:pt x="72144" y="49224"/>
                    <a:pt x="72588" y="49668"/>
                  </a:cubicBezTo>
                  <a:cubicBezTo>
                    <a:pt x="72810" y="49890"/>
                    <a:pt x="72810" y="50556"/>
                    <a:pt x="72810" y="50556"/>
                  </a:cubicBezTo>
                  <a:cubicBezTo>
                    <a:pt x="72144" y="51444"/>
                    <a:pt x="71478" y="52110"/>
                    <a:pt x="70812" y="52553"/>
                  </a:cubicBezTo>
                  <a:cubicBezTo>
                    <a:pt x="68592" y="54107"/>
                    <a:pt x="66150" y="55439"/>
                    <a:pt x="63930" y="56993"/>
                  </a:cubicBezTo>
                  <a:cubicBezTo>
                    <a:pt x="63265" y="57437"/>
                    <a:pt x="62821" y="57881"/>
                    <a:pt x="62155" y="58547"/>
                  </a:cubicBezTo>
                  <a:cubicBezTo>
                    <a:pt x="61711" y="58991"/>
                    <a:pt x="61711" y="60101"/>
                    <a:pt x="62377" y="60545"/>
                  </a:cubicBezTo>
                  <a:cubicBezTo>
                    <a:pt x="62691" y="60702"/>
                    <a:pt x="63115" y="60859"/>
                    <a:pt x="63494" y="60859"/>
                  </a:cubicBezTo>
                  <a:cubicBezTo>
                    <a:pt x="63651" y="60859"/>
                    <a:pt x="63800" y="60832"/>
                    <a:pt x="63930" y="60767"/>
                  </a:cubicBezTo>
                  <a:cubicBezTo>
                    <a:pt x="66372" y="59213"/>
                    <a:pt x="68814" y="57659"/>
                    <a:pt x="71256" y="56105"/>
                  </a:cubicBezTo>
                  <a:cubicBezTo>
                    <a:pt x="72810" y="55439"/>
                    <a:pt x="73920" y="54773"/>
                    <a:pt x="75473" y="53885"/>
                  </a:cubicBezTo>
                  <a:cubicBezTo>
                    <a:pt x="75917" y="54773"/>
                    <a:pt x="76583" y="55217"/>
                    <a:pt x="76805" y="55883"/>
                  </a:cubicBezTo>
                  <a:cubicBezTo>
                    <a:pt x="77693" y="56771"/>
                    <a:pt x="77249" y="58325"/>
                    <a:pt x="76139" y="58769"/>
                  </a:cubicBezTo>
                  <a:cubicBezTo>
                    <a:pt x="70590" y="61655"/>
                    <a:pt x="65262" y="64540"/>
                    <a:pt x="59935" y="67648"/>
                  </a:cubicBezTo>
                  <a:cubicBezTo>
                    <a:pt x="58381" y="68092"/>
                    <a:pt x="57049" y="69202"/>
                    <a:pt x="56161" y="70312"/>
                  </a:cubicBezTo>
                  <a:cubicBezTo>
                    <a:pt x="55717" y="70756"/>
                    <a:pt x="55717" y="71422"/>
                    <a:pt x="56161" y="71866"/>
                  </a:cubicBezTo>
                  <a:cubicBezTo>
                    <a:pt x="56324" y="72191"/>
                    <a:pt x="56724" y="72397"/>
                    <a:pt x="57188" y="72397"/>
                  </a:cubicBezTo>
                  <a:cubicBezTo>
                    <a:pt x="57358" y="72397"/>
                    <a:pt x="57537" y="72369"/>
                    <a:pt x="57715" y="72310"/>
                  </a:cubicBezTo>
                  <a:cubicBezTo>
                    <a:pt x="58603" y="71866"/>
                    <a:pt x="59713" y="71422"/>
                    <a:pt x="60823" y="70978"/>
                  </a:cubicBezTo>
                  <a:cubicBezTo>
                    <a:pt x="65928" y="68092"/>
                    <a:pt x="71256" y="65206"/>
                    <a:pt x="76583" y="62321"/>
                  </a:cubicBezTo>
                  <a:cubicBezTo>
                    <a:pt x="77483" y="61821"/>
                    <a:pt x="78293" y="61591"/>
                    <a:pt x="78952" y="61591"/>
                  </a:cubicBezTo>
                  <a:cubicBezTo>
                    <a:pt x="79756" y="61591"/>
                    <a:pt x="80335" y="61933"/>
                    <a:pt x="80579" y="62543"/>
                  </a:cubicBezTo>
                  <a:cubicBezTo>
                    <a:pt x="81245" y="64318"/>
                    <a:pt x="79469" y="64762"/>
                    <a:pt x="78359" y="65428"/>
                  </a:cubicBezTo>
                  <a:cubicBezTo>
                    <a:pt x="76805" y="66538"/>
                    <a:pt x="75029" y="67426"/>
                    <a:pt x="73476" y="68536"/>
                  </a:cubicBezTo>
                  <a:cubicBezTo>
                    <a:pt x="72588" y="68980"/>
                    <a:pt x="71922" y="69646"/>
                    <a:pt x="71256" y="70312"/>
                  </a:cubicBezTo>
                  <a:cubicBezTo>
                    <a:pt x="70812" y="70756"/>
                    <a:pt x="70146" y="71644"/>
                    <a:pt x="71034" y="72310"/>
                  </a:cubicBezTo>
                  <a:cubicBezTo>
                    <a:pt x="71278" y="72676"/>
                    <a:pt x="71657" y="72841"/>
                    <a:pt x="72060" y="72841"/>
                  </a:cubicBezTo>
                  <a:cubicBezTo>
                    <a:pt x="72388" y="72841"/>
                    <a:pt x="72732" y="72731"/>
                    <a:pt x="73032" y="72532"/>
                  </a:cubicBezTo>
                  <a:cubicBezTo>
                    <a:pt x="74807" y="71866"/>
                    <a:pt x="76361" y="70756"/>
                    <a:pt x="78137" y="69868"/>
                  </a:cubicBezTo>
                  <a:cubicBezTo>
                    <a:pt x="78803" y="69202"/>
                    <a:pt x="79913" y="68758"/>
                    <a:pt x="80579" y="68314"/>
                  </a:cubicBezTo>
                  <a:cubicBezTo>
                    <a:pt x="81185" y="68011"/>
                    <a:pt x="81688" y="67293"/>
                    <a:pt x="82229" y="67293"/>
                  </a:cubicBezTo>
                  <a:cubicBezTo>
                    <a:pt x="82480" y="67293"/>
                    <a:pt x="82739" y="67448"/>
                    <a:pt x="83021" y="67870"/>
                  </a:cubicBezTo>
                  <a:cubicBezTo>
                    <a:pt x="83909" y="69202"/>
                    <a:pt x="82355" y="69646"/>
                    <a:pt x="81467" y="70312"/>
                  </a:cubicBezTo>
                  <a:lnTo>
                    <a:pt x="75029" y="74308"/>
                  </a:lnTo>
                  <a:cubicBezTo>
                    <a:pt x="74364" y="74752"/>
                    <a:pt x="73920" y="75196"/>
                    <a:pt x="73254" y="75861"/>
                  </a:cubicBezTo>
                  <a:cubicBezTo>
                    <a:pt x="73032" y="76305"/>
                    <a:pt x="72810" y="76749"/>
                    <a:pt x="73032" y="77415"/>
                  </a:cubicBezTo>
                  <a:cubicBezTo>
                    <a:pt x="73192" y="77895"/>
                    <a:pt x="73698" y="78260"/>
                    <a:pt x="74217" y="78260"/>
                  </a:cubicBezTo>
                  <a:cubicBezTo>
                    <a:pt x="74418" y="78260"/>
                    <a:pt x="74622" y="78205"/>
                    <a:pt x="74807" y="78081"/>
                  </a:cubicBezTo>
                  <a:cubicBezTo>
                    <a:pt x="76361" y="77415"/>
                    <a:pt x="77915" y="76527"/>
                    <a:pt x="79469" y="75640"/>
                  </a:cubicBezTo>
                  <a:cubicBezTo>
                    <a:pt x="81467" y="74308"/>
                    <a:pt x="83243" y="73198"/>
                    <a:pt x="85463" y="72088"/>
                  </a:cubicBezTo>
                  <a:cubicBezTo>
                    <a:pt x="85685" y="72088"/>
                    <a:pt x="86572" y="72532"/>
                    <a:pt x="86794" y="72976"/>
                  </a:cubicBezTo>
                  <a:cubicBezTo>
                    <a:pt x="87016" y="73420"/>
                    <a:pt x="86794" y="74308"/>
                    <a:pt x="86572" y="74530"/>
                  </a:cubicBezTo>
                  <a:cubicBezTo>
                    <a:pt x="84797" y="75640"/>
                    <a:pt x="82799" y="76527"/>
                    <a:pt x="81467" y="77415"/>
                  </a:cubicBezTo>
                  <a:cubicBezTo>
                    <a:pt x="80135" y="78303"/>
                    <a:pt x="78359" y="78747"/>
                    <a:pt x="77249" y="80301"/>
                  </a:cubicBezTo>
                  <a:cubicBezTo>
                    <a:pt x="76805" y="80745"/>
                    <a:pt x="76805" y="81411"/>
                    <a:pt x="77249" y="81855"/>
                  </a:cubicBezTo>
                  <a:cubicBezTo>
                    <a:pt x="77416" y="82354"/>
                    <a:pt x="77832" y="82604"/>
                    <a:pt x="78311" y="82604"/>
                  </a:cubicBezTo>
                  <a:cubicBezTo>
                    <a:pt x="78470" y="82604"/>
                    <a:pt x="78637" y="82576"/>
                    <a:pt x="78803" y="82521"/>
                  </a:cubicBezTo>
                  <a:cubicBezTo>
                    <a:pt x="80135" y="81855"/>
                    <a:pt x="81467" y="81189"/>
                    <a:pt x="82799" y="80523"/>
                  </a:cubicBezTo>
                  <a:cubicBezTo>
                    <a:pt x="84797" y="79413"/>
                    <a:pt x="86572" y="78525"/>
                    <a:pt x="88570" y="77637"/>
                  </a:cubicBezTo>
                  <a:cubicBezTo>
                    <a:pt x="88736" y="77554"/>
                    <a:pt x="88895" y="77518"/>
                    <a:pt x="89044" y="77518"/>
                  </a:cubicBezTo>
                  <a:cubicBezTo>
                    <a:pt x="89692" y="77518"/>
                    <a:pt x="90166" y="78206"/>
                    <a:pt x="90346" y="78747"/>
                  </a:cubicBezTo>
                  <a:cubicBezTo>
                    <a:pt x="90568" y="79413"/>
                    <a:pt x="90346" y="79857"/>
                    <a:pt x="89902" y="80301"/>
                  </a:cubicBezTo>
                  <a:cubicBezTo>
                    <a:pt x="86794" y="82299"/>
                    <a:pt x="83465" y="84075"/>
                    <a:pt x="80579" y="85851"/>
                  </a:cubicBezTo>
                  <a:cubicBezTo>
                    <a:pt x="77471" y="87626"/>
                    <a:pt x="74586" y="89402"/>
                    <a:pt x="71478" y="91178"/>
                  </a:cubicBezTo>
                  <a:cubicBezTo>
                    <a:pt x="70812" y="91622"/>
                    <a:pt x="70590" y="92510"/>
                    <a:pt x="71034" y="93176"/>
                  </a:cubicBezTo>
                  <a:cubicBezTo>
                    <a:pt x="71330" y="93768"/>
                    <a:pt x="71823" y="94064"/>
                    <a:pt x="72316" y="94064"/>
                  </a:cubicBezTo>
                  <a:cubicBezTo>
                    <a:pt x="72563" y="94064"/>
                    <a:pt x="72810" y="93990"/>
                    <a:pt x="73032" y="93842"/>
                  </a:cubicBezTo>
                  <a:cubicBezTo>
                    <a:pt x="74142" y="93176"/>
                    <a:pt x="75473" y="92732"/>
                    <a:pt x="76583" y="91844"/>
                  </a:cubicBezTo>
                  <a:cubicBezTo>
                    <a:pt x="81245" y="89180"/>
                    <a:pt x="85906" y="86739"/>
                    <a:pt x="90568" y="83853"/>
                  </a:cubicBezTo>
                  <a:cubicBezTo>
                    <a:pt x="90958" y="83593"/>
                    <a:pt x="91424" y="83485"/>
                    <a:pt x="91878" y="83485"/>
                  </a:cubicBezTo>
                  <a:cubicBezTo>
                    <a:pt x="92198" y="83485"/>
                    <a:pt x="92512" y="83539"/>
                    <a:pt x="92788" y="83631"/>
                  </a:cubicBezTo>
                  <a:cubicBezTo>
                    <a:pt x="94342" y="84075"/>
                    <a:pt x="94786" y="86073"/>
                    <a:pt x="93676" y="87404"/>
                  </a:cubicBezTo>
                  <a:cubicBezTo>
                    <a:pt x="91900" y="88736"/>
                    <a:pt x="89902" y="90068"/>
                    <a:pt x="88126" y="91622"/>
                  </a:cubicBezTo>
                  <a:cubicBezTo>
                    <a:pt x="87460" y="92066"/>
                    <a:pt x="86794" y="92510"/>
                    <a:pt x="86350" y="93176"/>
                  </a:cubicBezTo>
                  <a:cubicBezTo>
                    <a:pt x="86128" y="93620"/>
                    <a:pt x="85906" y="94286"/>
                    <a:pt x="86128" y="94730"/>
                  </a:cubicBezTo>
                  <a:cubicBezTo>
                    <a:pt x="86298" y="95408"/>
                    <a:pt x="86856" y="95698"/>
                    <a:pt x="87407" y="95698"/>
                  </a:cubicBezTo>
                  <a:cubicBezTo>
                    <a:pt x="87578" y="95698"/>
                    <a:pt x="87747" y="95670"/>
                    <a:pt x="87904" y="95618"/>
                  </a:cubicBezTo>
                  <a:cubicBezTo>
                    <a:pt x="89236" y="94952"/>
                    <a:pt x="90346" y="94286"/>
                    <a:pt x="91456" y="93398"/>
                  </a:cubicBezTo>
                  <a:cubicBezTo>
                    <a:pt x="92566" y="92510"/>
                    <a:pt x="93898" y="91400"/>
                    <a:pt x="95230" y="90734"/>
                  </a:cubicBezTo>
                  <a:cubicBezTo>
                    <a:pt x="95467" y="90378"/>
                    <a:pt x="95832" y="90149"/>
                    <a:pt x="96222" y="90149"/>
                  </a:cubicBezTo>
                  <a:cubicBezTo>
                    <a:pt x="96560" y="90149"/>
                    <a:pt x="96918" y="90321"/>
                    <a:pt x="97227" y="90734"/>
                  </a:cubicBezTo>
                  <a:cubicBezTo>
                    <a:pt x="97671" y="91400"/>
                    <a:pt x="97227" y="92066"/>
                    <a:pt x="96562" y="92510"/>
                  </a:cubicBezTo>
                  <a:cubicBezTo>
                    <a:pt x="94342" y="93842"/>
                    <a:pt x="92122" y="94952"/>
                    <a:pt x="90124" y="96284"/>
                  </a:cubicBezTo>
                  <a:cubicBezTo>
                    <a:pt x="89458" y="96728"/>
                    <a:pt x="88792" y="97172"/>
                    <a:pt x="88348" y="97838"/>
                  </a:cubicBezTo>
                  <a:cubicBezTo>
                    <a:pt x="87904" y="98282"/>
                    <a:pt x="87904" y="98947"/>
                    <a:pt x="88348" y="99391"/>
                  </a:cubicBezTo>
                  <a:cubicBezTo>
                    <a:pt x="88511" y="99716"/>
                    <a:pt x="88911" y="99923"/>
                    <a:pt x="89375" y="99923"/>
                  </a:cubicBezTo>
                  <a:cubicBezTo>
                    <a:pt x="89545" y="99923"/>
                    <a:pt x="89724" y="99895"/>
                    <a:pt x="89902" y="99835"/>
                  </a:cubicBezTo>
                  <a:cubicBezTo>
                    <a:pt x="91012" y="99391"/>
                    <a:pt x="92344" y="98726"/>
                    <a:pt x="93454" y="98060"/>
                  </a:cubicBezTo>
                  <a:cubicBezTo>
                    <a:pt x="95230" y="97172"/>
                    <a:pt x="96784" y="96062"/>
                    <a:pt x="98559" y="95396"/>
                  </a:cubicBezTo>
                  <a:cubicBezTo>
                    <a:pt x="98689" y="95331"/>
                    <a:pt x="98800" y="95304"/>
                    <a:pt x="98903" y="95304"/>
                  </a:cubicBezTo>
                  <a:cubicBezTo>
                    <a:pt x="99152" y="95304"/>
                    <a:pt x="99355" y="95461"/>
                    <a:pt x="99669" y="95618"/>
                  </a:cubicBezTo>
                  <a:cubicBezTo>
                    <a:pt x="100113" y="95840"/>
                    <a:pt x="100113" y="96728"/>
                    <a:pt x="99669" y="96950"/>
                  </a:cubicBezTo>
                  <a:cubicBezTo>
                    <a:pt x="97449" y="98504"/>
                    <a:pt x="95230" y="99835"/>
                    <a:pt x="93232" y="101167"/>
                  </a:cubicBezTo>
                  <a:cubicBezTo>
                    <a:pt x="91456" y="102499"/>
                    <a:pt x="90568" y="104053"/>
                    <a:pt x="91456" y="104719"/>
                  </a:cubicBezTo>
                  <a:cubicBezTo>
                    <a:pt x="91932" y="105059"/>
                    <a:pt x="92345" y="105191"/>
                    <a:pt x="92722" y="105191"/>
                  </a:cubicBezTo>
                  <a:cubicBezTo>
                    <a:pt x="93575" y="105191"/>
                    <a:pt x="94238" y="104515"/>
                    <a:pt x="95008" y="104053"/>
                  </a:cubicBezTo>
                  <a:cubicBezTo>
                    <a:pt x="97227" y="102721"/>
                    <a:pt x="99447" y="101389"/>
                    <a:pt x="101667" y="100057"/>
                  </a:cubicBezTo>
                  <a:cubicBezTo>
                    <a:pt x="101853" y="99933"/>
                    <a:pt x="102056" y="99879"/>
                    <a:pt x="102258" y="99879"/>
                  </a:cubicBezTo>
                  <a:cubicBezTo>
                    <a:pt x="102777" y="99879"/>
                    <a:pt x="103283" y="100243"/>
                    <a:pt x="103443" y="100723"/>
                  </a:cubicBezTo>
                  <a:cubicBezTo>
                    <a:pt x="104109" y="101611"/>
                    <a:pt x="104997" y="102721"/>
                    <a:pt x="103887" y="103831"/>
                  </a:cubicBezTo>
                  <a:cubicBezTo>
                    <a:pt x="102999" y="104497"/>
                    <a:pt x="102333" y="104941"/>
                    <a:pt x="101445" y="105385"/>
                  </a:cubicBezTo>
                  <a:lnTo>
                    <a:pt x="86350" y="114264"/>
                  </a:lnTo>
                  <a:cubicBezTo>
                    <a:pt x="85463" y="114708"/>
                    <a:pt x="84575" y="115374"/>
                    <a:pt x="83687" y="116262"/>
                  </a:cubicBezTo>
                  <a:cubicBezTo>
                    <a:pt x="83465" y="116484"/>
                    <a:pt x="83465" y="117372"/>
                    <a:pt x="83687" y="117816"/>
                  </a:cubicBezTo>
                  <a:cubicBezTo>
                    <a:pt x="83868" y="118178"/>
                    <a:pt x="84197" y="118541"/>
                    <a:pt x="84674" y="118541"/>
                  </a:cubicBezTo>
                  <a:cubicBezTo>
                    <a:pt x="84782" y="118541"/>
                    <a:pt x="84896" y="118523"/>
                    <a:pt x="85019" y="118482"/>
                  </a:cubicBezTo>
                  <a:cubicBezTo>
                    <a:pt x="86350" y="118038"/>
                    <a:pt x="87460" y="117372"/>
                    <a:pt x="88570" y="116706"/>
                  </a:cubicBezTo>
                  <a:cubicBezTo>
                    <a:pt x="93454" y="114264"/>
                    <a:pt x="98115" y="111378"/>
                    <a:pt x="102777" y="108715"/>
                  </a:cubicBezTo>
                  <a:cubicBezTo>
                    <a:pt x="103665" y="108049"/>
                    <a:pt x="104775" y="107605"/>
                    <a:pt x="105663" y="107161"/>
                  </a:cubicBezTo>
                  <a:cubicBezTo>
                    <a:pt x="105907" y="107079"/>
                    <a:pt x="106122" y="107043"/>
                    <a:pt x="106312" y="107043"/>
                  </a:cubicBezTo>
                  <a:cubicBezTo>
                    <a:pt x="107158" y="107043"/>
                    <a:pt x="107520" y="107768"/>
                    <a:pt x="107883" y="108493"/>
                  </a:cubicBezTo>
                  <a:cubicBezTo>
                    <a:pt x="108326" y="109159"/>
                    <a:pt x="108105" y="110047"/>
                    <a:pt x="107217" y="110269"/>
                  </a:cubicBezTo>
                  <a:cubicBezTo>
                    <a:pt x="104997" y="111600"/>
                    <a:pt x="102777" y="112710"/>
                    <a:pt x="100557" y="114042"/>
                  </a:cubicBezTo>
                  <a:cubicBezTo>
                    <a:pt x="100113" y="114264"/>
                    <a:pt x="100113" y="114930"/>
                    <a:pt x="100335" y="115596"/>
                  </a:cubicBezTo>
                  <a:cubicBezTo>
                    <a:pt x="100557" y="116040"/>
                    <a:pt x="101223" y="116262"/>
                    <a:pt x="101667" y="116484"/>
                  </a:cubicBezTo>
                  <a:cubicBezTo>
                    <a:pt x="103665" y="116040"/>
                    <a:pt x="105441" y="115374"/>
                    <a:pt x="106995" y="114264"/>
                  </a:cubicBezTo>
                  <a:cubicBezTo>
                    <a:pt x="107984" y="113868"/>
                    <a:pt x="108798" y="113119"/>
                    <a:pt x="109907" y="113119"/>
                  </a:cubicBezTo>
                  <a:cubicBezTo>
                    <a:pt x="110041" y="113119"/>
                    <a:pt x="110180" y="113130"/>
                    <a:pt x="110324" y="113154"/>
                  </a:cubicBezTo>
                  <a:cubicBezTo>
                    <a:pt x="110324" y="113154"/>
                    <a:pt x="110546" y="113376"/>
                    <a:pt x="110768" y="113598"/>
                  </a:cubicBezTo>
                  <a:cubicBezTo>
                    <a:pt x="110768" y="113598"/>
                    <a:pt x="110768" y="113820"/>
                    <a:pt x="110768" y="114042"/>
                  </a:cubicBezTo>
                  <a:cubicBezTo>
                    <a:pt x="110324" y="114708"/>
                    <a:pt x="109880" y="115152"/>
                    <a:pt x="109214" y="115818"/>
                  </a:cubicBezTo>
                  <a:cubicBezTo>
                    <a:pt x="107439" y="116928"/>
                    <a:pt x="105663" y="118038"/>
                    <a:pt x="103887" y="119148"/>
                  </a:cubicBezTo>
                  <a:cubicBezTo>
                    <a:pt x="102999" y="119814"/>
                    <a:pt x="102555" y="120480"/>
                    <a:pt x="102777" y="121590"/>
                  </a:cubicBezTo>
                  <a:cubicBezTo>
                    <a:pt x="102902" y="122088"/>
                    <a:pt x="103236" y="122377"/>
                    <a:pt x="103820" y="122377"/>
                  </a:cubicBezTo>
                  <a:cubicBezTo>
                    <a:pt x="104276" y="122377"/>
                    <a:pt x="104884" y="122201"/>
                    <a:pt x="105663" y="121812"/>
                  </a:cubicBezTo>
                  <a:cubicBezTo>
                    <a:pt x="107439" y="120924"/>
                    <a:pt x="108992" y="119814"/>
                    <a:pt x="110546" y="118926"/>
                  </a:cubicBezTo>
                  <a:cubicBezTo>
                    <a:pt x="111212" y="118482"/>
                    <a:pt x="112100" y="118038"/>
                    <a:pt x="112766" y="117816"/>
                  </a:cubicBezTo>
                  <a:cubicBezTo>
                    <a:pt x="112848" y="117775"/>
                    <a:pt x="112929" y="117757"/>
                    <a:pt x="113011" y="117757"/>
                  </a:cubicBezTo>
                  <a:cubicBezTo>
                    <a:pt x="113373" y="117757"/>
                    <a:pt x="113735" y="118119"/>
                    <a:pt x="114098" y="118482"/>
                  </a:cubicBezTo>
                  <a:cubicBezTo>
                    <a:pt x="114542" y="118926"/>
                    <a:pt x="114542" y="119592"/>
                    <a:pt x="114098" y="120258"/>
                  </a:cubicBezTo>
                  <a:cubicBezTo>
                    <a:pt x="113210" y="120924"/>
                    <a:pt x="112322" y="121590"/>
                    <a:pt x="111434" y="122256"/>
                  </a:cubicBezTo>
                  <a:cubicBezTo>
                    <a:pt x="109880" y="123587"/>
                    <a:pt x="108105" y="124919"/>
                    <a:pt x="106551" y="126251"/>
                  </a:cubicBezTo>
                  <a:cubicBezTo>
                    <a:pt x="105885" y="126695"/>
                    <a:pt x="105885" y="127805"/>
                    <a:pt x="106329" y="128249"/>
                  </a:cubicBezTo>
                  <a:cubicBezTo>
                    <a:pt x="106615" y="128679"/>
                    <a:pt x="107087" y="128924"/>
                    <a:pt x="107565" y="128924"/>
                  </a:cubicBezTo>
                  <a:cubicBezTo>
                    <a:pt x="107827" y="128924"/>
                    <a:pt x="108091" y="128850"/>
                    <a:pt x="108326" y="128693"/>
                  </a:cubicBezTo>
                  <a:cubicBezTo>
                    <a:pt x="110102" y="127361"/>
                    <a:pt x="112100" y="126029"/>
                    <a:pt x="113876" y="124697"/>
                  </a:cubicBezTo>
                  <a:cubicBezTo>
                    <a:pt x="114542" y="124253"/>
                    <a:pt x="115208" y="123809"/>
                    <a:pt x="115874" y="123809"/>
                  </a:cubicBezTo>
                  <a:cubicBezTo>
                    <a:pt x="116540" y="123809"/>
                    <a:pt x="116984" y="124031"/>
                    <a:pt x="117428" y="124475"/>
                  </a:cubicBezTo>
                  <a:cubicBezTo>
                    <a:pt x="117650" y="124919"/>
                    <a:pt x="117650" y="125585"/>
                    <a:pt x="117428" y="126029"/>
                  </a:cubicBezTo>
                  <a:cubicBezTo>
                    <a:pt x="116984" y="127361"/>
                    <a:pt x="115874" y="127805"/>
                    <a:pt x="114986" y="128249"/>
                  </a:cubicBezTo>
                  <a:cubicBezTo>
                    <a:pt x="109214" y="131801"/>
                    <a:pt x="103221" y="135130"/>
                    <a:pt x="97449" y="138460"/>
                  </a:cubicBezTo>
                  <a:cubicBezTo>
                    <a:pt x="95896" y="139126"/>
                    <a:pt x="94342" y="140236"/>
                    <a:pt x="93454" y="141568"/>
                  </a:cubicBezTo>
                  <a:cubicBezTo>
                    <a:pt x="93010" y="142012"/>
                    <a:pt x="93010" y="142900"/>
                    <a:pt x="93454" y="143122"/>
                  </a:cubicBezTo>
                  <a:cubicBezTo>
                    <a:pt x="93676" y="143344"/>
                    <a:pt x="94120" y="143566"/>
                    <a:pt x="94342" y="143566"/>
                  </a:cubicBezTo>
                  <a:cubicBezTo>
                    <a:pt x="95230" y="143344"/>
                    <a:pt x="96118" y="143122"/>
                    <a:pt x="97006" y="142678"/>
                  </a:cubicBezTo>
                  <a:lnTo>
                    <a:pt x="114542" y="132467"/>
                  </a:lnTo>
                  <a:cubicBezTo>
                    <a:pt x="115652" y="131801"/>
                    <a:pt x="116984" y="130913"/>
                    <a:pt x="118094" y="130469"/>
                  </a:cubicBezTo>
                  <a:cubicBezTo>
                    <a:pt x="118826" y="130062"/>
                    <a:pt x="119410" y="129864"/>
                    <a:pt x="119910" y="129864"/>
                  </a:cubicBezTo>
                  <a:cubicBezTo>
                    <a:pt x="120773" y="129864"/>
                    <a:pt x="121386" y="130454"/>
                    <a:pt x="122089" y="131579"/>
                  </a:cubicBezTo>
                  <a:cubicBezTo>
                    <a:pt x="123199" y="133355"/>
                    <a:pt x="122977" y="134020"/>
                    <a:pt x="120979" y="135352"/>
                  </a:cubicBezTo>
                  <a:cubicBezTo>
                    <a:pt x="118982" y="136462"/>
                    <a:pt x="116762" y="137128"/>
                    <a:pt x="115208" y="139126"/>
                  </a:cubicBezTo>
                  <a:cubicBezTo>
                    <a:pt x="115208" y="139348"/>
                    <a:pt x="114986" y="140014"/>
                    <a:pt x="115208" y="140236"/>
                  </a:cubicBezTo>
                  <a:cubicBezTo>
                    <a:pt x="115430" y="140680"/>
                    <a:pt x="115874" y="140902"/>
                    <a:pt x="116540" y="140902"/>
                  </a:cubicBezTo>
                  <a:cubicBezTo>
                    <a:pt x="117872" y="140902"/>
                    <a:pt x="118982" y="140236"/>
                    <a:pt x="120091" y="139570"/>
                  </a:cubicBezTo>
                  <a:cubicBezTo>
                    <a:pt x="121423" y="138682"/>
                    <a:pt x="122977" y="138238"/>
                    <a:pt x="124309" y="137794"/>
                  </a:cubicBezTo>
                  <a:cubicBezTo>
                    <a:pt x="124504" y="137697"/>
                    <a:pt x="124688" y="137653"/>
                    <a:pt x="124859" y="137653"/>
                  </a:cubicBezTo>
                  <a:cubicBezTo>
                    <a:pt x="125468" y="137653"/>
                    <a:pt x="125912" y="138211"/>
                    <a:pt x="126085" y="138904"/>
                  </a:cubicBezTo>
                  <a:cubicBezTo>
                    <a:pt x="126751" y="139570"/>
                    <a:pt x="126529" y="140458"/>
                    <a:pt x="125863" y="140902"/>
                  </a:cubicBezTo>
                  <a:cubicBezTo>
                    <a:pt x="124309" y="141790"/>
                    <a:pt x="122755" y="142456"/>
                    <a:pt x="121201" y="143344"/>
                  </a:cubicBezTo>
                  <a:cubicBezTo>
                    <a:pt x="120313" y="143788"/>
                    <a:pt x="119647" y="144454"/>
                    <a:pt x="119204" y="145342"/>
                  </a:cubicBezTo>
                  <a:cubicBezTo>
                    <a:pt x="119204" y="145785"/>
                    <a:pt x="119204" y="146007"/>
                    <a:pt x="119426" y="146451"/>
                  </a:cubicBezTo>
                  <a:cubicBezTo>
                    <a:pt x="119647" y="146673"/>
                    <a:pt x="120091" y="146895"/>
                    <a:pt x="120313" y="146895"/>
                  </a:cubicBezTo>
                  <a:cubicBezTo>
                    <a:pt x="121201" y="146895"/>
                    <a:pt x="121867" y="146673"/>
                    <a:pt x="122533" y="146229"/>
                  </a:cubicBezTo>
                  <a:cubicBezTo>
                    <a:pt x="123865" y="145563"/>
                    <a:pt x="125197" y="144898"/>
                    <a:pt x="126751" y="144232"/>
                  </a:cubicBezTo>
                  <a:cubicBezTo>
                    <a:pt x="127181" y="143945"/>
                    <a:pt x="127703" y="143474"/>
                    <a:pt x="128139" y="143474"/>
                  </a:cubicBezTo>
                  <a:cubicBezTo>
                    <a:pt x="128378" y="143474"/>
                    <a:pt x="128591" y="143616"/>
                    <a:pt x="128749" y="144010"/>
                  </a:cubicBezTo>
                  <a:cubicBezTo>
                    <a:pt x="129415" y="145120"/>
                    <a:pt x="128083" y="145563"/>
                    <a:pt x="127417" y="146007"/>
                  </a:cubicBezTo>
                  <a:cubicBezTo>
                    <a:pt x="125641" y="146895"/>
                    <a:pt x="124087" y="147783"/>
                    <a:pt x="122311" y="148893"/>
                  </a:cubicBezTo>
                  <a:cubicBezTo>
                    <a:pt x="121645" y="149337"/>
                    <a:pt x="121201" y="149781"/>
                    <a:pt x="120757" y="150447"/>
                  </a:cubicBezTo>
                  <a:cubicBezTo>
                    <a:pt x="120757" y="150891"/>
                    <a:pt x="120757" y="151113"/>
                    <a:pt x="120757" y="151557"/>
                  </a:cubicBezTo>
                  <a:cubicBezTo>
                    <a:pt x="120979" y="151779"/>
                    <a:pt x="121423" y="152001"/>
                    <a:pt x="121645" y="152001"/>
                  </a:cubicBezTo>
                  <a:cubicBezTo>
                    <a:pt x="122755" y="152001"/>
                    <a:pt x="123643" y="151557"/>
                    <a:pt x="124531" y="151113"/>
                  </a:cubicBezTo>
                  <a:cubicBezTo>
                    <a:pt x="126307" y="150225"/>
                    <a:pt x="128305" y="149337"/>
                    <a:pt x="130081" y="148227"/>
                  </a:cubicBezTo>
                  <a:cubicBezTo>
                    <a:pt x="130303" y="148079"/>
                    <a:pt x="130549" y="148005"/>
                    <a:pt x="130796" y="148005"/>
                  </a:cubicBezTo>
                  <a:cubicBezTo>
                    <a:pt x="131289" y="148005"/>
                    <a:pt x="131782" y="148301"/>
                    <a:pt x="132078" y="148893"/>
                  </a:cubicBezTo>
                  <a:cubicBezTo>
                    <a:pt x="132078" y="149337"/>
                    <a:pt x="131856" y="150003"/>
                    <a:pt x="131412" y="150447"/>
                  </a:cubicBezTo>
                  <a:cubicBezTo>
                    <a:pt x="128749" y="152223"/>
                    <a:pt x="125863" y="153999"/>
                    <a:pt x="123199" y="155775"/>
                  </a:cubicBezTo>
                  <a:cubicBezTo>
                    <a:pt x="119426" y="157994"/>
                    <a:pt x="115430" y="159992"/>
                    <a:pt x="111656" y="162212"/>
                  </a:cubicBezTo>
                  <a:cubicBezTo>
                    <a:pt x="110768" y="162434"/>
                    <a:pt x="110102" y="162878"/>
                    <a:pt x="109658" y="163544"/>
                  </a:cubicBezTo>
                  <a:cubicBezTo>
                    <a:pt x="108770" y="163988"/>
                    <a:pt x="108326" y="165098"/>
                    <a:pt x="108770" y="165764"/>
                  </a:cubicBezTo>
                  <a:cubicBezTo>
                    <a:pt x="109016" y="166255"/>
                    <a:pt x="109397" y="166406"/>
                    <a:pt x="109801" y="166406"/>
                  </a:cubicBezTo>
                  <a:cubicBezTo>
                    <a:pt x="110128" y="166406"/>
                    <a:pt x="110470" y="166307"/>
                    <a:pt x="110768" y="166208"/>
                  </a:cubicBezTo>
                  <a:cubicBezTo>
                    <a:pt x="112100" y="165542"/>
                    <a:pt x="113210" y="165098"/>
                    <a:pt x="114542" y="164432"/>
                  </a:cubicBezTo>
                  <a:lnTo>
                    <a:pt x="133188" y="153999"/>
                  </a:lnTo>
                  <a:cubicBezTo>
                    <a:pt x="133632" y="153777"/>
                    <a:pt x="134076" y="153555"/>
                    <a:pt x="134298" y="153555"/>
                  </a:cubicBezTo>
                  <a:cubicBezTo>
                    <a:pt x="133632" y="155331"/>
                    <a:pt x="131856" y="155997"/>
                    <a:pt x="130525" y="157107"/>
                  </a:cubicBezTo>
                  <a:cubicBezTo>
                    <a:pt x="129415" y="157772"/>
                    <a:pt x="128527" y="158882"/>
                    <a:pt x="128083" y="159992"/>
                  </a:cubicBezTo>
                  <a:cubicBezTo>
                    <a:pt x="127861" y="160436"/>
                    <a:pt x="128083" y="160658"/>
                    <a:pt x="128083" y="161102"/>
                  </a:cubicBezTo>
                  <a:cubicBezTo>
                    <a:pt x="128527" y="161324"/>
                    <a:pt x="128749" y="161546"/>
                    <a:pt x="129193" y="161546"/>
                  </a:cubicBezTo>
                  <a:cubicBezTo>
                    <a:pt x="130303" y="161324"/>
                    <a:pt x="131412" y="160880"/>
                    <a:pt x="132300" y="160214"/>
                  </a:cubicBezTo>
                  <a:cubicBezTo>
                    <a:pt x="133410" y="159104"/>
                    <a:pt x="134742" y="158216"/>
                    <a:pt x="136074" y="157550"/>
                  </a:cubicBezTo>
                  <a:cubicBezTo>
                    <a:pt x="136231" y="157393"/>
                    <a:pt x="136416" y="157319"/>
                    <a:pt x="136600" y="157319"/>
                  </a:cubicBezTo>
                  <a:cubicBezTo>
                    <a:pt x="136934" y="157319"/>
                    <a:pt x="137263" y="157564"/>
                    <a:pt x="137406" y="157994"/>
                  </a:cubicBezTo>
                  <a:cubicBezTo>
                    <a:pt x="137850" y="158438"/>
                    <a:pt x="137850" y="159104"/>
                    <a:pt x="137406" y="159548"/>
                  </a:cubicBezTo>
                  <a:cubicBezTo>
                    <a:pt x="136962" y="159770"/>
                    <a:pt x="136518" y="160214"/>
                    <a:pt x="136074" y="160658"/>
                  </a:cubicBezTo>
                  <a:cubicBezTo>
                    <a:pt x="134964" y="161324"/>
                    <a:pt x="133410" y="162212"/>
                    <a:pt x="132522" y="162656"/>
                  </a:cubicBezTo>
                  <a:cubicBezTo>
                    <a:pt x="131634" y="163100"/>
                    <a:pt x="130968" y="163988"/>
                    <a:pt x="131634" y="164876"/>
                  </a:cubicBezTo>
                  <a:cubicBezTo>
                    <a:pt x="132111" y="165471"/>
                    <a:pt x="132587" y="165684"/>
                    <a:pt x="133064" y="165684"/>
                  </a:cubicBezTo>
                  <a:cubicBezTo>
                    <a:pt x="133475" y="165684"/>
                    <a:pt x="133887" y="165526"/>
                    <a:pt x="134298" y="165320"/>
                  </a:cubicBezTo>
                  <a:cubicBezTo>
                    <a:pt x="136074" y="164432"/>
                    <a:pt x="137628" y="163544"/>
                    <a:pt x="139404" y="162878"/>
                  </a:cubicBezTo>
                  <a:cubicBezTo>
                    <a:pt x="139522" y="162839"/>
                    <a:pt x="139633" y="162820"/>
                    <a:pt x="139737" y="162820"/>
                  </a:cubicBezTo>
                  <a:cubicBezTo>
                    <a:pt x="140220" y="162820"/>
                    <a:pt x="140553" y="163218"/>
                    <a:pt x="140736" y="163766"/>
                  </a:cubicBezTo>
                  <a:cubicBezTo>
                    <a:pt x="140958" y="163988"/>
                    <a:pt x="140736" y="164432"/>
                    <a:pt x="140514" y="164654"/>
                  </a:cubicBezTo>
                  <a:cubicBezTo>
                    <a:pt x="140070" y="165320"/>
                    <a:pt x="139404" y="165764"/>
                    <a:pt x="138738" y="166208"/>
                  </a:cubicBezTo>
                  <a:cubicBezTo>
                    <a:pt x="137406" y="166874"/>
                    <a:pt x="136074" y="167540"/>
                    <a:pt x="134742" y="168428"/>
                  </a:cubicBezTo>
                  <a:cubicBezTo>
                    <a:pt x="134076" y="168871"/>
                    <a:pt x="133632" y="169537"/>
                    <a:pt x="133188" y="170203"/>
                  </a:cubicBezTo>
                  <a:cubicBezTo>
                    <a:pt x="132966" y="170425"/>
                    <a:pt x="132966" y="170869"/>
                    <a:pt x="133188" y="171091"/>
                  </a:cubicBezTo>
                  <a:cubicBezTo>
                    <a:pt x="133410" y="171535"/>
                    <a:pt x="133854" y="171757"/>
                    <a:pt x="134076" y="171757"/>
                  </a:cubicBezTo>
                  <a:cubicBezTo>
                    <a:pt x="135186" y="171757"/>
                    <a:pt x="136074" y="171535"/>
                    <a:pt x="136962" y="170869"/>
                  </a:cubicBezTo>
                  <a:cubicBezTo>
                    <a:pt x="138516" y="169981"/>
                    <a:pt x="140292" y="169093"/>
                    <a:pt x="142067" y="168206"/>
                  </a:cubicBezTo>
                  <a:cubicBezTo>
                    <a:pt x="142311" y="168108"/>
                    <a:pt x="142533" y="168064"/>
                    <a:pt x="142738" y="168064"/>
                  </a:cubicBezTo>
                  <a:cubicBezTo>
                    <a:pt x="143469" y="168064"/>
                    <a:pt x="143989" y="168622"/>
                    <a:pt x="144509" y="169315"/>
                  </a:cubicBezTo>
                  <a:cubicBezTo>
                    <a:pt x="144953" y="170203"/>
                    <a:pt x="144731" y="171313"/>
                    <a:pt x="144065" y="171979"/>
                  </a:cubicBezTo>
                  <a:cubicBezTo>
                    <a:pt x="142955" y="172645"/>
                    <a:pt x="141846" y="173533"/>
                    <a:pt x="140514" y="174199"/>
                  </a:cubicBezTo>
                  <a:cubicBezTo>
                    <a:pt x="135852" y="176641"/>
                    <a:pt x="131190" y="179083"/>
                    <a:pt x="126751" y="181524"/>
                  </a:cubicBezTo>
                  <a:cubicBezTo>
                    <a:pt x="125419" y="182412"/>
                    <a:pt x="123865" y="182856"/>
                    <a:pt x="122977" y="184188"/>
                  </a:cubicBezTo>
                  <a:cubicBezTo>
                    <a:pt x="122755" y="184632"/>
                    <a:pt x="122755" y="185298"/>
                    <a:pt x="122977" y="185742"/>
                  </a:cubicBezTo>
                  <a:cubicBezTo>
                    <a:pt x="123144" y="186242"/>
                    <a:pt x="123560" y="186491"/>
                    <a:pt x="123945" y="186491"/>
                  </a:cubicBezTo>
                  <a:cubicBezTo>
                    <a:pt x="124073" y="186491"/>
                    <a:pt x="124198" y="186463"/>
                    <a:pt x="124309" y="186408"/>
                  </a:cubicBezTo>
                  <a:cubicBezTo>
                    <a:pt x="124975" y="186186"/>
                    <a:pt x="125863" y="185964"/>
                    <a:pt x="126529" y="185520"/>
                  </a:cubicBezTo>
                  <a:lnTo>
                    <a:pt x="144065" y="175975"/>
                  </a:lnTo>
                  <a:cubicBezTo>
                    <a:pt x="145094" y="175421"/>
                    <a:pt x="145925" y="175149"/>
                    <a:pt x="146619" y="175149"/>
                  </a:cubicBezTo>
                  <a:cubicBezTo>
                    <a:pt x="147872" y="175149"/>
                    <a:pt x="148678" y="176036"/>
                    <a:pt x="149393" y="177751"/>
                  </a:cubicBezTo>
                  <a:cubicBezTo>
                    <a:pt x="149615" y="178417"/>
                    <a:pt x="149393" y="179305"/>
                    <a:pt x="148727" y="179749"/>
                  </a:cubicBezTo>
                  <a:cubicBezTo>
                    <a:pt x="138516" y="185298"/>
                    <a:pt x="129637" y="192845"/>
                    <a:pt x="119204" y="198173"/>
                  </a:cubicBezTo>
                  <a:cubicBezTo>
                    <a:pt x="116692" y="199332"/>
                    <a:pt x="115357" y="200113"/>
                    <a:pt x="114340" y="200113"/>
                  </a:cubicBezTo>
                  <a:cubicBezTo>
                    <a:pt x="113020" y="200113"/>
                    <a:pt x="112234" y="198798"/>
                    <a:pt x="110102" y="195287"/>
                  </a:cubicBezTo>
                  <a:cubicBezTo>
                    <a:pt x="89458" y="162212"/>
                    <a:pt x="68814" y="129137"/>
                    <a:pt x="48170" y="96284"/>
                  </a:cubicBezTo>
                  <a:cubicBezTo>
                    <a:pt x="34629" y="74530"/>
                    <a:pt x="20866" y="52775"/>
                    <a:pt x="7325" y="31021"/>
                  </a:cubicBezTo>
                  <a:cubicBezTo>
                    <a:pt x="6438" y="29911"/>
                    <a:pt x="5994" y="28802"/>
                    <a:pt x="5994" y="27470"/>
                  </a:cubicBezTo>
                  <a:lnTo>
                    <a:pt x="5994" y="27470"/>
                  </a:lnTo>
                  <a:cubicBezTo>
                    <a:pt x="7769" y="28802"/>
                    <a:pt x="9323" y="30577"/>
                    <a:pt x="9989" y="32797"/>
                  </a:cubicBezTo>
                  <a:cubicBezTo>
                    <a:pt x="10386" y="33591"/>
                    <a:pt x="11139" y="34386"/>
                    <a:pt x="11928" y="34386"/>
                  </a:cubicBezTo>
                  <a:cubicBezTo>
                    <a:pt x="12022" y="34386"/>
                    <a:pt x="12115" y="34374"/>
                    <a:pt x="12209" y="34351"/>
                  </a:cubicBezTo>
                  <a:cubicBezTo>
                    <a:pt x="13097" y="34129"/>
                    <a:pt x="13541" y="32797"/>
                    <a:pt x="13097" y="31465"/>
                  </a:cubicBezTo>
                  <a:cubicBezTo>
                    <a:pt x="12209" y="29689"/>
                    <a:pt x="11321" y="28358"/>
                    <a:pt x="10211" y="27026"/>
                  </a:cubicBezTo>
                  <a:cubicBezTo>
                    <a:pt x="9323" y="25694"/>
                    <a:pt x="9545" y="24806"/>
                    <a:pt x="10877" y="24140"/>
                  </a:cubicBezTo>
                  <a:cubicBezTo>
                    <a:pt x="13319" y="22364"/>
                    <a:pt x="15983" y="20810"/>
                    <a:pt x="18646" y="19256"/>
                  </a:cubicBezTo>
                  <a:lnTo>
                    <a:pt x="40845" y="5494"/>
                  </a:lnTo>
                  <a:cubicBezTo>
                    <a:pt x="41732" y="4828"/>
                    <a:pt x="42842" y="4384"/>
                    <a:pt x="43730" y="3940"/>
                  </a:cubicBezTo>
                  <a:cubicBezTo>
                    <a:pt x="43966" y="3782"/>
                    <a:pt x="44230" y="3709"/>
                    <a:pt x="44492" y="3709"/>
                  </a:cubicBezTo>
                  <a:close/>
                  <a:moveTo>
                    <a:pt x="44598" y="1"/>
                  </a:moveTo>
                  <a:cubicBezTo>
                    <a:pt x="43915" y="1"/>
                    <a:pt x="43233" y="125"/>
                    <a:pt x="42620" y="388"/>
                  </a:cubicBezTo>
                  <a:cubicBezTo>
                    <a:pt x="41510" y="1054"/>
                    <a:pt x="40401" y="1720"/>
                    <a:pt x="39291" y="2608"/>
                  </a:cubicBezTo>
                  <a:lnTo>
                    <a:pt x="7104" y="22142"/>
                  </a:lnTo>
                  <a:cubicBezTo>
                    <a:pt x="444" y="26360"/>
                    <a:pt x="0" y="25694"/>
                    <a:pt x="4662" y="33019"/>
                  </a:cubicBezTo>
                  <a:lnTo>
                    <a:pt x="51056" y="107161"/>
                  </a:lnTo>
                  <a:cubicBezTo>
                    <a:pt x="67482" y="133577"/>
                    <a:pt x="83909" y="159992"/>
                    <a:pt x="100335" y="186186"/>
                  </a:cubicBezTo>
                  <a:cubicBezTo>
                    <a:pt x="103443" y="191070"/>
                    <a:pt x="106551" y="196175"/>
                    <a:pt x="109436" y="201059"/>
                  </a:cubicBezTo>
                  <a:cubicBezTo>
                    <a:pt x="110102" y="202169"/>
                    <a:pt x="109658" y="203944"/>
                    <a:pt x="111434" y="204388"/>
                  </a:cubicBezTo>
                  <a:cubicBezTo>
                    <a:pt x="111767" y="204444"/>
                    <a:pt x="112100" y="204472"/>
                    <a:pt x="112433" y="204472"/>
                  </a:cubicBezTo>
                  <a:cubicBezTo>
                    <a:pt x="113432" y="204472"/>
                    <a:pt x="114431" y="204222"/>
                    <a:pt x="115430" y="203723"/>
                  </a:cubicBezTo>
                  <a:cubicBezTo>
                    <a:pt x="116318" y="203279"/>
                    <a:pt x="117428" y="202613"/>
                    <a:pt x="118538" y="202169"/>
                  </a:cubicBezTo>
                  <a:cubicBezTo>
                    <a:pt x="130081" y="196841"/>
                    <a:pt x="139848" y="188406"/>
                    <a:pt x="150947" y="182190"/>
                  </a:cubicBezTo>
                  <a:cubicBezTo>
                    <a:pt x="153610" y="180858"/>
                    <a:pt x="153832" y="178639"/>
                    <a:pt x="152279" y="175753"/>
                  </a:cubicBezTo>
                  <a:cubicBezTo>
                    <a:pt x="151835" y="174865"/>
                    <a:pt x="151391" y="174199"/>
                    <a:pt x="150725" y="173311"/>
                  </a:cubicBezTo>
                  <a:cubicBezTo>
                    <a:pt x="126307" y="132023"/>
                    <a:pt x="101667" y="90734"/>
                    <a:pt x="77027" y="49668"/>
                  </a:cubicBezTo>
                  <a:cubicBezTo>
                    <a:pt x="68148" y="34795"/>
                    <a:pt x="59491" y="19922"/>
                    <a:pt x="50612" y="5272"/>
                  </a:cubicBezTo>
                  <a:cubicBezTo>
                    <a:pt x="49946" y="3496"/>
                    <a:pt x="48836" y="2164"/>
                    <a:pt x="47504" y="832"/>
                  </a:cubicBezTo>
                  <a:cubicBezTo>
                    <a:pt x="46697" y="294"/>
                    <a:pt x="45647" y="1"/>
                    <a:pt x="44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3199550" y="1287450"/>
              <a:ext cx="321900" cy="224000"/>
            </a:xfrm>
            <a:custGeom>
              <a:avLst/>
              <a:gdLst/>
              <a:ahLst/>
              <a:cxnLst/>
              <a:rect l="l" t="t" r="r" b="b"/>
              <a:pathLst>
                <a:path w="12876" h="8960" extrusionOk="0">
                  <a:moveTo>
                    <a:pt x="10782" y="0"/>
                  </a:moveTo>
                  <a:cubicBezTo>
                    <a:pt x="10537" y="0"/>
                    <a:pt x="10273" y="62"/>
                    <a:pt x="9989" y="203"/>
                  </a:cubicBezTo>
                  <a:cubicBezTo>
                    <a:pt x="6438" y="1757"/>
                    <a:pt x="3330" y="3977"/>
                    <a:pt x="444" y="6419"/>
                  </a:cubicBezTo>
                  <a:cubicBezTo>
                    <a:pt x="0" y="6863"/>
                    <a:pt x="0" y="7529"/>
                    <a:pt x="222" y="7973"/>
                  </a:cubicBezTo>
                  <a:cubicBezTo>
                    <a:pt x="370" y="8565"/>
                    <a:pt x="814" y="8959"/>
                    <a:pt x="1291" y="8959"/>
                  </a:cubicBezTo>
                  <a:cubicBezTo>
                    <a:pt x="1529" y="8959"/>
                    <a:pt x="1776" y="8861"/>
                    <a:pt x="1998" y="8639"/>
                  </a:cubicBezTo>
                  <a:cubicBezTo>
                    <a:pt x="5953" y="6881"/>
                    <a:pt x="9473" y="4253"/>
                    <a:pt x="12774" y="1401"/>
                  </a:cubicBezTo>
                  <a:lnTo>
                    <a:pt x="12774" y="1401"/>
                  </a:lnTo>
                  <a:cubicBezTo>
                    <a:pt x="12808" y="1446"/>
                    <a:pt x="12842" y="1491"/>
                    <a:pt x="12875" y="1535"/>
                  </a:cubicBezTo>
                  <a:lnTo>
                    <a:pt x="12875" y="1313"/>
                  </a:lnTo>
                  <a:cubicBezTo>
                    <a:pt x="12841" y="1343"/>
                    <a:pt x="12807" y="1372"/>
                    <a:pt x="12774" y="1401"/>
                  </a:cubicBezTo>
                  <a:lnTo>
                    <a:pt x="12774" y="1401"/>
                  </a:lnTo>
                  <a:cubicBezTo>
                    <a:pt x="12266" y="734"/>
                    <a:pt x="11632" y="0"/>
                    <a:pt x="10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 flipH="1">
            <a:off x="7670" y="286494"/>
            <a:ext cx="9033265" cy="4898552"/>
            <a:chOff x="-3" y="286494"/>
            <a:chExt cx="9033265" cy="4898552"/>
          </a:xfrm>
        </p:grpSpPr>
        <p:grpSp>
          <p:nvGrpSpPr>
            <p:cNvPr id="1094" name="Google Shape;1094;p38"/>
            <p:cNvGrpSpPr/>
            <p:nvPr/>
          </p:nvGrpSpPr>
          <p:grpSpPr>
            <a:xfrm flipH="1">
              <a:off x="-3" y="514256"/>
              <a:ext cx="8750583" cy="4670789"/>
              <a:chOff x="510447" y="542881"/>
              <a:chExt cx="8750583" cy="4670789"/>
            </a:xfrm>
          </p:grpSpPr>
          <p:sp>
            <p:nvSpPr>
              <p:cNvPr id="1095" name="Google Shape;1095;p38"/>
              <p:cNvSpPr/>
              <p:nvPr/>
            </p:nvSpPr>
            <p:spPr>
              <a:xfrm>
                <a:off x="1963565" y="1326569"/>
                <a:ext cx="421554" cy="449468"/>
              </a:xfrm>
              <a:custGeom>
                <a:avLst/>
                <a:gdLst/>
                <a:ahLst/>
                <a:cxnLst/>
                <a:rect l="l" t="t" r="r" b="b"/>
                <a:pathLst>
                  <a:path w="22895" h="24411" extrusionOk="0">
                    <a:moveTo>
                      <a:pt x="9481" y="1"/>
                    </a:moveTo>
                    <a:cubicBezTo>
                      <a:pt x="5299" y="1"/>
                      <a:pt x="1572" y="3090"/>
                      <a:pt x="935" y="7338"/>
                    </a:cubicBezTo>
                    <a:cubicBezTo>
                      <a:pt x="702" y="8272"/>
                      <a:pt x="702" y="9206"/>
                      <a:pt x="702" y="10141"/>
                    </a:cubicBezTo>
                    <a:cubicBezTo>
                      <a:pt x="1" y="13645"/>
                      <a:pt x="2337" y="16448"/>
                      <a:pt x="3505" y="19485"/>
                    </a:cubicBezTo>
                    <a:cubicBezTo>
                      <a:pt x="3739" y="20186"/>
                      <a:pt x="4206" y="20653"/>
                      <a:pt x="4907" y="20887"/>
                    </a:cubicBezTo>
                    <a:cubicBezTo>
                      <a:pt x="6776" y="21821"/>
                      <a:pt x="8411" y="22990"/>
                      <a:pt x="10513" y="23924"/>
                    </a:cubicBezTo>
                    <a:cubicBezTo>
                      <a:pt x="11258" y="24255"/>
                      <a:pt x="12062" y="24410"/>
                      <a:pt x="12872" y="24410"/>
                    </a:cubicBezTo>
                    <a:cubicBezTo>
                      <a:pt x="14349" y="24410"/>
                      <a:pt x="15848" y="23895"/>
                      <a:pt x="17054" y="22990"/>
                    </a:cubicBezTo>
                    <a:cubicBezTo>
                      <a:pt x="21026" y="20186"/>
                      <a:pt x="22895" y="15280"/>
                      <a:pt x="22194" y="10608"/>
                    </a:cubicBezTo>
                    <a:cubicBezTo>
                      <a:pt x="20792" y="5001"/>
                      <a:pt x="16354" y="1030"/>
                      <a:pt x="10747" y="96"/>
                    </a:cubicBezTo>
                    <a:cubicBezTo>
                      <a:pt x="10322" y="32"/>
                      <a:pt x="9899" y="1"/>
                      <a:pt x="9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5688197" y="542881"/>
                <a:ext cx="348420" cy="398888"/>
              </a:xfrm>
              <a:custGeom>
                <a:avLst/>
                <a:gdLst/>
                <a:ahLst/>
                <a:cxnLst/>
                <a:rect l="l" t="t" r="r" b="b"/>
                <a:pathLst>
                  <a:path w="18923" h="21664" extrusionOk="0">
                    <a:moveTo>
                      <a:pt x="8864" y="0"/>
                    </a:moveTo>
                    <a:cubicBezTo>
                      <a:pt x="7113" y="0"/>
                      <a:pt x="5369" y="591"/>
                      <a:pt x="3971" y="1735"/>
                    </a:cubicBezTo>
                    <a:cubicBezTo>
                      <a:pt x="1168" y="3837"/>
                      <a:pt x="0" y="7342"/>
                      <a:pt x="701" y="10846"/>
                    </a:cubicBezTo>
                    <a:cubicBezTo>
                      <a:pt x="2570" y="15518"/>
                      <a:pt x="6308" y="19256"/>
                      <a:pt x="10980" y="21125"/>
                    </a:cubicBezTo>
                    <a:cubicBezTo>
                      <a:pt x="11213" y="21358"/>
                      <a:pt x="11681" y="21592"/>
                      <a:pt x="12381" y="21592"/>
                    </a:cubicBezTo>
                    <a:cubicBezTo>
                      <a:pt x="12669" y="21640"/>
                      <a:pt x="12959" y="21663"/>
                      <a:pt x="13249" y="21663"/>
                    </a:cubicBezTo>
                    <a:cubicBezTo>
                      <a:pt x="15781" y="21663"/>
                      <a:pt x="18270" y="19879"/>
                      <a:pt x="18689" y="17153"/>
                    </a:cubicBezTo>
                    <a:cubicBezTo>
                      <a:pt x="18923" y="16452"/>
                      <a:pt x="18923" y="15518"/>
                      <a:pt x="18923" y="14817"/>
                    </a:cubicBezTo>
                    <a:cubicBezTo>
                      <a:pt x="18923" y="12014"/>
                      <a:pt x="18455" y="9444"/>
                      <a:pt x="17521" y="6641"/>
                    </a:cubicBezTo>
                    <a:cubicBezTo>
                      <a:pt x="16820" y="4305"/>
                      <a:pt x="15185" y="2436"/>
                      <a:pt x="13082" y="1268"/>
                    </a:cubicBezTo>
                    <a:cubicBezTo>
                      <a:pt x="11804" y="415"/>
                      <a:pt x="10331" y="0"/>
                      <a:pt x="8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7131662" y="2820659"/>
                <a:ext cx="313123" cy="313694"/>
              </a:xfrm>
              <a:custGeom>
                <a:avLst/>
                <a:gdLst/>
                <a:ahLst/>
                <a:cxnLst/>
                <a:rect l="l" t="t" r="r" b="b"/>
                <a:pathLst>
                  <a:path w="17006" h="17037" extrusionOk="0">
                    <a:moveTo>
                      <a:pt x="8277" y="1"/>
                    </a:moveTo>
                    <a:cubicBezTo>
                      <a:pt x="5775" y="1"/>
                      <a:pt x="3383" y="942"/>
                      <a:pt x="1636" y="2689"/>
                    </a:cubicBezTo>
                    <a:cubicBezTo>
                      <a:pt x="1169" y="3156"/>
                      <a:pt x="935" y="3623"/>
                      <a:pt x="935" y="4324"/>
                    </a:cubicBezTo>
                    <a:cubicBezTo>
                      <a:pt x="1" y="8062"/>
                      <a:pt x="1636" y="12033"/>
                      <a:pt x="4906" y="14136"/>
                    </a:cubicBezTo>
                    <a:cubicBezTo>
                      <a:pt x="6074" y="14836"/>
                      <a:pt x="7476" y="15771"/>
                      <a:pt x="9111" y="16472"/>
                    </a:cubicBezTo>
                    <a:cubicBezTo>
                      <a:pt x="9889" y="16860"/>
                      <a:pt x="10686" y="17037"/>
                      <a:pt x="11460" y="17037"/>
                    </a:cubicBezTo>
                    <a:cubicBezTo>
                      <a:pt x="14406" y="17037"/>
                      <a:pt x="17006" y="14478"/>
                      <a:pt x="16821" y="11332"/>
                    </a:cubicBezTo>
                    <a:cubicBezTo>
                      <a:pt x="16821" y="8996"/>
                      <a:pt x="16120" y="6894"/>
                      <a:pt x="14952" y="4791"/>
                    </a:cubicBezTo>
                    <a:cubicBezTo>
                      <a:pt x="14017" y="2689"/>
                      <a:pt x="11915" y="1053"/>
                      <a:pt x="9812" y="119"/>
                    </a:cubicBezTo>
                    <a:cubicBezTo>
                      <a:pt x="9299" y="40"/>
                      <a:pt x="8785" y="1"/>
                      <a:pt x="8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510447" y="1997982"/>
                <a:ext cx="253798" cy="274217"/>
              </a:xfrm>
              <a:custGeom>
                <a:avLst/>
                <a:gdLst/>
                <a:ahLst/>
                <a:cxnLst/>
                <a:rect l="l" t="t" r="r" b="b"/>
                <a:pathLst>
                  <a:path w="13784" h="14893" extrusionOk="0">
                    <a:moveTo>
                      <a:pt x="5840" y="1"/>
                    </a:moveTo>
                    <a:cubicBezTo>
                      <a:pt x="3504" y="1"/>
                      <a:pt x="1635" y="1402"/>
                      <a:pt x="935" y="3739"/>
                    </a:cubicBezTo>
                    <a:cubicBezTo>
                      <a:pt x="0" y="5607"/>
                      <a:pt x="935" y="8177"/>
                      <a:pt x="2803" y="9112"/>
                    </a:cubicBezTo>
                    <a:cubicBezTo>
                      <a:pt x="4205" y="10046"/>
                      <a:pt x="5607" y="11214"/>
                      <a:pt x="6541" y="12849"/>
                    </a:cubicBezTo>
                    <a:cubicBezTo>
                      <a:pt x="7008" y="13317"/>
                      <a:pt x="7476" y="13784"/>
                      <a:pt x="7943" y="14018"/>
                    </a:cubicBezTo>
                    <a:cubicBezTo>
                      <a:pt x="8650" y="14583"/>
                      <a:pt x="9529" y="14892"/>
                      <a:pt x="10423" y="14892"/>
                    </a:cubicBezTo>
                    <a:cubicBezTo>
                      <a:pt x="11006" y="14892"/>
                      <a:pt x="11595" y="14761"/>
                      <a:pt x="12148" y="14485"/>
                    </a:cubicBezTo>
                    <a:cubicBezTo>
                      <a:pt x="13316" y="13784"/>
                      <a:pt x="13783" y="12382"/>
                      <a:pt x="13783" y="11214"/>
                    </a:cubicBezTo>
                    <a:cubicBezTo>
                      <a:pt x="13550" y="9112"/>
                      <a:pt x="13082" y="7009"/>
                      <a:pt x="12615" y="4907"/>
                    </a:cubicBezTo>
                    <a:cubicBezTo>
                      <a:pt x="11681" y="2103"/>
                      <a:pt x="8877" y="1"/>
                      <a:pt x="58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 rot="-1427762" flipH="1">
                <a:off x="7966122" y="4310821"/>
                <a:ext cx="1207317" cy="688552"/>
              </a:xfrm>
              <a:custGeom>
                <a:avLst/>
                <a:gdLst/>
                <a:ahLst/>
                <a:cxnLst/>
                <a:rect l="l" t="t" r="r" b="b"/>
                <a:pathLst>
                  <a:path w="281986" h="160821" extrusionOk="0">
                    <a:moveTo>
                      <a:pt x="72461" y="1"/>
                    </a:moveTo>
                    <a:cubicBezTo>
                      <a:pt x="72020" y="1"/>
                      <a:pt x="71578" y="5"/>
                      <a:pt x="71136" y="12"/>
                    </a:cubicBezTo>
                    <a:cubicBezTo>
                      <a:pt x="64950" y="281"/>
                      <a:pt x="58764" y="1088"/>
                      <a:pt x="52848" y="2567"/>
                    </a:cubicBezTo>
                    <a:cubicBezTo>
                      <a:pt x="48141" y="3643"/>
                      <a:pt x="43704" y="5122"/>
                      <a:pt x="39401" y="7004"/>
                    </a:cubicBezTo>
                    <a:cubicBezTo>
                      <a:pt x="26223" y="13190"/>
                      <a:pt x="15599" y="23813"/>
                      <a:pt x="9683" y="36991"/>
                    </a:cubicBezTo>
                    <a:cubicBezTo>
                      <a:pt x="7800" y="41160"/>
                      <a:pt x="6186" y="45328"/>
                      <a:pt x="4842" y="49632"/>
                    </a:cubicBezTo>
                    <a:cubicBezTo>
                      <a:pt x="1" y="63751"/>
                      <a:pt x="135" y="79215"/>
                      <a:pt x="5111" y="93334"/>
                    </a:cubicBezTo>
                    <a:cubicBezTo>
                      <a:pt x="7531" y="100327"/>
                      <a:pt x="10489" y="107050"/>
                      <a:pt x="13986" y="113505"/>
                    </a:cubicBezTo>
                    <a:cubicBezTo>
                      <a:pt x="18289" y="121573"/>
                      <a:pt x="23937" y="128835"/>
                      <a:pt x="30795" y="135020"/>
                    </a:cubicBezTo>
                    <a:cubicBezTo>
                      <a:pt x="36173" y="139727"/>
                      <a:pt x="41956" y="144030"/>
                      <a:pt x="48007" y="148064"/>
                    </a:cubicBezTo>
                    <a:cubicBezTo>
                      <a:pt x="50158" y="149543"/>
                      <a:pt x="52579" y="150619"/>
                      <a:pt x="54999" y="151426"/>
                    </a:cubicBezTo>
                    <a:cubicBezTo>
                      <a:pt x="58361" y="152636"/>
                      <a:pt x="61723" y="153846"/>
                      <a:pt x="65085" y="155056"/>
                    </a:cubicBezTo>
                    <a:cubicBezTo>
                      <a:pt x="69119" y="156401"/>
                      <a:pt x="73287" y="157342"/>
                      <a:pt x="77590" y="157746"/>
                    </a:cubicBezTo>
                    <a:cubicBezTo>
                      <a:pt x="79876" y="157880"/>
                      <a:pt x="82162" y="158283"/>
                      <a:pt x="84448" y="159090"/>
                    </a:cubicBezTo>
                    <a:cubicBezTo>
                      <a:pt x="88022" y="160173"/>
                      <a:pt x="91771" y="160820"/>
                      <a:pt x="95483" y="160820"/>
                    </a:cubicBezTo>
                    <a:cubicBezTo>
                      <a:pt x="96380" y="160820"/>
                      <a:pt x="97275" y="160782"/>
                      <a:pt x="98164" y="160704"/>
                    </a:cubicBezTo>
                    <a:cubicBezTo>
                      <a:pt x="102333" y="160301"/>
                      <a:pt x="106367" y="159494"/>
                      <a:pt x="110267" y="158283"/>
                    </a:cubicBezTo>
                    <a:cubicBezTo>
                      <a:pt x="115645" y="156535"/>
                      <a:pt x="120890" y="154384"/>
                      <a:pt x="126269" y="152232"/>
                    </a:cubicBezTo>
                    <a:cubicBezTo>
                      <a:pt x="134202" y="148871"/>
                      <a:pt x="142405" y="146047"/>
                      <a:pt x="150877" y="143895"/>
                    </a:cubicBezTo>
                    <a:cubicBezTo>
                      <a:pt x="155960" y="142509"/>
                      <a:pt x="161176" y="141828"/>
                      <a:pt x="166397" y="141828"/>
                    </a:cubicBezTo>
                    <a:cubicBezTo>
                      <a:pt x="170292" y="141828"/>
                      <a:pt x="174191" y="142207"/>
                      <a:pt x="178040" y="142954"/>
                    </a:cubicBezTo>
                    <a:cubicBezTo>
                      <a:pt x="183822" y="144030"/>
                      <a:pt x="189739" y="145509"/>
                      <a:pt x="195387" y="147257"/>
                    </a:cubicBezTo>
                    <a:cubicBezTo>
                      <a:pt x="199824" y="148602"/>
                      <a:pt x="204127" y="149946"/>
                      <a:pt x="208565" y="151157"/>
                    </a:cubicBezTo>
                    <a:cubicBezTo>
                      <a:pt x="215617" y="153116"/>
                      <a:pt x="222812" y="154147"/>
                      <a:pt x="230098" y="154147"/>
                    </a:cubicBezTo>
                    <a:cubicBezTo>
                      <a:pt x="232815" y="154147"/>
                      <a:pt x="235544" y="154004"/>
                      <a:pt x="238283" y="153712"/>
                    </a:cubicBezTo>
                    <a:cubicBezTo>
                      <a:pt x="243930" y="153039"/>
                      <a:pt x="249578" y="151560"/>
                      <a:pt x="254823" y="149274"/>
                    </a:cubicBezTo>
                    <a:cubicBezTo>
                      <a:pt x="267463" y="143895"/>
                      <a:pt x="276741" y="133003"/>
                      <a:pt x="279969" y="119825"/>
                    </a:cubicBezTo>
                    <a:cubicBezTo>
                      <a:pt x="281448" y="114446"/>
                      <a:pt x="281986" y="108933"/>
                      <a:pt x="281986" y="103420"/>
                    </a:cubicBezTo>
                    <a:cubicBezTo>
                      <a:pt x="281986" y="100058"/>
                      <a:pt x="281717" y="96696"/>
                      <a:pt x="281044" y="93469"/>
                    </a:cubicBezTo>
                    <a:cubicBezTo>
                      <a:pt x="279700" y="86611"/>
                      <a:pt x="277145" y="80022"/>
                      <a:pt x="273245" y="74105"/>
                    </a:cubicBezTo>
                    <a:cubicBezTo>
                      <a:pt x="265984" y="62541"/>
                      <a:pt x="256974" y="52186"/>
                      <a:pt x="246485" y="43446"/>
                    </a:cubicBezTo>
                    <a:cubicBezTo>
                      <a:pt x="239896" y="38067"/>
                      <a:pt x="232635" y="33495"/>
                      <a:pt x="224970" y="29999"/>
                    </a:cubicBezTo>
                    <a:cubicBezTo>
                      <a:pt x="219053" y="27175"/>
                      <a:pt x="212599" y="25427"/>
                      <a:pt x="206144" y="25023"/>
                    </a:cubicBezTo>
                    <a:cubicBezTo>
                      <a:pt x="205211" y="24969"/>
                      <a:pt x="204283" y="24942"/>
                      <a:pt x="203359" y="24942"/>
                    </a:cubicBezTo>
                    <a:cubicBezTo>
                      <a:pt x="199760" y="24942"/>
                      <a:pt x="196229" y="25350"/>
                      <a:pt x="192697" y="26099"/>
                    </a:cubicBezTo>
                    <a:cubicBezTo>
                      <a:pt x="184763" y="27713"/>
                      <a:pt x="176830" y="29595"/>
                      <a:pt x="168761" y="30537"/>
                    </a:cubicBezTo>
                    <a:cubicBezTo>
                      <a:pt x="166897" y="30744"/>
                      <a:pt x="165012" y="30851"/>
                      <a:pt x="163123" y="30851"/>
                    </a:cubicBezTo>
                    <a:cubicBezTo>
                      <a:pt x="160108" y="30851"/>
                      <a:pt x="157080" y="30578"/>
                      <a:pt x="154104" y="29999"/>
                    </a:cubicBezTo>
                    <a:cubicBezTo>
                      <a:pt x="146170" y="28251"/>
                      <a:pt x="138640" y="25292"/>
                      <a:pt x="131782" y="21124"/>
                    </a:cubicBezTo>
                    <a:cubicBezTo>
                      <a:pt x="128555" y="18972"/>
                      <a:pt x="125193" y="16955"/>
                      <a:pt x="121831" y="14804"/>
                    </a:cubicBezTo>
                    <a:cubicBezTo>
                      <a:pt x="113359" y="9559"/>
                      <a:pt x="104081" y="5660"/>
                      <a:pt x="94399" y="3105"/>
                    </a:cubicBezTo>
                    <a:cubicBezTo>
                      <a:pt x="87288" y="1073"/>
                      <a:pt x="79938" y="1"/>
                      <a:pt x="724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00" name="Google Shape;1100;p38"/>
            <p:cNvSpPr/>
            <p:nvPr/>
          </p:nvSpPr>
          <p:spPr>
            <a:xfrm>
              <a:off x="8787955" y="2452872"/>
              <a:ext cx="245306" cy="237759"/>
            </a:xfrm>
            <a:custGeom>
              <a:avLst/>
              <a:gdLst/>
              <a:ahLst/>
              <a:cxnLst/>
              <a:rect l="l" t="t" r="r" b="b"/>
              <a:pathLst>
                <a:path w="18690" h="18115" extrusionOk="0">
                  <a:moveTo>
                    <a:pt x="10222" y="0"/>
                  </a:moveTo>
                  <a:cubicBezTo>
                    <a:pt x="10010" y="0"/>
                    <a:pt x="9795" y="12"/>
                    <a:pt x="9578" y="36"/>
                  </a:cubicBezTo>
                  <a:cubicBezTo>
                    <a:pt x="3271" y="503"/>
                    <a:pt x="3037" y="970"/>
                    <a:pt x="701" y="5876"/>
                  </a:cubicBezTo>
                  <a:cubicBezTo>
                    <a:pt x="0" y="7278"/>
                    <a:pt x="0" y="9147"/>
                    <a:pt x="935" y="10548"/>
                  </a:cubicBezTo>
                  <a:cubicBezTo>
                    <a:pt x="2570" y="14053"/>
                    <a:pt x="5607" y="16622"/>
                    <a:pt x="9345" y="17790"/>
                  </a:cubicBezTo>
                  <a:cubicBezTo>
                    <a:pt x="10006" y="18011"/>
                    <a:pt x="10676" y="18115"/>
                    <a:pt x="11335" y="18115"/>
                  </a:cubicBezTo>
                  <a:cubicBezTo>
                    <a:pt x="14168" y="18115"/>
                    <a:pt x="16807" y="16195"/>
                    <a:pt x="17755" y="13352"/>
                  </a:cubicBezTo>
                  <a:cubicBezTo>
                    <a:pt x="18689" y="9380"/>
                    <a:pt x="17755" y="5175"/>
                    <a:pt x="14952" y="2138"/>
                  </a:cubicBezTo>
                  <a:cubicBezTo>
                    <a:pt x="13694" y="881"/>
                    <a:pt x="12062" y="0"/>
                    <a:pt x="10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5139247" y="4809732"/>
              <a:ext cx="253798" cy="274217"/>
            </a:xfrm>
            <a:custGeom>
              <a:avLst/>
              <a:gdLst/>
              <a:ahLst/>
              <a:cxnLst/>
              <a:rect l="l" t="t" r="r" b="b"/>
              <a:pathLst>
                <a:path w="13784" h="14893" extrusionOk="0">
                  <a:moveTo>
                    <a:pt x="5840" y="1"/>
                  </a:moveTo>
                  <a:cubicBezTo>
                    <a:pt x="3504" y="1"/>
                    <a:pt x="1635" y="1402"/>
                    <a:pt x="935" y="3739"/>
                  </a:cubicBezTo>
                  <a:cubicBezTo>
                    <a:pt x="0" y="5607"/>
                    <a:pt x="935" y="8177"/>
                    <a:pt x="2803" y="9112"/>
                  </a:cubicBezTo>
                  <a:cubicBezTo>
                    <a:pt x="4205" y="10046"/>
                    <a:pt x="5607" y="11214"/>
                    <a:pt x="6541" y="12849"/>
                  </a:cubicBezTo>
                  <a:cubicBezTo>
                    <a:pt x="7008" y="13317"/>
                    <a:pt x="7476" y="13784"/>
                    <a:pt x="7943" y="14018"/>
                  </a:cubicBezTo>
                  <a:cubicBezTo>
                    <a:pt x="8650" y="14583"/>
                    <a:pt x="9529" y="14892"/>
                    <a:pt x="10423" y="14892"/>
                  </a:cubicBezTo>
                  <a:cubicBezTo>
                    <a:pt x="11006" y="14892"/>
                    <a:pt x="11595" y="14761"/>
                    <a:pt x="12148" y="14485"/>
                  </a:cubicBezTo>
                  <a:cubicBezTo>
                    <a:pt x="13316" y="13784"/>
                    <a:pt x="13783" y="12382"/>
                    <a:pt x="13783" y="11214"/>
                  </a:cubicBezTo>
                  <a:cubicBezTo>
                    <a:pt x="13550" y="9112"/>
                    <a:pt x="13082" y="7009"/>
                    <a:pt x="12615" y="4907"/>
                  </a:cubicBezTo>
                  <a:cubicBezTo>
                    <a:pt x="11681" y="2103"/>
                    <a:pt x="8877" y="1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344317" y="286494"/>
              <a:ext cx="154868" cy="163485"/>
            </a:xfrm>
            <a:custGeom>
              <a:avLst/>
              <a:gdLst/>
              <a:ahLst/>
              <a:cxnLst/>
              <a:rect l="l" t="t" r="r" b="b"/>
              <a:pathLst>
                <a:path w="8411" h="8879" extrusionOk="0">
                  <a:moveTo>
                    <a:pt x="3972" y="1"/>
                  </a:moveTo>
                  <a:cubicBezTo>
                    <a:pt x="2103" y="234"/>
                    <a:pt x="468" y="1870"/>
                    <a:pt x="234" y="3739"/>
                  </a:cubicBezTo>
                  <a:cubicBezTo>
                    <a:pt x="0" y="6308"/>
                    <a:pt x="1869" y="8411"/>
                    <a:pt x="4205" y="8878"/>
                  </a:cubicBezTo>
                  <a:cubicBezTo>
                    <a:pt x="6541" y="8878"/>
                    <a:pt x="8410" y="6776"/>
                    <a:pt x="8177" y="4440"/>
                  </a:cubicBezTo>
                  <a:cubicBezTo>
                    <a:pt x="8177" y="2103"/>
                    <a:pt x="6308" y="234"/>
                    <a:pt x="3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39"/>
          <p:cNvGrpSpPr/>
          <p:nvPr/>
        </p:nvGrpSpPr>
        <p:grpSpPr>
          <a:xfrm>
            <a:off x="318397" y="3887342"/>
            <a:ext cx="693824" cy="1071651"/>
            <a:chOff x="2144500" y="237375"/>
            <a:chExt cx="3245200" cy="5012400"/>
          </a:xfrm>
        </p:grpSpPr>
        <p:sp>
          <p:nvSpPr>
            <p:cNvPr id="1105" name="Google Shape;1105;p39"/>
            <p:cNvSpPr/>
            <p:nvPr/>
          </p:nvSpPr>
          <p:spPr>
            <a:xfrm>
              <a:off x="2775350" y="2842350"/>
              <a:ext cx="1938050" cy="1952850"/>
            </a:xfrm>
            <a:custGeom>
              <a:avLst/>
              <a:gdLst/>
              <a:ahLst/>
              <a:cxnLst/>
              <a:rect l="l" t="t" r="r" b="b"/>
              <a:pathLst>
                <a:path w="77522" h="78114" extrusionOk="0">
                  <a:moveTo>
                    <a:pt x="41184" y="0"/>
                  </a:moveTo>
                  <a:cubicBezTo>
                    <a:pt x="32114" y="0"/>
                    <a:pt x="23207" y="1956"/>
                    <a:pt x="14464" y="3964"/>
                  </a:cubicBezTo>
                  <a:lnTo>
                    <a:pt x="14464" y="3964"/>
                  </a:lnTo>
                  <a:cubicBezTo>
                    <a:pt x="15012" y="3178"/>
                    <a:pt x="15575" y="2395"/>
                    <a:pt x="16151" y="1615"/>
                  </a:cubicBezTo>
                  <a:lnTo>
                    <a:pt x="16151" y="1615"/>
                  </a:lnTo>
                  <a:lnTo>
                    <a:pt x="11508" y="4644"/>
                  </a:lnTo>
                  <a:cubicBezTo>
                    <a:pt x="12491" y="4418"/>
                    <a:pt x="13476" y="4191"/>
                    <a:pt x="14464" y="3964"/>
                  </a:cubicBezTo>
                  <a:lnTo>
                    <a:pt x="14464" y="3964"/>
                  </a:lnTo>
                  <a:cubicBezTo>
                    <a:pt x="5219" y="17219"/>
                    <a:pt x="12" y="31354"/>
                    <a:pt x="203" y="46029"/>
                  </a:cubicBezTo>
                  <a:cubicBezTo>
                    <a:pt x="1" y="51278"/>
                    <a:pt x="1212" y="56325"/>
                    <a:pt x="3836" y="60968"/>
                  </a:cubicBezTo>
                  <a:cubicBezTo>
                    <a:pt x="7672" y="66620"/>
                    <a:pt x="12921" y="71062"/>
                    <a:pt x="19179" y="73686"/>
                  </a:cubicBezTo>
                  <a:cubicBezTo>
                    <a:pt x="25033" y="76109"/>
                    <a:pt x="31292" y="77522"/>
                    <a:pt x="37752" y="77724"/>
                  </a:cubicBezTo>
                  <a:cubicBezTo>
                    <a:pt x="39861" y="77979"/>
                    <a:pt x="41970" y="78114"/>
                    <a:pt x="44073" y="78114"/>
                  </a:cubicBezTo>
                  <a:cubicBezTo>
                    <a:pt x="48612" y="78114"/>
                    <a:pt x="53121" y="77488"/>
                    <a:pt x="57536" y="76109"/>
                  </a:cubicBezTo>
                  <a:cubicBezTo>
                    <a:pt x="64601" y="73888"/>
                    <a:pt x="70456" y="69245"/>
                    <a:pt x="74292" y="63188"/>
                  </a:cubicBezTo>
                  <a:cubicBezTo>
                    <a:pt x="76512" y="58747"/>
                    <a:pt x="77522" y="54104"/>
                    <a:pt x="77320" y="49259"/>
                  </a:cubicBezTo>
                  <a:cubicBezTo>
                    <a:pt x="77320" y="41184"/>
                    <a:pt x="76512" y="33108"/>
                    <a:pt x="75099" y="25235"/>
                  </a:cubicBezTo>
                  <a:cubicBezTo>
                    <a:pt x="74292" y="19381"/>
                    <a:pt x="71869" y="13930"/>
                    <a:pt x="68235" y="9489"/>
                  </a:cubicBezTo>
                  <a:cubicBezTo>
                    <a:pt x="62179" y="3029"/>
                    <a:pt x="51479" y="0"/>
                    <a:pt x="41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103400" y="386175"/>
              <a:ext cx="1256725" cy="2288800"/>
            </a:xfrm>
            <a:custGeom>
              <a:avLst/>
              <a:gdLst/>
              <a:ahLst/>
              <a:cxnLst/>
              <a:rect l="l" t="t" r="r" b="b"/>
              <a:pathLst>
                <a:path w="50269" h="91552" extrusionOk="0">
                  <a:moveTo>
                    <a:pt x="27979" y="0"/>
                  </a:moveTo>
                  <a:cubicBezTo>
                    <a:pt x="26913" y="0"/>
                    <a:pt x="25856" y="169"/>
                    <a:pt x="24832" y="538"/>
                  </a:cubicBezTo>
                  <a:cubicBezTo>
                    <a:pt x="19785" y="2557"/>
                    <a:pt x="16555" y="9421"/>
                    <a:pt x="19381" y="13660"/>
                  </a:cubicBezTo>
                  <a:lnTo>
                    <a:pt x="11710" y="10834"/>
                  </a:lnTo>
                  <a:lnTo>
                    <a:pt x="11710" y="10834"/>
                  </a:lnTo>
                  <a:cubicBezTo>
                    <a:pt x="13123" y="29609"/>
                    <a:pt x="10700" y="48383"/>
                    <a:pt x="4644" y="66149"/>
                  </a:cubicBezTo>
                  <a:cubicBezTo>
                    <a:pt x="2423" y="72003"/>
                    <a:pt x="1" y="78261"/>
                    <a:pt x="3433" y="83510"/>
                  </a:cubicBezTo>
                  <a:cubicBezTo>
                    <a:pt x="7470" y="89567"/>
                    <a:pt x="17564" y="90778"/>
                    <a:pt x="26245" y="91383"/>
                  </a:cubicBezTo>
                  <a:cubicBezTo>
                    <a:pt x="27863" y="91479"/>
                    <a:pt x="29538" y="91551"/>
                    <a:pt x="31211" y="91551"/>
                  </a:cubicBezTo>
                  <a:cubicBezTo>
                    <a:pt x="36631" y="91551"/>
                    <a:pt x="42029" y="90787"/>
                    <a:pt x="45423" y="87548"/>
                  </a:cubicBezTo>
                  <a:cubicBezTo>
                    <a:pt x="50268" y="82905"/>
                    <a:pt x="48047" y="75839"/>
                    <a:pt x="46432" y="69581"/>
                  </a:cubicBezTo>
                  <a:cubicBezTo>
                    <a:pt x="43202" y="59083"/>
                    <a:pt x="42395" y="47980"/>
                    <a:pt x="43606" y="36876"/>
                  </a:cubicBezTo>
                  <a:cubicBezTo>
                    <a:pt x="44414" y="31829"/>
                    <a:pt x="44817" y="26580"/>
                    <a:pt x="44817" y="21533"/>
                  </a:cubicBezTo>
                  <a:cubicBezTo>
                    <a:pt x="44616" y="15881"/>
                    <a:pt x="42799" y="10430"/>
                    <a:pt x="39367" y="5989"/>
                  </a:cubicBezTo>
                  <a:cubicBezTo>
                    <a:pt x="36470" y="2610"/>
                    <a:pt x="32163" y="0"/>
                    <a:pt x="27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2144500" y="237375"/>
              <a:ext cx="3245200" cy="5012400"/>
            </a:xfrm>
            <a:custGeom>
              <a:avLst/>
              <a:gdLst/>
              <a:ahLst/>
              <a:cxnLst/>
              <a:rect l="l" t="t" r="r" b="b"/>
              <a:pathLst>
                <a:path w="129808" h="200496" extrusionOk="0">
                  <a:moveTo>
                    <a:pt x="69891" y="3766"/>
                  </a:moveTo>
                  <a:cubicBezTo>
                    <a:pt x="75060" y="3766"/>
                    <a:pt x="80065" y="4635"/>
                    <a:pt x="84788" y="6490"/>
                  </a:cubicBezTo>
                  <a:cubicBezTo>
                    <a:pt x="85798" y="6692"/>
                    <a:pt x="86605" y="7096"/>
                    <a:pt x="87413" y="7701"/>
                  </a:cubicBezTo>
                  <a:cubicBezTo>
                    <a:pt x="88220" y="8105"/>
                    <a:pt x="88826" y="8913"/>
                    <a:pt x="88826" y="9922"/>
                  </a:cubicBezTo>
                  <a:cubicBezTo>
                    <a:pt x="89028" y="10730"/>
                    <a:pt x="88422" y="11133"/>
                    <a:pt x="87413" y="11133"/>
                  </a:cubicBezTo>
                  <a:cubicBezTo>
                    <a:pt x="84587" y="10730"/>
                    <a:pt x="81760" y="10528"/>
                    <a:pt x="78934" y="10124"/>
                  </a:cubicBezTo>
                  <a:cubicBezTo>
                    <a:pt x="76915" y="9922"/>
                    <a:pt x="75098" y="9518"/>
                    <a:pt x="73080" y="9518"/>
                  </a:cubicBezTo>
                  <a:cubicBezTo>
                    <a:pt x="72947" y="9492"/>
                    <a:pt x="72818" y="9479"/>
                    <a:pt x="72693" y="9479"/>
                  </a:cubicBezTo>
                  <a:cubicBezTo>
                    <a:pt x="71872" y="9479"/>
                    <a:pt x="71263" y="10028"/>
                    <a:pt x="71263" y="10730"/>
                  </a:cubicBezTo>
                  <a:cubicBezTo>
                    <a:pt x="71061" y="11739"/>
                    <a:pt x="71666" y="12546"/>
                    <a:pt x="72676" y="12748"/>
                  </a:cubicBezTo>
                  <a:cubicBezTo>
                    <a:pt x="73281" y="12950"/>
                    <a:pt x="74291" y="13152"/>
                    <a:pt x="75098" y="13354"/>
                  </a:cubicBezTo>
                  <a:cubicBezTo>
                    <a:pt x="77521" y="13960"/>
                    <a:pt x="77925" y="14363"/>
                    <a:pt x="77925" y="16382"/>
                  </a:cubicBezTo>
                  <a:cubicBezTo>
                    <a:pt x="78328" y="22842"/>
                    <a:pt x="78328" y="29504"/>
                    <a:pt x="77925" y="35964"/>
                  </a:cubicBezTo>
                  <a:cubicBezTo>
                    <a:pt x="77319" y="42021"/>
                    <a:pt x="77723" y="48279"/>
                    <a:pt x="76108" y="54335"/>
                  </a:cubicBezTo>
                  <a:cubicBezTo>
                    <a:pt x="75906" y="56152"/>
                    <a:pt x="76310" y="58171"/>
                    <a:pt x="77319" y="59988"/>
                  </a:cubicBezTo>
                  <a:cubicBezTo>
                    <a:pt x="81357" y="69880"/>
                    <a:pt x="85192" y="79974"/>
                    <a:pt x="89028" y="89866"/>
                  </a:cubicBezTo>
                  <a:cubicBezTo>
                    <a:pt x="89432" y="90875"/>
                    <a:pt x="89835" y="91481"/>
                    <a:pt x="90037" y="92289"/>
                  </a:cubicBezTo>
                  <a:cubicBezTo>
                    <a:pt x="91652" y="96932"/>
                    <a:pt x="91249" y="97335"/>
                    <a:pt x="85596" y="97739"/>
                  </a:cubicBezTo>
                  <a:cubicBezTo>
                    <a:pt x="78732" y="98749"/>
                    <a:pt x="71868" y="98951"/>
                    <a:pt x="64803" y="98951"/>
                  </a:cubicBezTo>
                  <a:cubicBezTo>
                    <a:pt x="63671" y="99006"/>
                    <a:pt x="62544" y="99031"/>
                    <a:pt x="61420" y="99031"/>
                  </a:cubicBezTo>
                  <a:cubicBezTo>
                    <a:pt x="54318" y="99031"/>
                    <a:pt x="47347" y="98033"/>
                    <a:pt x="40375" y="97335"/>
                  </a:cubicBezTo>
                  <a:cubicBezTo>
                    <a:pt x="38760" y="97335"/>
                    <a:pt x="38155" y="96326"/>
                    <a:pt x="38559" y="95115"/>
                  </a:cubicBezTo>
                  <a:cubicBezTo>
                    <a:pt x="38962" y="93702"/>
                    <a:pt x="39568" y="92289"/>
                    <a:pt x="39972" y="90875"/>
                  </a:cubicBezTo>
                  <a:cubicBezTo>
                    <a:pt x="44211" y="80781"/>
                    <a:pt x="48249" y="70284"/>
                    <a:pt x="52286" y="59786"/>
                  </a:cubicBezTo>
                  <a:cubicBezTo>
                    <a:pt x="53296" y="57162"/>
                    <a:pt x="53497" y="54335"/>
                    <a:pt x="53094" y="51711"/>
                  </a:cubicBezTo>
                  <a:cubicBezTo>
                    <a:pt x="52084" y="43838"/>
                    <a:pt x="51882" y="35763"/>
                    <a:pt x="51479" y="27687"/>
                  </a:cubicBezTo>
                  <a:cubicBezTo>
                    <a:pt x="51277" y="24457"/>
                    <a:pt x="51277" y="20823"/>
                    <a:pt x="51277" y="17593"/>
                  </a:cubicBezTo>
                  <a:cubicBezTo>
                    <a:pt x="51277" y="14363"/>
                    <a:pt x="51479" y="13556"/>
                    <a:pt x="54709" y="13354"/>
                  </a:cubicBezTo>
                  <a:cubicBezTo>
                    <a:pt x="55718" y="13152"/>
                    <a:pt x="56526" y="12950"/>
                    <a:pt x="57333" y="12748"/>
                  </a:cubicBezTo>
                  <a:cubicBezTo>
                    <a:pt x="57939" y="12345"/>
                    <a:pt x="58343" y="11941"/>
                    <a:pt x="58544" y="11133"/>
                  </a:cubicBezTo>
                  <a:cubicBezTo>
                    <a:pt x="58544" y="10326"/>
                    <a:pt x="57939" y="9518"/>
                    <a:pt x="57131" y="9518"/>
                  </a:cubicBezTo>
                  <a:cubicBezTo>
                    <a:pt x="55516" y="9518"/>
                    <a:pt x="53901" y="9720"/>
                    <a:pt x="52488" y="9922"/>
                  </a:cubicBezTo>
                  <a:cubicBezTo>
                    <a:pt x="49258" y="10326"/>
                    <a:pt x="45826" y="10730"/>
                    <a:pt x="42596" y="11133"/>
                  </a:cubicBezTo>
                  <a:cubicBezTo>
                    <a:pt x="42415" y="11179"/>
                    <a:pt x="42233" y="11204"/>
                    <a:pt x="42061" y="11204"/>
                  </a:cubicBezTo>
                  <a:cubicBezTo>
                    <a:pt x="41466" y="11204"/>
                    <a:pt x="40981" y="10906"/>
                    <a:pt x="40981" y="10124"/>
                  </a:cubicBezTo>
                  <a:cubicBezTo>
                    <a:pt x="40981" y="9115"/>
                    <a:pt x="41587" y="8105"/>
                    <a:pt x="42596" y="7701"/>
                  </a:cubicBezTo>
                  <a:cubicBezTo>
                    <a:pt x="45019" y="6490"/>
                    <a:pt x="47643" y="5683"/>
                    <a:pt x="50267" y="5077"/>
                  </a:cubicBezTo>
                  <a:cubicBezTo>
                    <a:pt x="53115" y="4300"/>
                    <a:pt x="55962" y="3939"/>
                    <a:pt x="58863" y="3939"/>
                  </a:cubicBezTo>
                  <a:cubicBezTo>
                    <a:pt x="60486" y="3939"/>
                    <a:pt x="62127" y="4052"/>
                    <a:pt x="63793" y="4269"/>
                  </a:cubicBezTo>
                  <a:cubicBezTo>
                    <a:pt x="64803" y="4269"/>
                    <a:pt x="65812" y="4269"/>
                    <a:pt x="66821" y="3866"/>
                  </a:cubicBezTo>
                  <a:cubicBezTo>
                    <a:pt x="67850" y="3799"/>
                    <a:pt x="68874" y="3766"/>
                    <a:pt x="69891" y="3766"/>
                  </a:cubicBezTo>
                  <a:close/>
                  <a:moveTo>
                    <a:pt x="46276" y="14943"/>
                  </a:moveTo>
                  <a:cubicBezTo>
                    <a:pt x="47073" y="14943"/>
                    <a:pt x="47257" y="15847"/>
                    <a:pt x="47441" y="16584"/>
                  </a:cubicBezTo>
                  <a:cubicBezTo>
                    <a:pt x="47643" y="17392"/>
                    <a:pt x="47643" y="18199"/>
                    <a:pt x="47643" y="19007"/>
                  </a:cubicBezTo>
                  <a:cubicBezTo>
                    <a:pt x="47037" y="31119"/>
                    <a:pt x="47441" y="43030"/>
                    <a:pt x="49056" y="54941"/>
                  </a:cubicBezTo>
                  <a:cubicBezTo>
                    <a:pt x="49056" y="56556"/>
                    <a:pt x="48652" y="57969"/>
                    <a:pt x="48047" y="59382"/>
                  </a:cubicBezTo>
                  <a:cubicBezTo>
                    <a:pt x="38760" y="82800"/>
                    <a:pt x="29272" y="105814"/>
                    <a:pt x="21601" y="127012"/>
                  </a:cubicBezTo>
                  <a:cubicBezTo>
                    <a:pt x="17563" y="137913"/>
                    <a:pt x="14939" y="149420"/>
                    <a:pt x="13930" y="161129"/>
                  </a:cubicBezTo>
                  <a:cubicBezTo>
                    <a:pt x="13728" y="162542"/>
                    <a:pt x="13728" y="164157"/>
                    <a:pt x="13930" y="165570"/>
                  </a:cubicBezTo>
                  <a:cubicBezTo>
                    <a:pt x="13930" y="169204"/>
                    <a:pt x="16554" y="172838"/>
                    <a:pt x="20793" y="175866"/>
                  </a:cubicBezTo>
                  <a:cubicBezTo>
                    <a:pt x="22610" y="177279"/>
                    <a:pt x="24629" y="178693"/>
                    <a:pt x="26648" y="179904"/>
                  </a:cubicBezTo>
                  <a:cubicBezTo>
                    <a:pt x="27023" y="180185"/>
                    <a:pt x="27528" y="180336"/>
                    <a:pt x="27982" y="180336"/>
                  </a:cubicBezTo>
                  <a:cubicBezTo>
                    <a:pt x="28506" y="180336"/>
                    <a:pt x="28962" y="180135"/>
                    <a:pt x="29070" y="179702"/>
                  </a:cubicBezTo>
                  <a:cubicBezTo>
                    <a:pt x="29474" y="178894"/>
                    <a:pt x="28667" y="178087"/>
                    <a:pt x="27657" y="177481"/>
                  </a:cubicBezTo>
                  <a:cubicBezTo>
                    <a:pt x="26244" y="176472"/>
                    <a:pt x="24831" y="175463"/>
                    <a:pt x="23216" y="174453"/>
                  </a:cubicBezTo>
                  <a:cubicBezTo>
                    <a:pt x="19582" y="171829"/>
                    <a:pt x="17765" y="169204"/>
                    <a:pt x="17967" y="165974"/>
                  </a:cubicBezTo>
                  <a:cubicBezTo>
                    <a:pt x="17967" y="162139"/>
                    <a:pt x="18169" y="158505"/>
                    <a:pt x="18775" y="154871"/>
                  </a:cubicBezTo>
                  <a:cubicBezTo>
                    <a:pt x="20793" y="143162"/>
                    <a:pt x="24023" y="131857"/>
                    <a:pt x="28667" y="120955"/>
                  </a:cubicBezTo>
                  <a:cubicBezTo>
                    <a:pt x="30887" y="115505"/>
                    <a:pt x="32906" y="109650"/>
                    <a:pt x="35127" y="103997"/>
                  </a:cubicBezTo>
                  <a:cubicBezTo>
                    <a:pt x="36136" y="101575"/>
                    <a:pt x="36944" y="101373"/>
                    <a:pt x="40174" y="101373"/>
                  </a:cubicBezTo>
                  <a:cubicBezTo>
                    <a:pt x="41385" y="101373"/>
                    <a:pt x="42394" y="101373"/>
                    <a:pt x="43404" y="101575"/>
                  </a:cubicBezTo>
                  <a:cubicBezTo>
                    <a:pt x="50570" y="102382"/>
                    <a:pt x="57737" y="102786"/>
                    <a:pt x="64904" y="102786"/>
                  </a:cubicBezTo>
                  <a:cubicBezTo>
                    <a:pt x="72070" y="102786"/>
                    <a:pt x="79237" y="102382"/>
                    <a:pt x="86403" y="101575"/>
                  </a:cubicBezTo>
                  <a:cubicBezTo>
                    <a:pt x="87817" y="101171"/>
                    <a:pt x="89028" y="101171"/>
                    <a:pt x="90239" y="101171"/>
                  </a:cubicBezTo>
                  <a:cubicBezTo>
                    <a:pt x="90401" y="101151"/>
                    <a:pt x="90564" y="101141"/>
                    <a:pt x="90728" y="101141"/>
                  </a:cubicBezTo>
                  <a:cubicBezTo>
                    <a:pt x="92205" y="101141"/>
                    <a:pt x="93732" y="101959"/>
                    <a:pt x="94277" y="103594"/>
                  </a:cubicBezTo>
                  <a:lnTo>
                    <a:pt x="95892" y="107631"/>
                  </a:lnTo>
                  <a:cubicBezTo>
                    <a:pt x="98516" y="114293"/>
                    <a:pt x="101141" y="120753"/>
                    <a:pt x="103563" y="127214"/>
                  </a:cubicBezTo>
                  <a:cubicBezTo>
                    <a:pt x="108004" y="139124"/>
                    <a:pt x="110831" y="151439"/>
                    <a:pt x="111840" y="164157"/>
                  </a:cubicBezTo>
                  <a:cubicBezTo>
                    <a:pt x="111840" y="164965"/>
                    <a:pt x="111840" y="165974"/>
                    <a:pt x="111840" y="166984"/>
                  </a:cubicBezTo>
                  <a:cubicBezTo>
                    <a:pt x="111436" y="169608"/>
                    <a:pt x="110023" y="171829"/>
                    <a:pt x="107601" y="173242"/>
                  </a:cubicBezTo>
                  <a:cubicBezTo>
                    <a:pt x="105582" y="174857"/>
                    <a:pt x="103361" y="176270"/>
                    <a:pt x="101342" y="177683"/>
                  </a:cubicBezTo>
                  <a:cubicBezTo>
                    <a:pt x="100737" y="178087"/>
                    <a:pt x="100333" y="178693"/>
                    <a:pt x="100333" y="179500"/>
                  </a:cubicBezTo>
                  <a:cubicBezTo>
                    <a:pt x="100333" y="180097"/>
                    <a:pt x="100686" y="180271"/>
                    <a:pt x="101142" y="180271"/>
                  </a:cubicBezTo>
                  <a:cubicBezTo>
                    <a:pt x="101457" y="180271"/>
                    <a:pt x="101820" y="180188"/>
                    <a:pt x="102150" y="180106"/>
                  </a:cubicBezTo>
                  <a:cubicBezTo>
                    <a:pt x="102957" y="179702"/>
                    <a:pt x="103967" y="179298"/>
                    <a:pt x="104774" y="178894"/>
                  </a:cubicBezTo>
                  <a:cubicBezTo>
                    <a:pt x="105986" y="178087"/>
                    <a:pt x="107197" y="177078"/>
                    <a:pt x="108408" y="176068"/>
                  </a:cubicBezTo>
                  <a:cubicBezTo>
                    <a:pt x="113657" y="172232"/>
                    <a:pt x="116079" y="168195"/>
                    <a:pt x="115878" y="164157"/>
                  </a:cubicBezTo>
                  <a:cubicBezTo>
                    <a:pt x="115474" y="158101"/>
                    <a:pt x="114666" y="152246"/>
                    <a:pt x="113657" y="146392"/>
                  </a:cubicBezTo>
                  <a:cubicBezTo>
                    <a:pt x="111436" y="133876"/>
                    <a:pt x="105986" y="121359"/>
                    <a:pt x="100737" y="108035"/>
                  </a:cubicBezTo>
                  <a:cubicBezTo>
                    <a:pt x="94680" y="92490"/>
                    <a:pt x="88220" y="76138"/>
                    <a:pt x="81558" y="59786"/>
                  </a:cubicBezTo>
                  <a:cubicBezTo>
                    <a:pt x="80751" y="57767"/>
                    <a:pt x="80549" y="55547"/>
                    <a:pt x="80751" y="53528"/>
                  </a:cubicBezTo>
                  <a:cubicBezTo>
                    <a:pt x="82164" y="42021"/>
                    <a:pt x="82568" y="30312"/>
                    <a:pt x="82164" y="18805"/>
                  </a:cubicBezTo>
                  <a:cubicBezTo>
                    <a:pt x="82164" y="17997"/>
                    <a:pt x="82164" y="17190"/>
                    <a:pt x="82366" y="16382"/>
                  </a:cubicBezTo>
                  <a:cubicBezTo>
                    <a:pt x="82568" y="15978"/>
                    <a:pt x="82972" y="15777"/>
                    <a:pt x="83173" y="15777"/>
                  </a:cubicBezTo>
                  <a:cubicBezTo>
                    <a:pt x="83336" y="15711"/>
                    <a:pt x="83484" y="15683"/>
                    <a:pt x="83616" y="15683"/>
                  </a:cubicBezTo>
                  <a:cubicBezTo>
                    <a:pt x="84303" y="15683"/>
                    <a:pt x="84587" y="16447"/>
                    <a:pt x="84587" y="16786"/>
                  </a:cubicBezTo>
                  <a:cubicBezTo>
                    <a:pt x="84788" y="19612"/>
                    <a:pt x="84788" y="22640"/>
                    <a:pt x="84587" y="25467"/>
                  </a:cubicBezTo>
                  <a:cubicBezTo>
                    <a:pt x="83577" y="34551"/>
                    <a:pt x="84990" y="44040"/>
                    <a:pt x="84990" y="53326"/>
                  </a:cubicBezTo>
                  <a:cubicBezTo>
                    <a:pt x="84990" y="54335"/>
                    <a:pt x="85192" y="55345"/>
                    <a:pt x="85596" y="56354"/>
                  </a:cubicBezTo>
                  <a:cubicBezTo>
                    <a:pt x="91047" y="70889"/>
                    <a:pt x="96699" y="85223"/>
                    <a:pt x="101746" y="98951"/>
                  </a:cubicBezTo>
                  <a:cubicBezTo>
                    <a:pt x="109619" y="119946"/>
                    <a:pt x="117291" y="139528"/>
                    <a:pt x="122338" y="156284"/>
                  </a:cubicBezTo>
                  <a:cubicBezTo>
                    <a:pt x="123953" y="161129"/>
                    <a:pt x="124962" y="166176"/>
                    <a:pt x="125568" y="171425"/>
                  </a:cubicBezTo>
                  <a:cubicBezTo>
                    <a:pt x="125770" y="174251"/>
                    <a:pt x="123751" y="177279"/>
                    <a:pt x="119511" y="180913"/>
                  </a:cubicBezTo>
                  <a:cubicBezTo>
                    <a:pt x="117493" y="182528"/>
                    <a:pt x="115272" y="183941"/>
                    <a:pt x="112849" y="185153"/>
                  </a:cubicBezTo>
                  <a:cubicBezTo>
                    <a:pt x="105986" y="188988"/>
                    <a:pt x="98516" y="191815"/>
                    <a:pt x="90845" y="193430"/>
                  </a:cubicBezTo>
                  <a:cubicBezTo>
                    <a:pt x="82164" y="195045"/>
                    <a:pt x="73281" y="196054"/>
                    <a:pt x="64399" y="196458"/>
                  </a:cubicBezTo>
                  <a:cubicBezTo>
                    <a:pt x="55920" y="196054"/>
                    <a:pt x="47239" y="195045"/>
                    <a:pt x="38962" y="193632"/>
                  </a:cubicBezTo>
                  <a:cubicBezTo>
                    <a:pt x="31089" y="191815"/>
                    <a:pt x="23822" y="189190"/>
                    <a:pt x="16756" y="185355"/>
                  </a:cubicBezTo>
                  <a:cubicBezTo>
                    <a:pt x="15545" y="184547"/>
                    <a:pt x="14131" y="183740"/>
                    <a:pt x="12920" y="182932"/>
                  </a:cubicBezTo>
                  <a:cubicBezTo>
                    <a:pt x="6460" y="178491"/>
                    <a:pt x="3432" y="174251"/>
                    <a:pt x="4038" y="170416"/>
                  </a:cubicBezTo>
                  <a:cubicBezTo>
                    <a:pt x="4643" y="165570"/>
                    <a:pt x="5854" y="160927"/>
                    <a:pt x="7066" y="156284"/>
                  </a:cubicBezTo>
                  <a:cubicBezTo>
                    <a:pt x="12718" y="137711"/>
                    <a:pt x="21601" y="115505"/>
                    <a:pt x="30483" y="91885"/>
                  </a:cubicBezTo>
                  <a:cubicBezTo>
                    <a:pt x="33714" y="83002"/>
                    <a:pt x="36742" y="73716"/>
                    <a:pt x="40779" y="64429"/>
                  </a:cubicBezTo>
                  <a:cubicBezTo>
                    <a:pt x="43605" y="57767"/>
                    <a:pt x="45019" y="50500"/>
                    <a:pt x="44817" y="43232"/>
                  </a:cubicBezTo>
                  <a:cubicBezTo>
                    <a:pt x="44615" y="34753"/>
                    <a:pt x="45422" y="25669"/>
                    <a:pt x="44817" y="16988"/>
                  </a:cubicBezTo>
                  <a:cubicBezTo>
                    <a:pt x="44615" y="16180"/>
                    <a:pt x="45019" y="15171"/>
                    <a:pt x="46028" y="14969"/>
                  </a:cubicBezTo>
                  <a:cubicBezTo>
                    <a:pt x="46117" y="14951"/>
                    <a:pt x="46199" y="14943"/>
                    <a:pt x="46276" y="14943"/>
                  </a:cubicBezTo>
                  <a:close/>
                  <a:moveTo>
                    <a:pt x="64382" y="1"/>
                  </a:moveTo>
                  <a:cubicBezTo>
                    <a:pt x="56081" y="1"/>
                    <a:pt x="47906" y="1012"/>
                    <a:pt x="44009" y="3058"/>
                  </a:cubicBezTo>
                  <a:cubicBezTo>
                    <a:pt x="43000" y="3462"/>
                    <a:pt x="41789" y="4068"/>
                    <a:pt x="40981" y="4673"/>
                  </a:cubicBezTo>
                  <a:cubicBezTo>
                    <a:pt x="36944" y="7096"/>
                    <a:pt x="34925" y="13152"/>
                    <a:pt x="38155" y="14767"/>
                  </a:cubicBezTo>
                  <a:cubicBezTo>
                    <a:pt x="40174" y="15575"/>
                    <a:pt x="41385" y="17593"/>
                    <a:pt x="41183" y="19814"/>
                  </a:cubicBezTo>
                  <a:cubicBezTo>
                    <a:pt x="41183" y="24255"/>
                    <a:pt x="41183" y="28697"/>
                    <a:pt x="41183" y="33340"/>
                  </a:cubicBezTo>
                  <a:cubicBezTo>
                    <a:pt x="41183" y="38993"/>
                    <a:pt x="40577" y="44241"/>
                    <a:pt x="40779" y="50298"/>
                  </a:cubicBezTo>
                  <a:cubicBezTo>
                    <a:pt x="40981" y="56152"/>
                    <a:pt x="36742" y="61401"/>
                    <a:pt x="35329" y="66852"/>
                  </a:cubicBezTo>
                  <a:cubicBezTo>
                    <a:pt x="35329" y="67054"/>
                    <a:pt x="35127" y="67256"/>
                    <a:pt x="35127" y="67457"/>
                  </a:cubicBezTo>
                  <a:cubicBezTo>
                    <a:pt x="28465" y="84819"/>
                    <a:pt x="22005" y="101777"/>
                    <a:pt x="16150" y="117321"/>
                  </a:cubicBezTo>
                  <a:cubicBezTo>
                    <a:pt x="10094" y="131857"/>
                    <a:pt x="5047" y="146796"/>
                    <a:pt x="1009" y="161735"/>
                  </a:cubicBezTo>
                  <a:cubicBezTo>
                    <a:pt x="202" y="164359"/>
                    <a:pt x="0" y="166984"/>
                    <a:pt x="0" y="169608"/>
                  </a:cubicBezTo>
                  <a:cubicBezTo>
                    <a:pt x="202" y="173646"/>
                    <a:pt x="4038" y="178894"/>
                    <a:pt x="9690" y="183538"/>
                  </a:cubicBezTo>
                  <a:cubicBezTo>
                    <a:pt x="11911" y="185355"/>
                    <a:pt x="14333" y="186970"/>
                    <a:pt x="16958" y="188383"/>
                  </a:cubicBezTo>
                  <a:cubicBezTo>
                    <a:pt x="23822" y="192218"/>
                    <a:pt x="31089" y="195045"/>
                    <a:pt x="38559" y="197064"/>
                  </a:cubicBezTo>
                  <a:cubicBezTo>
                    <a:pt x="47239" y="199284"/>
                    <a:pt x="56122" y="200294"/>
                    <a:pt x="65206" y="200294"/>
                  </a:cubicBezTo>
                  <a:lnTo>
                    <a:pt x="65206" y="200495"/>
                  </a:lnTo>
                  <a:cubicBezTo>
                    <a:pt x="73483" y="200495"/>
                    <a:pt x="81760" y="199486"/>
                    <a:pt x="89835" y="197467"/>
                  </a:cubicBezTo>
                  <a:cubicBezTo>
                    <a:pt x="97910" y="195449"/>
                    <a:pt x="105582" y="192420"/>
                    <a:pt x="112849" y="188383"/>
                  </a:cubicBezTo>
                  <a:cubicBezTo>
                    <a:pt x="115272" y="186970"/>
                    <a:pt x="117694" y="185355"/>
                    <a:pt x="119915" y="183538"/>
                  </a:cubicBezTo>
                  <a:cubicBezTo>
                    <a:pt x="125770" y="178894"/>
                    <a:pt x="129807" y="173242"/>
                    <a:pt x="129605" y="169406"/>
                  </a:cubicBezTo>
                  <a:cubicBezTo>
                    <a:pt x="129201" y="165167"/>
                    <a:pt x="128394" y="161129"/>
                    <a:pt x="127385" y="157092"/>
                  </a:cubicBezTo>
                  <a:cubicBezTo>
                    <a:pt x="123347" y="141749"/>
                    <a:pt x="115676" y="123782"/>
                    <a:pt x="108408" y="103997"/>
                  </a:cubicBezTo>
                  <a:cubicBezTo>
                    <a:pt x="102756" y="88857"/>
                    <a:pt x="96295" y="72908"/>
                    <a:pt x="90239" y="56556"/>
                  </a:cubicBezTo>
                  <a:cubicBezTo>
                    <a:pt x="89634" y="55143"/>
                    <a:pt x="89230" y="53730"/>
                    <a:pt x="89230" y="52317"/>
                  </a:cubicBezTo>
                  <a:cubicBezTo>
                    <a:pt x="88826" y="41213"/>
                    <a:pt x="88018" y="29908"/>
                    <a:pt x="88624" y="19208"/>
                  </a:cubicBezTo>
                  <a:cubicBezTo>
                    <a:pt x="88624" y="17392"/>
                    <a:pt x="88624" y="15777"/>
                    <a:pt x="91047" y="15171"/>
                  </a:cubicBezTo>
                  <a:cubicBezTo>
                    <a:pt x="93469" y="14565"/>
                    <a:pt x="93469" y="12748"/>
                    <a:pt x="92864" y="10326"/>
                  </a:cubicBezTo>
                  <a:cubicBezTo>
                    <a:pt x="92258" y="6894"/>
                    <a:pt x="89634" y="4269"/>
                    <a:pt x="86403" y="3462"/>
                  </a:cubicBezTo>
                  <a:cubicBezTo>
                    <a:pt x="82330" y="1164"/>
                    <a:pt x="73283" y="1"/>
                    <a:pt x="64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088275" y="4755150"/>
              <a:ext cx="1357650" cy="154675"/>
            </a:xfrm>
            <a:custGeom>
              <a:avLst/>
              <a:gdLst/>
              <a:ahLst/>
              <a:cxnLst/>
              <a:rect l="l" t="t" r="r" b="b"/>
              <a:pathLst>
                <a:path w="54306" h="6187" extrusionOk="0">
                  <a:moveTo>
                    <a:pt x="52892" y="0"/>
                  </a:moveTo>
                  <a:cubicBezTo>
                    <a:pt x="52084" y="0"/>
                    <a:pt x="51479" y="0"/>
                    <a:pt x="50873" y="202"/>
                  </a:cubicBezTo>
                  <a:cubicBezTo>
                    <a:pt x="43000" y="1615"/>
                    <a:pt x="35127" y="2221"/>
                    <a:pt x="27253" y="2221"/>
                  </a:cubicBezTo>
                  <a:cubicBezTo>
                    <a:pt x="19178" y="2221"/>
                    <a:pt x="11103" y="1615"/>
                    <a:pt x="3028" y="202"/>
                  </a:cubicBezTo>
                  <a:cubicBezTo>
                    <a:pt x="2725" y="101"/>
                    <a:pt x="2423" y="51"/>
                    <a:pt x="2120" y="51"/>
                  </a:cubicBezTo>
                  <a:cubicBezTo>
                    <a:pt x="1817" y="51"/>
                    <a:pt x="1514" y="101"/>
                    <a:pt x="1211" y="202"/>
                  </a:cubicBezTo>
                  <a:cubicBezTo>
                    <a:pt x="606" y="404"/>
                    <a:pt x="0" y="808"/>
                    <a:pt x="0" y="1212"/>
                  </a:cubicBezTo>
                  <a:cubicBezTo>
                    <a:pt x="202" y="1817"/>
                    <a:pt x="606" y="2423"/>
                    <a:pt x="1009" y="2827"/>
                  </a:cubicBezTo>
                  <a:cubicBezTo>
                    <a:pt x="1817" y="3230"/>
                    <a:pt x="2826" y="3634"/>
                    <a:pt x="3634" y="3836"/>
                  </a:cubicBezTo>
                  <a:cubicBezTo>
                    <a:pt x="8479" y="5653"/>
                    <a:pt x="13324" y="4845"/>
                    <a:pt x="18169" y="5653"/>
                  </a:cubicBezTo>
                  <a:cubicBezTo>
                    <a:pt x="20674" y="6043"/>
                    <a:pt x="23149" y="6187"/>
                    <a:pt x="25606" y="6187"/>
                  </a:cubicBezTo>
                  <a:cubicBezTo>
                    <a:pt x="32057" y="6187"/>
                    <a:pt x="38384" y="5194"/>
                    <a:pt x="44817" y="5047"/>
                  </a:cubicBezTo>
                  <a:cubicBezTo>
                    <a:pt x="47643" y="4845"/>
                    <a:pt x="50267" y="4038"/>
                    <a:pt x="52892" y="3029"/>
                  </a:cubicBezTo>
                  <a:cubicBezTo>
                    <a:pt x="53498" y="2827"/>
                    <a:pt x="54103" y="2221"/>
                    <a:pt x="54103" y="1615"/>
                  </a:cubicBezTo>
                  <a:cubicBezTo>
                    <a:pt x="54305" y="606"/>
                    <a:pt x="53498" y="202"/>
                    <a:pt x="52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678750" y="460175"/>
              <a:ext cx="171625" cy="100975"/>
            </a:xfrm>
            <a:custGeom>
              <a:avLst/>
              <a:gdLst/>
              <a:ahLst/>
              <a:cxnLst/>
              <a:rect l="l" t="t" r="r" b="b"/>
              <a:pathLst>
                <a:path w="6865" h="4039" extrusionOk="0">
                  <a:moveTo>
                    <a:pt x="3836" y="1"/>
                  </a:moveTo>
                  <a:cubicBezTo>
                    <a:pt x="3231" y="1"/>
                    <a:pt x="2423" y="203"/>
                    <a:pt x="1818" y="203"/>
                  </a:cubicBezTo>
                  <a:cubicBezTo>
                    <a:pt x="808" y="404"/>
                    <a:pt x="1" y="1212"/>
                    <a:pt x="1" y="2221"/>
                  </a:cubicBezTo>
                  <a:cubicBezTo>
                    <a:pt x="203" y="3029"/>
                    <a:pt x="808" y="3634"/>
                    <a:pt x="1818" y="3836"/>
                  </a:cubicBezTo>
                  <a:cubicBezTo>
                    <a:pt x="2289" y="3971"/>
                    <a:pt x="2782" y="4038"/>
                    <a:pt x="3276" y="4038"/>
                  </a:cubicBezTo>
                  <a:cubicBezTo>
                    <a:pt x="4263" y="4038"/>
                    <a:pt x="5250" y="3769"/>
                    <a:pt x="6057" y="3231"/>
                  </a:cubicBezTo>
                  <a:cubicBezTo>
                    <a:pt x="6461" y="3029"/>
                    <a:pt x="6663" y="2625"/>
                    <a:pt x="6865" y="2221"/>
                  </a:cubicBezTo>
                  <a:cubicBezTo>
                    <a:pt x="6865" y="1616"/>
                    <a:pt x="6663" y="1010"/>
                    <a:pt x="6057" y="606"/>
                  </a:cubicBezTo>
                  <a:cubicBezTo>
                    <a:pt x="5250" y="404"/>
                    <a:pt x="4644" y="203"/>
                    <a:pt x="3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0" name="Google Shape;1110;p39"/>
          <p:cNvGrpSpPr/>
          <p:nvPr/>
        </p:nvGrpSpPr>
        <p:grpSpPr>
          <a:xfrm>
            <a:off x="7069897" y="107067"/>
            <a:ext cx="1863266" cy="4768880"/>
            <a:chOff x="7069897" y="107067"/>
            <a:chExt cx="1863266" cy="4768880"/>
          </a:xfrm>
        </p:grpSpPr>
        <p:sp>
          <p:nvSpPr>
            <p:cNvPr id="1111" name="Google Shape;1111;p39"/>
            <p:cNvSpPr/>
            <p:nvPr/>
          </p:nvSpPr>
          <p:spPr>
            <a:xfrm>
              <a:off x="8099568" y="4163659"/>
              <a:ext cx="662427" cy="712288"/>
            </a:xfrm>
            <a:custGeom>
              <a:avLst/>
              <a:gdLst/>
              <a:ahLst/>
              <a:cxnLst/>
              <a:rect l="l" t="t" r="r" b="b"/>
              <a:pathLst>
                <a:path w="35977" h="38685" extrusionOk="0">
                  <a:moveTo>
                    <a:pt x="12148" y="0"/>
                  </a:moveTo>
                  <a:cubicBezTo>
                    <a:pt x="9578" y="0"/>
                    <a:pt x="7008" y="935"/>
                    <a:pt x="5373" y="3037"/>
                  </a:cubicBezTo>
                  <a:cubicBezTo>
                    <a:pt x="3037" y="5140"/>
                    <a:pt x="701" y="7476"/>
                    <a:pt x="1168" y="10980"/>
                  </a:cubicBezTo>
                  <a:cubicBezTo>
                    <a:pt x="1168" y="11681"/>
                    <a:pt x="935" y="12148"/>
                    <a:pt x="701" y="12849"/>
                  </a:cubicBezTo>
                  <a:cubicBezTo>
                    <a:pt x="234" y="14017"/>
                    <a:pt x="0" y="15185"/>
                    <a:pt x="234" y="16587"/>
                  </a:cubicBezTo>
                  <a:cubicBezTo>
                    <a:pt x="1168" y="21025"/>
                    <a:pt x="2803" y="24997"/>
                    <a:pt x="5373" y="28735"/>
                  </a:cubicBezTo>
                  <a:cubicBezTo>
                    <a:pt x="5607" y="29202"/>
                    <a:pt x="6074" y="29435"/>
                    <a:pt x="6308" y="29903"/>
                  </a:cubicBezTo>
                  <a:cubicBezTo>
                    <a:pt x="8410" y="31304"/>
                    <a:pt x="10279" y="32940"/>
                    <a:pt x="11914" y="34575"/>
                  </a:cubicBezTo>
                  <a:cubicBezTo>
                    <a:pt x="13082" y="35743"/>
                    <a:pt x="14718" y="36677"/>
                    <a:pt x="16119" y="37612"/>
                  </a:cubicBezTo>
                  <a:cubicBezTo>
                    <a:pt x="17652" y="38327"/>
                    <a:pt x="19275" y="38685"/>
                    <a:pt x="20889" y="38685"/>
                  </a:cubicBezTo>
                  <a:cubicBezTo>
                    <a:pt x="22964" y="38685"/>
                    <a:pt x="25026" y="38094"/>
                    <a:pt x="26865" y="36911"/>
                  </a:cubicBezTo>
                  <a:cubicBezTo>
                    <a:pt x="30370" y="34341"/>
                    <a:pt x="33173" y="30837"/>
                    <a:pt x="34341" y="26632"/>
                  </a:cubicBezTo>
                  <a:cubicBezTo>
                    <a:pt x="35976" y="22894"/>
                    <a:pt x="35976" y="18689"/>
                    <a:pt x="34808" y="14718"/>
                  </a:cubicBezTo>
                  <a:cubicBezTo>
                    <a:pt x="32706" y="9578"/>
                    <a:pt x="30603" y="4673"/>
                    <a:pt x="24763" y="2570"/>
                  </a:cubicBezTo>
                  <a:cubicBezTo>
                    <a:pt x="24296" y="2336"/>
                    <a:pt x="23828" y="1869"/>
                    <a:pt x="23595" y="1636"/>
                  </a:cubicBezTo>
                  <a:cubicBezTo>
                    <a:pt x="22621" y="662"/>
                    <a:pt x="21161" y="175"/>
                    <a:pt x="19891" y="175"/>
                  </a:cubicBezTo>
                  <a:cubicBezTo>
                    <a:pt x="19636" y="175"/>
                    <a:pt x="19390" y="195"/>
                    <a:pt x="19156" y="234"/>
                  </a:cubicBezTo>
                  <a:lnTo>
                    <a:pt x="15652" y="234"/>
                  </a:lnTo>
                  <a:lnTo>
                    <a:pt x="15652" y="0"/>
                  </a:lnTo>
                  <a:cubicBezTo>
                    <a:pt x="15068" y="117"/>
                    <a:pt x="14484" y="175"/>
                    <a:pt x="13900" y="175"/>
                  </a:cubicBezTo>
                  <a:cubicBezTo>
                    <a:pt x="13316" y="175"/>
                    <a:pt x="12732" y="117"/>
                    <a:pt x="12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7069897" y="107067"/>
              <a:ext cx="606508" cy="727404"/>
            </a:xfrm>
            <a:custGeom>
              <a:avLst/>
              <a:gdLst/>
              <a:ahLst/>
              <a:cxnLst/>
              <a:rect l="l" t="t" r="r" b="b"/>
              <a:pathLst>
                <a:path w="32940" h="39506" extrusionOk="0">
                  <a:moveTo>
                    <a:pt x="11608" y="1"/>
                  </a:moveTo>
                  <a:cubicBezTo>
                    <a:pt x="9913" y="1"/>
                    <a:pt x="8212" y="476"/>
                    <a:pt x="6775" y="1482"/>
                  </a:cubicBezTo>
                  <a:cubicBezTo>
                    <a:pt x="2337" y="4518"/>
                    <a:pt x="1" y="10125"/>
                    <a:pt x="1402" y="15498"/>
                  </a:cubicBezTo>
                  <a:cubicBezTo>
                    <a:pt x="1402" y="17134"/>
                    <a:pt x="1869" y="18769"/>
                    <a:pt x="2337" y="20638"/>
                  </a:cubicBezTo>
                  <a:cubicBezTo>
                    <a:pt x="3038" y="23207"/>
                    <a:pt x="4439" y="25777"/>
                    <a:pt x="6074" y="27880"/>
                  </a:cubicBezTo>
                  <a:cubicBezTo>
                    <a:pt x="9345" y="31384"/>
                    <a:pt x="12849" y="34654"/>
                    <a:pt x="16821" y="37458"/>
                  </a:cubicBezTo>
                  <a:cubicBezTo>
                    <a:pt x="18623" y="38769"/>
                    <a:pt x="20771" y="39505"/>
                    <a:pt x="22941" y="39505"/>
                  </a:cubicBezTo>
                  <a:cubicBezTo>
                    <a:pt x="23864" y="39505"/>
                    <a:pt x="24791" y="39372"/>
                    <a:pt x="25698" y="39093"/>
                  </a:cubicBezTo>
                  <a:cubicBezTo>
                    <a:pt x="26632" y="38859"/>
                    <a:pt x="27800" y="38392"/>
                    <a:pt x="28501" y="37691"/>
                  </a:cubicBezTo>
                  <a:cubicBezTo>
                    <a:pt x="31538" y="34654"/>
                    <a:pt x="32940" y="30449"/>
                    <a:pt x="32239" y="26244"/>
                  </a:cubicBezTo>
                  <a:cubicBezTo>
                    <a:pt x="32473" y="23675"/>
                    <a:pt x="32005" y="21105"/>
                    <a:pt x="31071" y="18535"/>
                  </a:cubicBezTo>
                  <a:cubicBezTo>
                    <a:pt x="29436" y="8957"/>
                    <a:pt x="23128" y="3818"/>
                    <a:pt x="14718" y="547"/>
                  </a:cubicBezTo>
                  <a:cubicBezTo>
                    <a:pt x="13728" y="187"/>
                    <a:pt x="12669" y="1"/>
                    <a:pt x="11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7847353" y="115308"/>
              <a:ext cx="576403" cy="710925"/>
            </a:xfrm>
            <a:custGeom>
              <a:avLst/>
              <a:gdLst/>
              <a:ahLst/>
              <a:cxnLst/>
              <a:rect l="l" t="t" r="r" b="b"/>
              <a:pathLst>
                <a:path w="31305" h="38611" extrusionOk="0">
                  <a:moveTo>
                    <a:pt x="10882" y="1"/>
                  </a:moveTo>
                  <a:cubicBezTo>
                    <a:pt x="8460" y="1"/>
                    <a:pt x="5995" y="1084"/>
                    <a:pt x="4206" y="2674"/>
                  </a:cubicBezTo>
                  <a:cubicBezTo>
                    <a:pt x="1402" y="5711"/>
                    <a:pt x="1" y="9448"/>
                    <a:pt x="468" y="13420"/>
                  </a:cubicBezTo>
                  <a:cubicBezTo>
                    <a:pt x="468" y="15756"/>
                    <a:pt x="1870" y="17625"/>
                    <a:pt x="2103" y="19961"/>
                  </a:cubicBezTo>
                  <a:cubicBezTo>
                    <a:pt x="2337" y="22531"/>
                    <a:pt x="3271" y="24633"/>
                    <a:pt x="4907" y="26502"/>
                  </a:cubicBezTo>
                  <a:cubicBezTo>
                    <a:pt x="8177" y="30707"/>
                    <a:pt x="12382" y="34211"/>
                    <a:pt x="16821" y="37248"/>
                  </a:cubicBezTo>
                  <a:cubicBezTo>
                    <a:pt x="18371" y="38192"/>
                    <a:pt x="19883" y="38611"/>
                    <a:pt x="21305" y="38611"/>
                  </a:cubicBezTo>
                  <a:cubicBezTo>
                    <a:pt x="24811" y="38611"/>
                    <a:pt x="27774" y="36066"/>
                    <a:pt x="29436" y="32576"/>
                  </a:cubicBezTo>
                  <a:cubicBezTo>
                    <a:pt x="30837" y="30240"/>
                    <a:pt x="31305" y="27437"/>
                    <a:pt x="31305" y="24633"/>
                  </a:cubicBezTo>
                  <a:cubicBezTo>
                    <a:pt x="30370" y="19961"/>
                    <a:pt x="30370" y="14822"/>
                    <a:pt x="27100" y="10850"/>
                  </a:cubicBezTo>
                  <a:cubicBezTo>
                    <a:pt x="24296" y="7346"/>
                    <a:pt x="21026" y="4309"/>
                    <a:pt x="17288" y="1739"/>
                  </a:cubicBezTo>
                  <a:cubicBezTo>
                    <a:pt x="15886" y="805"/>
                    <a:pt x="14017" y="104"/>
                    <a:pt x="12149" y="104"/>
                  </a:cubicBezTo>
                  <a:cubicBezTo>
                    <a:pt x="11730" y="34"/>
                    <a:pt x="11307" y="1"/>
                    <a:pt x="10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8532359" y="821840"/>
              <a:ext cx="400803" cy="471563"/>
            </a:xfrm>
            <a:custGeom>
              <a:avLst/>
              <a:gdLst/>
              <a:ahLst/>
              <a:cxnLst/>
              <a:rect l="l" t="t" r="r" b="b"/>
              <a:pathLst>
                <a:path w="21768" h="25611" extrusionOk="0">
                  <a:moveTo>
                    <a:pt x="10537" y="1"/>
                  </a:moveTo>
                  <a:cubicBezTo>
                    <a:pt x="9802" y="1"/>
                    <a:pt x="9019" y="138"/>
                    <a:pt x="8177" y="454"/>
                  </a:cubicBezTo>
                  <a:cubicBezTo>
                    <a:pt x="7476" y="922"/>
                    <a:pt x="6541" y="688"/>
                    <a:pt x="5840" y="922"/>
                  </a:cubicBezTo>
                  <a:cubicBezTo>
                    <a:pt x="4906" y="922"/>
                    <a:pt x="4205" y="1155"/>
                    <a:pt x="3504" y="1856"/>
                  </a:cubicBezTo>
                  <a:cubicBezTo>
                    <a:pt x="1402" y="3725"/>
                    <a:pt x="234" y="6528"/>
                    <a:pt x="234" y="9565"/>
                  </a:cubicBezTo>
                  <a:cubicBezTo>
                    <a:pt x="0" y="12602"/>
                    <a:pt x="1402" y="15406"/>
                    <a:pt x="3972" y="17274"/>
                  </a:cubicBezTo>
                  <a:cubicBezTo>
                    <a:pt x="5373" y="18442"/>
                    <a:pt x="6775" y="19611"/>
                    <a:pt x="8177" y="21012"/>
                  </a:cubicBezTo>
                  <a:cubicBezTo>
                    <a:pt x="9578" y="22881"/>
                    <a:pt x="11447" y="24049"/>
                    <a:pt x="13550" y="24984"/>
                  </a:cubicBezTo>
                  <a:cubicBezTo>
                    <a:pt x="14364" y="25415"/>
                    <a:pt x="15198" y="25610"/>
                    <a:pt x="16001" y="25610"/>
                  </a:cubicBezTo>
                  <a:cubicBezTo>
                    <a:pt x="19115" y="25610"/>
                    <a:pt x="21768" y="22672"/>
                    <a:pt x="21025" y="19143"/>
                  </a:cubicBezTo>
                  <a:cubicBezTo>
                    <a:pt x="20792" y="16106"/>
                    <a:pt x="20324" y="13069"/>
                    <a:pt x="20091" y="10032"/>
                  </a:cubicBezTo>
                  <a:cubicBezTo>
                    <a:pt x="19857" y="7463"/>
                    <a:pt x="18923" y="4893"/>
                    <a:pt x="16820" y="3258"/>
                  </a:cubicBezTo>
                  <a:cubicBezTo>
                    <a:pt x="15011" y="1629"/>
                    <a:pt x="13061" y="1"/>
                    <a:pt x="10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7"/>
          <p:cNvSpPr txBox="1">
            <a:spLocks noGrp="1"/>
          </p:cNvSpPr>
          <p:nvPr>
            <p:ph type="title"/>
          </p:nvPr>
        </p:nvSpPr>
        <p:spPr>
          <a:xfrm>
            <a:off x="1023450" y="844075"/>
            <a:ext cx="33585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7" name="Google Shape;1047;p37"/>
          <p:cNvSpPr txBox="1">
            <a:spLocks noGrp="1"/>
          </p:cNvSpPr>
          <p:nvPr>
            <p:ph type="subTitle" idx="1"/>
          </p:nvPr>
        </p:nvSpPr>
        <p:spPr>
          <a:xfrm>
            <a:off x="1173600" y="1727163"/>
            <a:ext cx="30582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48" name="Google Shape;1048;p37"/>
          <p:cNvGrpSpPr/>
          <p:nvPr/>
        </p:nvGrpSpPr>
        <p:grpSpPr>
          <a:xfrm>
            <a:off x="151480" y="77983"/>
            <a:ext cx="8953111" cy="4834641"/>
            <a:chOff x="151480" y="77983"/>
            <a:chExt cx="8953111" cy="4834641"/>
          </a:xfrm>
        </p:grpSpPr>
        <p:sp>
          <p:nvSpPr>
            <p:cNvPr id="1049" name="Google Shape;1049;p37"/>
            <p:cNvSpPr/>
            <p:nvPr/>
          </p:nvSpPr>
          <p:spPr>
            <a:xfrm>
              <a:off x="6563527" y="349725"/>
              <a:ext cx="467521" cy="502712"/>
            </a:xfrm>
            <a:custGeom>
              <a:avLst/>
              <a:gdLst/>
              <a:ahLst/>
              <a:cxnLst/>
              <a:rect l="l" t="t" r="r" b="b"/>
              <a:pathLst>
                <a:path w="35977" h="38685" extrusionOk="0">
                  <a:moveTo>
                    <a:pt x="12148" y="0"/>
                  </a:moveTo>
                  <a:cubicBezTo>
                    <a:pt x="9578" y="0"/>
                    <a:pt x="7008" y="935"/>
                    <a:pt x="5373" y="3037"/>
                  </a:cubicBezTo>
                  <a:cubicBezTo>
                    <a:pt x="3037" y="5140"/>
                    <a:pt x="701" y="7476"/>
                    <a:pt x="1168" y="10980"/>
                  </a:cubicBezTo>
                  <a:cubicBezTo>
                    <a:pt x="1168" y="11681"/>
                    <a:pt x="935" y="12148"/>
                    <a:pt x="701" y="12849"/>
                  </a:cubicBezTo>
                  <a:cubicBezTo>
                    <a:pt x="234" y="14017"/>
                    <a:pt x="0" y="15185"/>
                    <a:pt x="234" y="16587"/>
                  </a:cubicBezTo>
                  <a:cubicBezTo>
                    <a:pt x="1168" y="21025"/>
                    <a:pt x="2803" y="24997"/>
                    <a:pt x="5373" y="28735"/>
                  </a:cubicBezTo>
                  <a:cubicBezTo>
                    <a:pt x="5607" y="29202"/>
                    <a:pt x="6074" y="29435"/>
                    <a:pt x="6308" y="29903"/>
                  </a:cubicBezTo>
                  <a:cubicBezTo>
                    <a:pt x="8410" y="31304"/>
                    <a:pt x="10279" y="32940"/>
                    <a:pt x="11914" y="34575"/>
                  </a:cubicBezTo>
                  <a:cubicBezTo>
                    <a:pt x="13082" y="35743"/>
                    <a:pt x="14718" y="36677"/>
                    <a:pt x="16119" y="37612"/>
                  </a:cubicBezTo>
                  <a:cubicBezTo>
                    <a:pt x="17652" y="38327"/>
                    <a:pt x="19275" y="38685"/>
                    <a:pt x="20889" y="38685"/>
                  </a:cubicBezTo>
                  <a:cubicBezTo>
                    <a:pt x="22964" y="38685"/>
                    <a:pt x="25026" y="38094"/>
                    <a:pt x="26865" y="36911"/>
                  </a:cubicBezTo>
                  <a:cubicBezTo>
                    <a:pt x="30370" y="34341"/>
                    <a:pt x="33173" y="30837"/>
                    <a:pt x="34341" y="26632"/>
                  </a:cubicBezTo>
                  <a:cubicBezTo>
                    <a:pt x="35976" y="22894"/>
                    <a:pt x="35976" y="18689"/>
                    <a:pt x="34808" y="14718"/>
                  </a:cubicBezTo>
                  <a:cubicBezTo>
                    <a:pt x="32706" y="9578"/>
                    <a:pt x="30603" y="4673"/>
                    <a:pt x="24763" y="2570"/>
                  </a:cubicBezTo>
                  <a:cubicBezTo>
                    <a:pt x="24296" y="2336"/>
                    <a:pt x="23828" y="1869"/>
                    <a:pt x="23595" y="1636"/>
                  </a:cubicBezTo>
                  <a:cubicBezTo>
                    <a:pt x="22621" y="662"/>
                    <a:pt x="21161" y="175"/>
                    <a:pt x="19891" y="175"/>
                  </a:cubicBezTo>
                  <a:cubicBezTo>
                    <a:pt x="19636" y="175"/>
                    <a:pt x="19390" y="195"/>
                    <a:pt x="19156" y="234"/>
                  </a:cubicBezTo>
                  <a:lnTo>
                    <a:pt x="15652" y="234"/>
                  </a:lnTo>
                  <a:lnTo>
                    <a:pt x="15652" y="0"/>
                  </a:lnTo>
                  <a:cubicBezTo>
                    <a:pt x="15068" y="117"/>
                    <a:pt x="14484" y="175"/>
                    <a:pt x="13900" y="175"/>
                  </a:cubicBezTo>
                  <a:cubicBezTo>
                    <a:pt x="13316" y="175"/>
                    <a:pt x="12732" y="117"/>
                    <a:pt x="12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51480" y="1699991"/>
              <a:ext cx="387141" cy="413416"/>
            </a:xfrm>
            <a:custGeom>
              <a:avLst/>
              <a:gdLst/>
              <a:ahLst/>
              <a:cxnLst/>
              <a:rect l="l" t="t" r="r" b="b"/>
              <a:pathLst>
                <a:path w="21026" h="22453" extrusionOk="0">
                  <a:moveTo>
                    <a:pt x="8773" y="0"/>
                  </a:moveTo>
                  <a:cubicBezTo>
                    <a:pt x="6237" y="0"/>
                    <a:pt x="3899" y="1225"/>
                    <a:pt x="2336" y="3483"/>
                  </a:cubicBezTo>
                  <a:cubicBezTo>
                    <a:pt x="0" y="6053"/>
                    <a:pt x="234" y="10024"/>
                    <a:pt x="2570" y="12827"/>
                  </a:cubicBezTo>
                  <a:cubicBezTo>
                    <a:pt x="3271" y="13995"/>
                    <a:pt x="4205" y="15163"/>
                    <a:pt x="5373" y="16098"/>
                  </a:cubicBezTo>
                  <a:cubicBezTo>
                    <a:pt x="7008" y="17032"/>
                    <a:pt x="8410" y="18434"/>
                    <a:pt x="9812" y="19836"/>
                  </a:cubicBezTo>
                  <a:cubicBezTo>
                    <a:pt x="10746" y="20537"/>
                    <a:pt x="11447" y="21237"/>
                    <a:pt x="12615" y="21705"/>
                  </a:cubicBezTo>
                  <a:cubicBezTo>
                    <a:pt x="13322" y="22209"/>
                    <a:pt x="14160" y="22452"/>
                    <a:pt x="14996" y="22452"/>
                  </a:cubicBezTo>
                  <a:cubicBezTo>
                    <a:pt x="16095" y="22452"/>
                    <a:pt x="17192" y="22033"/>
                    <a:pt x="17988" y="21237"/>
                  </a:cubicBezTo>
                  <a:cubicBezTo>
                    <a:pt x="20091" y="19368"/>
                    <a:pt x="21025" y="16565"/>
                    <a:pt x="20558" y="13762"/>
                  </a:cubicBezTo>
                  <a:cubicBezTo>
                    <a:pt x="20558" y="12360"/>
                    <a:pt x="20324" y="11192"/>
                    <a:pt x="20091" y="10024"/>
                  </a:cubicBezTo>
                  <a:cubicBezTo>
                    <a:pt x="19390" y="5352"/>
                    <a:pt x="15886" y="1614"/>
                    <a:pt x="11447" y="446"/>
                  </a:cubicBezTo>
                  <a:cubicBezTo>
                    <a:pt x="10548" y="146"/>
                    <a:pt x="9649" y="0"/>
                    <a:pt x="8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2963684" y="268278"/>
              <a:ext cx="301118" cy="354735"/>
            </a:xfrm>
            <a:custGeom>
              <a:avLst/>
              <a:gdLst/>
              <a:ahLst/>
              <a:cxnLst/>
              <a:rect l="l" t="t" r="r" b="b"/>
              <a:pathLst>
                <a:path w="16354" h="19266" extrusionOk="0">
                  <a:moveTo>
                    <a:pt x="7499" y="1"/>
                  </a:moveTo>
                  <a:cubicBezTo>
                    <a:pt x="6118" y="1"/>
                    <a:pt x="4724" y="392"/>
                    <a:pt x="3505" y="1230"/>
                  </a:cubicBezTo>
                  <a:cubicBezTo>
                    <a:pt x="701" y="3333"/>
                    <a:pt x="0" y="7070"/>
                    <a:pt x="1636" y="9874"/>
                  </a:cubicBezTo>
                  <a:cubicBezTo>
                    <a:pt x="2804" y="11743"/>
                    <a:pt x="3972" y="13845"/>
                    <a:pt x="5140" y="15714"/>
                  </a:cubicBezTo>
                  <a:cubicBezTo>
                    <a:pt x="5374" y="16648"/>
                    <a:pt x="6074" y="17349"/>
                    <a:pt x="6775" y="18050"/>
                  </a:cubicBezTo>
                  <a:cubicBezTo>
                    <a:pt x="7571" y="18846"/>
                    <a:pt x="8668" y="19265"/>
                    <a:pt x="9767" y="19265"/>
                  </a:cubicBezTo>
                  <a:cubicBezTo>
                    <a:pt x="10604" y="19265"/>
                    <a:pt x="11441" y="19022"/>
                    <a:pt x="12148" y="18517"/>
                  </a:cubicBezTo>
                  <a:cubicBezTo>
                    <a:pt x="14952" y="16648"/>
                    <a:pt x="16353" y="13611"/>
                    <a:pt x="15886" y="10341"/>
                  </a:cubicBezTo>
                  <a:cubicBezTo>
                    <a:pt x="15652" y="8238"/>
                    <a:pt x="15185" y="6370"/>
                    <a:pt x="14251" y="4501"/>
                  </a:cubicBezTo>
                  <a:cubicBezTo>
                    <a:pt x="13149" y="1667"/>
                    <a:pt x="10351" y="1"/>
                    <a:pt x="7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8250547" y="4638407"/>
              <a:ext cx="253798" cy="274217"/>
            </a:xfrm>
            <a:custGeom>
              <a:avLst/>
              <a:gdLst/>
              <a:ahLst/>
              <a:cxnLst/>
              <a:rect l="l" t="t" r="r" b="b"/>
              <a:pathLst>
                <a:path w="13784" h="14893" extrusionOk="0">
                  <a:moveTo>
                    <a:pt x="5840" y="1"/>
                  </a:moveTo>
                  <a:cubicBezTo>
                    <a:pt x="3504" y="1"/>
                    <a:pt x="1635" y="1402"/>
                    <a:pt x="935" y="3739"/>
                  </a:cubicBezTo>
                  <a:cubicBezTo>
                    <a:pt x="0" y="5607"/>
                    <a:pt x="935" y="8177"/>
                    <a:pt x="2803" y="9112"/>
                  </a:cubicBezTo>
                  <a:cubicBezTo>
                    <a:pt x="4205" y="10046"/>
                    <a:pt x="5607" y="11214"/>
                    <a:pt x="6541" y="12849"/>
                  </a:cubicBezTo>
                  <a:cubicBezTo>
                    <a:pt x="7008" y="13317"/>
                    <a:pt x="7476" y="13784"/>
                    <a:pt x="7943" y="14018"/>
                  </a:cubicBezTo>
                  <a:cubicBezTo>
                    <a:pt x="8650" y="14583"/>
                    <a:pt x="9529" y="14892"/>
                    <a:pt x="10423" y="14892"/>
                  </a:cubicBezTo>
                  <a:cubicBezTo>
                    <a:pt x="11006" y="14892"/>
                    <a:pt x="11595" y="14761"/>
                    <a:pt x="12148" y="14485"/>
                  </a:cubicBezTo>
                  <a:cubicBezTo>
                    <a:pt x="13316" y="13784"/>
                    <a:pt x="13783" y="12382"/>
                    <a:pt x="13783" y="11214"/>
                  </a:cubicBezTo>
                  <a:cubicBezTo>
                    <a:pt x="13550" y="9112"/>
                    <a:pt x="13082" y="7009"/>
                    <a:pt x="12615" y="4907"/>
                  </a:cubicBezTo>
                  <a:cubicBezTo>
                    <a:pt x="11681" y="2103"/>
                    <a:pt x="8877" y="1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414592" y="4221994"/>
              <a:ext cx="154868" cy="163485"/>
            </a:xfrm>
            <a:custGeom>
              <a:avLst/>
              <a:gdLst/>
              <a:ahLst/>
              <a:cxnLst/>
              <a:rect l="l" t="t" r="r" b="b"/>
              <a:pathLst>
                <a:path w="8411" h="8879" extrusionOk="0">
                  <a:moveTo>
                    <a:pt x="3972" y="1"/>
                  </a:moveTo>
                  <a:cubicBezTo>
                    <a:pt x="2103" y="234"/>
                    <a:pt x="468" y="1870"/>
                    <a:pt x="234" y="3739"/>
                  </a:cubicBezTo>
                  <a:cubicBezTo>
                    <a:pt x="0" y="6308"/>
                    <a:pt x="1869" y="8411"/>
                    <a:pt x="4205" y="8878"/>
                  </a:cubicBezTo>
                  <a:cubicBezTo>
                    <a:pt x="6541" y="8878"/>
                    <a:pt x="8410" y="6776"/>
                    <a:pt x="8177" y="4440"/>
                  </a:cubicBezTo>
                  <a:cubicBezTo>
                    <a:pt x="8177" y="2103"/>
                    <a:pt x="6308" y="234"/>
                    <a:pt x="3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37"/>
            <p:cNvSpPr/>
            <p:nvPr/>
          </p:nvSpPr>
          <p:spPr>
            <a:xfrm rot="1448481">
              <a:off x="7480883" y="349719"/>
              <a:ext cx="1513388" cy="863109"/>
            </a:xfrm>
            <a:custGeom>
              <a:avLst/>
              <a:gdLst/>
              <a:ahLst/>
              <a:cxnLst/>
              <a:rect l="l" t="t" r="r" b="b"/>
              <a:pathLst>
                <a:path w="281986" h="160821" extrusionOk="0">
                  <a:moveTo>
                    <a:pt x="72461" y="1"/>
                  </a:moveTo>
                  <a:cubicBezTo>
                    <a:pt x="72020" y="1"/>
                    <a:pt x="71578" y="5"/>
                    <a:pt x="71136" y="12"/>
                  </a:cubicBezTo>
                  <a:cubicBezTo>
                    <a:pt x="64950" y="281"/>
                    <a:pt x="58764" y="1088"/>
                    <a:pt x="52848" y="2567"/>
                  </a:cubicBezTo>
                  <a:cubicBezTo>
                    <a:pt x="48141" y="3643"/>
                    <a:pt x="43704" y="5122"/>
                    <a:pt x="39401" y="7004"/>
                  </a:cubicBezTo>
                  <a:cubicBezTo>
                    <a:pt x="26223" y="13190"/>
                    <a:pt x="15599" y="23813"/>
                    <a:pt x="9683" y="36991"/>
                  </a:cubicBezTo>
                  <a:cubicBezTo>
                    <a:pt x="7800" y="41160"/>
                    <a:pt x="6186" y="45328"/>
                    <a:pt x="4842" y="49632"/>
                  </a:cubicBezTo>
                  <a:cubicBezTo>
                    <a:pt x="1" y="63751"/>
                    <a:pt x="135" y="79215"/>
                    <a:pt x="5111" y="93334"/>
                  </a:cubicBezTo>
                  <a:cubicBezTo>
                    <a:pt x="7531" y="100327"/>
                    <a:pt x="10489" y="107050"/>
                    <a:pt x="13986" y="113505"/>
                  </a:cubicBezTo>
                  <a:cubicBezTo>
                    <a:pt x="18289" y="121573"/>
                    <a:pt x="23937" y="128835"/>
                    <a:pt x="30795" y="135020"/>
                  </a:cubicBezTo>
                  <a:cubicBezTo>
                    <a:pt x="36173" y="139727"/>
                    <a:pt x="41956" y="144030"/>
                    <a:pt x="48007" y="148064"/>
                  </a:cubicBezTo>
                  <a:cubicBezTo>
                    <a:pt x="50158" y="149543"/>
                    <a:pt x="52579" y="150619"/>
                    <a:pt x="54999" y="151426"/>
                  </a:cubicBezTo>
                  <a:cubicBezTo>
                    <a:pt x="58361" y="152636"/>
                    <a:pt x="61723" y="153846"/>
                    <a:pt x="65085" y="155056"/>
                  </a:cubicBezTo>
                  <a:cubicBezTo>
                    <a:pt x="69119" y="156401"/>
                    <a:pt x="73287" y="157342"/>
                    <a:pt x="77590" y="157746"/>
                  </a:cubicBezTo>
                  <a:cubicBezTo>
                    <a:pt x="79876" y="157880"/>
                    <a:pt x="82162" y="158283"/>
                    <a:pt x="84448" y="159090"/>
                  </a:cubicBezTo>
                  <a:cubicBezTo>
                    <a:pt x="88022" y="160173"/>
                    <a:pt x="91771" y="160820"/>
                    <a:pt x="95483" y="160820"/>
                  </a:cubicBezTo>
                  <a:cubicBezTo>
                    <a:pt x="96380" y="160820"/>
                    <a:pt x="97275" y="160782"/>
                    <a:pt x="98164" y="160704"/>
                  </a:cubicBezTo>
                  <a:cubicBezTo>
                    <a:pt x="102333" y="160301"/>
                    <a:pt x="106367" y="159494"/>
                    <a:pt x="110267" y="158283"/>
                  </a:cubicBezTo>
                  <a:cubicBezTo>
                    <a:pt x="115645" y="156535"/>
                    <a:pt x="120890" y="154384"/>
                    <a:pt x="126269" y="152232"/>
                  </a:cubicBezTo>
                  <a:cubicBezTo>
                    <a:pt x="134202" y="148871"/>
                    <a:pt x="142405" y="146047"/>
                    <a:pt x="150877" y="143895"/>
                  </a:cubicBezTo>
                  <a:cubicBezTo>
                    <a:pt x="155960" y="142509"/>
                    <a:pt x="161176" y="141828"/>
                    <a:pt x="166397" y="141828"/>
                  </a:cubicBezTo>
                  <a:cubicBezTo>
                    <a:pt x="170292" y="141828"/>
                    <a:pt x="174191" y="142207"/>
                    <a:pt x="178040" y="142954"/>
                  </a:cubicBezTo>
                  <a:cubicBezTo>
                    <a:pt x="183822" y="144030"/>
                    <a:pt x="189739" y="145509"/>
                    <a:pt x="195387" y="147257"/>
                  </a:cubicBezTo>
                  <a:cubicBezTo>
                    <a:pt x="199824" y="148602"/>
                    <a:pt x="204127" y="149946"/>
                    <a:pt x="208565" y="151157"/>
                  </a:cubicBezTo>
                  <a:cubicBezTo>
                    <a:pt x="215617" y="153116"/>
                    <a:pt x="222812" y="154147"/>
                    <a:pt x="230098" y="154147"/>
                  </a:cubicBezTo>
                  <a:cubicBezTo>
                    <a:pt x="232815" y="154147"/>
                    <a:pt x="235544" y="154004"/>
                    <a:pt x="238283" y="153712"/>
                  </a:cubicBezTo>
                  <a:cubicBezTo>
                    <a:pt x="243930" y="153039"/>
                    <a:pt x="249578" y="151560"/>
                    <a:pt x="254823" y="149274"/>
                  </a:cubicBezTo>
                  <a:cubicBezTo>
                    <a:pt x="267463" y="143895"/>
                    <a:pt x="276741" y="133003"/>
                    <a:pt x="279969" y="119825"/>
                  </a:cubicBezTo>
                  <a:cubicBezTo>
                    <a:pt x="281448" y="114446"/>
                    <a:pt x="281986" y="108933"/>
                    <a:pt x="281986" y="103420"/>
                  </a:cubicBezTo>
                  <a:cubicBezTo>
                    <a:pt x="281986" y="100058"/>
                    <a:pt x="281717" y="96696"/>
                    <a:pt x="281044" y="93469"/>
                  </a:cubicBezTo>
                  <a:cubicBezTo>
                    <a:pt x="279700" y="86611"/>
                    <a:pt x="277145" y="80022"/>
                    <a:pt x="273245" y="74105"/>
                  </a:cubicBezTo>
                  <a:cubicBezTo>
                    <a:pt x="265984" y="62541"/>
                    <a:pt x="256974" y="52186"/>
                    <a:pt x="246485" y="43446"/>
                  </a:cubicBezTo>
                  <a:cubicBezTo>
                    <a:pt x="239896" y="38067"/>
                    <a:pt x="232635" y="33495"/>
                    <a:pt x="224970" y="29999"/>
                  </a:cubicBezTo>
                  <a:cubicBezTo>
                    <a:pt x="219053" y="27175"/>
                    <a:pt x="212599" y="25427"/>
                    <a:pt x="206144" y="25023"/>
                  </a:cubicBezTo>
                  <a:cubicBezTo>
                    <a:pt x="205211" y="24969"/>
                    <a:pt x="204283" y="24942"/>
                    <a:pt x="203359" y="24942"/>
                  </a:cubicBezTo>
                  <a:cubicBezTo>
                    <a:pt x="199760" y="24942"/>
                    <a:pt x="196229" y="25350"/>
                    <a:pt x="192697" y="26099"/>
                  </a:cubicBezTo>
                  <a:cubicBezTo>
                    <a:pt x="184763" y="27713"/>
                    <a:pt x="176830" y="29595"/>
                    <a:pt x="168761" y="30537"/>
                  </a:cubicBezTo>
                  <a:cubicBezTo>
                    <a:pt x="166897" y="30744"/>
                    <a:pt x="165012" y="30851"/>
                    <a:pt x="163123" y="30851"/>
                  </a:cubicBezTo>
                  <a:cubicBezTo>
                    <a:pt x="160108" y="30851"/>
                    <a:pt x="157080" y="30578"/>
                    <a:pt x="154104" y="29999"/>
                  </a:cubicBezTo>
                  <a:cubicBezTo>
                    <a:pt x="146170" y="28251"/>
                    <a:pt x="138640" y="25292"/>
                    <a:pt x="131782" y="21124"/>
                  </a:cubicBezTo>
                  <a:cubicBezTo>
                    <a:pt x="128555" y="18972"/>
                    <a:pt x="125193" y="16955"/>
                    <a:pt x="121831" y="14804"/>
                  </a:cubicBezTo>
                  <a:cubicBezTo>
                    <a:pt x="113359" y="9559"/>
                    <a:pt x="104081" y="5660"/>
                    <a:pt x="94399" y="3105"/>
                  </a:cubicBezTo>
                  <a:cubicBezTo>
                    <a:pt x="87288" y="1073"/>
                    <a:pt x="79938" y="1"/>
                    <a:pt x="72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33"/>
          <p:cNvGrpSpPr/>
          <p:nvPr/>
        </p:nvGrpSpPr>
        <p:grpSpPr>
          <a:xfrm rot="-3226582">
            <a:off x="235395" y="97559"/>
            <a:ext cx="1259793" cy="1015566"/>
            <a:chOff x="750100" y="236175"/>
            <a:chExt cx="6175375" cy="4978200"/>
          </a:xfrm>
        </p:grpSpPr>
        <p:sp>
          <p:nvSpPr>
            <p:cNvPr id="959" name="Google Shape;959;p33"/>
            <p:cNvSpPr/>
            <p:nvPr/>
          </p:nvSpPr>
          <p:spPr>
            <a:xfrm>
              <a:off x="900900" y="1205000"/>
              <a:ext cx="4778400" cy="3474350"/>
            </a:xfrm>
            <a:custGeom>
              <a:avLst/>
              <a:gdLst/>
              <a:ahLst/>
              <a:cxnLst/>
              <a:rect l="l" t="t" r="r" b="b"/>
              <a:pathLst>
                <a:path w="191136" h="138974" extrusionOk="0">
                  <a:moveTo>
                    <a:pt x="34474" y="0"/>
                  </a:moveTo>
                  <a:cubicBezTo>
                    <a:pt x="24373" y="0"/>
                    <a:pt x="14483" y="4390"/>
                    <a:pt x="7938" y="12125"/>
                  </a:cubicBezTo>
                  <a:cubicBezTo>
                    <a:pt x="953" y="20380"/>
                    <a:pt x="0" y="33398"/>
                    <a:pt x="7303" y="41335"/>
                  </a:cubicBezTo>
                  <a:lnTo>
                    <a:pt x="9208" y="53718"/>
                  </a:lnTo>
                  <a:cubicBezTo>
                    <a:pt x="11430" y="65465"/>
                    <a:pt x="24130" y="72133"/>
                    <a:pt x="35878" y="73085"/>
                  </a:cubicBezTo>
                  <a:cubicBezTo>
                    <a:pt x="37154" y="73189"/>
                    <a:pt x="38427" y="73236"/>
                    <a:pt x="39697" y="73236"/>
                  </a:cubicBezTo>
                  <a:cubicBezTo>
                    <a:pt x="50113" y="73236"/>
                    <a:pt x="60332" y="70055"/>
                    <a:pt x="70803" y="68640"/>
                  </a:cubicBezTo>
                  <a:cubicBezTo>
                    <a:pt x="73722" y="68235"/>
                    <a:pt x="76745" y="67995"/>
                    <a:pt x="79777" y="67995"/>
                  </a:cubicBezTo>
                  <a:cubicBezTo>
                    <a:pt x="88613" y="67995"/>
                    <a:pt x="97521" y="70032"/>
                    <a:pt x="104140" y="75943"/>
                  </a:cubicBezTo>
                  <a:cubicBezTo>
                    <a:pt x="116523" y="87373"/>
                    <a:pt x="114300" y="108328"/>
                    <a:pt x="123190" y="122933"/>
                  </a:cubicBezTo>
                  <a:cubicBezTo>
                    <a:pt x="130019" y="133176"/>
                    <a:pt x="141296" y="138973"/>
                    <a:pt x="152969" y="138973"/>
                  </a:cubicBezTo>
                  <a:cubicBezTo>
                    <a:pt x="158662" y="138973"/>
                    <a:pt x="164450" y="137594"/>
                    <a:pt x="169863" y="134680"/>
                  </a:cubicBezTo>
                  <a:cubicBezTo>
                    <a:pt x="185420" y="125155"/>
                    <a:pt x="191135" y="105153"/>
                    <a:pt x="183515" y="88643"/>
                  </a:cubicBezTo>
                  <a:cubicBezTo>
                    <a:pt x="178435" y="78483"/>
                    <a:pt x="168910" y="71498"/>
                    <a:pt x="159703" y="64830"/>
                  </a:cubicBezTo>
                  <a:cubicBezTo>
                    <a:pt x="130175" y="43875"/>
                    <a:pt x="100648" y="22285"/>
                    <a:pt x="67310" y="7998"/>
                  </a:cubicBezTo>
                  <a:cubicBezTo>
                    <a:pt x="57785" y="3235"/>
                    <a:pt x="47308" y="695"/>
                    <a:pt x="36513" y="60"/>
                  </a:cubicBezTo>
                  <a:cubicBezTo>
                    <a:pt x="35833" y="20"/>
                    <a:pt x="35153" y="0"/>
                    <a:pt x="34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750100" y="236175"/>
              <a:ext cx="6175375" cy="4978200"/>
            </a:xfrm>
            <a:custGeom>
              <a:avLst/>
              <a:gdLst/>
              <a:ahLst/>
              <a:cxnLst/>
              <a:rect l="l" t="t" r="r" b="b"/>
              <a:pathLst>
                <a:path w="247015" h="199128" extrusionOk="0">
                  <a:moveTo>
                    <a:pt x="54292" y="10238"/>
                  </a:moveTo>
                  <a:lnTo>
                    <a:pt x="54292" y="10556"/>
                  </a:lnTo>
                  <a:lnTo>
                    <a:pt x="53340" y="10556"/>
                  </a:lnTo>
                  <a:lnTo>
                    <a:pt x="53340" y="10238"/>
                  </a:lnTo>
                  <a:close/>
                  <a:moveTo>
                    <a:pt x="28414" y="5463"/>
                  </a:moveTo>
                  <a:cubicBezTo>
                    <a:pt x="29302" y="5463"/>
                    <a:pt x="30182" y="5813"/>
                    <a:pt x="30797" y="6428"/>
                  </a:cubicBezTo>
                  <a:cubicBezTo>
                    <a:pt x="30797" y="5963"/>
                    <a:pt x="31308" y="5668"/>
                    <a:pt x="31581" y="5668"/>
                  </a:cubicBezTo>
                  <a:cubicBezTo>
                    <a:pt x="31682" y="5668"/>
                    <a:pt x="31750" y="5708"/>
                    <a:pt x="31750" y="5793"/>
                  </a:cubicBezTo>
                  <a:cubicBezTo>
                    <a:pt x="32067" y="6428"/>
                    <a:pt x="31988" y="6587"/>
                    <a:pt x="31750" y="6587"/>
                  </a:cubicBezTo>
                  <a:cubicBezTo>
                    <a:pt x="31512" y="6587"/>
                    <a:pt x="31115" y="6428"/>
                    <a:pt x="30797" y="6428"/>
                  </a:cubicBezTo>
                  <a:cubicBezTo>
                    <a:pt x="29210" y="8651"/>
                    <a:pt x="26670" y="8968"/>
                    <a:pt x="24447" y="9921"/>
                  </a:cubicBezTo>
                  <a:cubicBezTo>
                    <a:pt x="19050" y="12143"/>
                    <a:pt x="14922" y="16906"/>
                    <a:pt x="13335" y="22621"/>
                  </a:cubicBezTo>
                  <a:cubicBezTo>
                    <a:pt x="13017" y="25796"/>
                    <a:pt x="11112" y="28336"/>
                    <a:pt x="8572" y="29923"/>
                  </a:cubicBezTo>
                  <a:cubicBezTo>
                    <a:pt x="6985" y="27701"/>
                    <a:pt x="8255" y="25478"/>
                    <a:pt x="8890" y="23573"/>
                  </a:cubicBezTo>
                  <a:cubicBezTo>
                    <a:pt x="11430" y="15001"/>
                    <a:pt x="18097" y="8016"/>
                    <a:pt x="26987" y="5793"/>
                  </a:cubicBezTo>
                  <a:cubicBezTo>
                    <a:pt x="27437" y="5568"/>
                    <a:pt x="27927" y="5463"/>
                    <a:pt x="28414" y="5463"/>
                  </a:cubicBezTo>
                  <a:close/>
                  <a:moveTo>
                    <a:pt x="15086" y="32102"/>
                  </a:moveTo>
                  <a:cubicBezTo>
                    <a:pt x="15851" y="32102"/>
                    <a:pt x="16635" y="32417"/>
                    <a:pt x="17145" y="33098"/>
                  </a:cubicBezTo>
                  <a:cubicBezTo>
                    <a:pt x="18415" y="33733"/>
                    <a:pt x="19050" y="35003"/>
                    <a:pt x="19050" y="36591"/>
                  </a:cubicBezTo>
                  <a:cubicBezTo>
                    <a:pt x="18732" y="36908"/>
                    <a:pt x="18415" y="37543"/>
                    <a:pt x="18097" y="37861"/>
                  </a:cubicBezTo>
                  <a:cubicBezTo>
                    <a:pt x="17780" y="38813"/>
                    <a:pt x="16827" y="39766"/>
                    <a:pt x="16192" y="40718"/>
                  </a:cubicBezTo>
                  <a:lnTo>
                    <a:pt x="14605" y="42623"/>
                  </a:lnTo>
                  <a:cubicBezTo>
                    <a:pt x="14037" y="43759"/>
                    <a:pt x="13215" y="44895"/>
                    <a:pt x="11912" y="44895"/>
                  </a:cubicBezTo>
                  <a:cubicBezTo>
                    <a:pt x="11758" y="44895"/>
                    <a:pt x="11598" y="44879"/>
                    <a:pt x="11430" y="44846"/>
                  </a:cubicBezTo>
                  <a:cubicBezTo>
                    <a:pt x="9842" y="43893"/>
                    <a:pt x="8890" y="42306"/>
                    <a:pt x="9207" y="40718"/>
                  </a:cubicBezTo>
                  <a:cubicBezTo>
                    <a:pt x="9525" y="37543"/>
                    <a:pt x="10795" y="34686"/>
                    <a:pt x="13335" y="32781"/>
                  </a:cubicBezTo>
                  <a:cubicBezTo>
                    <a:pt x="13777" y="32338"/>
                    <a:pt x="14424" y="32102"/>
                    <a:pt x="15086" y="32102"/>
                  </a:cubicBezTo>
                  <a:close/>
                  <a:moveTo>
                    <a:pt x="11112" y="94376"/>
                  </a:moveTo>
                  <a:cubicBezTo>
                    <a:pt x="11112" y="95011"/>
                    <a:pt x="11112" y="95646"/>
                    <a:pt x="11112" y="95963"/>
                  </a:cubicBezTo>
                  <a:cubicBezTo>
                    <a:pt x="11430" y="96916"/>
                    <a:pt x="11112" y="96916"/>
                    <a:pt x="10160" y="96916"/>
                  </a:cubicBezTo>
                  <a:cubicBezTo>
                    <a:pt x="9525" y="96598"/>
                    <a:pt x="9207" y="95646"/>
                    <a:pt x="9842" y="95011"/>
                  </a:cubicBezTo>
                  <a:cubicBezTo>
                    <a:pt x="9842" y="94376"/>
                    <a:pt x="10477" y="94376"/>
                    <a:pt x="11112" y="94376"/>
                  </a:cubicBezTo>
                  <a:close/>
                  <a:moveTo>
                    <a:pt x="60799" y="10431"/>
                  </a:moveTo>
                  <a:cubicBezTo>
                    <a:pt x="61891" y="10431"/>
                    <a:pt x="62949" y="10699"/>
                    <a:pt x="63817" y="10873"/>
                  </a:cubicBezTo>
                  <a:cubicBezTo>
                    <a:pt x="74930" y="13096"/>
                    <a:pt x="85725" y="16271"/>
                    <a:pt x="96202" y="20398"/>
                  </a:cubicBezTo>
                  <a:cubicBezTo>
                    <a:pt x="114935" y="28018"/>
                    <a:pt x="131762" y="39131"/>
                    <a:pt x="148907" y="49926"/>
                  </a:cubicBezTo>
                  <a:cubicBezTo>
                    <a:pt x="156210" y="54371"/>
                    <a:pt x="163195" y="59133"/>
                    <a:pt x="170497" y="63896"/>
                  </a:cubicBezTo>
                  <a:cubicBezTo>
                    <a:pt x="185737" y="74373"/>
                    <a:pt x="199390" y="87073"/>
                    <a:pt x="210820" y="101361"/>
                  </a:cubicBezTo>
                  <a:cubicBezTo>
                    <a:pt x="212090" y="103266"/>
                    <a:pt x="213360" y="105171"/>
                    <a:pt x="214630" y="107076"/>
                  </a:cubicBezTo>
                  <a:lnTo>
                    <a:pt x="214630" y="108663"/>
                  </a:lnTo>
                  <a:cubicBezTo>
                    <a:pt x="214236" y="109057"/>
                    <a:pt x="213903" y="109206"/>
                    <a:pt x="213612" y="109206"/>
                  </a:cubicBezTo>
                  <a:cubicBezTo>
                    <a:pt x="212966" y="109206"/>
                    <a:pt x="212528" y="108466"/>
                    <a:pt x="212090" y="108028"/>
                  </a:cubicBezTo>
                  <a:cubicBezTo>
                    <a:pt x="208597" y="104853"/>
                    <a:pt x="205422" y="101678"/>
                    <a:pt x="201930" y="98186"/>
                  </a:cubicBezTo>
                  <a:cubicBezTo>
                    <a:pt x="194627" y="91201"/>
                    <a:pt x="186690" y="84533"/>
                    <a:pt x="178435" y="78501"/>
                  </a:cubicBezTo>
                  <a:cubicBezTo>
                    <a:pt x="169227" y="71516"/>
                    <a:pt x="160020" y="64531"/>
                    <a:pt x="150812" y="57546"/>
                  </a:cubicBezTo>
                  <a:cubicBezTo>
                    <a:pt x="146367" y="54371"/>
                    <a:pt x="141605" y="51196"/>
                    <a:pt x="136842" y="48656"/>
                  </a:cubicBezTo>
                  <a:cubicBezTo>
                    <a:pt x="121285" y="40083"/>
                    <a:pt x="105410" y="31828"/>
                    <a:pt x="89217" y="23891"/>
                  </a:cubicBezTo>
                  <a:cubicBezTo>
                    <a:pt x="80645" y="20081"/>
                    <a:pt x="71437" y="16906"/>
                    <a:pt x="62230" y="13413"/>
                  </a:cubicBezTo>
                  <a:cubicBezTo>
                    <a:pt x="60642" y="12778"/>
                    <a:pt x="59055" y="12778"/>
                    <a:pt x="58102" y="11191"/>
                  </a:cubicBezTo>
                  <a:cubicBezTo>
                    <a:pt x="58966" y="10615"/>
                    <a:pt x="59894" y="10431"/>
                    <a:pt x="60799" y="10431"/>
                  </a:cubicBezTo>
                  <a:close/>
                  <a:moveTo>
                    <a:pt x="233680" y="135333"/>
                  </a:moveTo>
                  <a:lnTo>
                    <a:pt x="233680" y="135651"/>
                  </a:lnTo>
                  <a:cubicBezTo>
                    <a:pt x="233680" y="135560"/>
                    <a:pt x="233692" y="135457"/>
                    <a:pt x="233710" y="135349"/>
                  </a:cubicBezTo>
                  <a:lnTo>
                    <a:pt x="233710" y="135349"/>
                  </a:lnTo>
                  <a:cubicBezTo>
                    <a:pt x="233700" y="135343"/>
                    <a:pt x="233690" y="135338"/>
                    <a:pt x="233680" y="135333"/>
                  </a:cubicBezTo>
                  <a:close/>
                  <a:moveTo>
                    <a:pt x="38254" y="13195"/>
                  </a:moveTo>
                  <a:cubicBezTo>
                    <a:pt x="40437" y="13195"/>
                    <a:pt x="42624" y="13373"/>
                    <a:pt x="44767" y="13731"/>
                  </a:cubicBezTo>
                  <a:cubicBezTo>
                    <a:pt x="54927" y="15636"/>
                    <a:pt x="65087" y="18811"/>
                    <a:pt x="74930" y="22621"/>
                  </a:cubicBezTo>
                  <a:cubicBezTo>
                    <a:pt x="88900" y="28653"/>
                    <a:pt x="102552" y="35321"/>
                    <a:pt x="115887" y="42623"/>
                  </a:cubicBezTo>
                  <a:cubicBezTo>
                    <a:pt x="124142" y="46751"/>
                    <a:pt x="132080" y="51196"/>
                    <a:pt x="140017" y="56276"/>
                  </a:cubicBezTo>
                  <a:cubicBezTo>
                    <a:pt x="153035" y="64531"/>
                    <a:pt x="163830" y="73421"/>
                    <a:pt x="175260" y="81993"/>
                  </a:cubicBezTo>
                  <a:cubicBezTo>
                    <a:pt x="185420" y="89613"/>
                    <a:pt x="195262" y="98186"/>
                    <a:pt x="204470" y="107393"/>
                  </a:cubicBezTo>
                  <a:cubicBezTo>
                    <a:pt x="211137" y="113743"/>
                    <a:pt x="216852" y="120728"/>
                    <a:pt x="221932" y="128031"/>
                  </a:cubicBezTo>
                  <a:cubicBezTo>
                    <a:pt x="225425" y="133746"/>
                    <a:pt x="227012" y="139778"/>
                    <a:pt x="227012" y="146128"/>
                  </a:cubicBezTo>
                  <a:cubicBezTo>
                    <a:pt x="226695" y="150256"/>
                    <a:pt x="224472" y="153748"/>
                    <a:pt x="220662" y="155336"/>
                  </a:cubicBezTo>
                  <a:cubicBezTo>
                    <a:pt x="220354" y="155438"/>
                    <a:pt x="220047" y="155483"/>
                    <a:pt x="219742" y="155483"/>
                  </a:cubicBezTo>
                  <a:cubicBezTo>
                    <a:pt x="218158" y="155483"/>
                    <a:pt x="216647" y="154280"/>
                    <a:pt x="215582" y="153748"/>
                  </a:cubicBezTo>
                  <a:cubicBezTo>
                    <a:pt x="213995" y="152796"/>
                    <a:pt x="214312" y="151526"/>
                    <a:pt x="214947" y="149938"/>
                  </a:cubicBezTo>
                  <a:cubicBezTo>
                    <a:pt x="215265" y="148668"/>
                    <a:pt x="215582" y="147398"/>
                    <a:pt x="216217" y="146128"/>
                  </a:cubicBezTo>
                  <a:cubicBezTo>
                    <a:pt x="217805" y="139143"/>
                    <a:pt x="215900" y="131841"/>
                    <a:pt x="210820" y="127078"/>
                  </a:cubicBezTo>
                  <a:cubicBezTo>
                    <a:pt x="202565" y="118506"/>
                    <a:pt x="193992" y="110886"/>
                    <a:pt x="184467" y="104218"/>
                  </a:cubicBezTo>
                  <a:cubicBezTo>
                    <a:pt x="168592" y="92471"/>
                    <a:pt x="152717" y="80406"/>
                    <a:pt x="136525" y="68976"/>
                  </a:cubicBezTo>
                  <a:cubicBezTo>
                    <a:pt x="129540" y="64848"/>
                    <a:pt x="122872" y="60721"/>
                    <a:pt x="115570" y="57228"/>
                  </a:cubicBezTo>
                  <a:cubicBezTo>
                    <a:pt x="112712" y="55641"/>
                    <a:pt x="109537" y="54371"/>
                    <a:pt x="106680" y="52466"/>
                  </a:cubicBezTo>
                  <a:cubicBezTo>
                    <a:pt x="93662" y="44528"/>
                    <a:pt x="80010" y="37543"/>
                    <a:pt x="66040" y="30558"/>
                  </a:cubicBezTo>
                  <a:cubicBezTo>
                    <a:pt x="60007" y="27383"/>
                    <a:pt x="53657" y="24843"/>
                    <a:pt x="46990" y="22938"/>
                  </a:cubicBezTo>
                  <a:cubicBezTo>
                    <a:pt x="45052" y="22184"/>
                    <a:pt x="43005" y="21832"/>
                    <a:pt x="40959" y="21832"/>
                  </a:cubicBezTo>
                  <a:cubicBezTo>
                    <a:pt x="36972" y="21832"/>
                    <a:pt x="32993" y="23170"/>
                    <a:pt x="29845" y="25478"/>
                  </a:cubicBezTo>
                  <a:cubicBezTo>
                    <a:pt x="28257" y="26431"/>
                    <a:pt x="26987" y="27383"/>
                    <a:pt x="25717" y="28653"/>
                  </a:cubicBezTo>
                  <a:cubicBezTo>
                    <a:pt x="24659" y="29500"/>
                    <a:pt x="24024" y="30487"/>
                    <a:pt x="22872" y="30487"/>
                  </a:cubicBezTo>
                  <a:cubicBezTo>
                    <a:pt x="22296" y="30487"/>
                    <a:pt x="21590" y="30241"/>
                    <a:pt x="20637" y="29606"/>
                  </a:cubicBezTo>
                  <a:cubicBezTo>
                    <a:pt x="18097" y="27383"/>
                    <a:pt x="17462" y="26113"/>
                    <a:pt x="18415" y="23256"/>
                  </a:cubicBezTo>
                  <a:cubicBezTo>
                    <a:pt x="19685" y="18811"/>
                    <a:pt x="23177" y="15636"/>
                    <a:pt x="27622" y="14683"/>
                  </a:cubicBezTo>
                  <a:cubicBezTo>
                    <a:pt x="30996" y="13691"/>
                    <a:pt x="34617" y="13195"/>
                    <a:pt x="38254" y="13195"/>
                  </a:cubicBezTo>
                  <a:close/>
                  <a:moveTo>
                    <a:pt x="233558" y="134356"/>
                  </a:moveTo>
                  <a:cubicBezTo>
                    <a:pt x="233940" y="134356"/>
                    <a:pt x="233784" y="134893"/>
                    <a:pt x="233710" y="135349"/>
                  </a:cubicBezTo>
                  <a:lnTo>
                    <a:pt x="233710" y="135349"/>
                  </a:lnTo>
                  <a:cubicBezTo>
                    <a:pt x="234335" y="135681"/>
                    <a:pt x="234944" y="136618"/>
                    <a:pt x="234632" y="137556"/>
                  </a:cubicBezTo>
                  <a:cubicBezTo>
                    <a:pt x="236537" y="142953"/>
                    <a:pt x="235902" y="148668"/>
                    <a:pt x="233362" y="153431"/>
                  </a:cubicBezTo>
                  <a:cubicBezTo>
                    <a:pt x="230822" y="158828"/>
                    <a:pt x="226695" y="162956"/>
                    <a:pt x="221297" y="165496"/>
                  </a:cubicBezTo>
                  <a:cubicBezTo>
                    <a:pt x="220662" y="163273"/>
                    <a:pt x="221615" y="160733"/>
                    <a:pt x="223520" y="159463"/>
                  </a:cubicBezTo>
                  <a:cubicBezTo>
                    <a:pt x="229870" y="155018"/>
                    <a:pt x="233362" y="147398"/>
                    <a:pt x="232727" y="139778"/>
                  </a:cubicBezTo>
                  <a:cubicBezTo>
                    <a:pt x="232727" y="139143"/>
                    <a:pt x="233045" y="138508"/>
                    <a:pt x="233045" y="138191"/>
                  </a:cubicBezTo>
                  <a:cubicBezTo>
                    <a:pt x="232727" y="137238"/>
                    <a:pt x="232727" y="136286"/>
                    <a:pt x="233680" y="135651"/>
                  </a:cubicBezTo>
                  <a:cubicBezTo>
                    <a:pt x="232727" y="135651"/>
                    <a:pt x="232410" y="134698"/>
                    <a:pt x="232727" y="134698"/>
                  </a:cubicBezTo>
                  <a:cubicBezTo>
                    <a:pt x="233134" y="134454"/>
                    <a:pt x="233395" y="134356"/>
                    <a:pt x="233558" y="134356"/>
                  </a:cubicBezTo>
                  <a:close/>
                  <a:moveTo>
                    <a:pt x="212788" y="158167"/>
                  </a:moveTo>
                  <a:cubicBezTo>
                    <a:pt x="213425" y="158167"/>
                    <a:pt x="214067" y="158378"/>
                    <a:pt x="214630" y="158828"/>
                  </a:cubicBezTo>
                  <a:cubicBezTo>
                    <a:pt x="216852" y="159781"/>
                    <a:pt x="217170" y="161368"/>
                    <a:pt x="215900" y="163591"/>
                  </a:cubicBezTo>
                  <a:lnTo>
                    <a:pt x="214312" y="165496"/>
                  </a:lnTo>
                  <a:cubicBezTo>
                    <a:pt x="213360" y="167083"/>
                    <a:pt x="212090" y="169623"/>
                    <a:pt x="208597" y="169623"/>
                  </a:cubicBezTo>
                  <a:cubicBezTo>
                    <a:pt x="207010" y="169623"/>
                    <a:pt x="205422" y="168036"/>
                    <a:pt x="206375" y="166448"/>
                  </a:cubicBezTo>
                  <a:cubicBezTo>
                    <a:pt x="207327" y="164226"/>
                    <a:pt x="208597" y="162321"/>
                    <a:pt x="209867" y="160098"/>
                  </a:cubicBezTo>
                  <a:cubicBezTo>
                    <a:pt x="210482" y="158868"/>
                    <a:pt x="211627" y="158167"/>
                    <a:pt x="212788" y="158167"/>
                  </a:cubicBezTo>
                  <a:close/>
                  <a:moveTo>
                    <a:pt x="46135" y="36793"/>
                  </a:moveTo>
                  <a:cubicBezTo>
                    <a:pt x="47476" y="36793"/>
                    <a:pt x="48826" y="36934"/>
                    <a:pt x="50165" y="37226"/>
                  </a:cubicBezTo>
                  <a:cubicBezTo>
                    <a:pt x="53657" y="37543"/>
                    <a:pt x="56832" y="38496"/>
                    <a:pt x="59690" y="40401"/>
                  </a:cubicBezTo>
                  <a:cubicBezTo>
                    <a:pt x="75565" y="49608"/>
                    <a:pt x="92710" y="56911"/>
                    <a:pt x="108267" y="67071"/>
                  </a:cubicBezTo>
                  <a:lnTo>
                    <a:pt x="127000" y="78818"/>
                  </a:lnTo>
                  <a:lnTo>
                    <a:pt x="145097" y="90566"/>
                  </a:lnTo>
                  <a:cubicBezTo>
                    <a:pt x="160972" y="100726"/>
                    <a:pt x="175260" y="113108"/>
                    <a:pt x="190500" y="123903"/>
                  </a:cubicBezTo>
                  <a:cubicBezTo>
                    <a:pt x="193357" y="125808"/>
                    <a:pt x="195580" y="128348"/>
                    <a:pt x="197485" y="131206"/>
                  </a:cubicBezTo>
                  <a:cubicBezTo>
                    <a:pt x="200977" y="136603"/>
                    <a:pt x="201930" y="143588"/>
                    <a:pt x="199707" y="149621"/>
                  </a:cubicBezTo>
                  <a:cubicBezTo>
                    <a:pt x="193357" y="168036"/>
                    <a:pt x="177800" y="182006"/>
                    <a:pt x="158432" y="185498"/>
                  </a:cubicBezTo>
                  <a:cubicBezTo>
                    <a:pt x="156644" y="185945"/>
                    <a:pt x="154842" y="186161"/>
                    <a:pt x="153061" y="186161"/>
                  </a:cubicBezTo>
                  <a:cubicBezTo>
                    <a:pt x="145992" y="186161"/>
                    <a:pt x="139249" y="182759"/>
                    <a:pt x="134937" y="176926"/>
                  </a:cubicBezTo>
                  <a:cubicBezTo>
                    <a:pt x="130810" y="172163"/>
                    <a:pt x="127952" y="166131"/>
                    <a:pt x="126682" y="160098"/>
                  </a:cubicBezTo>
                  <a:cubicBezTo>
                    <a:pt x="125730" y="154383"/>
                    <a:pt x="124460" y="148668"/>
                    <a:pt x="123507" y="142953"/>
                  </a:cubicBezTo>
                  <a:cubicBezTo>
                    <a:pt x="122872" y="138191"/>
                    <a:pt x="121602" y="133428"/>
                    <a:pt x="120015" y="128666"/>
                  </a:cubicBezTo>
                  <a:cubicBezTo>
                    <a:pt x="113445" y="113812"/>
                    <a:pt x="102506" y="106154"/>
                    <a:pt x="86274" y="106154"/>
                  </a:cubicBezTo>
                  <a:cubicBezTo>
                    <a:pt x="84464" y="106154"/>
                    <a:pt x="82588" y="106249"/>
                    <a:pt x="80645" y="106441"/>
                  </a:cubicBezTo>
                  <a:cubicBezTo>
                    <a:pt x="76835" y="107076"/>
                    <a:pt x="73025" y="108028"/>
                    <a:pt x="69532" y="108981"/>
                  </a:cubicBezTo>
                  <a:lnTo>
                    <a:pt x="51752" y="113426"/>
                  </a:lnTo>
                  <a:cubicBezTo>
                    <a:pt x="49054" y="114025"/>
                    <a:pt x="46356" y="114342"/>
                    <a:pt x="43658" y="114342"/>
                  </a:cubicBezTo>
                  <a:cubicBezTo>
                    <a:pt x="40641" y="114342"/>
                    <a:pt x="37624" y="113946"/>
                    <a:pt x="34607" y="113108"/>
                  </a:cubicBezTo>
                  <a:cubicBezTo>
                    <a:pt x="25400" y="111521"/>
                    <a:pt x="18415" y="104536"/>
                    <a:pt x="16827" y="95646"/>
                  </a:cubicBezTo>
                  <a:cubicBezTo>
                    <a:pt x="13017" y="79453"/>
                    <a:pt x="14922" y="63896"/>
                    <a:pt x="25717" y="50243"/>
                  </a:cubicBezTo>
                  <a:cubicBezTo>
                    <a:pt x="27305" y="48338"/>
                    <a:pt x="28892" y="46433"/>
                    <a:pt x="30480" y="44528"/>
                  </a:cubicBezTo>
                  <a:cubicBezTo>
                    <a:pt x="34369" y="39602"/>
                    <a:pt x="40164" y="36793"/>
                    <a:pt x="46135" y="36793"/>
                  </a:cubicBezTo>
                  <a:close/>
                  <a:moveTo>
                    <a:pt x="40786" y="26651"/>
                  </a:moveTo>
                  <a:cubicBezTo>
                    <a:pt x="42962" y="26651"/>
                    <a:pt x="45175" y="27091"/>
                    <a:pt x="47307" y="28018"/>
                  </a:cubicBezTo>
                  <a:cubicBezTo>
                    <a:pt x="56515" y="31193"/>
                    <a:pt x="65722" y="35003"/>
                    <a:pt x="74612" y="40083"/>
                  </a:cubicBezTo>
                  <a:cubicBezTo>
                    <a:pt x="92392" y="49926"/>
                    <a:pt x="110172" y="59451"/>
                    <a:pt x="128270" y="69293"/>
                  </a:cubicBezTo>
                  <a:cubicBezTo>
                    <a:pt x="131127" y="70881"/>
                    <a:pt x="133667" y="72786"/>
                    <a:pt x="136525" y="74691"/>
                  </a:cubicBezTo>
                  <a:cubicBezTo>
                    <a:pt x="146685" y="81993"/>
                    <a:pt x="156527" y="89296"/>
                    <a:pt x="166370" y="96598"/>
                  </a:cubicBezTo>
                  <a:cubicBezTo>
                    <a:pt x="179705" y="105488"/>
                    <a:pt x="192087" y="115648"/>
                    <a:pt x="203835" y="126443"/>
                  </a:cubicBezTo>
                  <a:cubicBezTo>
                    <a:pt x="205105" y="127713"/>
                    <a:pt x="206057" y="128983"/>
                    <a:pt x="207327" y="130253"/>
                  </a:cubicBezTo>
                  <a:cubicBezTo>
                    <a:pt x="212090" y="134381"/>
                    <a:pt x="213360" y="141048"/>
                    <a:pt x="210820" y="146763"/>
                  </a:cubicBezTo>
                  <a:cubicBezTo>
                    <a:pt x="203517" y="165496"/>
                    <a:pt x="192087" y="180418"/>
                    <a:pt x="173355" y="188673"/>
                  </a:cubicBezTo>
                  <a:cubicBezTo>
                    <a:pt x="172085" y="188991"/>
                    <a:pt x="171132" y="189308"/>
                    <a:pt x="170180" y="189308"/>
                  </a:cubicBezTo>
                  <a:cubicBezTo>
                    <a:pt x="164077" y="192731"/>
                    <a:pt x="157417" y="194410"/>
                    <a:pt x="150786" y="194410"/>
                  </a:cubicBezTo>
                  <a:cubicBezTo>
                    <a:pt x="143274" y="194410"/>
                    <a:pt x="135800" y="192254"/>
                    <a:pt x="129222" y="188038"/>
                  </a:cubicBezTo>
                  <a:cubicBezTo>
                    <a:pt x="125730" y="186133"/>
                    <a:pt x="123190" y="182958"/>
                    <a:pt x="121285" y="179466"/>
                  </a:cubicBezTo>
                  <a:cubicBezTo>
                    <a:pt x="119062" y="175338"/>
                    <a:pt x="117475" y="170893"/>
                    <a:pt x="116522" y="166448"/>
                  </a:cubicBezTo>
                  <a:cubicBezTo>
                    <a:pt x="114935" y="159781"/>
                    <a:pt x="113982" y="152796"/>
                    <a:pt x="113347" y="146128"/>
                  </a:cubicBezTo>
                  <a:cubicBezTo>
                    <a:pt x="113030" y="142636"/>
                    <a:pt x="112712" y="139461"/>
                    <a:pt x="112395" y="135968"/>
                  </a:cubicBezTo>
                  <a:cubicBezTo>
                    <a:pt x="110290" y="123602"/>
                    <a:pt x="99464" y="115161"/>
                    <a:pt x="87505" y="115161"/>
                  </a:cubicBezTo>
                  <a:cubicBezTo>
                    <a:pt x="85033" y="115161"/>
                    <a:pt x="82512" y="115521"/>
                    <a:pt x="80010" y="116283"/>
                  </a:cubicBezTo>
                  <a:cubicBezTo>
                    <a:pt x="71755" y="119141"/>
                    <a:pt x="63817" y="121681"/>
                    <a:pt x="55562" y="124221"/>
                  </a:cubicBezTo>
                  <a:cubicBezTo>
                    <a:pt x="50482" y="125808"/>
                    <a:pt x="45402" y="126443"/>
                    <a:pt x="40005" y="126443"/>
                  </a:cubicBezTo>
                  <a:cubicBezTo>
                    <a:pt x="33655" y="126443"/>
                    <a:pt x="27622" y="123903"/>
                    <a:pt x="22860" y="119776"/>
                  </a:cubicBezTo>
                  <a:cubicBezTo>
                    <a:pt x="17780" y="115331"/>
                    <a:pt x="13652" y="109933"/>
                    <a:pt x="11112" y="103901"/>
                  </a:cubicBezTo>
                  <a:cubicBezTo>
                    <a:pt x="10795" y="102948"/>
                    <a:pt x="10795" y="102313"/>
                    <a:pt x="10795" y="101361"/>
                  </a:cubicBezTo>
                  <a:cubicBezTo>
                    <a:pt x="10477" y="100726"/>
                    <a:pt x="10795" y="100408"/>
                    <a:pt x="11112" y="100091"/>
                  </a:cubicBezTo>
                  <a:cubicBezTo>
                    <a:pt x="11298" y="99998"/>
                    <a:pt x="11457" y="99959"/>
                    <a:pt x="11605" y="99959"/>
                  </a:cubicBezTo>
                  <a:cubicBezTo>
                    <a:pt x="11961" y="99959"/>
                    <a:pt x="12251" y="100183"/>
                    <a:pt x="12700" y="100408"/>
                  </a:cubicBezTo>
                  <a:cubicBezTo>
                    <a:pt x="13970" y="101996"/>
                    <a:pt x="14922" y="103901"/>
                    <a:pt x="16192" y="105806"/>
                  </a:cubicBezTo>
                  <a:cubicBezTo>
                    <a:pt x="20002" y="111838"/>
                    <a:pt x="25717" y="115966"/>
                    <a:pt x="32702" y="117553"/>
                  </a:cubicBezTo>
                  <a:cubicBezTo>
                    <a:pt x="36354" y="118549"/>
                    <a:pt x="40092" y="119024"/>
                    <a:pt x="43827" y="119024"/>
                  </a:cubicBezTo>
                  <a:cubicBezTo>
                    <a:pt x="47236" y="119024"/>
                    <a:pt x="50641" y="118628"/>
                    <a:pt x="53975" y="117871"/>
                  </a:cubicBezTo>
                  <a:cubicBezTo>
                    <a:pt x="60007" y="116601"/>
                    <a:pt x="66040" y="114696"/>
                    <a:pt x="72390" y="113108"/>
                  </a:cubicBezTo>
                  <a:cubicBezTo>
                    <a:pt x="76517" y="111838"/>
                    <a:pt x="80962" y="111203"/>
                    <a:pt x="85407" y="110886"/>
                  </a:cubicBezTo>
                  <a:cubicBezTo>
                    <a:pt x="86123" y="110832"/>
                    <a:pt x="86837" y="110805"/>
                    <a:pt x="87548" y="110805"/>
                  </a:cubicBezTo>
                  <a:cubicBezTo>
                    <a:pt x="99445" y="110805"/>
                    <a:pt x="110441" y="118215"/>
                    <a:pt x="114935" y="129301"/>
                  </a:cubicBezTo>
                  <a:cubicBezTo>
                    <a:pt x="116840" y="133111"/>
                    <a:pt x="117792" y="137238"/>
                    <a:pt x="118427" y="141048"/>
                  </a:cubicBezTo>
                  <a:cubicBezTo>
                    <a:pt x="119697" y="148033"/>
                    <a:pt x="120967" y="154701"/>
                    <a:pt x="122555" y="161686"/>
                  </a:cubicBezTo>
                  <a:cubicBezTo>
                    <a:pt x="123825" y="168671"/>
                    <a:pt x="127317" y="175338"/>
                    <a:pt x="131762" y="180736"/>
                  </a:cubicBezTo>
                  <a:cubicBezTo>
                    <a:pt x="136906" y="187166"/>
                    <a:pt x="144759" y="190887"/>
                    <a:pt x="152789" y="190887"/>
                  </a:cubicBezTo>
                  <a:cubicBezTo>
                    <a:pt x="154671" y="190887"/>
                    <a:pt x="156563" y="190683"/>
                    <a:pt x="158432" y="190261"/>
                  </a:cubicBezTo>
                  <a:cubicBezTo>
                    <a:pt x="162242" y="189626"/>
                    <a:pt x="166052" y="188673"/>
                    <a:pt x="169862" y="188038"/>
                  </a:cubicBezTo>
                  <a:cubicBezTo>
                    <a:pt x="173037" y="186133"/>
                    <a:pt x="176212" y="183911"/>
                    <a:pt x="179705" y="182006"/>
                  </a:cubicBezTo>
                  <a:cubicBezTo>
                    <a:pt x="189547" y="176291"/>
                    <a:pt x="197167" y="167718"/>
                    <a:pt x="201930" y="157241"/>
                  </a:cubicBezTo>
                  <a:cubicBezTo>
                    <a:pt x="202247" y="156606"/>
                    <a:pt x="202247" y="155653"/>
                    <a:pt x="202565" y="155018"/>
                  </a:cubicBezTo>
                  <a:cubicBezTo>
                    <a:pt x="209867" y="142318"/>
                    <a:pt x="204470" y="127713"/>
                    <a:pt x="193040" y="119141"/>
                  </a:cubicBezTo>
                  <a:cubicBezTo>
                    <a:pt x="186372" y="114378"/>
                    <a:pt x="179705" y="109933"/>
                    <a:pt x="173672" y="105171"/>
                  </a:cubicBezTo>
                  <a:cubicBezTo>
                    <a:pt x="159702" y="94058"/>
                    <a:pt x="145097" y="84216"/>
                    <a:pt x="129857" y="75326"/>
                  </a:cubicBezTo>
                  <a:cubicBezTo>
                    <a:pt x="125730" y="73103"/>
                    <a:pt x="122237" y="70246"/>
                    <a:pt x="118110" y="67388"/>
                  </a:cubicBezTo>
                  <a:cubicBezTo>
                    <a:pt x="105410" y="59451"/>
                    <a:pt x="92075" y="51831"/>
                    <a:pt x="78422" y="45163"/>
                  </a:cubicBezTo>
                  <a:cubicBezTo>
                    <a:pt x="73342" y="42306"/>
                    <a:pt x="68262" y="39448"/>
                    <a:pt x="63182" y="36908"/>
                  </a:cubicBezTo>
                  <a:cubicBezTo>
                    <a:pt x="58737" y="34051"/>
                    <a:pt x="53657" y="32463"/>
                    <a:pt x="48577" y="32146"/>
                  </a:cubicBezTo>
                  <a:cubicBezTo>
                    <a:pt x="47644" y="32042"/>
                    <a:pt x="46715" y="31991"/>
                    <a:pt x="45793" y="31991"/>
                  </a:cubicBezTo>
                  <a:cubicBezTo>
                    <a:pt x="38246" y="31991"/>
                    <a:pt x="31197" y="35411"/>
                    <a:pt x="26670" y="41353"/>
                  </a:cubicBezTo>
                  <a:cubicBezTo>
                    <a:pt x="21590" y="47068"/>
                    <a:pt x="17462" y="53418"/>
                    <a:pt x="14287" y="60086"/>
                  </a:cubicBezTo>
                  <a:cubicBezTo>
                    <a:pt x="12382" y="63896"/>
                    <a:pt x="11430" y="67706"/>
                    <a:pt x="11112" y="71833"/>
                  </a:cubicBezTo>
                  <a:cubicBezTo>
                    <a:pt x="10477" y="75961"/>
                    <a:pt x="10160" y="80406"/>
                    <a:pt x="9525" y="84216"/>
                  </a:cubicBezTo>
                  <a:cubicBezTo>
                    <a:pt x="10477" y="86121"/>
                    <a:pt x="10795" y="88026"/>
                    <a:pt x="10477" y="89931"/>
                  </a:cubicBezTo>
                  <a:cubicBezTo>
                    <a:pt x="10477" y="90248"/>
                    <a:pt x="10160" y="90566"/>
                    <a:pt x="9525" y="90883"/>
                  </a:cubicBezTo>
                  <a:cubicBezTo>
                    <a:pt x="9207" y="90883"/>
                    <a:pt x="8890" y="90566"/>
                    <a:pt x="8572" y="90248"/>
                  </a:cubicBezTo>
                  <a:cubicBezTo>
                    <a:pt x="7620" y="88343"/>
                    <a:pt x="7620" y="86438"/>
                    <a:pt x="8255" y="84533"/>
                  </a:cubicBezTo>
                  <a:cubicBezTo>
                    <a:pt x="7302" y="81041"/>
                    <a:pt x="7302" y="77548"/>
                    <a:pt x="8255" y="74056"/>
                  </a:cubicBezTo>
                  <a:cubicBezTo>
                    <a:pt x="9207" y="61356"/>
                    <a:pt x="14287" y="49291"/>
                    <a:pt x="22860" y="39766"/>
                  </a:cubicBezTo>
                  <a:cubicBezTo>
                    <a:pt x="24447" y="37861"/>
                    <a:pt x="25717" y="35638"/>
                    <a:pt x="27305" y="33733"/>
                  </a:cubicBezTo>
                  <a:cubicBezTo>
                    <a:pt x="30452" y="29237"/>
                    <a:pt x="35509" y="26651"/>
                    <a:pt x="40786" y="26651"/>
                  </a:cubicBezTo>
                  <a:close/>
                  <a:moveTo>
                    <a:pt x="36235" y="0"/>
                  </a:moveTo>
                  <a:cubicBezTo>
                    <a:pt x="35064" y="0"/>
                    <a:pt x="33887" y="26"/>
                    <a:pt x="32702" y="78"/>
                  </a:cubicBezTo>
                  <a:cubicBezTo>
                    <a:pt x="21272" y="78"/>
                    <a:pt x="10795" y="7063"/>
                    <a:pt x="6667" y="17541"/>
                  </a:cubicBezTo>
                  <a:cubicBezTo>
                    <a:pt x="1905" y="28018"/>
                    <a:pt x="0" y="38813"/>
                    <a:pt x="8255" y="48656"/>
                  </a:cubicBezTo>
                  <a:cubicBezTo>
                    <a:pt x="9207" y="49926"/>
                    <a:pt x="9525" y="51831"/>
                    <a:pt x="8572" y="53418"/>
                  </a:cubicBezTo>
                  <a:cubicBezTo>
                    <a:pt x="7302" y="57546"/>
                    <a:pt x="5715" y="61673"/>
                    <a:pt x="4762" y="66118"/>
                  </a:cubicBezTo>
                  <a:cubicBezTo>
                    <a:pt x="1270" y="79453"/>
                    <a:pt x="2223" y="93423"/>
                    <a:pt x="6985" y="106123"/>
                  </a:cubicBezTo>
                  <a:cubicBezTo>
                    <a:pt x="12263" y="119736"/>
                    <a:pt x="23862" y="131647"/>
                    <a:pt x="40930" y="131647"/>
                  </a:cubicBezTo>
                  <a:cubicBezTo>
                    <a:pt x="43368" y="131647"/>
                    <a:pt x="45918" y="131404"/>
                    <a:pt x="48577" y="130888"/>
                  </a:cubicBezTo>
                  <a:cubicBezTo>
                    <a:pt x="50800" y="130571"/>
                    <a:pt x="53022" y="130253"/>
                    <a:pt x="55245" y="129618"/>
                  </a:cubicBezTo>
                  <a:cubicBezTo>
                    <a:pt x="61595" y="127713"/>
                    <a:pt x="67945" y="125808"/>
                    <a:pt x="74295" y="123903"/>
                  </a:cubicBezTo>
                  <a:cubicBezTo>
                    <a:pt x="77152" y="122951"/>
                    <a:pt x="80010" y="121681"/>
                    <a:pt x="82867" y="121046"/>
                  </a:cubicBezTo>
                  <a:cubicBezTo>
                    <a:pt x="84525" y="120594"/>
                    <a:pt x="86218" y="120374"/>
                    <a:pt x="87904" y="120374"/>
                  </a:cubicBezTo>
                  <a:cubicBezTo>
                    <a:pt x="93325" y="120374"/>
                    <a:pt x="98678" y="122644"/>
                    <a:pt x="102552" y="126761"/>
                  </a:cubicBezTo>
                  <a:cubicBezTo>
                    <a:pt x="106045" y="130571"/>
                    <a:pt x="107950" y="135651"/>
                    <a:pt x="108267" y="141048"/>
                  </a:cubicBezTo>
                  <a:cubicBezTo>
                    <a:pt x="108585" y="149938"/>
                    <a:pt x="109855" y="158511"/>
                    <a:pt x="111760" y="167083"/>
                  </a:cubicBezTo>
                  <a:cubicBezTo>
                    <a:pt x="113030" y="172481"/>
                    <a:pt x="114935" y="177878"/>
                    <a:pt x="117475" y="182641"/>
                  </a:cubicBezTo>
                  <a:cubicBezTo>
                    <a:pt x="119062" y="185816"/>
                    <a:pt x="121602" y="188673"/>
                    <a:pt x="124460" y="190578"/>
                  </a:cubicBezTo>
                  <a:cubicBezTo>
                    <a:pt x="131974" y="196214"/>
                    <a:pt x="140849" y="199127"/>
                    <a:pt x="149935" y="199127"/>
                  </a:cubicBezTo>
                  <a:cubicBezTo>
                    <a:pt x="151598" y="199127"/>
                    <a:pt x="153269" y="199030"/>
                    <a:pt x="154940" y="198833"/>
                  </a:cubicBezTo>
                  <a:cubicBezTo>
                    <a:pt x="169227" y="196928"/>
                    <a:pt x="182245" y="190896"/>
                    <a:pt x="193040" y="181688"/>
                  </a:cubicBezTo>
                  <a:cubicBezTo>
                    <a:pt x="195262" y="179783"/>
                    <a:pt x="197485" y="177878"/>
                    <a:pt x="199390" y="175656"/>
                  </a:cubicBezTo>
                  <a:cubicBezTo>
                    <a:pt x="200432" y="174196"/>
                    <a:pt x="202023" y="173421"/>
                    <a:pt x="203622" y="173421"/>
                  </a:cubicBezTo>
                  <a:cubicBezTo>
                    <a:pt x="204457" y="173421"/>
                    <a:pt x="205294" y="173632"/>
                    <a:pt x="206057" y="174068"/>
                  </a:cubicBezTo>
                  <a:cubicBezTo>
                    <a:pt x="207180" y="174293"/>
                    <a:pt x="208302" y="174517"/>
                    <a:pt x="209425" y="174517"/>
                  </a:cubicBezTo>
                  <a:cubicBezTo>
                    <a:pt x="209890" y="174517"/>
                    <a:pt x="210355" y="174479"/>
                    <a:pt x="210820" y="174386"/>
                  </a:cubicBezTo>
                  <a:cubicBezTo>
                    <a:pt x="227012" y="173116"/>
                    <a:pt x="247015" y="154701"/>
                    <a:pt x="238442" y="132158"/>
                  </a:cubicBezTo>
                  <a:cubicBezTo>
                    <a:pt x="236220" y="126126"/>
                    <a:pt x="233045" y="120728"/>
                    <a:pt x="229235" y="115648"/>
                  </a:cubicBezTo>
                  <a:cubicBezTo>
                    <a:pt x="216852" y="98503"/>
                    <a:pt x="202247" y="83263"/>
                    <a:pt x="186372" y="69928"/>
                  </a:cubicBezTo>
                  <a:cubicBezTo>
                    <a:pt x="174307" y="60721"/>
                    <a:pt x="161607" y="52148"/>
                    <a:pt x="148590" y="44211"/>
                  </a:cubicBezTo>
                  <a:cubicBezTo>
                    <a:pt x="143192" y="40718"/>
                    <a:pt x="137477" y="37226"/>
                    <a:pt x="131762" y="33733"/>
                  </a:cubicBezTo>
                  <a:cubicBezTo>
                    <a:pt x="107950" y="18811"/>
                    <a:pt x="81597" y="8016"/>
                    <a:pt x="54292" y="2301"/>
                  </a:cubicBezTo>
                  <a:cubicBezTo>
                    <a:pt x="48175" y="705"/>
                    <a:pt x="42280" y="0"/>
                    <a:pt x="3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1313650" y="1607025"/>
              <a:ext cx="189050" cy="293025"/>
            </a:xfrm>
            <a:custGeom>
              <a:avLst/>
              <a:gdLst/>
              <a:ahLst/>
              <a:cxnLst/>
              <a:rect l="l" t="t" r="r" b="b"/>
              <a:pathLst>
                <a:path w="7562" h="11721" extrusionOk="0">
                  <a:moveTo>
                    <a:pt x="5665" y="1"/>
                  </a:moveTo>
                  <a:cubicBezTo>
                    <a:pt x="5459" y="1"/>
                    <a:pt x="5259" y="53"/>
                    <a:pt x="5080" y="172"/>
                  </a:cubicBezTo>
                  <a:cubicBezTo>
                    <a:pt x="4128" y="489"/>
                    <a:pt x="3493" y="1124"/>
                    <a:pt x="2540" y="1759"/>
                  </a:cubicBezTo>
                  <a:cubicBezTo>
                    <a:pt x="953" y="3982"/>
                    <a:pt x="0" y="6839"/>
                    <a:pt x="318" y="9697"/>
                  </a:cubicBezTo>
                  <a:cubicBezTo>
                    <a:pt x="318" y="10332"/>
                    <a:pt x="953" y="10967"/>
                    <a:pt x="1588" y="11602"/>
                  </a:cubicBezTo>
                  <a:cubicBezTo>
                    <a:pt x="1826" y="11681"/>
                    <a:pt x="2064" y="11721"/>
                    <a:pt x="2292" y="11721"/>
                  </a:cubicBezTo>
                  <a:cubicBezTo>
                    <a:pt x="2977" y="11721"/>
                    <a:pt x="3572" y="11363"/>
                    <a:pt x="3810" y="10649"/>
                  </a:cubicBezTo>
                  <a:cubicBezTo>
                    <a:pt x="5398" y="8109"/>
                    <a:pt x="6668" y="4934"/>
                    <a:pt x="7303" y="1759"/>
                  </a:cubicBezTo>
                  <a:cubicBezTo>
                    <a:pt x="7561" y="985"/>
                    <a:pt x="6560" y="1"/>
                    <a:pt x="5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5274450" y="4164050"/>
              <a:ext cx="246100" cy="249200"/>
            </a:xfrm>
            <a:custGeom>
              <a:avLst/>
              <a:gdLst/>
              <a:ahLst/>
              <a:cxnLst/>
              <a:rect l="l" t="t" r="r" b="b"/>
              <a:pathLst>
                <a:path w="9844" h="9968" extrusionOk="0">
                  <a:moveTo>
                    <a:pt x="7183" y="0"/>
                  </a:moveTo>
                  <a:cubicBezTo>
                    <a:pt x="6607" y="0"/>
                    <a:pt x="6065" y="236"/>
                    <a:pt x="5716" y="761"/>
                  </a:cubicBezTo>
                  <a:cubicBezTo>
                    <a:pt x="3811" y="2983"/>
                    <a:pt x="2223" y="5523"/>
                    <a:pt x="318" y="7746"/>
                  </a:cubicBezTo>
                  <a:cubicBezTo>
                    <a:pt x="1" y="8381"/>
                    <a:pt x="318" y="8698"/>
                    <a:pt x="636" y="9333"/>
                  </a:cubicBezTo>
                  <a:cubicBezTo>
                    <a:pt x="953" y="9651"/>
                    <a:pt x="1906" y="9968"/>
                    <a:pt x="2541" y="9968"/>
                  </a:cubicBezTo>
                  <a:cubicBezTo>
                    <a:pt x="5398" y="9651"/>
                    <a:pt x="6351" y="7428"/>
                    <a:pt x="8256" y="5206"/>
                  </a:cubicBezTo>
                  <a:cubicBezTo>
                    <a:pt x="8573" y="4571"/>
                    <a:pt x="8891" y="3936"/>
                    <a:pt x="9208" y="3301"/>
                  </a:cubicBezTo>
                  <a:cubicBezTo>
                    <a:pt x="9843" y="2348"/>
                    <a:pt x="9526" y="1078"/>
                    <a:pt x="8573" y="443"/>
                  </a:cubicBezTo>
                  <a:cubicBezTo>
                    <a:pt x="8145" y="158"/>
                    <a:pt x="7653" y="0"/>
                    <a:pt x="7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1250150" y="2227450"/>
              <a:ext cx="126450" cy="257850"/>
            </a:xfrm>
            <a:custGeom>
              <a:avLst/>
              <a:gdLst/>
              <a:ahLst/>
              <a:cxnLst/>
              <a:rect l="l" t="t" r="r" b="b"/>
              <a:pathLst>
                <a:path w="5058" h="10314" extrusionOk="0">
                  <a:moveTo>
                    <a:pt x="2322" y="0"/>
                  </a:moveTo>
                  <a:cubicBezTo>
                    <a:pt x="1548" y="0"/>
                    <a:pt x="239" y="358"/>
                    <a:pt x="0" y="1072"/>
                  </a:cubicBezTo>
                  <a:cubicBezTo>
                    <a:pt x="0" y="2660"/>
                    <a:pt x="0" y="4247"/>
                    <a:pt x="0" y="5835"/>
                  </a:cubicBezTo>
                  <a:cubicBezTo>
                    <a:pt x="318" y="7740"/>
                    <a:pt x="0" y="9962"/>
                    <a:pt x="2540" y="10280"/>
                  </a:cubicBezTo>
                  <a:cubicBezTo>
                    <a:pt x="2678" y="10302"/>
                    <a:pt x="2809" y="10314"/>
                    <a:pt x="2933" y="10314"/>
                  </a:cubicBezTo>
                  <a:cubicBezTo>
                    <a:pt x="4532" y="10314"/>
                    <a:pt x="5058" y="8440"/>
                    <a:pt x="4763" y="5200"/>
                  </a:cubicBezTo>
                  <a:cubicBezTo>
                    <a:pt x="4445" y="3612"/>
                    <a:pt x="4763" y="1390"/>
                    <a:pt x="2858" y="120"/>
                  </a:cubicBezTo>
                  <a:cubicBezTo>
                    <a:pt x="2779" y="40"/>
                    <a:pt x="2580" y="0"/>
                    <a:pt x="2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4734700" y="4560925"/>
              <a:ext cx="285775" cy="153950"/>
            </a:xfrm>
            <a:custGeom>
              <a:avLst/>
              <a:gdLst/>
              <a:ahLst/>
              <a:cxnLst/>
              <a:rect l="l" t="t" r="r" b="b"/>
              <a:pathLst>
                <a:path w="11431" h="6158" extrusionOk="0">
                  <a:moveTo>
                    <a:pt x="8567" y="1"/>
                  </a:moveTo>
                  <a:cubicBezTo>
                    <a:pt x="7405" y="1"/>
                    <a:pt x="6243" y="296"/>
                    <a:pt x="5081" y="761"/>
                  </a:cubicBezTo>
                  <a:cubicBezTo>
                    <a:pt x="1906" y="2031"/>
                    <a:pt x="1" y="3301"/>
                    <a:pt x="1271" y="4888"/>
                  </a:cubicBezTo>
                  <a:cubicBezTo>
                    <a:pt x="2064" y="5841"/>
                    <a:pt x="2938" y="6158"/>
                    <a:pt x="3850" y="6158"/>
                  </a:cubicBezTo>
                  <a:cubicBezTo>
                    <a:pt x="4763" y="6158"/>
                    <a:pt x="5716" y="5841"/>
                    <a:pt x="6668" y="5523"/>
                  </a:cubicBezTo>
                  <a:cubicBezTo>
                    <a:pt x="8256" y="4888"/>
                    <a:pt x="10161" y="4571"/>
                    <a:pt x="11113" y="2348"/>
                  </a:cubicBezTo>
                  <a:cubicBezTo>
                    <a:pt x="11431" y="1713"/>
                    <a:pt x="10478" y="126"/>
                    <a:pt x="9843" y="126"/>
                  </a:cubicBezTo>
                  <a:cubicBezTo>
                    <a:pt x="9418" y="40"/>
                    <a:pt x="8992" y="1"/>
                    <a:pt x="8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5" name="Google Shape;965;p33"/>
          <p:cNvGrpSpPr/>
          <p:nvPr/>
        </p:nvGrpSpPr>
        <p:grpSpPr>
          <a:xfrm>
            <a:off x="7826723" y="3984356"/>
            <a:ext cx="1091917" cy="1015752"/>
            <a:chOff x="920750" y="240450"/>
            <a:chExt cx="5619750" cy="5227750"/>
          </a:xfrm>
        </p:grpSpPr>
        <p:sp>
          <p:nvSpPr>
            <p:cNvPr id="966" name="Google Shape;966;p33"/>
            <p:cNvSpPr/>
            <p:nvPr/>
          </p:nvSpPr>
          <p:spPr>
            <a:xfrm>
              <a:off x="1492250" y="641425"/>
              <a:ext cx="4611700" cy="4242400"/>
            </a:xfrm>
            <a:custGeom>
              <a:avLst/>
              <a:gdLst/>
              <a:ahLst/>
              <a:cxnLst/>
              <a:rect l="l" t="t" r="r" b="b"/>
              <a:pathLst>
                <a:path w="184468" h="169696" extrusionOk="0">
                  <a:moveTo>
                    <a:pt x="94004" y="1"/>
                  </a:moveTo>
                  <a:cubicBezTo>
                    <a:pt x="92940" y="1"/>
                    <a:pt x="91874" y="21"/>
                    <a:pt x="90805" y="61"/>
                  </a:cubicBezTo>
                  <a:lnTo>
                    <a:pt x="95250" y="2918"/>
                  </a:lnTo>
                  <a:cubicBezTo>
                    <a:pt x="65723" y="5458"/>
                    <a:pt x="33973" y="14031"/>
                    <a:pt x="16193" y="37526"/>
                  </a:cubicBezTo>
                  <a:cubicBezTo>
                    <a:pt x="4445" y="54353"/>
                    <a:pt x="0" y="75308"/>
                    <a:pt x="3810" y="95628"/>
                  </a:cubicBezTo>
                  <a:cubicBezTo>
                    <a:pt x="9843" y="128648"/>
                    <a:pt x="33973" y="155953"/>
                    <a:pt x="66040" y="166113"/>
                  </a:cubicBezTo>
                  <a:cubicBezTo>
                    <a:pt x="74242" y="168525"/>
                    <a:pt x="82627" y="169695"/>
                    <a:pt x="90948" y="169695"/>
                  </a:cubicBezTo>
                  <a:cubicBezTo>
                    <a:pt x="115482" y="169695"/>
                    <a:pt x="139457" y="159523"/>
                    <a:pt x="156528" y="141031"/>
                  </a:cubicBezTo>
                  <a:cubicBezTo>
                    <a:pt x="178753" y="115313"/>
                    <a:pt x="184468" y="79436"/>
                    <a:pt x="170815" y="48321"/>
                  </a:cubicBezTo>
                  <a:cubicBezTo>
                    <a:pt x="156670" y="18800"/>
                    <a:pt x="126739" y="1"/>
                    <a:pt x="94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1746250" y="2229625"/>
              <a:ext cx="1277950" cy="1058875"/>
            </a:xfrm>
            <a:custGeom>
              <a:avLst/>
              <a:gdLst/>
              <a:ahLst/>
              <a:cxnLst/>
              <a:rect l="l" t="t" r="r" b="b"/>
              <a:pathLst>
                <a:path w="51118" h="42355" extrusionOk="0">
                  <a:moveTo>
                    <a:pt x="22719" y="1"/>
                  </a:moveTo>
                  <a:cubicBezTo>
                    <a:pt x="17451" y="1"/>
                    <a:pt x="12130" y="1837"/>
                    <a:pt x="7938" y="5430"/>
                  </a:cubicBezTo>
                  <a:lnTo>
                    <a:pt x="14288" y="2890"/>
                  </a:lnTo>
                  <a:lnTo>
                    <a:pt x="14288" y="2890"/>
                  </a:lnTo>
                  <a:cubicBezTo>
                    <a:pt x="5080" y="7018"/>
                    <a:pt x="0" y="17178"/>
                    <a:pt x="2540" y="27020"/>
                  </a:cubicBezTo>
                  <a:cubicBezTo>
                    <a:pt x="5208" y="36209"/>
                    <a:pt x="13688" y="42354"/>
                    <a:pt x="22811" y="42354"/>
                  </a:cubicBezTo>
                  <a:cubicBezTo>
                    <a:pt x="23460" y="42354"/>
                    <a:pt x="24112" y="42323"/>
                    <a:pt x="24765" y="42260"/>
                  </a:cubicBezTo>
                  <a:cubicBezTo>
                    <a:pt x="46038" y="40038"/>
                    <a:pt x="51118" y="11463"/>
                    <a:pt x="31750" y="1938"/>
                  </a:cubicBezTo>
                  <a:cubicBezTo>
                    <a:pt x="28921" y="641"/>
                    <a:pt x="25829" y="1"/>
                    <a:pt x="22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2976550" y="1289550"/>
              <a:ext cx="1293825" cy="1117325"/>
            </a:xfrm>
            <a:custGeom>
              <a:avLst/>
              <a:gdLst/>
              <a:ahLst/>
              <a:cxnLst/>
              <a:rect l="l" t="t" r="r" b="b"/>
              <a:pathLst>
                <a:path w="51753" h="44693" extrusionOk="0">
                  <a:moveTo>
                    <a:pt x="23375" y="1"/>
                  </a:moveTo>
                  <a:cubicBezTo>
                    <a:pt x="16653" y="1"/>
                    <a:pt x="10456" y="3652"/>
                    <a:pt x="7303" y="9696"/>
                  </a:cubicBezTo>
                  <a:lnTo>
                    <a:pt x="5398" y="1758"/>
                  </a:lnTo>
                  <a:lnTo>
                    <a:pt x="5398" y="1758"/>
                  </a:lnTo>
                  <a:cubicBezTo>
                    <a:pt x="1" y="16998"/>
                    <a:pt x="6668" y="34143"/>
                    <a:pt x="20956" y="42081"/>
                  </a:cubicBezTo>
                  <a:cubicBezTo>
                    <a:pt x="24413" y="43809"/>
                    <a:pt x="28385" y="44692"/>
                    <a:pt x="32271" y="44692"/>
                  </a:cubicBezTo>
                  <a:cubicBezTo>
                    <a:pt x="39805" y="44692"/>
                    <a:pt x="47017" y="41373"/>
                    <a:pt x="49531" y="34461"/>
                  </a:cubicBezTo>
                  <a:cubicBezTo>
                    <a:pt x="51753" y="27793"/>
                    <a:pt x="50166" y="20173"/>
                    <a:pt x="46038" y="14776"/>
                  </a:cubicBezTo>
                  <a:cubicBezTo>
                    <a:pt x="41911" y="7473"/>
                    <a:pt x="35243" y="2393"/>
                    <a:pt x="27623" y="488"/>
                  </a:cubicBezTo>
                  <a:cubicBezTo>
                    <a:pt x="26199" y="159"/>
                    <a:pt x="24776" y="1"/>
                    <a:pt x="23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4325925" y="2524125"/>
              <a:ext cx="1135075" cy="968075"/>
            </a:xfrm>
            <a:custGeom>
              <a:avLst/>
              <a:gdLst/>
              <a:ahLst/>
              <a:cxnLst/>
              <a:rect l="l" t="t" r="r" b="b"/>
              <a:pathLst>
                <a:path w="45403" h="38723" extrusionOk="0">
                  <a:moveTo>
                    <a:pt x="12701" y="0"/>
                  </a:moveTo>
                  <a:lnTo>
                    <a:pt x="12701" y="0"/>
                  </a:lnTo>
                  <a:cubicBezTo>
                    <a:pt x="3176" y="6350"/>
                    <a:pt x="1" y="19050"/>
                    <a:pt x="5398" y="29210"/>
                  </a:cubicBezTo>
                  <a:cubicBezTo>
                    <a:pt x="9493" y="35353"/>
                    <a:pt x="16362" y="38723"/>
                    <a:pt x="23364" y="38723"/>
                  </a:cubicBezTo>
                  <a:cubicBezTo>
                    <a:pt x="27219" y="38723"/>
                    <a:pt x="31114" y="37702"/>
                    <a:pt x="34608" y="35560"/>
                  </a:cubicBezTo>
                  <a:cubicBezTo>
                    <a:pt x="43816" y="28575"/>
                    <a:pt x="45403" y="15240"/>
                    <a:pt x="38101" y="6350"/>
                  </a:cubicBezTo>
                  <a:cubicBezTo>
                    <a:pt x="34131" y="2527"/>
                    <a:pt x="29140" y="679"/>
                    <a:pt x="24200" y="679"/>
                  </a:cubicBezTo>
                  <a:cubicBezTo>
                    <a:pt x="18472" y="679"/>
                    <a:pt x="12811" y="3164"/>
                    <a:pt x="8891" y="7938"/>
                  </a:cubicBezTo>
                  <a:lnTo>
                    <a:pt x="127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4572000" y="1270000"/>
              <a:ext cx="825500" cy="714375"/>
            </a:xfrm>
            <a:custGeom>
              <a:avLst/>
              <a:gdLst/>
              <a:ahLst/>
              <a:cxnLst/>
              <a:rect l="l" t="t" r="r" b="b"/>
              <a:pathLst>
                <a:path w="33020" h="28575" extrusionOk="0">
                  <a:moveTo>
                    <a:pt x="9525" y="0"/>
                  </a:moveTo>
                  <a:cubicBezTo>
                    <a:pt x="5183" y="0"/>
                    <a:pt x="1633" y="2375"/>
                    <a:pt x="318" y="6403"/>
                  </a:cubicBezTo>
                  <a:lnTo>
                    <a:pt x="318" y="6403"/>
                  </a:lnTo>
                  <a:cubicBezTo>
                    <a:pt x="205" y="5964"/>
                    <a:pt x="98" y="5523"/>
                    <a:pt x="0" y="5080"/>
                  </a:cubicBezTo>
                  <a:lnTo>
                    <a:pt x="0" y="7620"/>
                  </a:lnTo>
                  <a:cubicBezTo>
                    <a:pt x="84" y="7199"/>
                    <a:pt x="191" y="6794"/>
                    <a:pt x="318" y="6403"/>
                  </a:cubicBezTo>
                  <a:lnTo>
                    <a:pt x="318" y="6403"/>
                  </a:lnTo>
                  <a:cubicBezTo>
                    <a:pt x="1668" y="11628"/>
                    <a:pt x="4056" y="16562"/>
                    <a:pt x="6985" y="20955"/>
                  </a:cubicBezTo>
                  <a:cubicBezTo>
                    <a:pt x="10478" y="25718"/>
                    <a:pt x="16193" y="28575"/>
                    <a:pt x="21908" y="28575"/>
                  </a:cubicBezTo>
                  <a:cubicBezTo>
                    <a:pt x="27940" y="28575"/>
                    <a:pt x="33020" y="23495"/>
                    <a:pt x="33020" y="17463"/>
                  </a:cubicBezTo>
                  <a:cubicBezTo>
                    <a:pt x="32703" y="11430"/>
                    <a:pt x="26988" y="7303"/>
                    <a:pt x="21590" y="4128"/>
                  </a:cubicBezTo>
                  <a:cubicBezTo>
                    <a:pt x="17780" y="1905"/>
                    <a:pt x="13653" y="318"/>
                    <a:pt x="9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3325800" y="3222625"/>
              <a:ext cx="500075" cy="434150"/>
            </a:xfrm>
            <a:custGeom>
              <a:avLst/>
              <a:gdLst/>
              <a:ahLst/>
              <a:cxnLst/>
              <a:rect l="l" t="t" r="r" b="b"/>
              <a:pathLst>
                <a:path w="20003" h="17366" extrusionOk="0">
                  <a:moveTo>
                    <a:pt x="10796" y="0"/>
                  </a:moveTo>
                  <a:lnTo>
                    <a:pt x="6351" y="953"/>
                  </a:lnTo>
                  <a:cubicBezTo>
                    <a:pt x="953" y="3810"/>
                    <a:pt x="1" y="10795"/>
                    <a:pt x="4128" y="14923"/>
                  </a:cubicBezTo>
                  <a:cubicBezTo>
                    <a:pt x="5912" y="16579"/>
                    <a:pt x="8105" y="17366"/>
                    <a:pt x="10255" y="17366"/>
                  </a:cubicBezTo>
                  <a:cubicBezTo>
                    <a:pt x="13463" y="17366"/>
                    <a:pt x="16577" y="15614"/>
                    <a:pt x="18098" y="12383"/>
                  </a:cubicBezTo>
                  <a:cubicBezTo>
                    <a:pt x="20003" y="6985"/>
                    <a:pt x="16511" y="953"/>
                    <a:pt x="10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2500300" y="3816150"/>
              <a:ext cx="638650" cy="517425"/>
            </a:xfrm>
            <a:custGeom>
              <a:avLst/>
              <a:gdLst/>
              <a:ahLst/>
              <a:cxnLst/>
              <a:rect l="l" t="t" r="r" b="b"/>
              <a:pathLst>
                <a:path w="25546" h="20697" extrusionOk="0">
                  <a:moveTo>
                    <a:pt x="13804" y="0"/>
                  </a:moveTo>
                  <a:cubicBezTo>
                    <a:pt x="10452" y="0"/>
                    <a:pt x="7167" y="1342"/>
                    <a:pt x="5398" y="4199"/>
                  </a:cubicBezTo>
                  <a:lnTo>
                    <a:pt x="5081" y="1024"/>
                  </a:lnTo>
                  <a:lnTo>
                    <a:pt x="5081" y="1024"/>
                  </a:lnTo>
                  <a:cubicBezTo>
                    <a:pt x="1" y="7692"/>
                    <a:pt x="2541" y="17534"/>
                    <a:pt x="10161" y="20392"/>
                  </a:cubicBezTo>
                  <a:cubicBezTo>
                    <a:pt x="11058" y="20599"/>
                    <a:pt x="11945" y="20697"/>
                    <a:pt x="12810" y="20697"/>
                  </a:cubicBezTo>
                  <a:cubicBezTo>
                    <a:pt x="19899" y="20697"/>
                    <a:pt x="25545" y="14096"/>
                    <a:pt x="24131" y="6739"/>
                  </a:cubicBezTo>
                  <a:cubicBezTo>
                    <a:pt x="22861" y="2385"/>
                    <a:pt x="18273" y="0"/>
                    <a:pt x="13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3794125" y="4088150"/>
              <a:ext cx="857250" cy="747400"/>
            </a:xfrm>
            <a:custGeom>
              <a:avLst/>
              <a:gdLst/>
              <a:ahLst/>
              <a:cxnLst/>
              <a:rect l="l" t="t" r="r" b="b"/>
              <a:pathLst>
                <a:path w="34290" h="29896" extrusionOk="0">
                  <a:moveTo>
                    <a:pt x="21830" y="1"/>
                  </a:moveTo>
                  <a:cubicBezTo>
                    <a:pt x="19538" y="1"/>
                    <a:pt x="17213" y="711"/>
                    <a:pt x="15222" y="2113"/>
                  </a:cubicBezTo>
                  <a:lnTo>
                    <a:pt x="15222" y="2113"/>
                  </a:lnTo>
                  <a:cubicBezTo>
                    <a:pt x="14721" y="2053"/>
                    <a:pt x="14222" y="2023"/>
                    <a:pt x="13727" y="2023"/>
                  </a:cubicBezTo>
                  <a:cubicBezTo>
                    <a:pt x="7252" y="2023"/>
                    <a:pt x="1493" y="7057"/>
                    <a:pt x="635" y="13639"/>
                  </a:cubicBezTo>
                  <a:cubicBezTo>
                    <a:pt x="0" y="21259"/>
                    <a:pt x="5080" y="27927"/>
                    <a:pt x="12383" y="29514"/>
                  </a:cubicBezTo>
                  <a:cubicBezTo>
                    <a:pt x="13565" y="29771"/>
                    <a:pt x="14748" y="29895"/>
                    <a:pt x="15916" y="29895"/>
                  </a:cubicBezTo>
                  <a:cubicBezTo>
                    <a:pt x="21959" y="29895"/>
                    <a:pt x="27605" y="26580"/>
                    <a:pt x="30798" y="21259"/>
                  </a:cubicBezTo>
                  <a:cubicBezTo>
                    <a:pt x="34290" y="15862"/>
                    <a:pt x="33973" y="9194"/>
                    <a:pt x="30163" y="4114"/>
                  </a:cubicBezTo>
                  <a:cubicBezTo>
                    <a:pt x="28093" y="1355"/>
                    <a:pt x="24993" y="1"/>
                    <a:pt x="218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920750" y="240450"/>
              <a:ext cx="5619750" cy="5227750"/>
            </a:xfrm>
            <a:custGeom>
              <a:avLst/>
              <a:gdLst/>
              <a:ahLst/>
              <a:cxnLst/>
              <a:rect l="l" t="t" r="r" b="b"/>
              <a:pathLst>
                <a:path w="224790" h="209110" extrusionOk="0">
                  <a:moveTo>
                    <a:pt x="120672" y="5067"/>
                  </a:moveTo>
                  <a:cubicBezTo>
                    <a:pt x="137102" y="5067"/>
                    <a:pt x="153503" y="8991"/>
                    <a:pt x="167958" y="17052"/>
                  </a:cubicBezTo>
                  <a:cubicBezTo>
                    <a:pt x="194945" y="30705"/>
                    <a:pt x="213360" y="56740"/>
                    <a:pt x="218123" y="86585"/>
                  </a:cubicBezTo>
                  <a:cubicBezTo>
                    <a:pt x="220345" y="100555"/>
                    <a:pt x="219075" y="114842"/>
                    <a:pt x="214630" y="128177"/>
                  </a:cubicBezTo>
                  <a:cubicBezTo>
                    <a:pt x="209233" y="147862"/>
                    <a:pt x="198438" y="165642"/>
                    <a:pt x="183515" y="179930"/>
                  </a:cubicBezTo>
                  <a:cubicBezTo>
                    <a:pt x="169545" y="192947"/>
                    <a:pt x="151448" y="200885"/>
                    <a:pt x="132398" y="203107"/>
                  </a:cubicBezTo>
                  <a:cubicBezTo>
                    <a:pt x="128029" y="203760"/>
                    <a:pt x="123764" y="204071"/>
                    <a:pt x="119594" y="204071"/>
                  </a:cubicBezTo>
                  <a:cubicBezTo>
                    <a:pt x="97392" y="204071"/>
                    <a:pt x="77866" y="195249"/>
                    <a:pt x="59690" y="182152"/>
                  </a:cubicBezTo>
                  <a:cubicBezTo>
                    <a:pt x="43498" y="170405"/>
                    <a:pt x="29845" y="155800"/>
                    <a:pt x="19368" y="138972"/>
                  </a:cubicBezTo>
                  <a:cubicBezTo>
                    <a:pt x="11430" y="126590"/>
                    <a:pt x="7620" y="112302"/>
                    <a:pt x="8255" y="98015"/>
                  </a:cubicBezTo>
                  <a:cubicBezTo>
                    <a:pt x="8573" y="92935"/>
                    <a:pt x="9525" y="87855"/>
                    <a:pt x="10795" y="83410"/>
                  </a:cubicBezTo>
                  <a:cubicBezTo>
                    <a:pt x="14605" y="71662"/>
                    <a:pt x="19368" y="60550"/>
                    <a:pt x="25400" y="50072"/>
                  </a:cubicBezTo>
                  <a:cubicBezTo>
                    <a:pt x="33655" y="36102"/>
                    <a:pt x="45403" y="24672"/>
                    <a:pt x="59373" y="16735"/>
                  </a:cubicBezTo>
                  <a:cubicBezTo>
                    <a:pt x="64135" y="14195"/>
                    <a:pt x="69215" y="11972"/>
                    <a:pt x="74613" y="10702"/>
                  </a:cubicBezTo>
                  <a:cubicBezTo>
                    <a:pt x="78423" y="10067"/>
                    <a:pt x="82233" y="8797"/>
                    <a:pt x="85725" y="7527"/>
                  </a:cubicBezTo>
                  <a:cubicBezTo>
                    <a:pt x="93743" y="6145"/>
                    <a:pt x="102002" y="5244"/>
                    <a:pt x="110082" y="5244"/>
                  </a:cubicBezTo>
                  <a:cubicBezTo>
                    <a:pt x="111281" y="5244"/>
                    <a:pt x="112476" y="5263"/>
                    <a:pt x="113665" y="5305"/>
                  </a:cubicBezTo>
                  <a:cubicBezTo>
                    <a:pt x="115997" y="5146"/>
                    <a:pt x="118335" y="5067"/>
                    <a:pt x="120672" y="5067"/>
                  </a:cubicBezTo>
                  <a:close/>
                  <a:moveTo>
                    <a:pt x="119657" y="0"/>
                  </a:moveTo>
                  <a:cubicBezTo>
                    <a:pt x="117344" y="0"/>
                    <a:pt x="115028" y="75"/>
                    <a:pt x="112713" y="225"/>
                  </a:cubicBezTo>
                  <a:cubicBezTo>
                    <a:pt x="107315" y="542"/>
                    <a:pt x="101600" y="542"/>
                    <a:pt x="96203" y="1177"/>
                  </a:cubicBezTo>
                  <a:cubicBezTo>
                    <a:pt x="83185" y="2130"/>
                    <a:pt x="70485" y="5940"/>
                    <a:pt x="59055" y="11972"/>
                  </a:cubicBezTo>
                  <a:cubicBezTo>
                    <a:pt x="43180" y="19910"/>
                    <a:pt x="29845" y="32292"/>
                    <a:pt x="20955" y="47850"/>
                  </a:cubicBezTo>
                  <a:cubicBezTo>
                    <a:pt x="15240" y="57692"/>
                    <a:pt x="10795" y="67852"/>
                    <a:pt x="7303" y="78647"/>
                  </a:cubicBezTo>
                  <a:cubicBezTo>
                    <a:pt x="0" y="98332"/>
                    <a:pt x="2223" y="119922"/>
                    <a:pt x="13335" y="137702"/>
                  </a:cubicBezTo>
                  <a:cubicBezTo>
                    <a:pt x="26035" y="160245"/>
                    <a:pt x="44450" y="178977"/>
                    <a:pt x="66358" y="192312"/>
                  </a:cubicBezTo>
                  <a:cubicBezTo>
                    <a:pt x="83054" y="202747"/>
                    <a:pt x="100607" y="209110"/>
                    <a:pt x="119899" y="209110"/>
                  </a:cubicBezTo>
                  <a:cubicBezTo>
                    <a:pt x="124086" y="209110"/>
                    <a:pt x="128355" y="208810"/>
                    <a:pt x="132715" y="208187"/>
                  </a:cubicBezTo>
                  <a:cubicBezTo>
                    <a:pt x="150813" y="205965"/>
                    <a:pt x="167958" y="198662"/>
                    <a:pt x="182245" y="187232"/>
                  </a:cubicBezTo>
                  <a:cubicBezTo>
                    <a:pt x="201295" y="171040"/>
                    <a:pt x="214630" y="149450"/>
                    <a:pt x="220345" y="125637"/>
                  </a:cubicBezTo>
                  <a:cubicBezTo>
                    <a:pt x="223838" y="112620"/>
                    <a:pt x="224790" y="99285"/>
                    <a:pt x="222885" y="85950"/>
                  </a:cubicBezTo>
                  <a:cubicBezTo>
                    <a:pt x="218123" y="54200"/>
                    <a:pt x="198120" y="26895"/>
                    <a:pt x="169545" y="12607"/>
                  </a:cubicBezTo>
                  <a:cubicBezTo>
                    <a:pt x="154137" y="4203"/>
                    <a:pt x="136999" y="0"/>
                    <a:pt x="11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1254125" y="542950"/>
              <a:ext cx="5000625" cy="4529125"/>
            </a:xfrm>
            <a:custGeom>
              <a:avLst/>
              <a:gdLst/>
              <a:ahLst/>
              <a:cxnLst/>
              <a:rect l="l" t="t" r="r" b="b"/>
              <a:pathLst>
                <a:path w="200025" h="181165" extrusionOk="0">
                  <a:moveTo>
                    <a:pt x="103541" y="4820"/>
                  </a:moveTo>
                  <a:cubicBezTo>
                    <a:pt x="107975" y="4820"/>
                    <a:pt x="112414" y="5074"/>
                    <a:pt x="116840" y="5587"/>
                  </a:cubicBezTo>
                  <a:cubicBezTo>
                    <a:pt x="126048" y="6540"/>
                    <a:pt x="134620" y="9397"/>
                    <a:pt x="142558" y="14160"/>
                  </a:cubicBezTo>
                  <a:cubicBezTo>
                    <a:pt x="151765" y="18922"/>
                    <a:pt x="160020" y="24637"/>
                    <a:pt x="167958" y="30987"/>
                  </a:cubicBezTo>
                  <a:cubicBezTo>
                    <a:pt x="186055" y="45592"/>
                    <a:pt x="195580" y="68452"/>
                    <a:pt x="193358" y="91947"/>
                  </a:cubicBezTo>
                  <a:cubicBezTo>
                    <a:pt x="192723" y="98615"/>
                    <a:pt x="190818" y="105282"/>
                    <a:pt x="187643" y="111632"/>
                  </a:cubicBezTo>
                  <a:cubicBezTo>
                    <a:pt x="182880" y="123380"/>
                    <a:pt x="176213" y="134492"/>
                    <a:pt x="168910" y="144652"/>
                  </a:cubicBezTo>
                  <a:cubicBezTo>
                    <a:pt x="162878" y="153542"/>
                    <a:pt x="154623" y="160845"/>
                    <a:pt x="145098" y="165607"/>
                  </a:cubicBezTo>
                  <a:cubicBezTo>
                    <a:pt x="144136" y="167290"/>
                    <a:pt x="142445" y="168063"/>
                    <a:pt x="140716" y="168063"/>
                  </a:cubicBezTo>
                  <a:cubicBezTo>
                    <a:pt x="140162" y="168063"/>
                    <a:pt x="139604" y="167984"/>
                    <a:pt x="139065" y="167830"/>
                  </a:cubicBezTo>
                  <a:cubicBezTo>
                    <a:pt x="138863" y="169244"/>
                    <a:pt x="138147" y="169501"/>
                    <a:pt x="137243" y="169501"/>
                  </a:cubicBezTo>
                  <a:cubicBezTo>
                    <a:pt x="136727" y="169501"/>
                    <a:pt x="136150" y="169417"/>
                    <a:pt x="135573" y="169417"/>
                  </a:cubicBezTo>
                  <a:cubicBezTo>
                    <a:pt x="135255" y="171322"/>
                    <a:pt x="133668" y="170687"/>
                    <a:pt x="132398" y="171005"/>
                  </a:cubicBezTo>
                  <a:cubicBezTo>
                    <a:pt x="131763" y="172592"/>
                    <a:pt x="130175" y="172275"/>
                    <a:pt x="128905" y="172592"/>
                  </a:cubicBezTo>
                  <a:cubicBezTo>
                    <a:pt x="121343" y="175216"/>
                    <a:pt x="113480" y="176564"/>
                    <a:pt x="105645" y="176564"/>
                  </a:cubicBezTo>
                  <a:cubicBezTo>
                    <a:pt x="97363" y="176564"/>
                    <a:pt x="89112" y="175057"/>
                    <a:pt x="81280" y="171957"/>
                  </a:cubicBezTo>
                  <a:cubicBezTo>
                    <a:pt x="62865" y="165290"/>
                    <a:pt x="46355" y="155130"/>
                    <a:pt x="32703" y="141477"/>
                  </a:cubicBezTo>
                  <a:cubicBezTo>
                    <a:pt x="30798" y="139572"/>
                    <a:pt x="29210" y="137985"/>
                    <a:pt x="27623" y="136080"/>
                  </a:cubicBezTo>
                  <a:cubicBezTo>
                    <a:pt x="18098" y="123697"/>
                    <a:pt x="11113" y="109727"/>
                    <a:pt x="6668" y="95122"/>
                  </a:cubicBezTo>
                  <a:cubicBezTo>
                    <a:pt x="4445" y="86867"/>
                    <a:pt x="4763" y="78295"/>
                    <a:pt x="7620" y="70675"/>
                  </a:cubicBezTo>
                  <a:cubicBezTo>
                    <a:pt x="10160" y="62102"/>
                    <a:pt x="14605" y="54165"/>
                    <a:pt x="20320" y="47497"/>
                  </a:cubicBezTo>
                  <a:cubicBezTo>
                    <a:pt x="22225" y="45275"/>
                    <a:pt x="23813" y="43052"/>
                    <a:pt x="25083" y="40830"/>
                  </a:cubicBezTo>
                  <a:cubicBezTo>
                    <a:pt x="31750" y="30352"/>
                    <a:pt x="41275" y="21780"/>
                    <a:pt x="52388" y="16382"/>
                  </a:cubicBezTo>
                  <a:cubicBezTo>
                    <a:pt x="68602" y="8781"/>
                    <a:pt x="86030" y="4820"/>
                    <a:pt x="103541" y="4820"/>
                  </a:cubicBezTo>
                  <a:close/>
                  <a:moveTo>
                    <a:pt x="105158" y="1"/>
                  </a:moveTo>
                  <a:cubicBezTo>
                    <a:pt x="87547" y="1"/>
                    <a:pt x="69850" y="3615"/>
                    <a:pt x="53658" y="10667"/>
                  </a:cubicBezTo>
                  <a:cubicBezTo>
                    <a:pt x="40005" y="16700"/>
                    <a:pt x="28258" y="26860"/>
                    <a:pt x="20320" y="39560"/>
                  </a:cubicBezTo>
                  <a:cubicBezTo>
                    <a:pt x="19050" y="41465"/>
                    <a:pt x="17780" y="43052"/>
                    <a:pt x="16510" y="44957"/>
                  </a:cubicBezTo>
                  <a:cubicBezTo>
                    <a:pt x="10160" y="52260"/>
                    <a:pt x="5398" y="60832"/>
                    <a:pt x="2858" y="70040"/>
                  </a:cubicBezTo>
                  <a:cubicBezTo>
                    <a:pt x="635" y="77025"/>
                    <a:pt x="0" y="84327"/>
                    <a:pt x="953" y="91312"/>
                  </a:cubicBezTo>
                  <a:cubicBezTo>
                    <a:pt x="2858" y="99567"/>
                    <a:pt x="5715" y="107822"/>
                    <a:pt x="9843" y="115442"/>
                  </a:cubicBezTo>
                  <a:cubicBezTo>
                    <a:pt x="14923" y="127507"/>
                    <a:pt x="22543" y="138620"/>
                    <a:pt x="32385" y="147827"/>
                  </a:cubicBezTo>
                  <a:cubicBezTo>
                    <a:pt x="45720" y="159892"/>
                    <a:pt x="61595" y="169417"/>
                    <a:pt x="78423" y="176085"/>
                  </a:cubicBezTo>
                  <a:cubicBezTo>
                    <a:pt x="86360" y="179260"/>
                    <a:pt x="94615" y="181165"/>
                    <a:pt x="102870" y="181165"/>
                  </a:cubicBezTo>
                  <a:cubicBezTo>
                    <a:pt x="134303" y="180847"/>
                    <a:pt x="156528" y="169100"/>
                    <a:pt x="173355" y="146875"/>
                  </a:cubicBezTo>
                  <a:cubicBezTo>
                    <a:pt x="180658" y="136715"/>
                    <a:pt x="186690" y="125920"/>
                    <a:pt x="191770" y="114490"/>
                  </a:cubicBezTo>
                  <a:cubicBezTo>
                    <a:pt x="198120" y="101155"/>
                    <a:pt x="200025" y="86232"/>
                    <a:pt x="197168" y="71945"/>
                  </a:cubicBezTo>
                  <a:cubicBezTo>
                    <a:pt x="194310" y="55435"/>
                    <a:pt x="186055" y="40512"/>
                    <a:pt x="173355" y="29400"/>
                  </a:cubicBezTo>
                  <a:cubicBezTo>
                    <a:pt x="163195" y="20827"/>
                    <a:pt x="152083" y="13525"/>
                    <a:pt x="140335" y="7810"/>
                  </a:cubicBezTo>
                  <a:cubicBezTo>
                    <a:pt x="133033" y="3682"/>
                    <a:pt x="124778" y="1460"/>
                    <a:pt x="116523" y="507"/>
                  </a:cubicBezTo>
                  <a:cubicBezTo>
                    <a:pt x="112749" y="169"/>
                    <a:pt x="108955" y="1"/>
                    <a:pt x="10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2857500" y="988275"/>
              <a:ext cx="1500200" cy="1640775"/>
            </a:xfrm>
            <a:custGeom>
              <a:avLst/>
              <a:gdLst/>
              <a:ahLst/>
              <a:cxnLst/>
              <a:rect l="l" t="t" r="r" b="b"/>
              <a:pathLst>
                <a:path w="60008" h="65631" extrusionOk="0">
                  <a:moveTo>
                    <a:pt x="26023" y="4769"/>
                  </a:moveTo>
                  <a:cubicBezTo>
                    <a:pt x="27391" y="4769"/>
                    <a:pt x="28777" y="4922"/>
                    <a:pt x="30163" y="5237"/>
                  </a:cubicBezTo>
                  <a:cubicBezTo>
                    <a:pt x="38100" y="6189"/>
                    <a:pt x="44768" y="10634"/>
                    <a:pt x="48895" y="17619"/>
                  </a:cubicBezTo>
                  <a:cubicBezTo>
                    <a:pt x="53340" y="25239"/>
                    <a:pt x="55563" y="34129"/>
                    <a:pt x="55245" y="43337"/>
                  </a:cubicBezTo>
                  <a:cubicBezTo>
                    <a:pt x="55245" y="43654"/>
                    <a:pt x="55245" y="45559"/>
                    <a:pt x="55245" y="46829"/>
                  </a:cubicBezTo>
                  <a:cubicBezTo>
                    <a:pt x="54928" y="50322"/>
                    <a:pt x="53340" y="53497"/>
                    <a:pt x="50483" y="55402"/>
                  </a:cubicBezTo>
                  <a:cubicBezTo>
                    <a:pt x="45773" y="58934"/>
                    <a:pt x="39841" y="60894"/>
                    <a:pt x="33852" y="60894"/>
                  </a:cubicBezTo>
                  <a:cubicBezTo>
                    <a:pt x="31766" y="60894"/>
                    <a:pt x="29673" y="60656"/>
                    <a:pt x="27623" y="60164"/>
                  </a:cubicBezTo>
                  <a:cubicBezTo>
                    <a:pt x="21590" y="58894"/>
                    <a:pt x="16828" y="54767"/>
                    <a:pt x="14288" y="49052"/>
                  </a:cubicBezTo>
                  <a:cubicBezTo>
                    <a:pt x="13018" y="46829"/>
                    <a:pt x="12383" y="44289"/>
                    <a:pt x="11748" y="42067"/>
                  </a:cubicBezTo>
                  <a:cubicBezTo>
                    <a:pt x="11430" y="39844"/>
                    <a:pt x="10160" y="37939"/>
                    <a:pt x="8573" y="36669"/>
                  </a:cubicBezTo>
                  <a:cubicBezTo>
                    <a:pt x="6668" y="35082"/>
                    <a:pt x="5398" y="32542"/>
                    <a:pt x="5715" y="30002"/>
                  </a:cubicBezTo>
                  <a:cubicBezTo>
                    <a:pt x="5080" y="23334"/>
                    <a:pt x="6985" y="16667"/>
                    <a:pt x="11430" y="11587"/>
                  </a:cubicBezTo>
                  <a:cubicBezTo>
                    <a:pt x="15248" y="7260"/>
                    <a:pt x="20494" y="4769"/>
                    <a:pt x="26023" y="4769"/>
                  </a:cubicBezTo>
                  <a:close/>
                  <a:moveTo>
                    <a:pt x="25873" y="1"/>
                  </a:moveTo>
                  <a:cubicBezTo>
                    <a:pt x="18613" y="1"/>
                    <a:pt x="11825" y="3358"/>
                    <a:pt x="7303" y="8729"/>
                  </a:cubicBezTo>
                  <a:cubicBezTo>
                    <a:pt x="3493" y="14127"/>
                    <a:pt x="953" y="20159"/>
                    <a:pt x="635" y="26509"/>
                  </a:cubicBezTo>
                  <a:cubicBezTo>
                    <a:pt x="0" y="30319"/>
                    <a:pt x="953" y="34129"/>
                    <a:pt x="2858" y="37622"/>
                  </a:cubicBezTo>
                  <a:cubicBezTo>
                    <a:pt x="5715" y="42067"/>
                    <a:pt x="7620" y="46829"/>
                    <a:pt x="10160" y="51592"/>
                  </a:cubicBezTo>
                  <a:cubicBezTo>
                    <a:pt x="13653" y="58894"/>
                    <a:pt x="20638" y="63974"/>
                    <a:pt x="28575" y="65244"/>
                  </a:cubicBezTo>
                  <a:cubicBezTo>
                    <a:pt x="30260" y="65503"/>
                    <a:pt x="31946" y="65630"/>
                    <a:pt x="33620" y="65630"/>
                  </a:cubicBezTo>
                  <a:cubicBezTo>
                    <a:pt x="40148" y="65630"/>
                    <a:pt x="46511" y="63701"/>
                    <a:pt x="52070" y="60164"/>
                  </a:cubicBezTo>
                  <a:cubicBezTo>
                    <a:pt x="56515" y="57307"/>
                    <a:pt x="59373" y="52862"/>
                    <a:pt x="59690" y="47782"/>
                  </a:cubicBezTo>
                  <a:cubicBezTo>
                    <a:pt x="60008" y="45877"/>
                    <a:pt x="60008" y="43972"/>
                    <a:pt x="60008" y="42067"/>
                  </a:cubicBezTo>
                  <a:cubicBezTo>
                    <a:pt x="60008" y="33177"/>
                    <a:pt x="57785" y="23969"/>
                    <a:pt x="53023" y="16032"/>
                  </a:cubicBezTo>
                  <a:cubicBezTo>
                    <a:pt x="48260" y="6824"/>
                    <a:pt x="39053" y="792"/>
                    <a:pt x="28575" y="157"/>
                  </a:cubicBezTo>
                  <a:cubicBezTo>
                    <a:pt x="27669" y="52"/>
                    <a:pt x="26767" y="1"/>
                    <a:pt x="25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4222750" y="2264325"/>
              <a:ext cx="1555750" cy="1469950"/>
            </a:xfrm>
            <a:custGeom>
              <a:avLst/>
              <a:gdLst/>
              <a:ahLst/>
              <a:cxnLst/>
              <a:rect l="l" t="t" r="r" b="b"/>
              <a:pathLst>
                <a:path w="62230" h="58798" extrusionOk="0">
                  <a:moveTo>
                    <a:pt x="28208" y="4875"/>
                  </a:moveTo>
                  <a:cubicBezTo>
                    <a:pt x="28873" y="4875"/>
                    <a:pt x="29528" y="4915"/>
                    <a:pt x="30163" y="4995"/>
                  </a:cubicBezTo>
                  <a:cubicBezTo>
                    <a:pt x="41593" y="6265"/>
                    <a:pt x="50800" y="14837"/>
                    <a:pt x="53340" y="25950"/>
                  </a:cubicBezTo>
                  <a:cubicBezTo>
                    <a:pt x="54610" y="29125"/>
                    <a:pt x="54928" y="32935"/>
                    <a:pt x="54293" y="36427"/>
                  </a:cubicBezTo>
                  <a:cubicBezTo>
                    <a:pt x="53023" y="41825"/>
                    <a:pt x="49530" y="46587"/>
                    <a:pt x="44768" y="49445"/>
                  </a:cubicBezTo>
                  <a:cubicBezTo>
                    <a:pt x="40005" y="52620"/>
                    <a:pt x="34290" y="54207"/>
                    <a:pt x="28258" y="54207"/>
                  </a:cubicBezTo>
                  <a:cubicBezTo>
                    <a:pt x="19685" y="53890"/>
                    <a:pt x="12065" y="50715"/>
                    <a:pt x="8890" y="41507"/>
                  </a:cubicBezTo>
                  <a:cubicBezTo>
                    <a:pt x="6350" y="39602"/>
                    <a:pt x="4763" y="36110"/>
                    <a:pt x="5398" y="32935"/>
                  </a:cubicBezTo>
                  <a:cubicBezTo>
                    <a:pt x="4763" y="21187"/>
                    <a:pt x="11748" y="10392"/>
                    <a:pt x="22225" y="5947"/>
                  </a:cubicBezTo>
                  <a:cubicBezTo>
                    <a:pt x="24130" y="5233"/>
                    <a:pt x="26214" y="4875"/>
                    <a:pt x="28208" y="4875"/>
                  </a:cubicBezTo>
                  <a:close/>
                  <a:moveTo>
                    <a:pt x="28189" y="1"/>
                  </a:moveTo>
                  <a:cubicBezTo>
                    <a:pt x="23321" y="1"/>
                    <a:pt x="18579" y="1489"/>
                    <a:pt x="14605" y="4360"/>
                  </a:cubicBezTo>
                  <a:cubicBezTo>
                    <a:pt x="5715" y="10710"/>
                    <a:pt x="318" y="20870"/>
                    <a:pt x="318" y="31982"/>
                  </a:cubicBezTo>
                  <a:cubicBezTo>
                    <a:pt x="0" y="39285"/>
                    <a:pt x="3175" y="46270"/>
                    <a:pt x="9208" y="50715"/>
                  </a:cubicBezTo>
                  <a:cubicBezTo>
                    <a:pt x="14381" y="55888"/>
                    <a:pt x="21296" y="58797"/>
                    <a:pt x="28405" y="58797"/>
                  </a:cubicBezTo>
                  <a:cubicBezTo>
                    <a:pt x="30894" y="58797"/>
                    <a:pt x="33407" y="58441"/>
                    <a:pt x="35878" y="57700"/>
                  </a:cubicBezTo>
                  <a:cubicBezTo>
                    <a:pt x="37465" y="57065"/>
                    <a:pt x="39053" y="56747"/>
                    <a:pt x="40640" y="56430"/>
                  </a:cubicBezTo>
                  <a:cubicBezTo>
                    <a:pt x="55563" y="51350"/>
                    <a:pt x="62230" y="39920"/>
                    <a:pt x="58420" y="24680"/>
                  </a:cubicBezTo>
                  <a:cubicBezTo>
                    <a:pt x="55563" y="12932"/>
                    <a:pt x="46355" y="3725"/>
                    <a:pt x="34608" y="867"/>
                  </a:cubicBezTo>
                  <a:cubicBezTo>
                    <a:pt x="32480" y="287"/>
                    <a:pt x="30322" y="1"/>
                    <a:pt x="28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1674800" y="1978275"/>
              <a:ext cx="1460525" cy="1474550"/>
            </a:xfrm>
            <a:custGeom>
              <a:avLst/>
              <a:gdLst/>
              <a:ahLst/>
              <a:cxnLst/>
              <a:rect l="l" t="t" r="r" b="b"/>
              <a:pathLst>
                <a:path w="58421" h="58982" extrusionOk="0">
                  <a:moveTo>
                    <a:pt x="26357" y="4798"/>
                  </a:moveTo>
                  <a:cubicBezTo>
                    <a:pt x="27351" y="4798"/>
                    <a:pt x="28281" y="4952"/>
                    <a:pt x="29211" y="5324"/>
                  </a:cubicBezTo>
                  <a:cubicBezTo>
                    <a:pt x="43498" y="9452"/>
                    <a:pt x="53341" y="23104"/>
                    <a:pt x="52388" y="38344"/>
                  </a:cubicBezTo>
                  <a:cubicBezTo>
                    <a:pt x="52071" y="45329"/>
                    <a:pt x="46991" y="51362"/>
                    <a:pt x="40006" y="52632"/>
                  </a:cubicBezTo>
                  <a:cubicBezTo>
                    <a:pt x="36831" y="53584"/>
                    <a:pt x="33338" y="54219"/>
                    <a:pt x="30163" y="54219"/>
                  </a:cubicBezTo>
                  <a:cubicBezTo>
                    <a:pt x="28893" y="53902"/>
                    <a:pt x="27623" y="53902"/>
                    <a:pt x="26036" y="53902"/>
                  </a:cubicBezTo>
                  <a:cubicBezTo>
                    <a:pt x="15241" y="52314"/>
                    <a:pt x="9208" y="46599"/>
                    <a:pt x="7303" y="35169"/>
                  </a:cubicBezTo>
                  <a:cubicBezTo>
                    <a:pt x="7303" y="34217"/>
                    <a:pt x="6986" y="32947"/>
                    <a:pt x="6668" y="31994"/>
                  </a:cubicBezTo>
                  <a:cubicBezTo>
                    <a:pt x="2223" y="22152"/>
                    <a:pt x="12066" y="7229"/>
                    <a:pt x="24131" y="5007"/>
                  </a:cubicBezTo>
                  <a:cubicBezTo>
                    <a:pt x="24920" y="4875"/>
                    <a:pt x="25654" y="4798"/>
                    <a:pt x="26357" y="4798"/>
                  </a:cubicBezTo>
                  <a:close/>
                  <a:moveTo>
                    <a:pt x="26125" y="1"/>
                  </a:moveTo>
                  <a:cubicBezTo>
                    <a:pt x="25147" y="1"/>
                    <a:pt x="24162" y="80"/>
                    <a:pt x="23178" y="244"/>
                  </a:cubicBezTo>
                  <a:cubicBezTo>
                    <a:pt x="12066" y="3102"/>
                    <a:pt x="3493" y="11992"/>
                    <a:pt x="1271" y="23422"/>
                  </a:cubicBezTo>
                  <a:cubicBezTo>
                    <a:pt x="1" y="33264"/>
                    <a:pt x="3176" y="43424"/>
                    <a:pt x="9843" y="51044"/>
                  </a:cubicBezTo>
                  <a:cubicBezTo>
                    <a:pt x="12066" y="53902"/>
                    <a:pt x="14923" y="55807"/>
                    <a:pt x="18416" y="56759"/>
                  </a:cubicBezTo>
                  <a:cubicBezTo>
                    <a:pt x="22226" y="58029"/>
                    <a:pt x="26036" y="58664"/>
                    <a:pt x="30163" y="58982"/>
                  </a:cubicBezTo>
                  <a:cubicBezTo>
                    <a:pt x="33021" y="58982"/>
                    <a:pt x="35878" y="58347"/>
                    <a:pt x="38736" y="57712"/>
                  </a:cubicBezTo>
                  <a:cubicBezTo>
                    <a:pt x="51753" y="54854"/>
                    <a:pt x="58421" y="46599"/>
                    <a:pt x="57468" y="33582"/>
                  </a:cubicBezTo>
                  <a:cubicBezTo>
                    <a:pt x="56198" y="18342"/>
                    <a:pt x="47943" y="8182"/>
                    <a:pt x="34291" y="1832"/>
                  </a:cubicBezTo>
                  <a:cubicBezTo>
                    <a:pt x="31700" y="654"/>
                    <a:pt x="28935" y="1"/>
                    <a:pt x="26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4429125" y="1039500"/>
              <a:ext cx="1245475" cy="1151525"/>
            </a:xfrm>
            <a:custGeom>
              <a:avLst/>
              <a:gdLst/>
              <a:ahLst/>
              <a:cxnLst/>
              <a:rect l="l" t="t" r="r" b="b"/>
              <a:pathLst>
                <a:path w="49819" h="46061" extrusionOk="0">
                  <a:moveTo>
                    <a:pt x="12218" y="4736"/>
                  </a:moveTo>
                  <a:cubicBezTo>
                    <a:pt x="13281" y="4736"/>
                    <a:pt x="14340" y="5053"/>
                    <a:pt x="15240" y="5728"/>
                  </a:cubicBezTo>
                  <a:cubicBezTo>
                    <a:pt x="25718" y="9538"/>
                    <a:pt x="34608" y="16523"/>
                    <a:pt x="40958" y="25413"/>
                  </a:cubicBezTo>
                  <a:cubicBezTo>
                    <a:pt x="42863" y="27635"/>
                    <a:pt x="43815" y="30493"/>
                    <a:pt x="43815" y="33668"/>
                  </a:cubicBezTo>
                  <a:cubicBezTo>
                    <a:pt x="44425" y="37939"/>
                    <a:pt x="40638" y="41624"/>
                    <a:pt x="36397" y="41624"/>
                  </a:cubicBezTo>
                  <a:cubicBezTo>
                    <a:pt x="36225" y="41624"/>
                    <a:pt x="36051" y="41617"/>
                    <a:pt x="35878" y="41605"/>
                  </a:cubicBezTo>
                  <a:cubicBezTo>
                    <a:pt x="27623" y="40970"/>
                    <a:pt x="19368" y="39383"/>
                    <a:pt x="11748" y="36525"/>
                  </a:cubicBezTo>
                  <a:cubicBezTo>
                    <a:pt x="7620" y="34938"/>
                    <a:pt x="5080" y="31128"/>
                    <a:pt x="5398" y="27000"/>
                  </a:cubicBezTo>
                  <a:cubicBezTo>
                    <a:pt x="5080" y="22873"/>
                    <a:pt x="5080" y="18428"/>
                    <a:pt x="5080" y="14618"/>
                  </a:cubicBezTo>
                  <a:cubicBezTo>
                    <a:pt x="4763" y="12078"/>
                    <a:pt x="5715" y="9538"/>
                    <a:pt x="7303" y="7633"/>
                  </a:cubicBezTo>
                  <a:cubicBezTo>
                    <a:pt x="8328" y="5787"/>
                    <a:pt x="10280" y="4736"/>
                    <a:pt x="12218" y="4736"/>
                  </a:cubicBezTo>
                  <a:close/>
                  <a:moveTo>
                    <a:pt x="12152" y="0"/>
                  </a:moveTo>
                  <a:cubicBezTo>
                    <a:pt x="9102" y="0"/>
                    <a:pt x="6645" y="1623"/>
                    <a:pt x="3493" y="4775"/>
                  </a:cubicBezTo>
                  <a:cubicBezTo>
                    <a:pt x="953" y="6998"/>
                    <a:pt x="0" y="10173"/>
                    <a:pt x="318" y="13665"/>
                  </a:cubicBezTo>
                  <a:lnTo>
                    <a:pt x="318" y="18745"/>
                  </a:lnTo>
                  <a:lnTo>
                    <a:pt x="318" y="26048"/>
                  </a:lnTo>
                  <a:cubicBezTo>
                    <a:pt x="0" y="33033"/>
                    <a:pt x="4445" y="39065"/>
                    <a:pt x="11113" y="40970"/>
                  </a:cubicBezTo>
                  <a:cubicBezTo>
                    <a:pt x="19050" y="43828"/>
                    <a:pt x="27623" y="45733"/>
                    <a:pt x="36195" y="46050"/>
                  </a:cubicBezTo>
                  <a:cubicBezTo>
                    <a:pt x="36370" y="46057"/>
                    <a:pt x="36544" y="46061"/>
                    <a:pt x="36717" y="46061"/>
                  </a:cubicBezTo>
                  <a:cubicBezTo>
                    <a:pt x="44088" y="46061"/>
                    <a:pt x="49818" y="39525"/>
                    <a:pt x="48578" y="32080"/>
                  </a:cubicBezTo>
                  <a:cubicBezTo>
                    <a:pt x="48260" y="28905"/>
                    <a:pt x="46990" y="26048"/>
                    <a:pt x="45403" y="23508"/>
                  </a:cubicBezTo>
                  <a:cubicBezTo>
                    <a:pt x="38418" y="13348"/>
                    <a:pt x="28575" y="5728"/>
                    <a:pt x="17463" y="1283"/>
                  </a:cubicBezTo>
                  <a:cubicBezTo>
                    <a:pt x="15423" y="424"/>
                    <a:pt x="13710" y="0"/>
                    <a:pt x="12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3532175" y="3871550"/>
              <a:ext cx="1412900" cy="1002075"/>
            </a:xfrm>
            <a:custGeom>
              <a:avLst/>
              <a:gdLst/>
              <a:ahLst/>
              <a:cxnLst/>
              <a:rect l="l" t="t" r="r" b="b"/>
              <a:pathLst>
                <a:path w="56516" h="40083" extrusionOk="0">
                  <a:moveTo>
                    <a:pt x="29844" y="4761"/>
                  </a:moveTo>
                  <a:cubicBezTo>
                    <a:pt x="33541" y="4761"/>
                    <a:pt x="37201" y="5423"/>
                    <a:pt x="40641" y="6746"/>
                  </a:cubicBezTo>
                  <a:cubicBezTo>
                    <a:pt x="46673" y="8651"/>
                    <a:pt x="50801" y="14683"/>
                    <a:pt x="50166" y="21351"/>
                  </a:cubicBezTo>
                  <a:cubicBezTo>
                    <a:pt x="50166" y="25161"/>
                    <a:pt x="47943" y="28971"/>
                    <a:pt x="44451" y="30558"/>
                  </a:cubicBezTo>
                  <a:cubicBezTo>
                    <a:pt x="39255" y="33805"/>
                    <a:pt x="33322" y="35429"/>
                    <a:pt x="27355" y="35429"/>
                  </a:cubicBezTo>
                  <a:cubicBezTo>
                    <a:pt x="24570" y="35429"/>
                    <a:pt x="21778" y="35075"/>
                    <a:pt x="19051" y="34368"/>
                  </a:cubicBezTo>
                  <a:lnTo>
                    <a:pt x="18416" y="34368"/>
                  </a:lnTo>
                  <a:cubicBezTo>
                    <a:pt x="5398" y="29923"/>
                    <a:pt x="3493" y="20398"/>
                    <a:pt x="13336" y="10556"/>
                  </a:cubicBezTo>
                  <a:cubicBezTo>
                    <a:pt x="17146" y="7063"/>
                    <a:pt x="22226" y="5158"/>
                    <a:pt x="27623" y="4841"/>
                  </a:cubicBezTo>
                  <a:cubicBezTo>
                    <a:pt x="28364" y="4788"/>
                    <a:pt x="29105" y="4761"/>
                    <a:pt x="29844" y="4761"/>
                  </a:cubicBezTo>
                  <a:close/>
                  <a:moveTo>
                    <a:pt x="30444" y="0"/>
                  </a:moveTo>
                  <a:cubicBezTo>
                    <a:pt x="29709" y="0"/>
                    <a:pt x="28979" y="26"/>
                    <a:pt x="28258" y="78"/>
                  </a:cubicBezTo>
                  <a:cubicBezTo>
                    <a:pt x="17146" y="1031"/>
                    <a:pt x="8256" y="5476"/>
                    <a:pt x="3811" y="15953"/>
                  </a:cubicBezTo>
                  <a:cubicBezTo>
                    <a:pt x="1" y="23256"/>
                    <a:pt x="2858" y="31828"/>
                    <a:pt x="9843" y="35638"/>
                  </a:cubicBezTo>
                  <a:cubicBezTo>
                    <a:pt x="14288" y="38813"/>
                    <a:pt x="19368" y="40083"/>
                    <a:pt x="24766" y="40083"/>
                  </a:cubicBezTo>
                  <a:cubicBezTo>
                    <a:pt x="29211" y="40083"/>
                    <a:pt x="33656" y="39766"/>
                    <a:pt x="38101" y="39766"/>
                  </a:cubicBezTo>
                  <a:cubicBezTo>
                    <a:pt x="38736" y="38496"/>
                    <a:pt x="40323" y="38496"/>
                    <a:pt x="41276" y="38178"/>
                  </a:cubicBezTo>
                  <a:lnTo>
                    <a:pt x="44451" y="36591"/>
                  </a:lnTo>
                  <a:cubicBezTo>
                    <a:pt x="45403" y="35638"/>
                    <a:pt x="46356" y="35003"/>
                    <a:pt x="47626" y="35003"/>
                  </a:cubicBezTo>
                  <a:cubicBezTo>
                    <a:pt x="48896" y="33416"/>
                    <a:pt x="50483" y="31828"/>
                    <a:pt x="52388" y="30876"/>
                  </a:cubicBezTo>
                  <a:cubicBezTo>
                    <a:pt x="52706" y="29606"/>
                    <a:pt x="53341" y="28336"/>
                    <a:pt x="53976" y="27066"/>
                  </a:cubicBezTo>
                  <a:cubicBezTo>
                    <a:pt x="56516" y="16271"/>
                    <a:pt x="53341" y="6428"/>
                    <a:pt x="41911" y="2301"/>
                  </a:cubicBezTo>
                  <a:cubicBezTo>
                    <a:pt x="38187" y="705"/>
                    <a:pt x="34240" y="0"/>
                    <a:pt x="30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2356825" y="3644725"/>
              <a:ext cx="1072175" cy="895525"/>
            </a:xfrm>
            <a:custGeom>
              <a:avLst/>
              <a:gdLst/>
              <a:ahLst/>
              <a:cxnLst/>
              <a:rect l="l" t="t" r="r" b="b"/>
              <a:pathLst>
                <a:path w="42887" h="35821" extrusionOk="0">
                  <a:moveTo>
                    <a:pt x="14722" y="4411"/>
                  </a:moveTo>
                  <a:cubicBezTo>
                    <a:pt x="15414" y="4411"/>
                    <a:pt x="16128" y="4505"/>
                    <a:pt x="16852" y="4706"/>
                  </a:cubicBezTo>
                  <a:cubicBezTo>
                    <a:pt x="27330" y="6929"/>
                    <a:pt x="35267" y="15501"/>
                    <a:pt x="36537" y="26296"/>
                  </a:cubicBezTo>
                  <a:cubicBezTo>
                    <a:pt x="36855" y="28201"/>
                    <a:pt x="35585" y="30106"/>
                    <a:pt x="33680" y="30424"/>
                  </a:cubicBezTo>
                  <a:cubicBezTo>
                    <a:pt x="32410" y="31059"/>
                    <a:pt x="30822" y="31059"/>
                    <a:pt x="29870" y="31059"/>
                  </a:cubicBezTo>
                  <a:cubicBezTo>
                    <a:pt x="25742" y="30424"/>
                    <a:pt x="21932" y="28836"/>
                    <a:pt x="18122" y="26614"/>
                  </a:cubicBezTo>
                  <a:cubicBezTo>
                    <a:pt x="17487" y="26296"/>
                    <a:pt x="17170" y="25026"/>
                    <a:pt x="16535" y="24074"/>
                  </a:cubicBezTo>
                  <a:cubicBezTo>
                    <a:pt x="16217" y="22486"/>
                    <a:pt x="14630" y="21216"/>
                    <a:pt x="13042" y="20899"/>
                  </a:cubicBezTo>
                  <a:cubicBezTo>
                    <a:pt x="9232" y="20264"/>
                    <a:pt x="7962" y="17089"/>
                    <a:pt x="7327" y="13596"/>
                  </a:cubicBezTo>
                  <a:cubicBezTo>
                    <a:pt x="6218" y="8882"/>
                    <a:pt x="9952" y="4411"/>
                    <a:pt x="14722" y="4411"/>
                  </a:cubicBezTo>
                  <a:close/>
                  <a:moveTo>
                    <a:pt x="14027" y="1"/>
                  </a:moveTo>
                  <a:cubicBezTo>
                    <a:pt x="6009" y="1"/>
                    <a:pt x="1" y="8068"/>
                    <a:pt x="2882" y="16136"/>
                  </a:cubicBezTo>
                  <a:cubicBezTo>
                    <a:pt x="3517" y="18359"/>
                    <a:pt x="4470" y="20581"/>
                    <a:pt x="6375" y="22486"/>
                  </a:cubicBezTo>
                  <a:cubicBezTo>
                    <a:pt x="8280" y="25026"/>
                    <a:pt x="10502" y="27249"/>
                    <a:pt x="13360" y="29471"/>
                  </a:cubicBezTo>
                  <a:cubicBezTo>
                    <a:pt x="18122" y="32964"/>
                    <a:pt x="23837" y="35186"/>
                    <a:pt x="29552" y="35821"/>
                  </a:cubicBezTo>
                  <a:cubicBezTo>
                    <a:pt x="31457" y="35821"/>
                    <a:pt x="33045" y="35504"/>
                    <a:pt x="34632" y="35186"/>
                  </a:cubicBezTo>
                  <a:cubicBezTo>
                    <a:pt x="39712" y="34551"/>
                    <a:pt x="42887" y="29154"/>
                    <a:pt x="40982" y="24709"/>
                  </a:cubicBezTo>
                  <a:cubicBezTo>
                    <a:pt x="40665" y="22169"/>
                    <a:pt x="39712" y="19946"/>
                    <a:pt x="38760" y="17724"/>
                  </a:cubicBezTo>
                  <a:cubicBezTo>
                    <a:pt x="34950" y="8199"/>
                    <a:pt x="26695" y="1531"/>
                    <a:pt x="16535" y="261"/>
                  </a:cubicBezTo>
                  <a:cubicBezTo>
                    <a:pt x="15683" y="85"/>
                    <a:pt x="14844" y="1"/>
                    <a:pt x="14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3182925" y="3039650"/>
              <a:ext cx="730275" cy="793825"/>
            </a:xfrm>
            <a:custGeom>
              <a:avLst/>
              <a:gdLst/>
              <a:ahLst/>
              <a:cxnLst/>
              <a:rect l="l" t="t" r="r" b="b"/>
              <a:pathLst>
                <a:path w="29211" h="31753" extrusionOk="0">
                  <a:moveTo>
                    <a:pt x="15627" y="4775"/>
                  </a:moveTo>
                  <a:cubicBezTo>
                    <a:pt x="20042" y="4775"/>
                    <a:pt x="24131" y="8118"/>
                    <a:pt x="24131" y="13034"/>
                  </a:cubicBezTo>
                  <a:cubicBezTo>
                    <a:pt x="24448" y="13987"/>
                    <a:pt x="24448" y="14622"/>
                    <a:pt x="24448" y="15574"/>
                  </a:cubicBezTo>
                  <a:cubicBezTo>
                    <a:pt x="24766" y="19702"/>
                    <a:pt x="22861" y="23829"/>
                    <a:pt x="19051" y="25734"/>
                  </a:cubicBezTo>
                  <a:cubicBezTo>
                    <a:pt x="17799" y="26568"/>
                    <a:pt x="16411" y="26957"/>
                    <a:pt x="15054" y="26957"/>
                  </a:cubicBezTo>
                  <a:cubicBezTo>
                    <a:pt x="12280" y="26957"/>
                    <a:pt x="9639" y="25331"/>
                    <a:pt x="8573" y="22559"/>
                  </a:cubicBezTo>
                  <a:cubicBezTo>
                    <a:pt x="7621" y="20337"/>
                    <a:pt x="6668" y="18114"/>
                    <a:pt x="6351" y="15574"/>
                  </a:cubicBezTo>
                  <a:cubicBezTo>
                    <a:pt x="5398" y="12082"/>
                    <a:pt x="6986" y="8589"/>
                    <a:pt x="10161" y="6684"/>
                  </a:cubicBezTo>
                  <a:cubicBezTo>
                    <a:pt x="11853" y="5367"/>
                    <a:pt x="13769" y="4775"/>
                    <a:pt x="15627" y="4775"/>
                  </a:cubicBezTo>
                  <a:close/>
                  <a:moveTo>
                    <a:pt x="15839" y="1"/>
                  </a:moveTo>
                  <a:cubicBezTo>
                    <a:pt x="9421" y="1"/>
                    <a:pt x="3440" y="4368"/>
                    <a:pt x="1906" y="10812"/>
                  </a:cubicBezTo>
                  <a:cubicBezTo>
                    <a:pt x="1" y="17797"/>
                    <a:pt x="3176" y="23512"/>
                    <a:pt x="6668" y="29227"/>
                  </a:cubicBezTo>
                  <a:cubicBezTo>
                    <a:pt x="7938" y="30497"/>
                    <a:pt x="9208" y="31132"/>
                    <a:pt x="11113" y="31449"/>
                  </a:cubicBezTo>
                  <a:cubicBezTo>
                    <a:pt x="12104" y="31654"/>
                    <a:pt x="13092" y="31752"/>
                    <a:pt x="14065" y="31752"/>
                  </a:cubicBezTo>
                  <a:cubicBezTo>
                    <a:pt x="22131" y="31752"/>
                    <a:pt x="29211" y="24992"/>
                    <a:pt x="29211" y="16209"/>
                  </a:cubicBezTo>
                  <a:cubicBezTo>
                    <a:pt x="28893" y="14622"/>
                    <a:pt x="29211" y="13034"/>
                    <a:pt x="28893" y="11447"/>
                  </a:cubicBezTo>
                  <a:cubicBezTo>
                    <a:pt x="27941" y="5097"/>
                    <a:pt x="22861" y="334"/>
                    <a:pt x="16511" y="17"/>
                  </a:cubicBezTo>
                  <a:cubicBezTo>
                    <a:pt x="16286" y="6"/>
                    <a:pt x="16062" y="1"/>
                    <a:pt x="15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2230425" y="1388200"/>
              <a:ext cx="484200" cy="493000"/>
            </a:xfrm>
            <a:custGeom>
              <a:avLst/>
              <a:gdLst/>
              <a:ahLst/>
              <a:cxnLst/>
              <a:rect l="l" t="t" r="r" b="b"/>
              <a:pathLst>
                <a:path w="19368" h="19720" extrusionOk="0">
                  <a:moveTo>
                    <a:pt x="8256" y="4797"/>
                  </a:moveTo>
                  <a:cubicBezTo>
                    <a:pt x="11113" y="4797"/>
                    <a:pt x="13653" y="7020"/>
                    <a:pt x="13971" y="9877"/>
                  </a:cubicBezTo>
                  <a:cubicBezTo>
                    <a:pt x="13971" y="11782"/>
                    <a:pt x="10796" y="14005"/>
                    <a:pt x="7303" y="14005"/>
                  </a:cubicBezTo>
                  <a:cubicBezTo>
                    <a:pt x="6033" y="14005"/>
                    <a:pt x="4446" y="12100"/>
                    <a:pt x="4763" y="9560"/>
                  </a:cubicBezTo>
                  <a:cubicBezTo>
                    <a:pt x="4763" y="7020"/>
                    <a:pt x="6668" y="4797"/>
                    <a:pt x="8256" y="4797"/>
                  </a:cubicBezTo>
                  <a:close/>
                  <a:moveTo>
                    <a:pt x="8136" y="0"/>
                  </a:moveTo>
                  <a:cubicBezTo>
                    <a:pt x="4947" y="0"/>
                    <a:pt x="2131" y="1852"/>
                    <a:pt x="953" y="4797"/>
                  </a:cubicBezTo>
                  <a:cubicBezTo>
                    <a:pt x="636" y="6067"/>
                    <a:pt x="318" y="7337"/>
                    <a:pt x="318" y="8925"/>
                  </a:cubicBezTo>
                  <a:cubicBezTo>
                    <a:pt x="1" y="12100"/>
                    <a:pt x="1271" y="15592"/>
                    <a:pt x="3493" y="17815"/>
                  </a:cubicBezTo>
                  <a:cubicBezTo>
                    <a:pt x="4446" y="19085"/>
                    <a:pt x="5716" y="19720"/>
                    <a:pt x="7303" y="19720"/>
                  </a:cubicBezTo>
                  <a:cubicBezTo>
                    <a:pt x="11748" y="19085"/>
                    <a:pt x="15876" y="16862"/>
                    <a:pt x="18416" y="13370"/>
                  </a:cubicBezTo>
                  <a:cubicBezTo>
                    <a:pt x="19051" y="12100"/>
                    <a:pt x="19368" y="10830"/>
                    <a:pt x="19051" y="9560"/>
                  </a:cubicBezTo>
                  <a:cubicBezTo>
                    <a:pt x="18098" y="4480"/>
                    <a:pt x="13971" y="670"/>
                    <a:pt x="8891" y="35"/>
                  </a:cubicBezTo>
                  <a:cubicBezTo>
                    <a:pt x="8637" y="11"/>
                    <a:pt x="8385" y="0"/>
                    <a:pt x="8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3190875" y="1381125"/>
              <a:ext cx="1024075" cy="1006450"/>
            </a:xfrm>
            <a:custGeom>
              <a:avLst/>
              <a:gdLst/>
              <a:ahLst/>
              <a:cxnLst/>
              <a:rect l="l" t="t" r="r" b="b"/>
              <a:pathLst>
                <a:path w="40963" h="40258" extrusionOk="0">
                  <a:moveTo>
                    <a:pt x="13653" y="4763"/>
                  </a:moveTo>
                  <a:cubicBezTo>
                    <a:pt x="15875" y="4763"/>
                    <a:pt x="18098" y="5398"/>
                    <a:pt x="20003" y="6668"/>
                  </a:cubicBezTo>
                  <a:cubicBezTo>
                    <a:pt x="26035" y="10160"/>
                    <a:pt x="30480" y="15558"/>
                    <a:pt x="33020" y="21908"/>
                  </a:cubicBezTo>
                  <a:cubicBezTo>
                    <a:pt x="33338" y="23178"/>
                    <a:pt x="33338" y="24130"/>
                    <a:pt x="33655" y="25400"/>
                  </a:cubicBezTo>
                  <a:cubicBezTo>
                    <a:pt x="35340" y="30456"/>
                    <a:pt x="31311" y="35512"/>
                    <a:pt x="26182" y="35512"/>
                  </a:cubicBezTo>
                  <a:cubicBezTo>
                    <a:pt x="25513" y="35512"/>
                    <a:pt x="24826" y="35426"/>
                    <a:pt x="24130" y="35243"/>
                  </a:cubicBezTo>
                  <a:cubicBezTo>
                    <a:pt x="19050" y="34925"/>
                    <a:pt x="14605" y="32385"/>
                    <a:pt x="11748" y="28575"/>
                  </a:cubicBezTo>
                  <a:cubicBezTo>
                    <a:pt x="8573" y="24448"/>
                    <a:pt x="6350" y="20003"/>
                    <a:pt x="5715" y="14923"/>
                  </a:cubicBezTo>
                  <a:cubicBezTo>
                    <a:pt x="4445" y="9843"/>
                    <a:pt x="8255" y="4763"/>
                    <a:pt x="13653" y="4763"/>
                  </a:cubicBezTo>
                  <a:close/>
                  <a:moveTo>
                    <a:pt x="13970" y="0"/>
                  </a:moveTo>
                  <a:cubicBezTo>
                    <a:pt x="6033" y="0"/>
                    <a:pt x="0" y="6985"/>
                    <a:pt x="953" y="14923"/>
                  </a:cubicBezTo>
                  <a:cubicBezTo>
                    <a:pt x="1588" y="19685"/>
                    <a:pt x="3175" y="24448"/>
                    <a:pt x="5715" y="28893"/>
                  </a:cubicBezTo>
                  <a:cubicBezTo>
                    <a:pt x="9525" y="34925"/>
                    <a:pt x="15875" y="39370"/>
                    <a:pt x="23178" y="40005"/>
                  </a:cubicBezTo>
                  <a:cubicBezTo>
                    <a:pt x="24060" y="40176"/>
                    <a:pt x="24929" y="40257"/>
                    <a:pt x="25778" y="40257"/>
                  </a:cubicBezTo>
                  <a:cubicBezTo>
                    <a:pt x="34405" y="40257"/>
                    <a:pt x="40962" y="31849"/>
                    <a:pt x="37783" y="23178"/>
                  </a:cubicBezTo>
                  <a:cubicBezTo>
                    <a:pt x="35243" y="13653"/>
                    <a:pt x="28893" y="5715"/>
                    <a:pt x="20003" y="1588"/>
                  </a:cubicBezTo>
                  <a:cubicBezTo>
                    <a:pt x="18098" y="318"/>
                    <a:pt x="16193" y="0"/>
                    <a:pt x="13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4532300" y="2618225"/>
              <a:ext cx="1031900" cy="842525"/>
            </a:xfrm>
            <a:custGeom>
              <a:avLst/>
              <a:gdLst/>
              <a:ahLst/>
              <a:cxnLst/>
              <a:rect l="l" t="t" r="r" b="b"/>
              <a:pathLst>
                <a:path w="41276" h="33701" extrusionOk="0">
                  <a:moveTo>
                    <a:pt x="20862" y="4721"/>
                  </a:moveTo>
                  <a:cubicBezTo>
                    <a:pt x="25734" y="4721"/>
                    <a:pt x="30339" y="7501"/>
                    <a:pt x="32068" y="12111"/>
                  </a:cubicBezTo>
                  <a:cubicBezTo>
                    <a:pt x="37783" y="22906"/>
                    <a:pt x="31433" y="27669"/>
                    <a:pt x="22861" y="28621"/>
                  </a:cubicBezTo>
                  <a:cubicBezTo>
                    <a:pt x="22571" y="28632"/>
                    <a:pt x="22286" y="28637"/>
                    <a:pt x="22006" y="28637"/>
                  </a:cubicBezTo>
                  <a:cubicBezTo>
                    <a:pt x="14009" y="28637"/>
                    <a:pt x="10032" y="24322"/>
                    <a:pt x="6351" y="19414"/>
                  </a:cubicBezTo>
                  <a:cubicBezTo>
                    <a:pt x="5398" y="17826"/>
                    <a:pt x="5398" y="16239"/>
                    <a:pt x="6351" y="14651"/>
                  </a:cubicBezTo>
                  <a:cubicBezTo>
                    <a:pt x="8256" y="8936"/>
                    <a:pt x="13336" y="5126"/>
                    <a:pt x="19368" y="4809"/>
                  </a:cubicBezTo>
                  <a:cubicBezTo>
                    <a:pt x="19867" y="4750"/>
                    <a:pt x="20366" y="4721"/>
                    <a:pt x="20862" y="4721"/>
                  </a:cubicBezTo>
                  <a:close/>
                  <a:moveTo>
                    <a:pt x="20867" y="1"/>
                  </a:moveTo>
                  <a:cubicBezTo>
                    <a:pt x="13134" y="1"/>
                    <a:pt x="5921" y="4513"/>
                    <a:pt x="2541" y="11794"/>
                  </a:cubicBezTo>
                  <a:cubicBezTo>
                    <a:pt x="1" y="16239"/>
                    <a:pt x="1271" y="21954"/>
                    <a:pt x="5081" y="25129"/>
                  </a:cubicBezTo>
                  <a:cubicBezTo>
                    <a:pt x="6351" y="26399"/>
                    <a:pt x="7621" y="27669"/>
                    <a:pt x="9208" y="28939"/>
                  </a:cubicBezTo>
                  <a:cubicBezTo>
                    <a:pt x="12383" y="32114"/>
                    <a:pt x="16511" y="33701"/>
                    <a:pt x="20956" y="33701"/>
                  </a:cubicBezTo>
                  <a:cubicBezTo>
                    <a:pt x="27941" y="33384"/>
                    <a:pt x="34291" y="31161"/>
                    <a:pt x="37783" y="25129"/>
                  </a:cubicBezTo>
                  <a:cubicBezTo>
                    <a:pt x="41276" y="19096"/>
                    <a:pt x="38101" y="13381"/>
                    <a:pt x="35243" y="7984"/>
                  </a:cubicBezTo>
                  <a:cubicBezTo>
                    <a:pt x="34926" y="7031"/>
                    <a:pt x="33973" y="6079"/>
                    <a:pt x="33338" y="5444"/>
                  </a:cubicBezTo>
                  <a:cubicBezTo>
                    <a:pt x="31433" y="3221"/>
                    <a:pt x="28893" y="1634"/>
                    <a:pt x="26036" y="681"/>
                  </a:cubicBezTo>
                  <a:cubicBezTo>
                    <a:pt x="24311" y="221"/>
                    <a:pt x="22576" y="1"/>
                    <a:pt x="20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2032000" y="2380225"/>
              <a:ext cx="690575" cy="757925"/>
            </a:xfrm>
            <a:custGeom>
              <a:avLst/>
              <a:gdLst/>
              <a:ahLst/>
              <a:cxnLst/>
              <a:rect l="l" t="t" r="r" b="b"/>
              <a:pathLst>
                <a:path w="27623" h="30317" extrusionOk="0">
                  <a:moveTo>
                    <a:pt x="12214" y="4550"/>
                  </a:moveTo>
                  <a:cubicBezTo>
                    <a:pt x="13675" y="4550"/>
                    <a:pt x="15178" y="5027"/>
                    <a:pt x="16510" y="6074"/>
                  </a:cubicBezTo>
                  <a:cubicBezTo>
                    <a:pt x="20320" y="8296"/>
                    <a:pt x="22543" y="12741"/>
                    <a:pt x="22225" y="17186"/>
                  </a:cubicBezTo>
                  <a:cubicBezTo>
                    <a:pt x="22225" y="19726"/>
                    <a:pt x="20955" y="21949"/>
                    <a:pt x="18415" y="22901"/>
                  </a:cubicBezTo>
                  <a:cubicBezTo>
                    <a:pt x="15296" y="24299"/>
                    <a:pt x="12905" y="25042"/>
                    <a:pt x="11070" y="25042"/>
                  </a:cubicBezTo>
                  <a:cubicBezTo>
                    <a:pt x="7490" y="25042"/>
                    <a:pt x="6027" y="22214"/>
                    <a:pt x="5398" y="15916"/>
                  </a:cubicBezTo>
                  <a:cubicBezTo>
                    <a:pt x="5080" y="14329"/>
                    <a:pt x="5080" y="12741"/>
                    <a:pt x="5398" y="11154"/>
                  </a:cubicBezTo>
                  <a:cubicBezTo>
                    <a:pt x="5620" y="7151"/>
                    <a:pt x="8801" y="4550"/>
                    <a:pt x="12214" y="4550"/>
                  </a:cubicBezTo>
                  <a:close/>
                  <a:moveTo>
                    <a:pt x="12185" y="0"/>
                  </a:moveTo>
                  <a:cubicBezTo>
                    <a:pt x="10858" y="0"/>
                    <a:pt x="9530" y="221"/>
                    <a:pt x="8255" y="676"/>
                  </a:cubicBezTo>
                  <a:cubicBezTo>
                    <a:pt x="3810" y="2264"/>
                    <a:pt x="635" y="6709"/>
                    <a:pt x="318" y="11471"/>
                  </a:cubicBezTo>
                  <a:cubicBezTo>
                    <a:pt x="0" y="12741"/>
                    <a:pt x="0" y="14011"/>
                    <a:pt x="318" y="15281"/>
                  </a:cubicBezTo>
                  <a:cubicBezTo>
                    <a:pt x="1766" y="25832"/>
                    <a:pt x="3888" y="30317"/>
                    <a:pt x="9319" y="30317"/>
                  </a:cubicBezTo>
                  <a:cubicBezTo>
                    <a:pt x="12223" y="30317"/>
                    <a:pt x="16073" y="29034"/>
                    <a:pt x="21273" y="26711"/>
                  </a:cubicBezTo>
                  <a:cubicBezTo>
                    <a:pt x="25083" y="25124"/>
                    <a:pt x="27623" y="21314"/>
                    <a:pt x="26988" y="17186"/>
                  </a:cubicBezTo>
                  <a:cubicBezTo>
                    <a:pt x="27305" y="12106"/>
                    <a:pt x="25083" y="7026"/>
                    <a:pt x="21273" y="3851"/>
                  </a:cubicBezTo>
                  <a:cubicBezTo>
                    <a:pt x="18782" y="1361"/>
                    <a:pt x="15484" y="0"/>
                    <a:pt x="12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4675825" y="1411900"/>
              <a:ext cx="695750" cy="517250"/>
            </a:xfrm>
            <a:custGeom>
              <a:avLst/>
              <a:gdLst/>
              <a:ahLst/>
              <a:cxnLst/>
              <a:rect l="l" t="t" r="r" b="b"/>
              <a:pathLst>
                <a:path w="27830" h="20690" extrusionOk="0">
                  <a:moveTo>
                    <a:pt x="7814" y="5084"/>
                  </a:moveTo>
                  <a:cubicBezTo>
                    <a:pt x="7949" y="5084"/>
                    <a:pt x="8087" y="5095"/>
                    <a:pt x="8230" y="5119"/>
                  </a:cubicBezTo>
                  <a:cubicBezTo>
                    <a:pt x="12040" y="5754"/>
                    <a:pt x="15850" y="7977"/>
                    <a:pt x="18707" y="11152"/>
                  </a:cubicBezTo>
                  <a:cubicBezTo>
                    <a:pt x="19660" y="11787"/>
                    <a:pt x="20295" y="13374"/>
                    <a:pt x="20612" y="14644"/>
                  </a:cubicBezTo>
                  <a:cubicBezTo>
                    <a:pt x="20295" y="14962"/>
                    <a:pt x="19660" y="15914"/>
                    <a:pt x="19025" y="15914"/>
                  </a:cubicBezTo>
                  <a:cubicBezTo>
                    <a:pt x="14580" y="15597"/>
                    <a:pt x="10135" y="13692"/>
                    <a:pt x="6642" y="10517"/>
                  </a:cubicBezTo>
                  <a:cubicBezTo>
                    <a:pt x="6325" y="9882"/>
                    <a:pt x="6007" y="8929"/>
                    <a:pt x="5690" y="8294"/>
                  </a:cubicBezTo>
                  <a:cubicBezTo>
                    <a:pt x="5102" y="6825"/>
                    <a:pt x="6146" y="5084"/>
                    <a:pt x="7814" y="5084"/>
                  </a:cubicBezTo>
                  <a:close/>
                  <a:moveTo>
                    <a:pt x="6403" y="0"/>
                  </a:moveTo>
                  <a:cubicBezTo>
                    <a:pt x="1050" y="0"/>
                    <a:pt x="0" y="1719"/>
                    <a:pt x="292" y="6389"/>
                  </a:cubicBezTo>
                  <a:cubicBezTo>
                    <a:pt x="292" y="9247"/>
                    <a:pt x="1245" y="11787"/>
                    <a:pt x="3467" y="13692"/>
                  </a:cubicBezTo>
                  <a:cubicBezTo>
                    <a:pt x="7595" y="18137"/>
                    <a:pt x="13627" y="20677"/>
                    <a:pt x="19660" y="20677"/>
                  </a:cubicBezTo>
                  <a:cubicBezTo>
                    <a:pt x="19795" y="20685"/>
                    <a:pt x="19930" y="20689"/>
                    <a:pt x="20063" y="20689"/>
                  </a:cubicBezTo>
                  <a:cubicBezTo>
                    <a:pt x="24905" y="20689"/>
                    <a:pt x="27830" y="15169"/>
                    <a:pt x="24740" y="11152"/>
                  </a:cubicBezTo>
                  <a:cubicBezTo>
                    <a:pt x="20930" y="5119"/>
                    <a:pt x="14897" y="1309"/>
                    <a:pt x="7912" y="39"/>
                  </a:cubicBezTo>
                  <a:cubicBezTo>
                    <a:pt x="7374" y="13"/>
                    <a:pt x="6872" y="0"/>
                    <a:pt x="6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3985100" y="4237100"/>
              <a:ext cx="547225" cy="422225"/>
            </a:xfrm>
            <a:custGeom>
              <a:avLst/>
              <a:gdLst/>
              <a:ahLst/>
              <a:cxnLst/>
              <a:rect l="l" t="t" r="r" b="b"/>
              <a:pathLst>
                <a:path w="21889" h="16889" extrusionOk="0">
                  <a:moveTo>
                    <a:pt x="10740" y="4379"/>
                  </a:moveTo>
                  <a:cubicBezTo>
                    <a:pt x="12325" y="4379"/>
                    <a:pt x="13888" y="4951"/>
                    <a:pt x="15221" y="6094"/>
                  </a:cubicBezTo>
                  <a:cubicBezTo>
                    <a:pt x="15539" y="6094"/>
                    <a:pt x="15539" y="6411"/>
                    <a:pt x="15539" y="6729"/>
                  </a:cubicBezTo>
                  <a:cubicBezTo>
                    <a:pt x="15539" y="7046"/>
                    <a:pt x="15539" y="7999"/>
                    <a:pt x="15221" y="7999"/>
                  </a:cubicBezTo>
                  <a:cubicBezTo>
                    <a:pt x="12681" y="9586"/>
                    <a:pt x="10141" y="11174"/>
                    <a:pt x="7284" y="12444"/>
                  </a:cubicBezTo>
                  <a:cubicBezTo>
                    <a:pt x="7075" y="12583"/>
                    <a:pt x="6866" y="12646"/>
                    <a:pt x="6667" y="12646"/>
                  </a:cubicBezTo>
                  <a:cubicBezTo>
                    <a:pt x="5959" y="12646"/>
                    <a:pt x="5379" y="11848"/>
                    <a:pt x="5379" y="10856"/>
                  </a:cubicBezTo>
                  <a:cubicBezTo>
                    <a:pt x="4744" y="8634"/>
                    <a:pt x="5696" y="6411"/>
                    <a:pt x="7601" y="5141"/>
                  </a:cubicBezTo>
                  <a:cubicBezTo>
                    <a:pt x="8617" y="4633"/>
                    <a:pt x="9684" y="4379"/>
                    <a:pt x="10740" y="4379"/>
                  </a:cubicBezTo>
                  <a:close/>
                  <a:moveTo>
                    <a:pt x="11882" y="0"/>
                  </a:moveTo>
                  <a:cubicBezTo>
                    <a:pt x="11514" y="0"/>
                    <a:pt x="11145" y="20"/>
                    <a:pt x="10776" y="61"/>
                  </a:cubicBezTo>
                  <a:cubicBezTo>
                    <a:pt x="10431" y="23"/>
                    <a:pt x="10089" y="4"/>
                    <a:pt x="9750" y="4"/>
                  </a:cubicBezTo>
                  <a:cubicBezTo>
                    <a:pt x="4468" y="4"/>
                    <a:pt x="0" y="4533"/>
                    <a:pt x="299" y="9904"/>
                  </a:cubicBezTo>
                  <a:cubicBezTo>
                    <a:pt x="299" y="11809"/>
                    <a:pt x="934" y="13714"/>
                    <a:pt x="2204" y="15301"/>
                  </a:cubicBezTo>
                  <a:cubicBezTo>
                    <a:pt x="2839" y="16254"/>
                    <a:pt x="3791" y="16571"/>
                    <a:pt x="5061" y="16889"/>
                  </a:cubicBezTo>
                  <a:cubicBezTo>
                    <a:pt x="10459" y="16571"/>
                    <a:pt x="15856" y="14349"/>
                    <a:pt x="19666" y="10221"/>
                  </a:cubicBezTo>
                  <a:cubicBezTo>
                    <a:pt x="21889" y="7999"/>
                    <a:pt x="21254" y="4189"/>
                    <a:pt x="18714" y="2284"/>
                  </a:cubicBezTo>
                  <a:cubicBezTo>
                    <a:pt x="16778" y="901"/>
                    <a:pt x="14361" y="0"/>
                    <a:pt x="11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3516750" y="1793100"/>
              <a:ext cx="317075" cy="345225"/>
            </a:xfrm>
            <a:custGeom>
              <a:avLst/>
              <a:gdLst/>
              <a:ahLst/>
              <a:cxnLst/>
              <a:rect l="l" t="t" r="r" b="b"/>
              <a:pathLst>
                <a:path w="12683" h="13809" extrusionOk="0">
                  <a:moveTo>
                    <a:pt x="6015" y="4794"/>
                  </a:moveTo>
                  <a:cubicBezTo>
                    <a:pt x="6650" y="5111"/>
                    <a:pt x="7285" y="6064"/>
                    <a:pt x="6968" y="6699"/>
                  </a:cubicBezTo>
                  <a:cubicBezTo>
                    <a:pt x="6771" y="7091"/>
                    <a:pt x="6575" y="7362"/>
                    <a:pt x="6379" y="7362"/>
                  </a:cubicBezTo>
                  <a:cubicBezTo>
                    <a:pt x="6258" y="7362"/>
                    <a:pt x="6136" y="7259"/>
                    <a:pt x="6015" y="7016"/>
                  </a:cubicBezTo>
                  <a:cubicBezTo>
                    <a:pt x="5380" y="6699"/>
                    <a:pt x="5380" y="6381"/>
                    <a:pt x="5063" y="5746"/>
                  </a:cubicBezTo>
                  <a:cubicBezTo>
                    <a:pt x="5063" y="5429"/>
                    <a:pt x="5698" y="5111"/>
                    <a:pt x="6015" y="4794"/>
                  </a:cubicBezTo>
                  <a:close/>
                  <a:moveTo>
                    <a:pt x="5668" y="1"/>
                  </a:moveTo>
                  <a:cubicBezTo>
                    <a:pt x="5468" y="1"/>
                    <a:pt x="5266" y="11"/>
                    <a:pt x="5063" y="31"/>
                  </a:cubicBezTo>
                  <a:cubicBezTo>
                    <a:pt x="4900" y="13"/>
                    <a:pt x="4740" y="4"/>
                    <a:pt x="4582" y="4"/>
                  </a:cubicBezTo>
                  <a:cubicBezTo>
                    <a:pt x="1961" y="4"/>
                    <a:pt x="1" y="2434"/>
                    <a:pt x="300" y="5429"/>
                  </a:cubicBezTo>
                  <a:cubicBezTo>
                    <a:pt x="618" y="8286"/>
                    <a:pt x="2205" y="11144"/>
                    <a:pt x="4428" y="13049"/>
                  </a:cubicBezTo>
                  <a:cubicBezTo>
                    <a:pt x="5125" y="13513"/>
                    <a:pt x="5822" y="13808"/>
                    <a:pt x="6644" y="13808"/>
                  </a:cubicBezTo>
                  <a:cubicBezTo>
                    <a:pt x="6945" y="13808"/>
                    <a:pt x="7262" y="13769"/>
                    <a:pt x="7603" y="13684"/>
                  </a:cubicBezTo>
                  <a:cubicBezTo>
                    <a:pt x="10778" y="12096"/>
                    <a:pt x="12683" y="8286"/>
                    <a:pt x="12048" y="4794"/>
                  </a:cubicBezTo>
                  <a:cubicBezTo>
                    <a:pt x="11156" y="2119"/>
                    <a:pt x="8596" y="1"/>
                    <a:pt x="5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0" name="Google Shape;990;p33"/>
          <p:cNvGrpSpPr/>
          <p:nvPr/>
        </p:nvGrpSpPr>
        <p:grpSpPr>
          <a:xfrm flipH="1">
            <a:off x="8430774" y="154840"/>
            <a:ext cx="889155" cy="1181848"/>
            <a:chOff x="1806625" y="239525"/>
            <a:chExt cx="3845825" cy="5111800"/>
          </a:xfrm>
        </p:grpSpPr>
        <p:sp>
          <p:nvSpPr>
            <p:cNvPr id="991" name="Google Shape;991;p33"/>
            <p:cNvSpPr/>
            <p:nvPr/>
          </p:nvSpPr>
          <p:spPr>
            <a:xfrm>
              <a:off x="2056350" y="629625"/>
              <a:ext cx="3274225" cy="4436575"/>
            </a:xfrm>
            <a:custGeom>
              <a:avLst/>
              <a:gdLst/>
              <a:ahLst/>
              <a:cxnLst/>
              <a:rect l="l" t="t" r="r" b="b"/>
              <a:pathLst>
                <a:path w="130969" h="177463" extrusionOk="0">
                  <a:moveTo>
                    <a:pt x="0" y="14529"/>
                  </a:moveTo>
                  <a:lnTo>
                    <a:pt x="2664" y="18525"/>
                  </a:lnTo>
                  <a:cubicBezTo>
                    <a:pt x="2664" y="18396"/>
                    <a:pt x="2666" y="18267"/>
                    <a:pt x="2669" y="18139"/>
                  </a:cubicBezTo>
                  <a:lnTo>
                    <a:pt x="2669" y="18139"/>
                  </a:lnTo>
                  <a:cubicBezTo>
                    <a:pt x="1783" y="16934"/>
                    <a:pt x="893" y="15730"/>
                    <a:pt x="0" y="14529"/>
                  </a:cubicBezTo>
                  <a:close/>
                  <a:moveTo>
                    <a:pt x="23940" y="0"/>
                  </a:moveTo>
                  <a:cubicBezTo>
                    <a:pt x="13562" y="0"/>
                    <a:pt x="2926" y="7701"/>
                    <a:pt x="2669" y="18139"/>
                  </a:cubicBezTo>
                  <a:lnTo>
                    <a:pt x="2669" y="18139"/>
                  </a:lnTo>
                  <a:cubicBezTo>
                    <a:pt x="33065" y="59483"/>
                    <a:pt x="59473" y="103336"/>
                    <a:pt x="81689" y="149494"/>
                  </a:cubicBezTo>
                  <a:cubicBezTo>
                    <a:pt x="84797" y="156819"/>
                    <a:pt x="89014" y="163479"/>
                    <a:pt x="94120" y="169472"/>
                  </a:cubicBezTo>
                  <a:cubicBezTo>
                    <a:pt x="98727" y="174079"/>
                    <a:pt x="104864" y="177463"/>
                    <a:pt x="111261" y="177463"/>
                  </a:cubicBezTo>
                  <a:cubicBezTo>
                    <a:pt x="112569" y="177463"/>
                    <a:pt x="113889" y="177321"/>
                    <a:pt x="115208" y="177019"/>
                  </a:cubicBezTo>
                  <a:cubicBezTo>
                    <a:pt x="124753" y="174800"/>
                    <a:pt x="130747" y="164589"/>
                    <a:pt x="130969" y="154821"/>
                  </a:cubicBezTo>
                  <a:cubicBezTo>
                    <a:pt x="130969" y="145054"/>
                    <a:pt x="126529" y="135731"/>
                    <a:pt x="121423" y="127518"/>
                  </a:cubicBezTo>
                  <a:cubicBezTo>
                    <a:pt x="104775" y="100214"/>
                    <a:pt x="80357" y="78016"/>
                    <a:pt x="66594" y="49158"/>
                  </a:cubicBezTo>
                  <a:cubicBezTo>
                    <a:pt x="61711" y="39169"/>
                    <a:pt x="58159" y="28514"/>
                    <a:pt x="52166" y="18969"/>
                  </a:cubicBezTo>
                  <a:cubicBezTo>
                    <a:pt x="46394" y="9646"/>
                    <a:pt x="37071" y="1433"/>
                    <a:pt x="25972" y="101"/>
                  </a:cubicBezTo>
                  <a:cubicBezTo>
                    <a:pt x="25298" y="33"/>
                    <a:pt x="24619" y="0"/>
                    <a:pt x="239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1806625" y="239525"/>
              <a:ext cx="3845825" cy="5111800"/>
            </a:xfrm>
            <a:custGeom>
              <a:avLst/>
              <a:gdLst/>
              <a:ahLst/>
              <a:cxnLst/>
              <a:rect l="l" t="t" r="r" b="b"/>
              <a:pathLst>
                <a:path w="153833" h="204472" extrusionOk="0">
                  <a:moveTo>
                    <a:pt x="44492" y="3709"/>
                  </a:moveTo>
                  <a:cubicBezTo>
                    <a:pt x="44970" y="3709"/>
                    <a:pt x="45441" y="3954"/>
                    <a:pt x="45728" y="4384"/>
                  </a:cubicBezTo>
                  <a:cubicBezTo>
                    <a:pt x="46394" y="5272"/>
                    <a:pt x="47060" y="6159"/>
                    <a:pt x="47726" y="7269"/>
                  </a:cubicBezTo>
                  <a:cubicBezTo>
                    <a:pt x="48614" y="9045"/>
                    <a:pt x="48614" y="9489"/>
                    <a:pt x="47060" y="10377"/>
                  </a:cubicBezTo>
                  <a:cubicBezTo>
                    <a:pt x="43286" y="12597"/>
                    <a:pt x="39735" y="14595"/>
                    <a:pt x="35961" y="16815"/>
                  </a:cubicBezTo>
                  <a:cubicBezTo>
                    <a:pt x="32853" y="18812"/>
                    <a:pt x="29745" y="20588"/>
                    <a:pt x="26638" y="22586"/>
                  </a:cubicBezTo>
                  <a:cubicBezTo>
                    <a:pt x="25972" y="23030"/>
                    <a:pt x="25306" y="23474"/>
                    <a:pt x="25084" y="24140"/>
                  </a:cubicBezTo>
                  <a:cubicBezTo>
                    <a:pt x="24862" y="24584"/>
                    <a:pt x="24862" y="25250"/>
                    <a:pt x="25306" y="25694"/>
                  </a:cubicBezTo>
                  <a:cubicBezTo>
                    <a:pt x="25528" y="25916"/>
                    <a:pt x="25972" y="26138"/>
                    <a:pt x="26194" y="26138"/>
                  </a:cubicBezTo>
                  <a:cubicBezTo>
                    <a:pt x="27748" y="25694"/>
                    <a:pt x="29080" y="25028"/>
                    <a:pt x="30411" y="24140"/>
                  </a:cubicBezTo>
                  <a:cubicBezTo>
                    <a:pt x="36405" y="20588"/>
                    <a:pt x="42398" y="17037"/>
                    <a:pt x="48392" y="13485"/>
                  </a:cubicBezTo>
                  <a:cubicBezTo>
                    <a:pt x="48758" y="13118"/>
                    <a:pt x="49260" y="12953"/>
                    <a:pt x="49784" y="12953"/>
                  </a:cubicBezTo>
                  <a:cubicBezTo>
                    <a:pt x="50213" y="12953"/>
                    <a:pt x="50656" y="13063"/>
                    <a:pt x="51056" y="13263"/>
                  </a:cubicBezTo>
                  <a:cubicBezTo>
                    <a:pt x="52609" y="14151"/>
                    <a:pt x="52831" y="16149"/>
                    <a:pt x="51500" y="17037"/>
                  </a:cubicBezTo>
                  <a:cubicBezTo>
                    <a:pt x="50168" y="18146"/>
                    <a:pt x="48392" y="19256"/>
                    <a:pt x="47282" y="19922"/>
                  </a:cubicBezTo>
                  <a:cubicBezTo>
                    <a:pt x="46172" y="20810"/>
                    <a:pt x="45062" y="21476"/>
                    <a:pt x="43952" y="22364"/>
                  </a:cubicBezTo>
                  <a:cubicBezTo>
                    <a:pt x="42176" y="23696"/>
                    <a:pt x="41288" y="24584"/>
                    <a:pt x="42620" y="25472"/>
                  </a:cubicBezTo>
                  <a:cubicBezTo>
                    <a:pt x="43001" y="25853"/>
                    <a:pt x="43356" y="25998"/>
                    <a:pt x="43703" y="25998"/>
                  </a:cubicBezTo>
                  <a:cubicBezTo>
                    <a:pt x="44366" y="25998"/>
                    <a:pt x="44999" y="25465"/>
                    <a:pt x="45728" y="25028"/>
                  </a:cubicBezTo>
                  <a:cubicBezTo>
                    <a:pt x="47504" y="23918"/>
                    <a:pt x="49502" y="22586"/>
                    <a:pt x="51500" y="21254"/>
                  </a:cubicBezTo>
                  <a:cubicBezTo>
                    <a:pt x="52165" y="20588"/>
                    <a:pt x="53053" y="20144"/>
                    <a:pt x="53941" y="19700"/>
                  </a:cubicBezTo>
                  <a:cubicBezTo>
                    <a:pt x="54052" y="19645"/>
                    <a:pt x="54177" y="19617"/>
                    <a:pt x="54306" y="19617"/>
                  </a:cubicBezTo>
                  <a:cubicBezTo>
                    <a:pt x="54691" y="19617"/>
                    <a:pt x="55107" y="19867"/>
                    <a:pt x="55273" y="20366"/>
                  </a:cubicBezTo>
                  <a:cubicBezTo>
                    <a:pt x="55717" y="20810"/>
                    <a:pt x="55495" y="21476"/>
                    <a:pt x="55051" y="21920"/>
                  </a:cubicBezTo>
                  <a:cubicBezTo>
                    <a:pt x="52831" y="23474"/>
                    <a:pt x="50612" y="25028"/>
                    <a:pt x="48392" y="26582"/>
                  </a:cubicBezTo>
                  <a:cubicBezTo>
                    <a:pt x="45506" y="28580"/>
                    <a:pt x="44618" y="30133"/>
                    <a:pt x="45728" y="30799"/>
                  </a:cubicBezTo>
                  <a:cubicBezTo>
                    <a:pt x="46159" y="31069"/>
                    <a:pt x="46564" y="31181"/>
                    <a:pt x="46949" y="31181"/>
                  </a:cubicBezTo>
                  <a:cubicBezTo>
                    <a:pt x="48150" y="31181"/>
                    <a:pt x="49159" y="30086"/>
                    <a:pt x="50168" y="29245"/>
                  </a:cubicBezTo>
                  <a:lnTo>
                    <a:pt x="57049" y="25028"/>
                  </a:lnTo>
                  <a:cubicBezTo>
                    <a:pt x="57285" y="24871"/>
                    <a:pt x="57493" y="24797"/>
                    <a:pt x="57673" y="24797"/>
                  </a:cubicBezTo>
                  <a:cubicBezTo>
                    <a:pt x="58002" y="24797"/>
                    <a:pt x="58238" y="25042"/>
                    <a:pt x="58381" y="25472"/>
                  </a:cubicBezTo>
                  <a:cubicBezTo>
                    <a:pt x="58825" y="26138"/>
                    <a:pt x="59269" y="27026"/>
                    <a:pt x="58381" y="27470"/>
                  </a:cubicBezTo>
                  <a:cubicBezTo>
                    <a:pt x="57049" y="28580"/>
                    <a:pt x="55495" y="29245"/>
                    <a:pt x="54163" y="30355"/>
                  </a:cubicBezTo>
                  <a:cubicBezTo>
                    <a:pt x="51944" y="31465"/>
                    <a:pt x="49724" y="32797"/>
                    <a:pt x="47726" y="34129"/>
                  </a:cubicBezTo>
                  <a:cubicBezTo>
                    <a:pt x="47060" y="34573"/>
                    <a:pt x="46838" y="35683"/>
                    <a:pt x="47504" y="36127"/>
                  </a:cubicBezTo>
                  <a:cubicBezTo>
                    <a:pt x="47948" y="36571"/>
                    <a:pt x="48392" y="36793"/>
                    <a:pt x="49058" y="36793"/>
                  </a:cubicBezTo>
                  <a:cubicBezTo>
                    <a:pt x="50168" y="36127"/>
                    <a:pt x="51500" y="35683"/>
                    <a:pt x="52609" y="35017"/>
                  </a:cubicBezTo>
                  <a:cubicBezTo>
                    <a:pt x="55051" y="33685"/>
                    <a:pt x="57271" y="32353"/>
                    <a:pt x="59713" y="31021"/>
                  </a:cubicBezTo>
                  <a:cubicBezTo>
                    <a:pt x="60009" y="30873"/>
                    <a:pt x="60329" y="30799"/>
                    <a:pt x="60642" y="30799"/>
                  </a:cubicBezTo>
                  <a:cubicBezTo>
                    <a:pt x="61267" y="30799"/>
                    <a:pt x="61859" y="31095"/>
                    <a:pt x="62155" y="31687"/>
                  </a:cubicBezTo>
                  <a:cubicBezTo>
                    <a:pt x="62599" y="32353"/>
                    <a:pt x="63043" y="33241"/>
                    <a:pt x="62377" y="33685"/>
                  </a:cubicBezTo>
                  <a:cubicBezTo>
                    <a:pt x="61267" y="34795"/>
                    <a:pt x="59935" y="35683"/>
                    <a:pt x="58603" y="36571"/>
                  </a:cubicBezTo>
                  <a:cubicBezTo>
                    <a:pt x="53275" y="39901"/>
                    <a:pt x="47726" y="43008"/>
                    <a:pt x="42176" y="46338"/>
                  </a:cubicBezTo>
                  <a:cubicBezTo>
                    <a:pt x="41066" y="47226"/>
                    <a:pt x="39957" y="47892"/>
                    <a:pt x="39069" y="48780"/>
                  </a:cubicBezTo>
                  <a:cubicBezTo>
                    <a:pt x="38625" y="49224"/>
                    <a:pt x="38625" y="49890"/>
                    <a:pt x="39069" y="50334"/>
                  </a:cubicBezTo>
                  <a:cubicBezTo>
                    <a:pt x="39250" y="50696"/>
                    <a:pt x="39579" y="51059"/>
                    <a:pt x="40056" y="51059"/>
                  </a:cubicBezTo>
                  <a:cubicBezTo>
                    <a:pt x="40164" y="51059"/>
                    <a:pt x="40278" y="51040"/>
                    <a:pt x="40401" y="51000"/>
                  </a:cubicBezTo>
                  <a:cubicBezTo>
                    <a:pt x="41510" y="50556"/>
                    <a:pt x="42620" y="50112"/>
                    <a:pt x="43508" y="49668"/>
                  </a:cubicBezTo>
                  <a:cubicBezTo>
                    <a:pt x="48836" y="46560"/>
                    <a:pt x="54163" y="43230"/>
                    <a:pt x="59269" y="40123"/>
                  </a:cubicBezTo>
                  <a:cubicBezTo>
                    <a:pt x="60601" y="39235"/>
                    <a:pt x="61933" y="38347"/>
                    <a:pt x="63265" y="37681"/>
                  </a:cubicBezTo>
                  <a:cubicBezTo>
                    <a:pt x="63672" y="37355"/>
                    <a:pt x="64109" y="37208"/>
                    <a:pt x="64532" y="37208"/>
                  </a:cubicBezTo>
                  <a:cubicBezTo>
                    <a:pt x="65262" y="37208"/>
                    <a:pt x="65951" y="37644"/>
                    <a:pt x="66372" y="38347"/>
                  </a:cubicBezTo>
                  <a:cubicBezTo>
                    <a:pt x="67482" y="39679"/>
                    <a:pt x="68370" y="41454"/>
                    <a:pt x="68592" y="43452"/>
                  </a:cubicBezTo>
                  <a:lnTo>
                    <a:pt x="68592" y="43008"/>
                  </a:lnTo>
                  <a:cubicBezTo>
                    <a:pt x="69924" y="45006"/>
                    <a:pt x="70146" y="45672"/>
                    <a:pt x="69036" y="46338"/>
                  </a:cubicBezTo>
                  <a:cubicBezTo>
                    <a:pt x="66372" y="48114"/>
                    <a:pt x="63708" y="49668"/>
                    <a:pt x="61267" y="51444"/>
                  </a:cubicBezTo>
                  <a:cubicBezTo>
                    <a:pt x="59269" y="52775"/>
                    <a:pt x="58603" y="54329"/>
                    <a:pt x="59491" y="54995"/>
                  </a:cubicBezTo>
                  <a:cubicBezTo>
                    <a:pt x="59858" y="55301"/>
                    <a:pt x="60208" y="55422"/>
                    <a:pt x="60546" y="55422"/>
                  </a:cubicBezTo>
                  <a:cubicBezTo>
                    <a:pt x="61435" y="55422"/>
                    <a:pt x="62239" y="54590"/>
                    <a:pt x="63043" y="54107"/>
                  </a:cubicBezTo>
                  <a:cubicBezTo>
                    <a:pt x="65262" y="52775"/>
                    <a:pt x="67704" y="51222"/>
                    <a:pt x="69924" y="49890"/>
                  </a:cubicBezTo>
                  <a:cubicBezTo>
                    <a:pt x="70590" y="49668"/>
                    <a:pt x="71256" y="49446"/>
                    <a:pt x="72144" y="49224"/>
                  </a:cubicBezTo>
                  <a:cubicBezTo>
                    <a:pt x="72144" y="49224"/>
                    <a:pt x="72144" y="49224"/>
                    <a:pt x="72588" y="49668"/>
                  </a:cubicBezTo>
                  <a:cubicBezTo>
                    <a:pt x="72810" y="49890"/>
                    <a:pt x="72810" y="50556"/>
                    <a:pt x="72810" y="50556"/>
                  </a:cubicBezTo>
                  <a:cubicBezTo>
                    <a:pt x="72144" y="51444"/>
                    <a:pt x="71478" y="52110"/>
                    <a:pt x="70812" y="52553"/>
                  </a:cubicBezTo>
                  <a:cubicBezTo>
                    <a:pt x="68592" y="54107"/>
                    <a:pt x="66150" y="55439"/>
                    <a:pt x="63930" y="56993"/>
                  </a:cubicBezTo>
                  <a:cubicBezTo>
                    <a:pt x="63265" y="57437"/>
                    <a:pt x="62821" y="57881"/>
                    <a:pt x="62155" y="58547"/>
                  </a:cubicBezTo>
                  <a:cubicBezTo>
                    <a:pt x="61711" y="58991"/>
                    <a:pt x="61711" y="60101"/>
                    <a:pt x="62377" y="60545"/>
                  </a:cubicBezTo>
                  <a:cubicBezTo>
                    <a:pt x="62691" y="60702"/>
                    <a:pt x="63115" y="60859"/>
                    <a:pt x="63494" y="60859"/>
                  </a:cubicBezTo>
                  <a:cubicBezTo>
                    <a:pt x="63651" y="60859"/>
                    <a:pt x="63800" y="60832"/>
                    <a:pt x="63930" y="60767"/>
                  </a:cubicBezTo>
                  <a:cubicBezTo>
                    <a:pt x="66372" y="59213"/>
                    <a:pt x="68814" y="57659"/>
                    <a:pt x="71256" y="56105"/>
                  </a:cubicBezTo>
                  <a:cubicBezTo>
                    <a:pt x="72810" y="55439"/>
                    <a:pt x="73920" y="54773"/>
                    <a:pt x="75473" y="53885"/>
                  </a:cubicBezTo>
                  <a:cubicBezTo>
                    <a:pt x="75917" y="54773"/>
                    <a:pt x="76583" y="55217"/>
                    <a:pt x="76805" y="55883"/>
                  </a:cubicBezTo>
                  <a:cubicBezTo>
                    <a:pt x="77693" y="56771"/>
                    <a:pt x="77249" y="58325"/>
                    <a:pt x="76139" y="58769"/>
                  </a:cubicBezTo>
                  <a:cubicBezTo>
                    <a:pt x="70590" y="61655"/>
                    <a:pt x="65262" y="64540"/>
                    <a:pt x="59935" y="67648"/>
                  </a:cubicBezTo>
                  <a:cubicBezTo>
                    <a:pt x="58381" y="68092"/>
                    <a:pt x="57049" y="69202"/>
                    <a:pt x="56161" y="70312"/>
                  </a:cubicBezTo>
                  <a:cubicBezTo>
                    <a:pt x="55717" y="70756"/>
                    <a:pt x="55717" y="71422"/>
                    <a:pt x="56161" y="71866"/>
                  </a:cubicBezTo>
                  <a:cubicBezTo>
                    <a:pt x="56324" y="72191"/>
                    <a:pt x="56724" y="72397"/>
                    <a:pt x="57188" y="72397"/>
                  </a:cubicBezTo>
                  <a:cubicBezTo>
                    <a:pt x="57358" y="72397"/>
                    <a:pt x="57537" y="72369"/>
                    <a:pt x="57715" y="72310"/>
                  </a:cubicBezTo>
                  <a:cubicBezTo>
                    <a:pt x="58603" y="71866"/>
                    <a:pt x="59713" y="71422"/>
                    <a:pt x="60823" y="70978"/>
                  </a:cubicBezTo>
                  <a:cubicBezTo>
                    <a:pt x="65928" y="68092"/>
                    <a:pt x="71256" y="65206"/>
                    <a:pt x="76583" y="62321"/>
                  </a:cubicBezTo>
                  <a:cubicBezTo>
                    <a:pt x="77483" y="61821"/>
                    <a:pt x="78293" y="61591"/>
                    <a:pt x="78952" y="61591"/>
                  </a:cubicBezTo>
                  <a:cubicBezTo>
                    <a:pt x="79756" y="61591"/>
                    <a:pt x="80335" y="61933"/>
                    <a:pt x="80579" y="62543"/>
                  </a:cubicBezTo>
                  <a:cubicBezTo>
                    <a:pt x="81245" y="64318"/>
                    <a:pt x="79469" y="64762"/>
                    <a:pt x="78359" y="65428"/>
                  </a:cubicBezTo>
                  <a:cubicBezTo>
                    <a:pt x="76805" y="66538"/>
                    <a:pt x="75029" y="67426"/>
                    <a:pt x="73476" y="68536"/>
                  </a:cubicBezTo>
                  <a:cubicBezTo>
                    <a:pt x="72588" y="68980"/>
                    <a:pt x="71922" y="69646"/>
                    <a:pt x="71256" y="70312"/>
                  </a:cubicBezTo>
                  <a:cubicBezTo>
                    <a:pt x="70812" y="70756"/>
                    <a:pt x="70146" y="71644"/>
                    <a:pt x="71034" y="72310"/>
                  </a:cubicBezTo>
                  <a:cubicBezTo>
                    <a:pt x="71278" y="72676"/>
                    <a:pt x="71657" y="72841"/>
                    <a:pt x="72060" y="72841"/>
                  </a:cubicBezTo>
                  <a:cubicBezTo>
                    <a:pt x="72388" y="72841"/>
                    <a:pt x="72732" y="72731"/>
                    <a:pt x="73032" y="72532"/>
                  </a:cubicBezTo>
                  <a:cubicBezTo>
                    <a:pt x="74807" y="71866"/>
                    <a:pt x="76361" y="70756"/>
                    <a:pt x="78137" y="69868"/>
                  </a:cubicBezTo>
                  <a:cubicBezTo>
                    <a:pt x="78803" y="69202"/>
                    <a:pt x="79913" y="68758"/>
                    <a:pt x="80579" y="68314"/>
                  </a:cubicBezTo>
                  <a:cubicBezTo>
                    <a:pt x="81185" y="68011"/>
                    <a:pt x="81688" y="67293"/>
                    <a:pt x="82229" y="67293"/>
                  </a:cubicBezTo>
                  <a:cubicBezTo>
                    <a:pt x="82480" y="67293"/>
                    <a:pt x="82739" y="67448"/>
                    <a:pt x="83021" y="67870"/>
                  </a:cubicBezTo>
                  <a:cubicBezTo>
                    <a:pt x="83909" y="69202"/>
                    <a:pt x="82355" y="69646"/>
                    <a:pt x="81467" y="70312"/>
                  </a:cubicBezTo>
                  <a:lnTo>
                    <a:pt x="75029" y="74308"/>
                  </a:lnTo>
                  <a:cubicBezTo>
                    <a:pt x="74364" y="74752"/>
                    <a:pt x="73920" y="75196"/>
                    <a:pt x="73254" y="75861"/>
                  </a:cubicBezTo>
                  <a:cubicBezTo>
                    <a:pt x="73032" y="76305"/>
                    <a:pt x="72810" y="76749"/>
                    <a:pt x="73032" y="77415"/>
                  </a:cubicBezTo>
                  <a:cubicBezTo>
                    <a:pt x="73192" y="77895"/>
                    <a:pt x="73698" y="78260"/>
                    <a:pt x="74217" y="78260"/>
                  </a:cubicBezTo>
                  <a:cubicBezTo>
                    <a:pt x="74418" y="78260"/>
                    <a:pt x="74622" y="78205"/>
                    <a:pt x="74807" y="78081"/>
                  </a:cubicBezTo>
                  <a:cubicBezTo>
                    <a:pt x="76361" y="77415"/>
                    <a:pt x="77915" y="76527"/>
                    <a:pt x="79469" y="75640"/>
                  </a:cubicBezTo>
                  <a:cubicBezTo>
                    <a:pt x="81467" y="74308"/>
                    <a:pt x="83243" y="73198"/>
                    <a:pt x="85463" y="72088"/>
                  </a:cubicBezTo>
                  <a:cubicBezTo>
                    <a:pt x="85685" y="72088"/>
                    <a:pt x="86572" y="72532"/>
                    <a:pt x="86794" y="72976"/>
                  </a:cubicBezTo>
                  <a:cubicBezTo>
                    <a:pt x="87016" y="73420"/>
                    <a:pt x="86794" y="74308"/>
                    <a:pt x="86572" y="74530"/>
                  </a:cubicBezTo>
                  <a:cubicBezTo>
                    <a:pt x="84797" y="75640"/>
                    <a:pt x="82799" y="76527"/>
                    <a:pt x="81467" y="77415"/>
                  </a:cubicBezTo>
                  <a:cubicBezTo>
                    <a:pt x="80135" y="78303"/>
                    <a:pt x="78359" y="78747"/>
                    <a:pt x="77249" y="80301"/>
                  </a:cubicBezTo>
                  <a:cubicBezTo>
                    <a:pt x="76805" y="80745"/>
                    <a:pt x="76805" y="81411"/>
                    <a:pt x="77249" y="81855"/>
                  </a:cubicBezTo>
                  <a:cubicBezTo>
                    <a:pt x="77416" y="82354"/>
                    <a:pt x="77832" y="82604"/>
                    <a:pt x="78311" y="82604"/>
                  </a:cubicBezTo>
                  <a:cubicBezTo>
                    <a:pt x="78470" y="82604"/>
                    <a:pt x="78637" y="82576"/>
                    <a:pt x="78803" y="82521"/>
                  </a:cubicBezTo>
                  <a:cubicBezTo>
                    <a:pt x="80135" y="81855"/>
                    <a:pt x="81467" y="81189"/>
                    <a:pt x="82799" y="80523"/>
                  </a:cubicBezTo>
                  <a:cubicBezTo>
                    <a:pt x="84797" y="79413"/>
                    <a:pt x="86572" y="78525"/>
                    <a:pt x="88570" y="77637"/>
                  </a:cubicBezTo>
                  <a:cubicBezTo>
                    <a:pt x="88736" y="77554"/>
                    <a:pt x="88895" y="77518"/>
                    <a:pt x="89044" y="77518"/>
                  </a:cubicBezTo>
                  <a:cubicBezTo>
                    <a:pt x="89692" y="77518"/>
                    <a:pt x="90166" y="78206"/>
                    <a:pt x="90346" y="78747"/>
                  </a:cubicBezTo>
                  <a:cubicBezTo>
                    <a:pt x="90568" y="79413"/>
                    <a:pt x="90346" y="79857"/>
                    <a:pt x="89902" y="80301"/>
                  </a:cubicBezTo>
                  <a:cubicBezTo>
                    <a:pt x="86794" y="82299"/>
                    <a:pt x="83465" y="84075"/>
                    <a:pt x="80579" y="85851"/>
                  </a:cubicBezTo>
                  <a:cubicBezTo>
                    <a:pt x="77471" y="87626"/>
                    <a:pt x="74586" y="89402"/>
                    <a:pt x="71478" y="91178"/>
                  </a:cubicBezTo>
                  <a:cubicBezTo>
                    <a:pt x="70812" y="91622"/>
                    <a:pt x="70590" y="92510"/>
                    <a:pt x="71034" y="93176"/>
                  </a:cubicBezTo>
                  <a:cubicBezTo>
                    <a:pt x="71330" y="93768"/>
                    <a:pt x="71823" y="94064"/>
                    <a:pt x="72316" y="94064"/>
                  </a:cubicBezTo>
                  <a:cubicBezTo>
                    <a:pt x="72563" y="94064"/>
                    <a:pt x="72810" y="93990"/>
                    <a:pt x="73032" y="93842"/>
                  </a:cubicBezTo>
                  <a:cubicBezTo>
                    <a:pt x="74142" y="93176"/>
                    <a:pt x="75473" y="92732"/>
                    <a:pt x="76583" y="91844"/>
                  </a:cubicBezTo>
                  <a:cubicBezTo>
                    <a:pt x="81245" y="89180"/>
                    <a:pt x="85906" y="86739"/>
                    <a:pt x="90568" y="83853"/>
                  </a:cubicBezTo>
                  <a:cubicBezTo>
                    <a:pt x="90958" y="83593"/>
                    <a:pt x="91424" y="83485"/>
                    <a:pt x="91878" y="83485"/>
                  </a:cubicBezTo>
                  <a:cubicBezTo>
                    <a:pt x="92198" y="83485"/>
                    <a:pt x="92512" y="83539"/>
                    <a:pt x="92788" y="83631"/>
                  </a:cubicBezTo>
                  <a:cubicBezTo>
                    <a:pt x="94342" y="84075"/>
                    <a:pt x="94786" y="86073"/>
                    <a:pt x="93676" y="87404"/>
                  </a:cubicBezTo>
                  <a:cubicBezTo>
                    <a:pt x="91900" y="88736"/>
                    <a:pt x="89902" y="90068"/>
                    <a:pt x="88126" y="91622"/>
                  </a:cubicBezTo>
                  <a:cubicBezTo>
                    <a:pt x="87460" y="92066"/>
                    <a:pt x="86794" y="92510"/>
                    <a:pt x="86350" y="93176"/>
                  </a:cubicBezTo>
                  <a:cubicBezTo>
                    <a:pt x="86128" y="93620"/>
                    <a:pt x="85906" y="94286"/>
                    <a:pt x="86128" y="94730"/>
                  </a:cubicBezTo>
                  <a:cubicBezTo>
                    <a:pt x="86298" y="95408"/>
                    <a:pt x="86856" y="95698"/>
                    <a:pt x="87407" y="95698"/>
                  </a:cubicBezTo>
                  <a:cubicBezTo>
                    <a:pt x="87578" y="95698"/>
                    <a:pt x="87747" y="95670"/>
                    <a:pt x="87904" y="95618"/>
                  </a:cubicBezTo>
                  <a:cubicBezTo>
                    <a:pt x="89236" y="94952"/>
                    <a:pt x="90346" y="94286"/>
                    <a:pt x="91456" y="93398"/>
                  </a:cubicBezTo>
                  <a:cubicBezTo>
                    <a:pt x="92566" y="92510"/>
                    <a:pt x="93898" y="91400"/>
                    <a:pt x="95230" y="90734"/>
                  </a:cubicBezTo>
                  <a:cubicBezTo>
                    <a:pt x="95467" y="90378"/>
                    <a:pt x="95832" y="90149"/>
                    <a:pt x="96222" y="90149"/>
                  </a:cubicBezTo>
                  <a:cubicBezTo>
                    <a:pt x="96560" y="90149"/>
                    <a:pt x="96918" y="90321"/>
                    <a:pt x="97227" y="90734"/>
                  </a:cubicBezTo>
                  <a:cubicBezTo>
                    <a:pt x="97671" y="91400"/>
                    <a:pt x="97227" y="92066"/>
                    <a:pt x="96562" y="92510"/>
                  </a:cubicBezTo>
                  <a:cubicBezTo>
                    <a:pt x="94342" y="93842"/>
                    <a:pt x="92122" y="94952"/>
                    <a:pt x="90124" y="96284"/>
                  </a:cubicBezTo>
                  <a:cubicBezTo>
                    <a:pt x="89458" y="96728"/>
                    <a:pt x="88792" y="97172"/>
                    <a:pt x="88348" y="97838"/>
                  </a:cubicBezTo>
                  <a:cubicBezTo>
                    <a:pt x="87904" y="98282"/>
                    <a:pt x="87904" y="98947"/>
                    <a:pt x="88348" y="99391"/>
                  </a:cubicBezTo>
                  <a:cubicBezTo>
                    <a:pt x="88511" y="99716"/>
                    <a:pt x="88911" y="99923"/>
                    <a:pt x="89375" y="99923"/>
                  </a:cubicBezTo>
                  <a:cubicBezTo>
                    <a:pt x="89545" y="99923"/>
                    <a:pt x="89724" y="99895"/>
                    <a:pt x="89902" y="99835"/>
                  </a:cubicBezTo>
                  <a:cubicBezTo>
                    <a:pt x="91012" y="99391"/>
                    <a:pt x="92344" y="98726"/>
                    <a:pt x="93454" y="98060"/>
                  </a:cubicBezTo>
                  <a:cubicBezTo>
                    <a:pt x="95230" y="97172"/>
                    <a:pt x="96784" y="96062"/>
                    <a:pt x="98559" y="95396"/>
                  </a:cubicBezTo>
                  <a:cubicBezTo>
                    <a:pt x="98689" y="95331"/>
                    <a:pt x="98800" y="95304"/>
                    <a:pt x="98903" y="95304"/>
                  </a:cubicBezTo>
                  <a:cubicBezTo>
                    <a:pt x="99152" y="95304"/>
                    <a:pt x="99355" y="95461"/>
                    <a:pt x="99669" y="95618"/>
                  </a:cubicBezTo>
                  <a:cubicBezTo>
                    <a:pt x="100113" y="95840"/>
                    <a:pt x="100113" y="96728"/>
                    <a:pt x="99669" y="96950"/>
                  </a:cubicBezTo>
                  <a:cubicBezTo>
                    <a:pt x="97449" y="98504"/>
                    <a:pt x="95230" y="99835"/>
                    <a:pt x="93232" y="101167"/>
                  </a:cubicBezTo>
                  <a:cubicBezTo>
                    <a:pt x="91456" y="102499"/>
                    <a:pt x="90568" y="104053"/>
                    <a:pt x="91456" y="104719"/>
                  </a:cubicBezTo>
                  <a:cubicBezTo>
                    <a:pt x="91932" y="105059"/>
                    <a:pt x="92345" y="105191"/>
                    <a:pt x="92722" y="105191"/>
                  </a:cubicBezTo>
                  <a:cubicBezTo>
                    <a:pt x="93575" y="105191"/>
                    <a:pt x="94238" y="104515"/>
                    <a:pt x="95008" y="104053"/>
                  </a:cubicBezTo>
                  <a:cubicBezTo>
                    <a:pt x="97227" y="102721"/>
                    <a:pt x="99447" y="101389"/>
                    <a:pt x="101667" y="100057"/>
                  </a:cubicBezTo>
                  <a:cubicBezTo>
                    <a:pt x="101853" y="99933"/>
                    <a:pt x="102056" y="99879"/>
                    <a:pt x="102258" y="99879"/>
                  </a:cubicBezTo>
                  <a:cubicBezTo>
                    <a:pt x="102777" y="99879"/>
                    <a:pt x="103283" y="100243"/>
                    <a:pt x="103443" y="100723"/>
                  </a:cubicBezTo>
                  <a:cubicBezTo>
                    <a:pt x="104109" y="101611"/>
                    <a:pt x="104997" y="102721"/>
                    <a:pt x="103887" y="103831"/>
                  </a:cubicBezTo>
                  <a:cubicBezTo>
                    <a:pt x="102999" y="104497"/>
                    <a:pt x="102333" y="104941"/>
                    <a:pt x="101445" y="105385"/>
                  </a:cubicBezTo>
                  <a:lnTo>
                    <a:pt x="86350" y="114264"/>
                  </a:lnTo>
                  <a:cubicBezTo>
                    <a:pt x="85463" y="114708"/>
                    <a:pt x="84575" y="115374"/>
                    <a:pt x="83687" y="116262"/>
                  </a:cubicBezTo>
                  <a:cubicBezTo>
                    <a:pt x="83465" y="116484"/>
                    <a:pt x="83465" y="117372"/>
                    <a:pt x="83687" y="117816"/>
                  </a:cubicBezTo>
                  <a:cubicBezTo>
                    <a:pt x="83868" y="118178"/>
                    <a:pt x="84197" y="118541"/>
                    <a:pt x="84674" y="118541"/>
                  </a:cubicBezTo>
                  <a:cubicBezTo>
                    <a:pt x="84782" y="118541"/>
                    <a:pt x="84896" y="118523"/>
                    <a:pt x="85019" y="118482"/>
                  </a:cubicBezTo>
                  <a:cubicBezTo>
                    <a:pt x="86350" y="118038"/>
                    <a:pt x="87460" y="117372"/>
                    <a:pt x="88570" y="116706"/>
                  </a:cubicBezTo>
                  <a:cubicBezTo>
                    <a:pt x="93454" y="114264"/>
                    <a:pt x="98115" y="111378"/>
                    <a:pt x="102777" y="108715"/>
                  </a:cubicBezTo>
                  <a:cubicBezTo>
                    <a:pt x="103665" y="108049"/>
                    <a:pt x="104775" y="107605"/>
                    <a:pt x="105663" y="107161"/>
                  </a:cubicBezTo>
                  <a:cubicBezTo>
                    <a:pt x="105907" y="107079"/>
                    <a:pt x="106122" y="107043"/>
                    <a:pt x="106312" y="107043"/>
                  </a:cubicBezTo>
                  <a:cubicBezTo>
                    <a:pt x="107158" y="107043"/>
                    <a:pt x="107520" y="107768"/>
                    <a:pt x="107883" y="108493"/>
                  </a:cubicBezTo>
                  <a:cubicBezTo>
                    <a:pt x="108326" y="109159"/>
                    <a:pt x="108105" y="110047"/>
                    <a:pt x="107217" y="110269"/>
                  </a:cubicBezTo>
                  <a:cubicBezTo>
                    <a:pt x="104997" y="111600"/>
                    <a:pt x="102777" y="112710"/>
                    <a:pt x="100557" y="114042"/>
                  </a:cubicBezTo>
                  <a:cubicBezTo>
                    <a:pt x="100113" y="114264"/>
                    <a:pt x="100113" y="114930"/>
                    <a:pt x="100335" y="115596"/>
                  </a:cubicBezTo>
                  <a:cubicBezTo>
                    <a:pt x="100557" y="116040"/>
                    <a:pt x="101223" y="116262"/>
                    <a:pt x="101667" y="116484"/>
                  </a:cubicBezTo>
                  <a:cubicBezTo>
                    <a:pt x="103665" y="116040"/>
                    <a:pt x="105441" y="115374"/>
                    <a:pt x="106995" y="114264"/>
                  </a:cubicBezTo>
                  <a:cubicBezTo>
                    <a:pt x="107984" y="113868"/>
                    <a:pt x="108798" y="113119"/>
                    <a:pt x="109907" y="113119"/>
                  </a:cubicBezTo>
                  <a:cubicBezTo>
                    <a:pt x="110041" y="113119"/>
                    <a:pt x="110180" y="113130"/>
                    <a:pt x="110324" y="113154"/>
                  </a:cubicBezTo>
                  <a:cubicBezTo>
                    <a:pt x="110324" y="113154"/>
                    <a:pt x="110546" y="113376"/>
                    <a:pt x="110768" y="113598"/>
                  </a:cubicBezTo>
                  <a:cubicBezTo>
                    <a:pt x="110768" y="113598"/>
                    <a:pt x="110768" y="113820"/>
                    <a:pt x="110768" y="114042"/>
                  </a:cubicBezTo>
                  <a:cubicBezTo>
                    <a:pt x="110324" y="114708"/>
                    <a:pt x="109880" y="115152"/>
                    <a:pt x="109214" y="115818"/>
                  </a:cubicBezTo>
                  <a:cubicBezTo>
                    <a:pt x="107439" y="116928"/>
                    <a:pt x="105663" y="118038"/>
                    <a:pt x="103887" y="119148"/>
                  </a:cubicBezTo>
                  <a:cubicBezTo>
                    <a:pt x="102999" y="119814"/>
                    <a:pt x="102555" y="120480"/>
                    <a:pt x="102777" y="121590"/>
                  </a:cubicBezTo>
                  <a:cubicBezTo>
                    <a:pt x="102902" y="122088"/>
                    <a:pt x="103236" y="122377"/>
                    <a:pt x="103820" y="122377"/>
                  </a:cubicBezTo>
                  <a:cubicBezTo>
                    <a:pt x="104276" y="122377"/>
                    <a:pt x="104884" y="122201"/>
                    <a:pt x="105663" y="121812"/>
                  </a:cubicBezTo>
                  <a:cubicBezTo>
                    <a:pt x="107439" y="120924"/>
                    <a:pt x="108992" y="119814"/>
                    <a:pt x="110546" y="118926"/>
                  </a:cubicBezTo>
                  <a:cubicBezTo>
                    <a:pt x="111212" y="118482"/>
                    <a:pt x="112100" y="118038"/>
                    <a:pt x="112766" y="117816"/>
                  </a:cubicBezTo>
                  <a:cubicBezTo>
                    <a:pt x="112848" y="117775"/>
                    <a:pt x="112929" y="117757"/>
                    <a:pt x="113011" y="117757"/>
                  </a:cubicBezTo>
                  <a:cubicBezTo>
                    <a:pt x="113373" y="117757"/>
                    <a:pt x="113735" y="118119"/>
                    <a:pt x="114098" y="118482"/>
                  </a:cubicBezTo>
                  <a:cubicBezTo>
                    <a:pt x="114542" y="118926"/>
                    <a:pt x="114542" y="119592"/>
                    <a:pt x="114098" y="120258"/>
                  </a:cubicBezTo>
                  <a:cubicBezTo>
                    <a:pt x="113210" y="120924"/>
                    <a:pt x="112322" y="121590"/>
                    <a:pt x="111434" y="122256"/>
                  </a:cubicBezTo>
                  <a:cubicBezTo>
                    <a:pt x="109880" y="123587"/>
                    <a:pt x="108105" y="124919"/>
                    <a:pt x="106551" y="126251"/>
                  </a:cubicBezTo>
                  <a:cubicBezTo>
                    <a:pt x="105885" y="126695"/>
                    <a:pt x="105885" y="127805"/>
                    <a:pt x="106329" y="128249"/>
                  </a:cubicBezTo>
                  <a:cubicBezTo>
                    <a:pt x="106615" y="128679"/>
                    <a:pt x="107087" y="128924"/>
                    <a:pt x="107565" y="128924"/>
                  </a:cubicBezTo>
                  <a:cubicBezTo>
                    <a:pt x="107827" y="128924"/>
                    <a:pt x="108091" y="128850"/>
                    <a:pt x="108326" y="128693"/>
                  </a:cubicBezTo>
                  <a:cubicBezTo>
                    <a:pt x="110102" y="127361"/>
                    <a:pt x="112100" y="126029"/>
                    <a:pt x="113876" y="124697"/>
                  </a:cubicBezTo>
                  <a:cubicBezTo>
                    <a:pt x="114542" y="124253"/>
                    <a:pt x="115208" y="123809"/>
                    <a:pt x="115874" y="123809"/>
                  </a:cubicBezTo>
                  <a:cubicBezTo>
                    <a:pt x="116540" y="123809"/>
                    <a:pt x="116984" y="124031"/>
                    <a:pt x="117428" y="124475"/>
                  </a:cubicBezTo>
                  <a:cubicBezTo>
                    <a:pt x="117650" y="124919"/>
                    <a:pt x="117650" y="125585"/>
                    <a:pt x="117428" y="126029"/>
                  </a:cubicBezTo>
                  <a:cubicBezTo>
                    <a:pt x="116984" y="127361"/>
                    <a:pt x="115874" y="127805"/>
                    <a:pt x="114986" y="128249"/>
                  </a:cubicBezTo>
                  <a:cubicBezTo>
                    <a:pt x="109214" y="131801"/>
                    <a:pt x="103221" y="135130"/>
                    <a:pt x="97449" y="138460"/>
                  </a:cubicBezTo>
                  <a:cubicBezTo>
                    <a:pt x="95896" y="139126"/>
                    <a:pt x="94342" y="140236"/>
                    <a:pt x="93454" y="141568"/>
                  </a:cubicBezTo>
                  <a:cubicBezTo>
                    <a:pt x="93010" y="142012"/>
                    <a:pt x="93010" y="142900"/>
                    <a:pt x="93454" y="143122"/>
                  </a:cubicBezTo>
                  <a:cubicBezTo>
                    <a:pt x="93676" y="143344"/>
                    <a:pt x="94120" y="143566"/>
                    <a:pt x="94342" y="143566"/>
                  </a:cubicBezTo>
                  <a:cubicBezTo>
                    <a:pt x="95230" y="143344"/>
                    <a:pt x="96118" y="143122"/>
                    <a:pt x="97006" y="142678"/>
                  </a:cubicBezTo>
                  <a:lnTo>
                    <a:pt x="114542" y="132467"/>
                  </a:lnTo>
                  <a:cubicBezTo>
                    <a:pt x="115652" y="131801"/>
                    <a:pt x="116984" y="130913"/>
                    <a:pt x="118094" y="130469"/>
                  </a:cubicBezTo>
                  <a:cubicBezTo>
                    <a:pt x="118826" y="130062"/>
                    <a:pt x="119410" y="129864"/>
                    <a:pt x="119910" y="129864"/>
                  </a:cubicBezTo>
                  <a:cubicBezTo>
                    <a:pt x="120773" y="129864"/>
                    <a:pt x="121386" y="130454"/>
                    <a:pt x="122089" y="131579"/>
                  </a:cubicBezTo>
                  <a:cubicBezTo>
                    <a:pt x="123199" y="133355"/>
                    <a:pt x="122977" y="134020"/>
                    <a:pt x="120979" y="135352"/>
                  </a:cubicBezTo>
                  <a:cubicBezTo>
                    <a:pt x="118982" y="136462"/>
                    <a:pt x="116762" y="137128"/>
                    <a:pt x="115208" y="139126"/>
                  </a:cubicBezTo>
                  <a:cubicBezTo>
                    <a:pt x="115208" y="139348"/>
                    <a:pt x="114986" y="140014"/>
                    <a:pt x="115208" y="140236"/>
                  </a:cubicBezTo>
                  <a:cubicBezTo>
                    <a:pt x="115430" y="140680"/>
                    <a:pt x="115874" y="140902"/>
                    <a:pt x="116540" y="140902"/>
                  </a:cubicBezTo>
                  <a:cubicBezTo>
                    <a:pt x="117872" y="140902"/>
                    <a:pt x="118982" y="140236"/>
                    <a:pt x="120091" y="139570"/>
                  </a:cubicBezTo>
                  <a:cubicBezTo>
                    <a:pt x="121423" y="138682"/>
                    <a:pt x="122977" y="138238"/>
                    <a:pt x="124309" y="137794"/>
                  </a:cubicBezTo>
                  <a:cubicBezTo>
                    <a:pt x="124504" y="137697"/>
                    <a:pt x="124688" y="137653"/>
                    <a:pt x="124859" y="137653"/>
                  </a:cubicBezTo>
                  <a:cubicBezTo>
                    <a:pt x="125468" y="137653"/>
                    <a:pt x="125912" y="138211"/>
                    <a:pt x="126085" y="138904"/>
                  </a:cubicBezTo>
                  <a:cubicBezTo>
                    <a:pt x="126751" y="139570"/>
                    <a:pt x="126529" y="140458"/>
                    <a:pt x="125863" y="140902"/>
                  </a:cubicBezTo>
                  <a:cubicBezTo>
                    <a:pt x="124309" y="141790"/>
                    <a:pt x="122755" y="142456"/>
                    <a:pt x="121201" y="143344"/>
                  </a:cubicBezTo>
                  <a:cubicBezTo>
                    <a:pt x="120313" y="143788"/>
                    <a:pt x="119647" y="144454"/>
                    <a:pt x="119204" y="145342"/>
                  </a:cubicBezTo>
                  <a:cubicBezTo>
                    <a:pt x="119204" y="145785"/>
                    <a:pt x="119204" y="146007"/>
                    <a:pt x="119426" y="146451"/>
                  </a:cubicBezTo>
                  <a:cubicBezTo>
                    <a:pt x="119647" y="146673"/>
                    <a:pt x="120091" y="146895"/>
                    <a:pt x="120313" y="146895"/>
                  </a:cubicBezTo>
                  <a:cubicBezTo>
                    <a:pt x="121201" y="146895"/>
                    <a:pt x="121867" y="146673"/>
                    <a:pt x="122533" y="146229"/>
                  </a:cubicBezTo>
                  <a:cubicBezTo>
                    <a:pt x="123865" y="145563"/>
                    <a:pt x="125197" y="144898"/>
                    <a:pt x="126751" y="144232"/>
                  </a:cubicBezTo>
                  <a:cubicBezTo>
                    <a:pt x="127181" y="143945"/>
                    <a:pt x="127703" y="143474"/>
                    <a:pt x="128139" y="143474"/>
                  </a:cubicBezTo>
                  <a:cubicBezTo>
                    <a:pt x="128378" y="143474"/>
                    <a:pt x="128591" y="143616"/>
                    <a:pt x="128749" y="144010"/>
                  </a:cubicBezTo>
                  <a:cubicBezTo>
                    <a:pt x="129415" y="145120"/>
                    <a:pt x="128083" y="145563"/>
                    <a:pt x="127417" y="146007"/>
                  </a:cubicBezTo>
                  <a:cubicBezTo>
                    <a:pt x="125641" y="146895"/>
                    <a:pt x="124087" y="147783"/>
                    <a:pt x="122311" y="148893"/>
                  </a:cubicBezTo>
                  <a:cubicBezTo>
                    <a:pt x="121645" y="149337"/>
                    <a:pt x="121201" y="149781"/>
                    <a:pt x="120757" y="150447"/>
                  </a:cubicBezTo>
                  <a:cubicBezTo>
                    <a:pt x="120757" y="150891"/>
                    <a:pt x="120757" y="151113"/>
                    <a:pt x="120757" y="151557"/>
                  </a:cubicBezTo>
                  <a:cubicBezTo>
                    <a:pt x="120979" y="151779"/>
                    <a:pt x="121423" y="152001"/>
                    <a:pt x="121645" y="152001"/>
                  </a:cubicBezTo>
                  <a:cubicBezTo>
                    <a:pt x="122755" y="152001"/>
                    <a:pt x="123643" y="151557"/>
                    <a:pt x="124531" y="151113"/>
                  </a:cubicBezTo>
                  <a:cubicBezTo>
                    <a:pt x="126307" y="150225"/>
                    <a:pt x="128305" y="149337"/>
                    <a:pt x="130081" y="148227"/>
                  </a:cubicBezTo>
                  <a:cubicBezTo>
                    <a:pt x="130303" y="148079"/>
                    <a:pt x="130549" y="148005"/>
                    <a:pt x="130796" y="148005"/>
                  </a:cubicBezTo>
                  <a:cubicBezTo>
                    <a:pt x="131289" y="148005"/>
                    <a:pt x="131782" y="148301"/>
                    <a:pt x="132078" y="148893"/>
                  </a:cubicBezTo>
                  <a:cubicBezTo>
                    <a:pt x="132078" y="149337"/>
                    <a:pt x="131856" y="150003"/>
                    <a:pt x="131412" y="150447"/>
                  </a:cubicBezTo>
                  <a:cubicBezTo>
                    <a:pt x="128749" y="152223"/>
                    <a:pt x="125863" y="153999"/>
                    <a:pt x="123199" y="155775"/>
                  </a:cubicBezTo>
                  <a:cubicBezTo>
                    <a:pt x="119426" y="157994"/>
                    <a:pt x="115430" y="159992"/>
                    <a:pt x="111656" y="162212"/>
                  </a:cubicBezTo>
                  <a:cubicBezTo>
                    <a:pt x="110768" y="162434"/>
                    <a:pt x="110102" y="162878"/>
                    <a:pt x="109658" y="163544"/>
                  </a:cubicBezTo>
                  <a:cubicBezTo>
                    <a:pt x="108770" y="163988"/>
                    <a:pt x="108326" y="165098"/>
                    <a:pt x="108770" y="165764"/>
                  </a:cubicBezTo>
                  <a:cubicBezTo>
                    <a:pt x="109016" y="166255"/>
                    <a:pt x="109397" y="166406"/>
                    <a:pt x="109801" y="166406"/>
                  </a:cubicBezTo>
                  <a:cubicBezTo>
                    <a:pt x="110128" y="166406"/>
                    <a:pt x="110470" y="166307"/>
                    <a:pt x="110768" y="166208"/>
                  </a:cubicBezTo>
                  <a:cubicBezTo>
                    <a:pt x="112100" y="165542"/>
                    <a:pt x="113210" y="165098"/>
                    <a:pt x="114542" y="164432"/>
                  </a:cubicBezTo>
                  <a:lnTo>
                    <a:pt x="133188" y="153999"/>
                  </a:lnTo>
                  <a:cubicBezTo>
                    <a:pt x="133632" y="153777"/>
                    <a:pt x="134076" y="153555"/>
                    <a:pt x="134298" y="153555"/>
                  </a:cubicBezTo>
                  <a:cubicBezTo>
                    <a:pt x="133632" y="155331"/>
                    <a:pt x="131856" y="155997"/>
                    <a:pt x="130525" y="157107"/>
                  </a:cubicBezTo>
                  <a:cubicBezTo>
                    <a:pt x="129415" y="157772"/>
                    <a:pt x="128527" y="158882"/>
                    <a:pt x="128083" y="159992"/>
                  </a:cubicBezTo>
                  <a:cubicBezTo>
                    <a:pt x="127861" y="160436"/>
                    <a:pt x="128083" y="160658"/>
                    <a:pt x="128083" y="161102"/>
                  </a:cubicBezTo>
                  <a:cubicBezTo>
                    <a:pt x="128527" y="161324"/>
                    <a:pt x="128749" y="161546"/>
                    <a:pt x="129193" y="161546"/>
                  </a:cubicBezTo>
                  <a:cubicBezTo>
                    <a:pt x="130303" y="161324"/>
                    <a:pt x="131412" y="160880"/>
                    <a:pt x="132300" y="160214"/>
                  </a:cubicBezTo>
                  <a:cubicBezTo>
                    <a:pt x="133410" y="159104"/>
                    <a:pt x="134742" y="158216"/>
                    <a:pt x="136074" y="157550"/>
                  </a:cubicBezTo>
                  <a:cubicBezTo>
                    <a:pt x="136231" y="157393"/>
                    <a:pt x="136416" y="157319"/>
                    <a:pt x="136600" y="157319"/>
                  </a:cubicBezTo>
                  <a:cubicBezTo>
                    <a:pt x="136934" y="157319"/>
                    <a:pt x="137263" y="157564"/>
                    <a:pt x="137406" y="157994"/>
                  </a:cubicBezTo>
                  <a:cubicBezTo>
                    <a:pt x="137850" y="158438"/>
                    <a:pt x="137850" y="159104"/>
                    <a:pt x="137406" y="159548"/>
                  </a:cubicBezTo>
                  <a:cubicBezTo>
                    <a:pt x="136962" y="159770"/>
                    <a:pt x="136518" y="160214"/>
                    <a:pt x="136074" y="160658"/>
                  </a:cubicBezTo>
                  <a:cubicBezTo>
                    <a:pt x="134964" y="161324"/>
                    <a:pt x="133410" y="162212"/>
                    <a:pt x="132522" y="162656"/>
                  </a:cubicBezTo>
                  <a:cubicBezTo>
                    <a:pt x="131634" y="163100"/>
                    <a:pt x="130968" y="163988"/>
                    <a:pt x="131634" y="164876"/>
                  </a:cubicBezTo>
                  <a:cubicBezTo>
                    <a:pt x="132111" y="165471"/>
                    <a:pt x="132587" y="165684"/>
                    <a:pt x="133064" y="165684"/>
                  </a:cubicBezTo>
                  <a:cubicBezTo>
                    <a:pt x="133475" y="165684"/>
                    <a:pt x="133887" y="165526"/>
                    <a:pt x="134298" y="165320"/>
                  </a:cubicBezTo>
                  <a:cubicBezTo>
                    <a:pt x="136074" y="164432"/>
                    <a:pt x="137628" y="163544"/>
                    <a:pt x="139404" y="162878"/>
                  </a:cubicBezTo>
                  <a:cubicBezTo>
                    <a:pt x="139522" y="162839"/>
                    <a:pt x="139633" y="162820"/>
                    <a:pt x="139737" y="162820"/>
                  </a:cubicBezTo>
                  <a:cubicBezTo>
                    <a:pt x="140220" y="162820"/>
                    <a:pt x="140553" y="163218"/>
                    <a:pt x="140736" y="163766"/>
                  </a:cubicBezTo>
                  <a:cubicBezTo>
                    <a:pt x="140958" y="163988"/>
                    <a:pt x="140736" y="164432"/>
                    <a:pt x="140514" y="164654"/>
                  </a:cubicBezTo>
                  <a:cubicBezTo>
                    <a:pt x="140070" y="165320"/>
                    <a:pt x="139404" y="165764"/>
                    <a:pt x="138738" y="166208"/>
                  </a:cubicBezTo>
                  <a:cubicBezTo>
                    <a:pt x="137406" y="166874"/>
                    <a:pt x="136074" y="167540"/>
                    <a:pt x="134742" y="168428"/>
                  </a:cubicBezTo>
                  <a:cubicBezTo>
                    <a:pt x="134076" y="168871"/>
                    <a:pt x="133632" y="169537"/>
                    <a:pt x="133188" y="170203"/>
                  </a:cubicBezTo>
                  <a:cubicBezTo>
                    <a:pt x="132966" y="170425"/>
                    <a:pt x="132966" y="170869"/>
                    <a:pt x="133188" y="171091"/>
                  </a:cubicBezTo>
                  <a:cubicBezTo>
                    <a:pt x="133410" y="171535"/>
                    <a:pt x="133854" y="171757"/>
                    <a:pt x="134076" y="171757"/>
                  </a:cubicBezTo>
                  <a:cubicBezTo>
                    <a:pt x="135186" y="171757"/>
                    <a:pt x="136074" y="171535"/>
                    <a:pt x="136962" y="170869"/>
                  </a:cubicBezTo>
                  <a:cubicBezTo>
                    <a:pt x="138516" y="169981"/>
                    <a:pt x="140292" y="169093"/>
                    <a:pt x="142067" y="168206"/>
                  </a:cubicBezTo>
                  <a:cubicBezTo>
                    <a:pt x="142311" y="168108"/>
                    <a:pt x="142533" y="168064"/>
                    <a:pt x="142738" y="168064"/>
                  </a:cubicBezTo>
                  <a:cubicBezTo>
                    <a:pt x="143469" y="168064"/>
                    <a:pt x="143989" y="168622"/>
                    <a:pt x="144509" y="169315"/>
                  </a:cubicBezTo>
                  <a:cubicBezTo>
                    <a:pt x="144953" y="170203"/>
                    <a:pt x="144731" y="171313"/>
                    <a:pt x="144065" y="171979"/>
                  </a:cubicBezTo>
                  <a:cubicBezTo>
                    <a:pt x="142955" y="172645"/>
                    <a:pt x="141846" y="173533"/>
                    <a:pt x="140514" y="174199"/>
                  </a:cubicBezTo>
                  <a:cubicBezTo>
                    <a:pt x="135852" y="176641"/>
                    <a:pt x="131190" y="179083"/>
                    <a:pt x="126751" y="181524"/>
                  </a:cubicBezTo>
                  <a:cubicBezTo>
                    <a:pt x="125419" y="182412"/>
                    <a:pt x="123865" y="182856"/>
                    <a:pt x="122977" y="184188"/>
                  </a:cubicBezTo>
                  <a:cubicBezTo>
                    <a:pt x="122755" y="184632"/>
                    <a:pt x="122755" y="185298"/>
                    <a:pt x="122977" y="185742"/>
                  </a:cubicBezTo>
                  <a:cubicBezTo>
                    <a:pt x="123144" y="186242"/>
                    <a:pt x="123560" y="186491"/>
                    <a:pt x="123945" y="186491"/>
                  </a:cubicBezTo>
                  <a:cubicBezTo>
                    <a:pt x="124073" y="186491"/>
                    <a:pt x="124198" y="186463"/>
                    <a:pt x="124309" y="186408"/>
                  </a:cubicBezTo>
                  <a:cubicBezTo>
                    <a:pt x="124975" y="186186"/>
                    <a:pt x="125863" y="185964"/>
                    <a:pt x="126529" y="185520"/>
                  </a:cubicBezTo>
                  <a:lnTo>
                    <a:pt x="144065" y="175975"/>
                  </a:lnTo>
                  <a:cubicBezTo>
                    <a:pt x="145094" y="175421"/>
                    <a:pt x="145925" y="175149"/>
                    <a:pt x="146619" y="175149"/>
                  </a:cubicBezTo>
                  <a:cubicBezTo>
                    <a:pt x="147872" y="175149"/>
                    <a:pt x="148678" y="176036"/>
                    <a:pt x="149393" y="177751"/>
                  </a:cubicBezTo>
                  <a:cubicBezTo>
                    <a:pt x="149615" y="178417"/>
                    <a:pt x="149393" y="179305"/>
                    <a:pt x="148727" y="179749"/>
                  </a:cubicBezTo>
                  <a:cubicBezTo>
                    <a:pt x="138516" y="185298"/>
                    <a:pt x="129637" y="192845"/>
                    <a:pt x="119204" y="198173"/>
                  </a:cubicBezTo>
                  <a:cubicBezTo>
                    <a:pt x="116692" y="199332"/>
                    <a:pt x="115357" y="200113"/>
                    <a:pt x="114340" y="200113"/>
                  </a:cubicBezTo>
                  <a:cubicBezTo>
                    <a:pt x="113020" y="200113"/>
                    <a:pt x="112234" y="198798"/>
                    <a:pt x="110102" y="195287"/>
                  </a:cubicBezTo>
                  <a:cubicBezTo>
                    <a:pt x="89458" y="162212"/>
                    <a:pt x="68814" y="129137"/>
                    <a:pt x="48170" y="96284"/>
                  </a:cubicBezTo>
                  <a:cubicBezTo>
                    <a:pt x="34629" y="74530"/>
                    <a:pt x="20866" y="52775"/>
                    <a:pt x="7325" y="31021"/>
                  </a:cubicBezTo>
                  <a:cubicBezTo>
                    <a:pt x="6438" y="29911"/>
                    <a:pt x="5994" y="28802"/>
                    <a:pt x="5994" y="27470"/>
                  </a:cubicBezTo>
                  <a:lnTo>
                    <a:pt x="5994" y="27470"/>
                  </a:lnTo>
                  <a:cubicBezTo>
                    <a:pt x="7769" y="28802"/>
                    <a:pt x="9323" y="30577"/>
                    <a:pt x="9989" y="32797"/>
                  </a:cubicBezTo>
                  <a:cubicBezTo>
                    <a:pt x="10386" y="33591"/>
                    <a:pt x="11139" y="34386"/>
                    <a:pt x="11928" y="34386"/>
                  </a:cubicBezTo>
                  <a:cubicBezTo>
                    <a:pt x="12022" y="34386"/>
                    <a:pt x="12115" y="34374"/>
                    <a:pt x="12209" y="34351"/>
                  </a:cubicBezTo>
                  <a:cubicBezTo>
                    <a:pt x="13097" y="34129"/>
                    <a:pt x="13541" y="32797"/>
                    <a:pt x="13097" y="31465"/>
                  </a:cubicBezTo>
                  <a:cubicBezTo>
                    <a:pt x="12209" y="29689"/>
                    <a:pt x="11321" y="28358"/>
                    <a:pt x="10211" y="27026"/>
                  </a:cubicBezTo>
                  <a:cubicBezTo>
                    <a:pt x="9323" y="25694"/>
                    <a:pt x="9545" y="24806"/>
                    <a:pt x="10877" y="24140"/>
                  </a:cubicBezTo>
                  <a:cubicBezTo>
                    <a:pt x="13319" y="22364"/>
                    <a:pt x="15983" y="20810"/>
                    <a:pt x="18646" y="19256"/>
                  </a:cubicBezTo>
                  <a:lnTo>
                    <a:pt x="40845" y="5494"/>
                  </a:lnTo>
                  <a:cubicBezTo>
                    <a:pt x="41732" y="4828"/>
                    <a:pt x="42842" y="4384"/>
                    <a:pt x="43730" y="3940"/>
                  </a:cubicBezTo>
                  <a:cubicBezTo>
                    <a:pt x="43966" y="3782"/>
                    <a:pt x="44230" y="3709"/>
                    <a:pt x="44492" y="3709"/>
                  </a:cubicBezTo>
                  <a:close/>
                  <a:moveTo>
                    <a:pt x="44598" y="1"/>
                  </a:moveTo>
                  <a:cubicBezTo>
                    <a:pt x="43915" y="1"/>
                    <a:pt x="43233" y="125"/>
                    <a:pt x="42620" y="388"/>
                  </a:cubicBezTo>
                  <a:cubicBezTo>
                    <a:pt x="41510" y="1054"/>
                    <a:pt x="40401" y="1720"/>
                    <a:pt x="39291" y="2608"/>
                  </a:cubicBezTo>
                  <a:lnTo>
                    <a:pt x="7104" y="22142"/>
                  </a:lnTo>
                  <a:cubicBezTo>
                    <a:pt x="444" y="26360"/>
                    <a:pt x="0" y="25694"/>
                    <a:pt x="4662" y="33019"/>
                  </a:cubicBezTo>
                  <a:lnTo>
                    <a:pt x="51056" y="107161"/>
                  </a:lnTo>
                  <a:cubicBezTo>
                    <a:pt x="67482" y="133577"/>
                    <a:pt x="83909" y="159992"/>
                    <a:pt x="100335" y="186186"/>
                  </a:cubicBezTo>
                  <a:cubicBezTo>
                    <a:pt x="103443" y="191070"/>
                    <a:pt x="106551" y="196175"/>
                    <a:pt x="109436" y="201059"/>
                  </a:cubicBezTo>
                  <a:cubicBezTo>
                    <a:pt x="110102" y="202169"/>
                    <a:pt x="109658" y="203944"/>
                    <a:pt x="111434" y="204388"/>
                  </a:cubicBezTo>
                  <a:cubicBezTo>
                    <a:pt x="111767" y="204444"/>
                    <a:pt x="112100" y="204472"/>
                    <a:pt x="112433" y="204472"/>
                  </a:cubicBezTo>
                  <a:cubicBezTo>
                    <a:pt x="113432" y="204472"/>
                    <a:pt x="114431" y="204222"/>
                    <a:pt x="115430" y="203723"/>
                  </a:cubicBezTo>
                  <a:cubicBezTo>
                    <a:pt x="116318" y="203279"/>
                    <a:pt x="117428" y="202613"/>
                    <a:pt x="118538" y="202169"/>
                  </a:cubicBezTo>
                  <a:cubicBezTo>
                    <a:pt x="130081" y="196841"/>
                    <a:pt x="139848" y="188406"/>
                    <a:pt x="150947" y="182190"/>
                  </a:cubicBezTo>
                  <a:cubicBezTo>
                    <a:pt x="153610" y="180858"/>
                    <a:pt x="153832" y="178639"/>
                    <a:pt x="152279" y="175753"/>
                  </a:cubicBezTo>
                  <a:cubicBezTo>
                    <a:pt x="151835" y="174865"/>
                    <a:pt x="151391" y="174199"/>
                    <a:pt x="150725" y="173311"/>
                  </a:cubicBezTo>
                  <a:cubicBezTo>
                    <a:pt x="126307" y="132023"/>
                    <a:pt x="101667" y="90734"/>
                    <a:pt x="77027" y="49668"/>
                  </a:cubicBezTo>
                  <a:cubicBezTo>
                    <a:pt x="68148" y="34795"/>
                    <a:pt x="59491" y="19922"/>
                    <a:pt x="50612" y="5272"/>
                  </a:cubicBezTo>
                  <a:cubicBezTo>
                    <a:pt x="49946" y="3496"/>
                    <a:pt x="48836" y="2164"/>
                    <a:pt x="47504" y="832"/>
                  </a:cubicBezTo>
                  <a:cubicBezTo>
                    <a:pt x="46697" y="294"/>
                    <a:pt x="45647" y="1"/>
                    <a:pt x="44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3199550" y="1287450"/>
              <a:ext cx="321900" cy="224000"/>
            </a:xfrm>
            <a:custGeom>
              <a:avLst/>
              <a:gdLst/>
              <a:ahLst/>
              <a:cxnLst/>
              <a:rect l="l" t="t" r="r" b="b"/>
              <a:pathLst>
                <a:path w="12876" h="8960" extrusionOk="0">
                  <a:moveTo>
                    <a:pt x="10782" y="0"/>
                  </a:moveTo>
                  <a:cubicBezTo>
                    <a:pt x="10537" y="0"/>
                    <a:pt x="10273" y="62"/>
                    <a:pt x="9989" y="203"/>
                  </a:cubicBezTo>
                  <a:cubicBezTo>
                    <a:pt x="6438" y="1757"/>
                    <a:pt x="3330" y="3977"/>
                    <a:pt x="444" y="6419"/>
                  </a:cubicBezTo>
                  <a:cubicBezTo>
                    <a:pt x="0" y="6863"/>
                    <a:pt x="0" y="7529"/>
                    <a:pt x="222" y="7973"/>
                  </a:cubicBezTo>
                  <a:cubicBezTo>
                    <a:pt x="370" y="8565"/>
                    <a:pt x="814" y="8959"/>
                    <a:pt x="1291" y="8959"/>
                  </a:cubicBezTo>
                  <a:cubicBezTo>
                    <a:pt x="1529" y="8959"/>
                    <a:pt x="1776" y="8861"/>
                    <a:pt x="1998" y="8639"/>
                  </a:cubicBezTo>
                  <a:cubicBezTo>
                    <a:pt x="5953" y="6881"/>
                    <a:pt x="9473" y="4253"/>
                    <a:pt x="12774" y="1401"/>
                  </a:cubicBezTo>
                  <a:lnTo>
                    <a:pt x="12774" y="1401"/>
                  </a:lnTo>
                  <a:cubicBezTo>
                    <a:pt x="12808" y="1446"/>
                    <a:pt x="12842" y="1491"/>
                    <a:pt x="12875" y="1535"/>
                  </a:cubicBezTo>
                  <a:lnTo>
                    <a:pt x="12875" y="1313"/>
                  </a:lnTo>
                  <a:cubicBezTo>
                    <a:pt x="12841" y="1343"/>
                    <a:pt x="12807" y="1372"/>
                    <a:pt x="12774" y="1401"/>
                  </a:cubicBezTo>
                  <a:lnTo>
                    <a:pt x="12774" y="1401"/>
                  </a:lnTo>
                  <a:cubicBezTo>
                    <a:pt x="12266" y="734"/>
                    <a:pt x="11632" y="0"/>
                    <a:pt x="10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4" name="Google Shape;994;p33"/>
          <p:cNvGrpSpPr/>
          <p:nvPr/>
        </p:nvGrpSpPr>
        <p:grpSpPr>
          <a:xfrm>
            <a:off x="-3" y="286494"/>
            <a:ext cx="9033265" cy="4898552"/>
            <a:chOff x="-3" y="286494"/>
            <a:chExt cx="9033265" cy="4898552"/>
          </a:xfrm>
        </p:grpSpPr>
        <p:grpSp>
          <p:nvGrpSpPr>
            <p:cNvPr id="995" name="Google Shape;995;p33"/>
            <p:cNvGrpSpPr/>
            <p:nvPr/>
          </p:nvGrpSpPr>
          <p:grpSpPr>
            <a:xfrm flipH="1">
              <a:off x="-3" y="514256"/>
              <a:ext cx="8750583" cy="4670789"/>
              <a:chOff x="510447" y="542881"/>
              <a:chExt cx="8750583" cy="4670789"/>
            </a:xfrm>
          </p:grpSpPr>
          <p:sp>
            <p:nvSpPr>
              <p:cNvPr id="996" name="Google Shape;996;p33"/>
              <p:cNvSpPr/>
              <p:nvPr/>
            </p:nvSpPr>
            <p:spPr>
              <a:xfrm>
                <a:off x="1963565" y="1326569"/>
                <a:ext cx="421554" cy="449468"/>
              </a:xfrm>
              <a:custGeom>
                <a:avLst/>
                <a:gdLst/>
                <a:ahLst/>
                <a:cxnLst/>
                <a:rect l="l" t="t" r="r" b="b"/>
                <a:pathLst>
                  <a:path w="22895" h="24411" extrusionOk="0">
                    <a:moveTo>
                      <a:pt x="9481" y="1"/>
                    </a:moveTo>
                    <a:cubicBezTo>
                      <a:pt x="5299" y="1"/>
                      <a:pt x="1572" y="3090"/>
                      <a:pt x="935" y="7338"/>
                    </a:cubicBezTo>
                    <a:cubicBezTo>
                      <a:pt x="702" y="8272"/>
                      <a:pt x="702" y="9206"/>
                      <a:pt x="702" y="10141"/>
                    </a:cubicBezTo>
                    <a:cubicBezTo>
                      <a:pt x="1" y="13645"/>
                      <a:pt x="2337" y="16448"/>
                      <a:pt x="3505" y="19485"/>
                    </a:cubicBezTo>
                    <a:cubicBezTo>
                      <a:pt x="3739" y="20186"/>
                      <a:pt x="4206" y="20653"/>
                      <a:pt x="4907" y="20887"/>
                    </a:cubicBezTo>
                    <a:cubicBezTo>
                      <a:pt x="6776" y="21821"/>
                      <a:pt x="8411" y="22990"/>
                      <a:pt x="10513" y="23924"/>
                    </a:cubicBezTo>
                    <a:cubicBezTo>
                      <a:pt x="11258" y="24255"/>
                      <a:pt x="12062" y="24410"/>
                      <a:pt x="12872" y="24410"/>
                    </a:cubicBezTo>
                    <a:cubicBezTo>
                      <a:pt x="14349" y="24410"/>
                      <a:pt x="15848" y="23895"/>
                      <a:pt x="17054" y="22990"/>
                    </a:cubicBezTo>
                    <a:cubicBezTo>
                      <a:pt x="21026" y="20186"/>
                      <a:pt x="22895" y="15280"/>
                      <a:pt x="22194" y="10608"/>
                    </a:cubicBezTo>
                    <a:cubicBezTo>
                      <a:pt x="20792" y="5001"/>
                      <a:pt x="16354" y="1030"/>
                      <a:pt x="10747" y="96"/>
                    </a:cubicBezTo>
                    <a:cubicBezTo>
                      <a:pt x="10322" y="32"/>
                      <a:pt x="9899" y="1"/>
                      <a:pt x="9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5688197" y="542881"/>
                <a:ext cx="348420" cy="398888"/>
              </a:xfrm>
              <a:custGeom>
                <a:avLst/>
                <a:gdLst/>
                <a:ahLst/>
                <a:cxnLst/>
                <a:rect l="l" t="t" r="r" b="b"/>
                <a:pathLst>
                  <a:path w="18923" h="21664" extrusionOk="0">
                    <a:moveTo>
                      <a:pt x="8864" y="0"/>
                    </a:moveTo>
                    <a:cubicBezTo>
                      <a:pt x="7113" y="0"/>
                      <a:pt x="5369" y="591"/>
                      <a:pt x="3971" y="1735"/>
                    </a:cubicBezTo>
                    <a:cubicBezTo>
                      <a:pt x="1168" y="3837"/>
                      <a:pt x="0" y="7342"/>
                      <a:pt x="701" y="10846"/>
                    </a:cubicBezTo>
                    <a:cubicBezTo>
                      <a:pt x="2570" y="15518"/>
                      <a:pt x="6308" y="19256"/>
                      <a:pt x="10980" y="21125"/>
                    </a:cubicBezTo>
                    <a:cubicBezTo>
                      <a:pt x="11213" y="21358"/>
                      <a:pt x="11681" y="21592"/>
                      <a:pt x="12381" y="21592"/>
                    </a:cubicBezTo>
                    <a:cubicBezTo>
                      <a:pt x="12669" y="21640"/>
                      <a:pt x="12959" y="21663"/>
                      <a:pt x="13249" y="21663"/>
                    </a:cubicBezTo>
                    <a:cubicBezTo>
                      <a:pt x="15781" y="21663"/>
                      <a:pt x="18270" y="19879"/>
                      <a:pt x="18689" y="17153"/>
                    </a:cubicBezTo>
                    <a:cubicBezTo>
                      <a:pt x="18923" y="16452"/>
                      <a:pt x="18923" y="15518"/>
                      <a:pt x="18923" y="14817"/>
                    </a:cubicBezTo>
                    <a:cubicBezTo>
                      <a:pt x="18923" y="12014"/>
                      <a:pt x="18455" y="9444"/>
                      <a:pt x="17521" y="6641"/>
                    </a:cubicBezTo>
                    <a:cubicBezTo>
                      <a:pt x="16820" y="4305"/>
                      <a:pt x="15185" y="2436"/>
                      <a:pt x="13082" y="1268"/>
                    </a:cubicBezTo>
                    <a:cubicBezTo>
                      <a:pt x="11804" y="415"/>
                      <a:pt x="10331" y="0"/>
                      <a:pt x="8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7131662" y="2820659"/>
                <a:ext cx="313123" cy="313694"/>
              </a:xfrm>
              <a:custGeom>
                <a:avLst/>
                <a:gdLst/>
                <a:ahLst/>
                <a:cxnLst/>
                <a:rect l="l" t="t" r="r" b="b"/>
                <a:pathLst>
                  <a:path w="17006" h="17037" extrusionOk="0">
                    <a:moveTo>
                      <a:pt x="8277" y="1"/>
                    </a:moveTo>
                    <a:cubicBezTo>
                      <a:pt x="5775" y="1"/>
                      <a:pt x="3383" y="942"/>
                      <a:pt x="1636" y="2689"/>
                    </a:cubicBezTo>
                    <a:cubicBezTo>
                      <a:pt x="1169" y="3156"/>
                      <a:pt x="935" y="3623"/>
                      <a:pt x="935" y="4324"/>
                    </a:cubicBezTo>
                    <a:cubicBezTo>
                      <a:pt x="1" y="8062"/>
                      <a:pt x="1636" y="12033"/>
                      <a:pt x="4906" y="14136"/>
                    </a:cubicBezTo>
                    <a:cubicBezTo>
                      <a:pt x="6074" y="14836"/>
                      <a:pt x="7476" y="15771"/>
                      <a:pt x="9111" y="16472"/>
                    </a:cubicBezTo>
                    <a:cubicBezTo>
                      <a:pt x="9889" y="16860"/>
                      <a:pt x="10686" y="17037"/>
                      <a:pt x="11460" y="17037"/>
                    </a:cubicBezTo>
                    <a:cubicBezTo>
                      <a:pt x="14406" y="17037"/>
                      <a:pt x="17006" y="14478"/>
                      <a:pt x="16821" y="11332"/>
                    </a:cubicBezTo>
                    <a:cubicBezTo>
                      <a:pt x="16821" y="8996"/>
                      <a:pt x="16120" y="6894"/>
                      <a:pt x="14952" y="4791"/>
                    </a:cubicBezTo>
                    <a:cubicBezTo>
                      <a:pt x="14017" y="2689"/>
                      <a:pt x="11915" y="1053"/>
                      <a:pt x="9812" y="119"/>
                    </a:cubicBezTo>
                    <a:cubicBezTo>
                      <a:pt x="9299" y="40"/>
                      <a:pt x="8785" y="1"/>
                      <a:pt x="8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510447" y="1997982"/>
                <a:ext cx="253798" cy="274217"/>
              </a:xfrm>
              <a:custGeom>
                <a:avLst/>
                <a:gdLst/>
                <a:ahLst/>
                <a:cxnLst/>
                <a:rect l="l" t="t" r="r" b="b"/>
                <a:pathLst>
                  <a:path w="13784" h="14893" extrusionOk="0">
                    <a:moveTo>
                      <a:pt x="5840" y="1"/>
                    </a:moveTo>
                    <a:cubicBezTo>
                      <a:pt x="3504" y="1"/>
                      <a:pt x="1635" y="1402"/>
                      <a:pt x="935" y="3739"/>
                    </a:cubicBezTo>
                    <a:cubicBezTo>
                      <a:pt x="0" y="5607"/>
                      <a:pt x="935" y="8177"/>
                      <a:pt x="2803" y="9112"/>
                    </a:cubicBezTo>
                    <a:cubicBezTo>
                      <a:pt x="4205" y="10046"/>
                      <a:pt x="5607" y="11214"/>
                      <a:pt x="6541" y="12849"/>
                    </a:cubicBezTo>
                    <a:cubicBezTo>
                      <a:pt x="7008" y="13317"/>
                      <a:pt x="7476" y="13784"/>
                      <a:pt x="7943" y="14018"/>
                    </a:cubicBezTo>
                    <a:cubicBezTo>
                      <a:pt x="8650" y="14583"/>
                      <a:pt x="9529" y="14892"/>
                      <a:pt x="10423" y="14892"/>
                    </a:cubicBezTo>
                    <a:cubicBezTo>
                      <a:pt x="11006" y="14892"/>
                      <a:pt x="11595" y="14761"/>
                      <a:pt x="12148" y="14485"/>
                    </a:cubicBezTo>
                    <a:cubicBezTo>
                      <a:pt x="13316" y="13784"/>
                      <a:pt x="13783" y="12382"/>
                      <a:pt x="13783" y="11214"/>
                    </a:cubicBezTo>
                    <a:cubicBezTo>
                      <a:pt x="13550" y="9112"/>
                      <a:pt x="13082" y="7009"/>
                      <a:pt x="12615" y="4907"/>
                    </a:cubicBezTo>
                    <a:cubicBezTo>
                      <a:pt x="11681" y="2103"/>
                      <a:pt x="8877" y="1"/>
                      <a:pt x="58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 rot="-1427762" flipH="1">
                <a:off x="7966122" y="4310821"/>
                <a:ext cx="1207317" cy="688552"/>
              </a:xfrm>
              <a:custGeom>
                <a:avLst/>
                <a:gdLst/>
                <a:ahLst/>
                <a:cxnLst/>
                <a:rect l="l" t="t" r="r" b="b"/>
                <a:pathLst>
                  <a:path w="281986" h="160821" extrusionOk="0">
                    <a:moveTo>
                      <a:pt x="72461" y="1"/>
                    </a:moveTo>
                    <a:cubicBezTo>
                      <a:pt x="72020" y="1"/>
                      <a:pt x="71578" y="5"/>
                      <a:pt x="71136" y="12"/>
                    </a:cubicBezTo>
                    <a:cubicBezTo>
                      <a:pt x="64950" y="281"/>
                      <a:pt x="58764" y="1088"/>
                      <a:pt x="52848" y="2567"/>
                    </a:cubicBezTo>
                    <a:cubicBezTo>
                      <a:pt x="48141" y="3643"/>
                      <a:pt x="43704" y="5122"/>
                      <a:pt x="39401" y="7004"/>
                    </a:cubicBezTo>
                    <a:cubicBezTo>
                      <a:pt x="26223" y="13190"/>
                      <a:pt x="15599" y="23813"/>
                      <a:pt x="9683" y="36991"/>
                    </a:cubicBezTo>
                    <a:cubicBezTo>
                      <a:pt x="7800" y="41160"/>
                      <a:pt x="6186" y="45328"/>
                      <a:pt x="4842" y="49632"/>
                    </a:cubicBezTo>
                    <a:cubicBezTo>
                      <a:pt x="1" y="63751"/>
                      <a:pt x="135" y="79215"/>
                      <a:pt x="5111" y="93334"/>
                    </a:cubicBezTo>
                    <a:cubicBezTo>
                      <a:pt x="7531" y="100327"/>
                      <a:pt x="10489" y="107050"/>
                      <a:pt x="13986" y="113505"/>
                    </a:cubicBezTo>
                    <a:cubicBezTo>
                      <a:pt x="18289" y="121573"/>
                      <a:pt x="23937" y="128835"/>
                      <a:pt x="30795" y="135020"/>
                    </a:cubicBezTo>
                    <a:cubicBezTo>
                      <a:pt x="36173" y="139727"/>
                      <a:pt x="41956" y="144030"/>
                      <a:pt x="48007" y="148064"/>
                    </a:cubicBezTo>
                    <a:cubicBezTo>
                      <a:pt x="50158" y="149543"/>
                      <a:pt x="52579" y="150619"/>
                      <a:pt x="54999" y="151426"/>
                    </a:cubicBezTo>
                    <a:cubicBezTo>
                      <a:pt x="58361" y="152636"/>
                      <a:pt x="61723" y="153846"/>
                      <a:pt x="65085" y="155056"/>
                    </a:cubicBezTo>
                    <a:cubicBezTo>
                      <a:pt x="69119" y="156401"/>
                      <a:pt x="73287" y="157342"/>
                      <a:pt x="77590" y="157746"/>
                    </a:cubicBezTo>
                    <a:cubicBezTo>
                      <a:pt x="79876" y="157880"/>
                      <a:pt x="82162" y="158283"/>
                      <a:pt x="84448" y="159090"/>
                    </a:cubicBezTo>
                    <a:cubicBezTo>
                      <a:pt x="88022" y="160173"/>
                      <a:pt x="91771" y="160820"/>
                      <a:pt x="95483" y="160820"/>
                    </a:cubicBezTo>
                    <a:cubicBezTo>
                      <a:pt x="96380" y="160820"/>
                      <a:pt x="97275" y="160782"/>
                      <a:pt x="98164" y="160704"/>
                    </a:cubicBezTo>
                    <a:cubicBezTo>
                      <a:pt x="102333" y="160301"/>
                      <a:pt x="106367" y="159494"/>
                      <a:pt x="110267" y="158283"/>
                    </a:cubicBezTo>
                    <a:cubicBezTo>
                      <a:pt x="115645" y="156535"/>
                      <a:pt x="120890" y="154384"/>
                      <a:pt x="126269" y="152232"/>
                    </a:cubicBezTo>
                    <a:cubicBezTo>
                      <a:pt x="134202" y="148871"/>
                      <a:pt x="142405" y="146047"/>
                      <a:pt x="150877" y="143895"/>
                    </a:cubicBezTo>
                    <a:cubicBezTo>
                      <a:pt x="155960" y="142509"/>
                      <a:pt x="161176" y="141828"/>
                      <a:pt x="166397" y="141828"/>
                    </a:cubicBezTo>
                    <a:cubicBezTo>
                      <a:pt x="170292" y="141828"/>
                      <a:pt x="174191" y="142207"/>
                      <a:pt x="178040" y="142954"/>
                    </a:cubicBezTo>
                    <a:cubicBezTo>
                      <a:pt x="183822" y="144030"/>
                      <a:pt x="189739" y="145509"/>
                      <a:pt x="195387" y="147257"/>
                    </a:cubicBezTo>
                    <a:cubicBezTo>
                      <a:pt x="199824" y="148602"/>
                      <a:pt x="204127" y="149946"/>
                      <a:pt x="208565" y="151157"/>
                    </a:cubicBezTo>
                    <a:cubicBezTo>
                      <a:pt x="215617" y="153116"/>
                      <a:pt x="222812" y="154147"/>
                      <a:pt x="230098" y="154147"/>
                    </a:cubicBezTo>
                    <a:cubicBezTo>
                      <a:pt x="232815" y="154147"/>
                      <a:pt x="235544" y="154004"/>
                      <a:pt x="238283" y="153712"/>
                    </a:cubicBezTo>
                    <a:cubicBezTo>
                      <a:pt x="243930" y="153039"/>
                      <a:pt x="249578" y="151560"/>
                      <a:pt x="254823" y="149274"/>
                    </a:cubicBezTo>
                    <a:cubicBezTo>
                      <a:pt x="267463" y="143895"/>
                      <a:pt x="276741" y="133003"/>
                      <a:pt x="279969" y="119825"/>
                    </a:cubicBezTo>
                    <a:cubicBezTo>
                      <a:pt x="281448" y="114446"/>
                      <a:pt x="281986" y="108933"/>
                      <a:pt x="281986" y="103420"/>
                    </a:cubicBezTo>
                    <a:cubicBezTo>
                      <a:pt x="281986" y="100058"/>
                      <a:pt x="281717" y="96696"/>
                      <a:pt x="281044" y="93469"/>
                    </a:cubicBezTo>
                    <a:cubicBezTo>
                      <a:pt x="279700" y="86611"/>
                      <a:pt x="277145" y="80022"/>
                      <a:pt x="273245" y="74105"/>
                    </a:cubicBezTo>
                    <a:cubicBezTo>
                      <a:pt x="265984" y="62541"/>
                      <a:pt x="256974" y="52186"/>
                      <a:pt x="246485" y="43446"/>
                    </a:cubicBezTo>
                    <a:cubicBezTo>
                      <a:pt x="239896" y="38067"/>
                      <a:pt x="232635" y="33495"/>
                      <a:pt x="224970" y="29999"/>
                    </a:cubicBezTo>
                    <a:cubicBezTo>
                      <a:pt x="219053" y="27175"/>
                      <a:pt x="212599" y="25427"/>
                      <a:pt x="206144" y="25023"/>
                    </a:cubicBezTo>
                    <a:cubicBezTo>
                      <a:pt x="205211" y="24969"/>
                      <a:pt x="204283" y="24942"/>
                      <a:pt x="203359" y="24942"/>
                    </a:cubicBezTo>
                    <a:cubicBezTo>
                      <a:pt x="199760" y="24942"/>
                      <a:pt x="196229" y="25350"/>
                      <a:pt x="192697" y="26099"/>
                    </a:cubicBezTo>
                    <a:cubicBezTo>
                      <a:pt x="184763" y="27713"/>
                      <a:pt x="176830" y="29595"/>
                      <a:pt x="168761" y="30537"/>
                    </a:cubicBezTo>
                    <a:cubicBezTo>
                      <a:pt x="166897" y="30744"/>
                      <a:pt x="165012" y="30851"/>
                      <a:pt x="163123" y="30851"/>
                    </a:cubicBezTo>
                    <a:cubicBezTo>
                      <a:pt x="160108" y="30851"/>
                      <a:pt x="157080" y="30578"/>
                      <a:pt x="154104" y="29999"/>
                    </a:cubicBezTo>
                    <a:cubicBezTo>
                      <a:pt x="146170" y="28251"/>
                      <a:pt x="138640" y="25292"/>
                      <a:pt x="131782" y="21124"/>
                    </a:cubicBezTo>
                    <a:cubicBezTo>
                      <a:pt x="128555" y="18972"/>
                      <a:pt x="125193" y="16955"/>
                      <a:pt x="121831" y="14804"/>
                    </a:cubicBezTo>
                    <a:cubicBezTo>
                      <a:pt x="113359" y="9559"/>
                      <a:pt x="104081" y="5660"/>
                      <a:pt x="94399" y="3105"/>
                    </a:cubicBezTo>
                    <a:cubicBezTo>
                      <a:pt x="87288" y="1073"/>
                      <a:pt x="79938" y="1"/>
                      <a:pt x="724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01" name="Google Shape;1001;p33"/>
            <p:cNvSpPr/>
            <p:nvPr/>
          </p:nvSpPr>
          <p:spPr>
            <a:xfrm>
              <a:off x="8787955" y="2452872"/>
              <a:ext cx="245306" cy="237759"/>
            </a:xfrm>
            <a:custGeom>
              <a:avLst/>
              <a:gdLst/>
              <a:ahLst/>
              <a:cxnLst/>
              <a:rect l="l" t="t" r="r" b="b"/>
              <a:pathLst>
                <a:path w="18690" h="18115" extrusionOk="0">
                  <a:moveTo>
                    <a:pt x="10222" y="0"/>
                  </a:moveTo>
                  <a:cubicBezTo>
                    <a:pt x="10010" y="0"/>
                    <a:pt x="9795" y="12"/>
                    <a:pt x="9578" y="36"/>
                  </a:cubicBezTo>
                  <a:cubicBezTo>
                    <a:pt x="3271" y="503"/>
                    <a:pt x="3037" y="970"/>
                    <a:pt x="701" y="5876"/>
                  </a:cubicBezTo>
                  <a:cubicBezTo>
                    <a:pt x="0" y="7278"/>
                    <a:pt x="0" y="9147"/>
                    <a:pt x="935" y="10548"/>
                  </a:cubicBezTo>
                  <a:cubicBezTo>
                    <a:pt x="2570" y="14053"/>
                    <a:pt x="5607" y="16622"/>
                    <a:pt x="9345" y="17790"/>
                  </a:cubicBezTo>
                  <a:cubicBezTo>
                    <a:pt x="10006" y="18011"/>
                    <a:pt x="10676" y="18115"/>
                    <a:pt x="11335" y="18115"/>
                  </a:cubicBezTo>
                  <a:cubicBezTo>
                    <a:pt x="14168" y="18115"/>
                    <a:pt x="16807" y="16195"/>
                    <a:pt x="17755" y="13352"/>
                  </a:cubicBezTo>
                  <a:cubicBezTo>
                    <a:pt x="18689" y="9380"/>
                    <a:pt x="17755" y="5175"/>
                    <a:pt x="14952" y="2138"/>
                  </a:cubicBezTo>
                  <a:cubicBezTo>
                    <a:pt x="13694" y="881"/>
                    <a:pt x="12062" y="0"/>
                    <a:pt x="10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5139247" y="4809732"/>
              <a:ext cx="253798" cy="274217"/>
            </a:xfrm>
            <a:custGeom>
              <a:avLst/>
              <a:gdLst/>
              <a:ahLst/>
              <a:cxnLst/>
              <a:rect l="l" t="t" r="r" b="b"/>
              <a:pathLst>
                <a:path w="13784" h="14893" extrusionOk="0">
                  <a:moveTo>
                    <a:pt x="5840" y="1"/>
                  </a:moveTo>
                  <a:cubicBezTo>
                    <a:pt x="3504" y="1"/>
                    <a:pt x="1635" y="1402"/>
                    <a:pt x="935" y="3739"/>
                  </a:cubicBezTo>
                  <a:cubicBezTo>
                    <a:pt x="0" y="5607"/>
                    <a:pt x="935" y="8177"/>
                    <a:pt x="2803" y="9112"/>
                  </a:cubicBezTo>
                  <a:cubicBezTo>
                    <a:pt x="4205" y="10046"/>
                    <a:pt x="5607" y="11214"/>
                    <a:pt x="6541" y="12849"/>
                  </a:cubicBezTo>
                  <a:cubicBezTo>
                    <a:pt x="7008" y="13317"/>
                    <a:pt x="7476" y="13784"/>
                    <a:pt x="7943" y="14018"/>
                  </a:cubicBezTo>
                  <a:cubicBezTo>
                    <a:pt x="8650" y="14583"/>
                    <a:pt x="9529" y="14892"/>
                    <a:pt x="10423" y="14892"/>
                  </a:cubicBezTo>
                  <a:cubicBezTo>
                    <a:pt x="11006" y="14892"/>
                    <a:pt x="11595" y="14761"/>
                    <a:pt x="12148" y="14485"/>
                  </a:cubicBezTo>
                  <a:cubicBezTo>
                    <a:pt x="13316" y="13784"/>
                    <a:pt x="13783" y="12382"/>
                    <a:pt x="13783" y="11214"/>
                  </a:cubicBezTo>
                  <a:cubicBezTo>
                    <a:pt x="13550" y="9112"/>
                    <a:pt x="13082" y="7009"/>
                    <a:pt x="12615" y="4907"/>
                  </a:cubicBezTo>
                  <a:cubicBezTo>
                    <a:pt x="11681" y="2103"/>
                    <a:pt x="8877" y="1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344317" y="286494"/>
              <a:ext cx="154868" cy="163485"/>
            </a:xfrm>
            <a:custGeom>
              <a:avLst/>
              <a:gdLst/>
              <a:ahLst/>
              <a:cxnLst/>
              <a:rect l="l" t="t" r="r" b="b"/>
              <a:pathLst>
                <a:path w="8411" h="8879" extrusionOk="0">
                  <a:moveTo>
                    <a:pt x="3972" y="1"/>
                  </a:moveTo>
                  <a:cubicBezTo>
                    <a:pt x="2103" y="234"/>
                    <a:pt x="468" y="1870"/>
                    <a:pt x="234" y="3739"/>
                  </a:cubicBezTo>
                  <a:cubicBezTo>
                    <a:pt x="0" y="6308"/>
                    <a:pt x="1869" y="8411"/>
                    <a:pt x="4205" y="8878"/>
                  </a:cubicBezTo>
                  <a:cubicBezTo>
                    <a:pt x="6541" y="8878"/>
                    <a:pt x="8410" y="6776"/>
                    <a:pt x="8177" y="4440"/>
                  </a:cubicBezTo>
                  <a:cubicBezTo>
                    <a:pt x="8177" y="2103"/>
                    <a:pt x="6308" y="234"/>
                    <a:pt x="3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4" name="Google Shape;1004;p33"/>
          <p:cNvSpPr txBox="1">
            <a:spLocks noGrp="1"/>
          </p:cNvSpPr>
          <p:nvPr>
            <p:ph type="subTitle" idx="1"/>
          </p:nvPr>
        </p:nvSpPr>
        <p:spPr>
          <a:xfrm>
            <a:off x="3021300" y="2079975"/>
            <a:ext cx="31014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3"/>
          <p:cNvSpPr txBox="1">
            <a:spLocks noGrp="1"/>
          </p:cNvSpPr>
          <p:nvPr>
            <p:ph type="subTitle" idx="2"/>
          </p:nvPr>
        </p:nvSpPr>
        <p:spPr>
          <a:xfrm>
            <a:off x="3021289" y="3825025"/>
            <a:ext cx="31014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6" name="Google Shape;1006;p33"/>
          <p:cNvSpPr txBox="1">
            <a:spLocks noGrp="1"/>
          </p:cNvSpPr>
          <p:nvPr>
            <p:ph type="title" hasCustomPrompt="1"/>
          </p:nvPr>
        </p:nvSpPr>
        <p:spPr>
          <a:xfrm>
            <a:off x="2001300" y="1063175"/>
            <a:ext cx="5141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07" name="Google Shape;1007;p33"/>
          <p:cNvSpPr txBox="1">
            <a:spLocks noGrp="1"/>
          </p:cNvSpPr>
          <p:nvPr>
            <p:ph type="title" idx="3" hasCustomPrompt="1"/>
          </p:nvPr>
        </p:nvSpPr>
        <p:spPr>
          <a:xfrm>
            <a:off x="2001299" y="2812200"/>
            <a:ext cx="5141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175650" y="390777"/>
            <a:ext cx="8257277" cy="4655474"/>
            <a:chOff x="175650" y="390777"/>
            <a:chExt cx="8257277" cy="4655474"/>
          </a:xfrm>
        </p:grpSpPr>
        <p:sp>
          <p:nvSpPr>
            <p:cNvPr id="21" name="Google Shape;21;p3"/>
            <p:cNvSpPr/>
            <p:nvPr/>
          </p:nvSpPr>
          <p:spPr>
            <a:xfrm>
              <a:off x="175650" y="4014875"/>
              <a:ext cx="866975" cy="898625"/>
            </a:xfrm>
            <a:custGeom>
              <a:avLst/>
              <a:gdLst/>
              <a:ahLst/>
              <a:cxnLst/>
              <a:rect l="l" t="t" r="r" b="b"/>
              <a:pathLst>
                <a:path w="34679" h="35945" extrusionOk="0">
                  <a:moveTo>
                    <a:pt x="10274" y="0"/>
                  </a:moveTo>
                  <a:cubicBezTo>
                    <a:pt x="9534" y="0"/>
                    <a:pt x="8785" y="71"/>
                    <a:pt x="8036" y="220"/>
                  </a:cubicBezTo>
                  <a:cubicBezTo>
                    <a:pt x="3172" y="1066"/>
                    <a:pt x="1" y="5718"/>
                    <a:pt x="846" y="10582"/>
                  </a:cubicBezTo>
                  <a:cubicBezTo>
                    <a:pt x="1269" y="12273"/>
                    <a:pt x="1692" y="13965"/>
                    <a:pt x="2538" y="15445"/>
                  </a:cubicBezTo>
                  <a:cubicBezTo>
                    <a:pt x="5921" y="22846"/>
                    <a:pt x="11419" y="28978"/>
                    <a:pt x="18397" y="33207"/>
                  </a:cubicBezTo>
                  <a:cubicBezTo>
                    <a:pt x="20089" y="34053"/>
                    <a:pt x="21780" y="34899"/>
                    <a:pt x="23683" y="35322"/>
                  </a:cubicBezTo>
                  <a:cubicBezTo>
                    <a:pt x="25067" y="35741"/>
                    <a:pt x="26335" y="35944"/>
                    <a:pt x="27478" y="35944"/>
                  </a:cubicBezTo>
                  <a:cubicBezTo>
                    <a:pt x="32097" y="35944"/>
                    <a:pt x="34679" y="32627"/>
                    <a:pt x="34679" y="26864"/>
                  </a:cubicBezTo>
                  <a:cubicBezTo>
                    <a:pt x="34679" y="23692"/>
                    <a:pt x="33833" y="20731"/>
                    <a:pt x="32564" y="17983"/>
                  </a:cubicBezTo>
                  <a:cubicBezTo>
                    <a:pt x="29815" y="12273"/>
                    <a:pt x="25586" y="7410"/>
                    <a:pt x="20512" y="3815"/>
                  </a:cubicBezTo>
                  <a:cubicBezTo>
                    <a:pt x="18397" y="2335"/>
                    <a:pt x="16494" y="1278"/>
                    <a:pt x="14168" y="643"/>
                  </a:cubicBezTo>
                  <a:cubicBezTo>
                    <a:pt x="12939" y="234"/>
                    <a:pt x="11622" y="0"/>
                    <a:pt x="10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395075" y="390777"/>
              <a:ext cx="919176" cy="1047252"/>
            </a:xfrm>
            <a:custGeom>
              <a:avLst/>
              <a:gdLst/>
              <a:ahLst/>
              <a:cxnLst/>
              <a:rect l="l" t="t" r="r" b="b"/>
              <a:pathLst>
                <a:path w="179966" h="205042" extrusionOk="0">
                  <a:moveTo>
                    <a:pt x="33091" y="0"/>
                  </a:moveTo>
                  <a:cubicBezTo>
                    <a:pt x="31520" y="0"/>
                    <a:pt x="29942" y="204"/>
                    <a:pt x="28400" y="620"/>
                  </a:cubicBezTo>
                  <a:cubicBezTo>
                    <a:pt x="23667" y="1803"/>
                    <a:pt x="19328" y="4071"/>
                    <a:pt x="15680" y="7227"/>
                  </a:cubicBezTo>
                  <a:cubicBezTo>
                    <a:pt x="9171" y="12650"/>
                    <a:pt x="4537" y="20046"/>
                    <a:pt x="2564" y="28330"/>
                  </a:cubicBezTo>
                  <a:cubicBezTo>
                    <a:pt x="789" y="35430"/>
                    <a:pt x="198" y="42924"/>
                    <a:pt x="691" y="50320"/>
                  </a:cubicBezTo>
                  <a:cubicBezTo>
                    <a:pt x="789" y="51208"/>
                    <a:pt x="691" y="52194"/>
                    <a:pt x="493" y="53180"/>
                  </a:cubicBezTo>
                  <a:cubicBezTo>
                    <a:pt x="99" y="54659"/>
                    <a:pt x="0" y="56237"/>
                    <a:pt x="198" y="57814"/>
                  </a:cubicBezTo>
                  <a:cubicBezTo>
                    <a:pt x="493" y="60083"/>
                    <a:pt x="789" y="62351"/>
                    <a:pt x="1282" y="64520"/>
                  </a:cubicBezTo>
                  <a:cubicBezTo>
                    <a:pt x="2268" y="69648"/>
                    <a:pt x="2959" y="74874"/>
                    <a:pt x="3353" y="80199"/>
                  </a:cubicBezTo>
                  <a:cubicBezTo>
                    <a:pt x="3945" y="86511"/>
                    <a:pt x="4832" y="92822"/>
                    <a:pt x="6114" y="99034"/>
                  </a:cubicBezTo>
                  <a:cubicBezTo>
                    <a:pt x="7100" y="104162"/>
                    <a:pt x="8481" y="109191"/>
                    <a:pt x="9960" y="114122"/>
                  </a:cubicBezTo>
                  <a:cubicBezTo>
                    <a:pt x="11834" y="121025"/>
                    <a:pt x="14102" y="127730"/>
                    <a:pt x="16764" y="134436"/>
                  </a:cubicBezTo>
                  <a:cubicBezTo>
                    <a:pt x="20709" y="143804"/>
                    <a:pt x="25738" y="152876"/>
                    <a:pt x="31753" y="161160"/>
                  </a:cubicBezTo>
                  <a:cubicBezTo>
                    <a:pt x="34613" y="165400"/>
                    <a:pt x="37670" y="169542"/>
                    <a:pt x="41023" y="173486"/>
                  </a:cubicBezTo>
                  <a:cubicBezTo>
                    <a:pt x="48813" y="182263"/>
                    <a:pt x="58082" y="189560"/>
                    <a:pt x="68535" y="194885"/>
                  </a:cubicBezTo>
                  <a:cubicBezTo>
                    <a:pt x="70705" y="196068"/>
                    <a:pt x="72874" y="196956"/>
                    <a:pt x="75142" y="197745"/>
                  </a:cubicBezTo>
                  <a:cubicBezTo>
                    <a:pt x="78199" y="198829"/>
                    <a:pt x="81256" y="199815"/>
                    <a:pt x="84214" y="200900"/>
                  </a:cubicBezTo>
                  <a:cubicBezTo>
                    <a:pt x="92498" y="203859"/>
                    <a:pt x="100978" y="205042"/>
                    <a:pt x="111333" y="205042"/>
                  </a:cubicBezTo>
                  <a:cubicBezTo>
                    <a:pt x="114883" y="204943"/>
                    <a:pt x="118433" y="204746"/>
                    <a:pt x="121983" y="204253"/>
                  </a:cubicBezTo>
                  <a:cubicBezTo>
                    <a:pt x="127110" y="203661"/>
                    <a:pt x="132041" y="202182"/>
                    <a:pt x="136676" y="200013"/>
                  </a:cubicBezTo>
                  <a:cubicBezTo>
                    <a:pt x="140620" y="198139"/>
                    <a:pt x="144269" y="195970"/>
                    <a:pt x="147819" y="193504"/>
                  </a:cubicBezTo>
                  <a:cubicBezTo>
                    <a:pt x="158765" y="185813"/>
                    <a:pt x="167442" y="175360"/>
                    <a:pt x="172965" y="163230"/>
                  </a:cubicBezTo>
                  <a:cubicBezTo>
                    <a:pt x="174641" y="159385"/>
                    <a:pt x="176022" y="155440"/>
                    <a:pt x="177106" y="151397"/>
                  </a:cubicBezTo>
                  <a:cubicBezTo>
                    <a:pt x="179177" y="144100"/>
                    <a:pt x="179966" y="136605"/>
                    <a:pt x="179374" y="129012"/>
                  </a:cubicBezTo>
                  <a:cubicBezTo>
                    <a:pt x="178783" y="122800"/>
                    <a:pt x="176810" y="116784"/>
                    <a:pt x="173753" y="111361"/>
                  </a:cubicBezTo>
                  <a:cubicBezTo>
                    <a:pt x="171091" y="106726"/>
                    <a:pt x="167147" y="102880"/>
                    <a:pt x="162413" y="100316"/>
                  </a:cubicBezTo>
                  <a:cubicBezTo>
                    <a:pt x="160441" y="99133"/>
                    <a:pt x="158272" y="98245"/>
                    <a:pt x="156102" y="97456"/>
                  </a:cubicBezTo>
                  <a:cubicBezTo>
                    <a:pt x="148706" y="94794"/>
                    <a:pt x="141212" y="92920"/>
                    <a:pt x="133520" y="91638"/>
                  </a:cubicBezTo>
                  <a:cubicBezTo>
                    <a:pt x="127406" y="90652"/>
                    <a:pt x="121292" y="89765"/>
                    <a:pt x="115277" y="88779"/>
                  </a:cubicBezTo>
                  <a:cubicBezTo>
                    <a:pt x="110346" y="88088"/>
                    <a:pt x="105514" y="86905"/>
                    <a:pt x="100880" y="85426"/>
                  </a:cubicBezTo>
                  <a:cubicBezTo>
                    <a:pt x="85694" y="80397"/>
                    <a:pt x="74057" y="71127"/>
                    <a:pt x="66662" y="56927"/>
                  </a:cubicBezTo>
                  <a:cubicBezTo>
                    <a:pt x="64591" y="52983"/>
                    <a:pt x="62816" y="49038"/>
                    <a:pt x="61435" y="44896"/>
                  </a:cubicBezTo>
                  <a:cubicBezTo>
                    <a:pt x="59759" y="39867"/>
                    <a:pt x="58477" y="34739"/>
                    <a:pt x="57294" y="29612"/>
                  </a:cubicBezTo>
                  <a:cubicBezTo>
                    <a:pt x="56307" y="25075"/>
                    <a:pt x="54927" y="20638"/>
                    <a:pt x="53152" y="16299"/>
                  </a:cubicBezTo>
                  <a:cubicBezTo>
                    <a:pt x="51574" y="12157"/>
                    <a:pt x="49109" y="8509"/>
                    <a:pt x="45953" y="5353"/>
                  </a:cubicBezTo>
                  <a:cubicBezTo>
                    <a:pt x="42543" y="1868"/>
                    <a:pt x="37850" y="0"/>
                    <a:pt x="33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678350" y="4383416"/>
              <a:ext cx="754577" cy="662835"/>
            </a:xfrm>
            <a:custGeom>
              <a:avLst/>
              <a:gdLst/>
              <a:ahLst/>
              <a:cxnLst/>
              <a:rect l="l" t="t" r="r" b="b"/>
              <a:pathLst>
                <a:path w="237662" h="208767" extrusionOk="0">
                  <a:moveTo>
                    <a:pt x="112080" y="0"/>
                  </a:moveTo>
                  <a:cubicBezTo>
                    <a:pt x="103757" y="0"/>
                    <a:pt x="95435" y="555"/>
                    <a:pt x="87297" y="1665"/>
                  </a:cubicBezTo>
                  <a:cubicBezTo>
                    <a:pt x="74350" y="3514"/>
                    <a:pt x="61959" y="7768"/>
                    <a:pt x="50677" y="14241"/>
                  </a:cubicBezTo>
                  <a:cubicBezTo>
                    <a:pt x="48087" y="15721"/>
                    <a:pt x="45128" y="17016"/>
                    <a:pt x="42354" y="18125"/>
                  </a:cubicBezTo>
                  <a:cubicBezTo>
                    <a:pt x="39949" y="18865"/>
                    <a:pt x="37545" y="19975"/>
                    <a:pt x="35326" y="21269"/>
                  </a:cubicBezTo>
                  <a:cubicBezTo>
                    <a:pt x="26633" y="26078"/>
                    <a:pt x="19050" y="32921"/>
                    <a:pt x="13501" y="41244"/>
                  </a:cubicBezTo>
                  <a:cubicBezTo>
                    <a:pt x="8508" y="48457"/>
                    <a:pt x="5179" y="56410"/>
                    <a:pt x="3514" y="64918"/>
                  </a:cubicBezTo>
                  <a:cubicBezTo>
                    <a:pt x="1665" y="73426"/>
                    <a:pt x="740" y="82118"/>
                    <a:pt x="185" y="90811"/>
                  </a:cubicBezTo>
                  <a:cubicBezTo>
                    <a:pt x="0" y="95805"/>
                    <a:pt x="370" y="100614"/>
                    <a:pt x="1110" y="105422"/>
                  </a:cubicBezTo>
                  <a:cubicBezTo>
                    <a:pt x="2404" y="113560"/>
                    <a:pt x="4069" y="121513"/>
                    <a:pt x="6103" y="129466"/>
                  </a:cubicBezTo>
                  <a:cubicBezTo>
                    <a:pt x="10727" y="147036"/>
                    <a:pt x="18680" y="163497"/>
                    <a:pt x="29592" y="178108"/>
                  </a:cubicBezTo>
                  <a:cubicBezTo>
                    <a:pt x="38100" y="189575"/>
                    <a:pt x="49937" y="198083"/>
                    <a:pt x="63253" y="202707"/>
                  </a:cubicBezTo>
                  <a:cubicBezTo>
                    <a:pt x="74981" y="206746"/>
                    <a:pt x="87259" y="208766"/>
                    <a:pt x="99571" y="208766"/>
                  </a:cubicBezTo>
                  <a:cubicBezTo>
                    <a:pt x="104734" y="208766"/>
                    <a:pt x="109903" y="208411"/>
                    <a:pt x="115039" y="207700"/>
                  </a:cubicBezTo>
                  <a:cubicBezTo>
                    <a:pt x="124287" y="206591"/>
                    <a:pt x="133535" y="204741"/>
                    <a:pt x="142412" y="201967"/>
                  </a:cubicBezTo>
                  <a:cubicBezTo>
                    <a:pt x="158318" y="197343"/>
                    <a:pt x="173484" y="190500"/>
                    <a:pt x="187540" y="181807"/>
                  </a:cubicBezTo>
                  <a:cubicBezTo>
                    <a:pt x="192719" y="178478"/>
                    <a:pt x="197712" y="174779"/>
                    <a:pt x="202521" y="170710"/>
                  </a:cubicBezTo>
                  <a:cubicBezTo>
                    <a:pt x="216577" y="158688"/>
                    <a:pt x="226750" y="142783"/>
                    <a:pt x="231928" y="124842"/>
                  </a:cubicBezTo>
                  <a:cubicBezTo>
                    <a:pt x="236182" y="111896"/>
                    <a:pt x="237662" y="98024"/>
                    <a:pt x="235997" y="84523"/>
                  </a:cubicBezTo>
                  <a:cubicBezTo>
                    <a:pt x="233223" y="60664"/>
                    <a:pt x="220831" y="39210"/>
                    <a:pt x="201781" y="24783"/>
                  </a:cubicBezTo>
                  <a:cubicBezTo>
                    <a:pt x="190684" y="16461"/>
                    <a:pt x="178108" y="10357"/>
                    <a:pt x="164791" y="7028"/>
                  </a:cubicBezTo>
                  <a:cubicBezTo>
                    <a:pt x="147591" y="2404"/>
                    <a:pt x="129836" y="0"/>
                    <a:pt x="112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495772" y="2127007"/>
              <a:ext cx="253798" cy="274217"/>
            </a:xfrm>
            <a:custGeom>
              <a:avLst/>
              <a:gdLst/>
              <a:ahLst/>
              <a:cxnLst/>
              <a:rect l="l" t="t" r="r" b="b"/>
              <a:pathLst>
                <a:path w="13784" h="14893" extrusionOk="0">
                  <a:moveTo>
                    <a:pt x="5840" y="1"/>
                  </a:moveTo>
                  <a:cubicBezTo>
                    <a:pt x="3504" y="1"/>
                    <a:pt x="1635" y="1402"/>
                    <a:pt x="935" y="3739"/>
                  </a:cubicBezTo>
                  <a:cubicBezTo>
                    <a:pt x="0" y="5607"/>
                    <a:pt x="935" y="8177"/>
                    <a:pt x="2803" y="9112"/>
                  </a:cubicBezTo>
                  <a:cubicBezTo>
                    <a:pt x="4205" y="10046"/>
                    <a:pt x="5607" y="11214"/>
                    <a:pt x="6541" y="12849"/>
                  </a:cubicBezTo>
                  <a:cubicBezTo>
                    <a:pt x="7008" y="13317"/>
                    <a:pt x="7476" y="13784"/>
                    <a:pt x="7943" y="14018"/>
                  </a:cubicBezTo>
                  <a:cubicBezTo>
                    <a:pt x="8650" y="14583"/>
                    <a:pt x="9529" y="14892"/>
                    <a:pt x="10423" y="14892"/>
                  </a:cubicBezTo>
                  <a:cubicBezTo>
                    <a:pt x="11006" y="14892"/>
                    <a:pt x="11595" y="14761"/>
                    <a:pt x="12148" y="14485"/>
                  </a:cubicBezTo>
                  <a:cubicBezTo>
                    <a:pt x="13316" y="13784"/>
                    <a:pt x="13783" y="12382"/>
                    <a:pt x="13783" y="11214"/>
                  </a:cubicBezTo>
                  <a:cubicBezTo>
                    <a:pt x="13550" y="9112"/>
                    <a:pt x="13082" y="7009"/>
                    <a:pt x="12615" y="4907"/>
                  </a:cubicBezTo>
                  <a:cubicBezTo>
                    <a:pt x="11681" y="2103"/>
                    <a:pt x="8877" y="1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969451" y="1317678"/>
              <a:ext cx="383103" cy="359726"/>
            </a:xfrm>
            <a:custGeom>
              <a:avLst/>
              <a:gdLst/>
              <a:ahLst/>
              <a:cxnLst/>
              <a:rect l="l" t="t" r="r" b="b"/>
              <a:pathLst>
                <a:path w="221127" h="207634" extrusionOk="0">
                  <a:moveTo>
                    <a:pt x="85093" y="0"/>
                  </a:moveTo>
                  <a:cubicBezTo>
                    <a:pt x="78726" y="0"/>
                    <a:pt x="72551" y="772"/>
                    <a:pt x="66570" y="2508"/>
                  </a:cubicBezTo>
                  <a:cubicBezTo>
                    <a:pt x="58466" y="4052"/>
                    <a:pt x="50747" y="6946"/>
                    <a:pt x="43415" y="10998"/>
                  </a:cubicBezTo>
                  <a:cubicBezTo>
                    <a:pt x="41871" y="11577"/>
                    <a:pt x="40521" y="12349"/>
                    <a:pt x="38977" y="12735"/>
                  </a:cubicBezTo>
                  <a:cubicBezTo>
                    <a:pt x="34732" y="14086"/>
                    <a:pt x="31066" y="16015"/>
                    <a:pt x="27593" y="18910"/>
                  </a:cubicBezTo>
                  <a:cubicBezTo>
                    <a:pt x="22576" y="23155"/>
                    <a:pt x="17945" y="28172"/>
                    <a:pt x="14279" y="33767"/>
                  </a:cubicBezTo>
                  <a:cubicBezTo>
                    <a:pt x="9069" y="42450"/>
                    <a:pt x="5210" y="52098"/>
                    <a:pt x="3087" y="61939"/>
                  </a:cubicBezTo>
                  <a:cubicBezTo>
                    <a:pt x="386" y="73130"/>
                    <a:pt x="0" y="84515"/>
                    <a:pt x="1930" y="95706"/>
                  </a:cubicBezTo>
                  <a:cubicBezTo>
                    <a:pt x="3280" y="103810"/>
                    <a:pt x="5403" y="111914"/>
                    <a:pt x="7911" y="119826"/>
                  </a:cubicBezTo>
                  <a:cubicBezTo>
                    <a:pt x="11770" y="133140"/>
                    <a:pt x="17366" y="145682"/>
                    <a:pt x="24505" y="157645"/>
                  </a:cubicBezTo>
                  <a:cubicBezTo>
                    <a:pt x="33381" y="172695"/>
                    <a:pt x="46502" y="184659"/>
                    <a:pt x="62325" y="192377"/>
                  </a:cubicBezTo>
                  <a:cubicBezTo>
                    <a:pt x="68692" y="195657"/>
                    <a:pt x="75253" y="198166"/>
                    <a:pt x="82006" y="200481"/>
                  </a:cubicBezTo>
                  <a:cubicBezTo>
                    <a:pt x="98021" y="205691"/>
                    <a:pt x="114615" y="207235"/>
                    <a:pt x="131403" y="207620"/>
                  </a:cubicBezTo>
                  <a:cubicBezTo>
                    <a:pt x="131975" y="207629"/>
                    <a:pt x="132547" y="207634"/>
                    <a:pt x="133119" y="207634"/>
                  </a:cubicBezTo>
                  <a:cubicBezTo>
                    <a:pt x="145071" y="207634"/>
                    <a:pt x="156840" y="205717"/>
                    <a:pt x="168257" y="202218"/>
                  </a:cubicBezTo>
                  <a:cubicBezTo>
                    <a:pt x="173853" y="200288"/>
                    <a:pt x="179255" y="198166"/>
                    <a:pt x="184465" y="195464"/>
                  </a:cubicBezTo>
                  <a:cubicBezTo>
                    <a:pt x="192569" y="191026"/>
                    <a:pt x="200288" y="186202"/>
                    <a:pt x="207620" y="180800"/>
                  </a:cubicBezTo>
                  <a:cubicBezTo>
                    <a:pt x="212251" y="177519"/>
                    <a:pt x="215917" y="173081"/>
                    <a:pt x="218232" y="167872"/>
                  </a:cubicBezTo>
                  <a:cubicBezTo>
                    <a:pt x="220548" y="161697"/>
                    <a:pt x="221127" y="154944"/>
                    <a:pt x="219583" y="148576"/>
                  </a:cubicBezTo>
                  <a:cubicBezTo>
                    <a:pt x="216110" y="134876"/>
                    <a:pt x="207041" y="125807"/>
                    <a:pt x="193920" y="120790"/>
                  </a:cubicBezTo>
                  <a:cubicBezTo>
                    <a:pt x="193341" y="120404"/>
                    <a:pt x="192762" y="120211"/>
                    <a:pt x="191990" y="120211"/>
                  </a:cubicBezTo>
                  <a:cubicBezTo>
                    <a:pt x="188324" y="119440"/>
                    <a:pt x="184658" y="118861"/>
                    <a:pt x="180992" y="118282"/>
                  </a:cubicBezTo>
                  <a:cubicBezTo>
                    <a:pt x="175782" y="117317"/>
                    <a:pt x="170572" y="116159"/>
                    <a:pt x="165363" y="114809"/>
                  </a:cubicBezTo>
                  <a:cubicBezTo>
                    <a:pt x="159960" y="113458"/>
                    <a:pt x="155522" y="109792"/>
                    <a:pt x="153014" y="104775"/>
                  </a:cubicBezTo>
                  <a:cubicBezTo>
                    <a:pt x="151277" y="101881"/>
                    <a:pt x="150119" y="98600"/>
                    <a:pt x="149540" y="95320"/>
                  </a:cubicBezTo>
                  <a:cubicBezTo>
                    <a:pt x="148576" y="90882"/>
                    <a:pt x="147997" y="86444"/>
                    <a:pt x="147804" y="81813"/>
                  </a:cubicBezTo>
                  <a:cubicBezTo>
                    <a:pt x="147225" y="73130"/>
                    <a:pt x="146646" y="64447"/>
                    <a:pt x="145488" y="55957"/>
                  </a:cubicBezTo>
                  <a:cubicBezTo>
                    <a:pt x="143559" y="39749"/>
                    <a:pt x="135841" y="24891"/>
                    <a:pt x="123877" y="14086"/>
                  </a:cubicBezTo>
                  <a:cubicBezTo>
                    <a:pt x="119246" y="9841"/>
                    <a:pt x="114037" y="6560"/>
                    <a:pt x="108248" y="4438"/>
                  </a:cubicBezTo>
                  <a:cubicBezTo>
                    <a:pt x="100723" y="1737"/>
                    <a:pt x="93004" y="193"/>
                    <a:pt x="85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879500" y="2126813"/>
            <a:ext cx="45444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6697975" y="990125"/>
            <a:ext cx="1732800" cy="7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5204750" y="3736725"/>
            <a:ext cx="32196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9"/>
          <p:cNvGrpSpPr/>
          <p:nvPr/>
        </p:nvGrpSpPr>
        <p:grpSpPr>
          <a:xfrm>
            <a:off x="252972" y="257697"/>
            <a:ext cx="4611735" cy="4394045"/>
            <a:chOff x="252972" y="257697"/>
            <a:chExt cx="4611735" cy="4394045"/>
          </a:xfrm>
        </p:grpSpPr>
        <p:sp>
          <p:nvSpPr>
            <p:cNvPr id="144" name="Google Shape;144;p9"/>
            <p:cNvSpPr/>
            <p:nvPr/>
          </p:nvSpPr>
          <p:spPr>
            <a:xfrm>
              <a:off x="4202280" y="613709"/>
              <a:ext cx="662427" cy="712288"/>
            </a:xfrm>
            <a:custGeom>
              <a:avLst/>
              <a:gdLst/>
              <a:ahLst/>
              <a:cxnLst/>
              <a:rect l="l" t="t" r="r" b="b"/>
              <a:pathLst>
                <a:path w="35977" h="38685" extrusionOk="0">
                  <a:moveTo>
                    <a:pt x="12148" y="0"/>
                  </a:moveTo>
                  <a:cubicBezTo>
                    <a:pt x="9578" y="0"/>
                    <a:pt x="7008" y="935"/>
                    <a:pt x="5373" y="3037"/>
                  </a:cubicBezTo>
                  <a:cubicBezTo>
                    <a:pt x="3037" y="5140"/>
                    <a:pt x="701" y="7476"/>
                    <a:pt x="1168" y="10980"/>
                  </a:cubicBezTo>
                  <a:cubicBezTo>
                    <a:pt x="1168" y="11681"/>
                    <a:pt x="935" y="12148"/>
                    <a:pt x="701" y="12849"/>
                  </a:cubicBezTo>
                  <a:cubicBezTo>
                    <a:pt x="234" y="14017"/>
                    <a:pt x="0" y="15185"/>
                    <a:pt x="234" y="16587"/>
                  </a:cubicBezTo>
                  <a:cubicBezTo>
                    <a:pt x="1168" y="21025"/>
                    <a:pt x="2803" y="24997"/>
                    <a:pt x="5373" y="28735"/>
                  </a:cubicBezTo>
                  <a:cubicBezTo>
                    <a:pt x="5607" y="29202"/>
                    <a:pt x="6074" y="29435"/>
                    <a:pt x="6308" y="29903"/>
                  </a:cubicBezTo>
                  <a:cubicBezTo>
                    <a:pt x="8410" y="31304"/>
                    <a:pt x="10279" y="32940"/>
                    <a:pt x="11914" y="34575"/>
                  </a:cubicBezTo>
                  <a:cubicBezTo>
                    <a:pt x="13082" y="35743"/>
                    <a:pt x="14718" y="36677"/>
                    <a:pt x="16119" y="37612"/>
                  </a:cubicBezTo>
                  <a:cubicBezTo>
                    <a:pt x="17652" y="38327"/>
                    <a:pt x="19275" y="38685"/>
                    <a:pt x="20889" y="38685"/>
                  </a:cubicBezTo>
                  <a:cubicBezTo>
                    <a:pt x="22964" y="38685"/>
                    <a:pt x="25026" y="38094"/>
                    <a:pt x="26865" y="36911"/>
                  </a:cubicBezTo>
                  <a:cubicBezTo>
                    <a:pt x="30370" y="34341"/>
                    <a:pt x="33173" y="30837"/>
                    <a:pt x="34341" y="26632"/>
                  </a:cubicBezTo>
                  <a:cubicBezTo>
                    <a:pt x="35976" y="22894"/>
                    <a:pt x="35976" y="18689"/>
                    <a:pt x="34808" y="14718"/>
                  </a:cubicBezTo>
                  <a:cubicBezTo>
                    <a:pt x="32706" y="9578"/>
                    <a:pt x="30603" y="4673"/>
                    <a:pt x="24763" y="2570"/>
                  </a:cubicBezTo>
                  <a:cubicBezTo>
                    <a:pt x="24296" y="2336"/>
                    <a:pt x="23828" y="1869"/>
                    <a:pt x="23595" y="1636"/>
                  </a:cubicBezTo>
                  <a:cubicBezTo>
                    <a:pt x="22621" y="662"/>
                    <a:pt x="21161" y="175"/>
                    <a:pt x="19891" y="175"/>
                  </a:cubicBezTo>
                  <a:cubicBezTo>
                    <a:pt x="19636" y="175"/>
                    <a:pt x="19390" y="195"/>
                    <a:pt x="19156" y="234"/>
                  </a:cubicBezTo>
                  <a:lnTo>
                    <a:pt x="15652" y="234"/>
                  </a:lnTo>
                  <a:lnTo>
                    <a:pt x="15652" y="0"/>
                  </a:lnTo>
                  <a:cubicBezTo>
                    <a:pt x="15068" y="117"/>
                    <a:pt x="14484" y="175"/>
                    <a:pt x="13900" y="175"/>
                  </a:cubicBezTo>
                  <a:cubicBezTo>
                    <a:pt x="13316" y="175"/>
                    <a:pt x="12732" y="117"/>
                    <a:pt x="12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765469" y="4168340"/>
              <a:ext cx="460257" cy="483402"/>
            </a:xfrm>
            <a:custGeom>
              <a:avLst/>
              <a:gdLst/>
              <a:ahLst/>
              <a:cxnLst/>
              <a:rect l="l" t="t" r="r" b="b"/>
              <a:pathLst>
                <a:path w="24997" h="26254" extrusionOk="0">
                  <a:moveTo>
                    <a:pt x="11213" y="0"/>
                  </a:moveTo>
                  <a:cubicBezTo>
                    <a:pt x="9812" y="234"/>
                    <a:pt x="8176" y="467"/>
                    <a:pt x="7008" y="935"/>
                  </a:cubicBezTo>
                  <a:cubicBezTo>
                    <a:pt x="3971" y="1869"/>
                    <a:pt x="0" y="6775"/>
                    <a:pt x="234" y="9578"/>
                  </a:cubicBezTo>
                  <a:cubicBezTo>
                    <a:pt x="234" y="12615"/>
                    <a:pt x="935" y="15652"/>
                    <a:pt x="2103" y="18456"/>
                  </a:cubicBezTo>
                  <a:cubicBezTo>
                    <a:pt x="3971" y="22193"/>
                    <a:pt x="7476" y="24997"/>
                    <a:pt x="11447" y="25931"/>
                  </a:cubicBezTo>
                  <a:cubicBezTo>
                    <a:pt x="12170" y="26148"/>
                    <a:pt x="12916" y="26253"/>
                    <a:pt x="13663" y="26253"/>
                  </a:cubicBezTo>
                  <a:cubicBezTo>
                    <a:pt x="15329" y="26253"/>
                    <a:pt x="17004" y="25731"/>
                    <a:pt x="18455" y="24763"/>
                  </a:cubicBezTo>
                  <a:cubicBezTo>
                    <a:pt x="20791" y="23595"/>
                    <a:pt x="22427" y="21726"/>
                    <a:pt x="23595" y="19390"/>
                  </a:cubicBezTo>
                  <a:cubicBezTo>
                    <a:pt x="24996" y="15652"/>
                    <a:pt x="24996" y="11681"/>
                    <a:pt x="23595" y="8177"/>
                  </a:cubicBezTo>
                  <a:cubicBezTo>
                    <a:pt x="22427" y="5607"/>
                    <a:pt x="21492" y="2804"/>
                    <a:pt x="18689" y="1869"/>
                  </a:cubicBezTo>
                  <a:cubicBezTo>
                    <a:pt x="16119" y="935"/>
                    <a:pt x="13783" y="701"/>
                    <a:pt x="11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52972" y="257697"/>
              <a:ext cx="250032" cy="317214"/>
            </a:xfrm>
            <a:custGeom>
              <a:avLst/>
              <a:gdLst/>
              <a:ahLst/>
              <a:cxnLst/>
              <a:rect l="l" t="t" r="r" b="b"/>
              <a:pathLst>
                <a:path w="24997" h="26254" extrusionOk="0">
                  <a:moveTo>
                    <a:pt x="11213" y="0"/>
                  </a:moveTo>
                  <a:cubicBezTo>
                    <a:pt x="9812" y="234"/>
                    <a:pt x="8176" y="467"/>
                    <a:pt x="7008" y="935"/>
                  </a:cubicBezTo>
                  <a:cubicBezTo>
                    <a:pt x="3971" y="1869"/>
                    <a:pt x="0" y="6775"/>
                    <a:pt x="234" y="9578"/>
                  </a:cubicBezTo>
                  <a:cubicBezTo>
                    <a:pt x="234" y="12615"/>
                    <a:pt x="935" y="15652"/>
                    <a:pt x="2103" y="18456"/>
                  </a:cubicBezTo>
                  <a:cubicBezTo>
                    <a:pt x="3971" y="22193"/>
                    <a:pt x="7476" y="24997"/>
                    <a:pt x="11447" y="25931"/>
                  </a:cubicBezTo>
                  <a:cubicBezTo>
                    <a:pt x="12170" y="26148"/>
                    <a:pt x="12916" y="26253"/>
                    <a:pt x="13663" y="26253"/>
                  </a:cubicBezTo>
                  <a:cubicBezTo>
                    <a:pt x="15329" y="26253"/>
                    <a:pt x="17004" y="25731"/>
                    <a:pt x="18455" y="24763"/>
                  </a:cubicBezTo>
                  <a:cubicBezTo>
                    <a:pt x="20791" y="23595"/>
                    <a:pt x="22427" y="21726"/>
                    <a:pt x="23595" y="19390"/>
                  </a:cubicBezTo>
                  <a:cubicBezTo>
                    <a:pt x="24996" y="15652"/>
                    <a:pt x="24996" y="11681"/>
                    <a:pt x="23595" y="8177"/>
                  </a:cubicBezTo>
                  <a:cubicBezTo>
                    <a:pt x="22427" y="5607"/>
                    <a:pt x="21492" y="2804"/>
                    <a:pt x="18689" y="1869"/>
                  </a:cubicBezTo>
                  <a:cubicBezTo>
                    <a:pt x="16119" y="935"/>
                    <a:pt x="13783" y="701"/>
                    <a:pt x="11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713225" y="1503938"/>
            <a:ext cx="3170400" cy="11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9"/>
          <p:cNvSpPr txBox="1">
            <a:spLocks noGrp="1"/>
          </p:cNvSpPr>
          <p:nvPr>
            <p:ph type="subTitle" idx="1"/>
          </p:nvPr>
        </p:nvSpPr>
        <p:spPr>
          <a:xfrm>
            <a:off x="713225" y="2734463"/>
            <a:ext cx="3170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 ">
  <p:cSld name="CUSTOM_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3"/>
          <p:cNvGrpSpPr/>
          <p:nvPr/>
        </p:nvGrpSpPr>
        <p:grpSpPr>
          <a:xfrm>
            <a:off x="83191" y="114433"/>
            <a:ext cx="1006497" cy="936290"/>
            <a:chOff x="920750" y="240450"/>
            <a:chExt cx="5619750" cy="5227750"/>
          </a:xfrm>
        </p:grpSpPr>
        <p:sp>
          <p:nvSpPr>
            <p:cNvPr id="245" name="Google Shape;245;p13"/>
            <p:cNvSpPr/>
            <p:nvPr/>
          </p:nvSpPr>
          <p:spPr>
            <a:xfrm>
              <a:off x="1492250" y="641425"/>
              <a:ext cx="4611700" cy="4242400"/>
            </a:xfrm>
            <a:custGeom>
              <a:avLst/>
              <a:gdLst/>
              <a:ahLst/>
              <a:cxnLst/>
              <a:rect l="l" t="t" r="r" b="b"/>
              <a:pathLst>
                <a:path w="184468" h="169696" extrusionOk="0">
                  <a:moveTo>
                    <a:pt x="94004" y="1"/>
                  </a:moveTo>
                  <a:cubicBezTo>
                    <a:pt x="92940" y="1"/>
                    <a:pt x="91874" y="21"/>
                    <a:pt x="90805" y="61"/>
                  </a:cubicBezTo>
                  <a:lnTo>
                    <a:pt x="95250" y="2918"/>
                  </a:lnTo>
                  <a:cubicBezTo>
                    <a:pt x="65723" y="5458"/>
                    <a:pt x="33973" y="14031"/>
                    <a:pt x="16193" y="37526"/>
                  </a:cubicBezTo>
                  <a:cubicBezTo>
                    <a:pt x="4445" y="54353"/>
                    <a:pt x="0" y="75308"/>
                    <a:pt x="3810" y="95628"/>
                  </a:cubicBezTo>
                  <a:cubicBezTo>
                    <a:pt x="9843" y="128648"/>
                    <a:pt x="33973" y="155953"/>
                    <a:pt x="66040" y="166113"/>
                  </a:cubicBezTo>
                  <a:cubicBezTo>
                    <a:pt x="74242" y="168525"/>
                    <a:pt x="82627" y="169695"/>
                    <a:pt x="90948" y="169695"/>
                  </a:cubicBezTo>
                  <a:cubicBezTo>
                    <a:pt x="115482" y="169695"/>
                    <a:pt x="139457" y="159523"/>
                    <a:pt x="156528" y="141031"/>
                  </a:cubicBezTo>
                  <a:cubicBezTo>
                    <a:pt x="178753" y="115313"/>
                    <a:pt x="184468" y="79436"/>
                    <a:pt x="170815" y="48321"/>
                  </a:cubicBezTo>
                  <a:cubicBezTo>
                    <a:pt x="156670" y="18800"/>
                    <a:pt x="126739" y="1"/>
                    <a:pt x="94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746250" y="2229625"/>
              <a:ext cx="1277950" cy="1058875"/>
            </a:xfrm>
            <a:custGeom>
              <a:avLst/>
              <a:gdLst/>
              <a:ahLst/>
              <a:cxnLst/>
              <a:rect l="l" t="t" r="r" b="b"/>
              <a:pathLst>
                <a:path w="51118" h="42355" extrusionOk="0">
                  <a:moveTo>
                    <a:pt x="22719" y="1"/>
                  </a:moveTo>
                  <a:cubicBezTo>
                    <a:pt x="17451" y="1"/>
                    <a:pt x="12130" y="1837"/>
                    <a:pt x="7938" y="5430"/>
                  </a:cubicBezTo>
                  <a:lnTo>
                    <a:pt x="14288" y="2890"/>
                  </a:lnTo>
                  <a:lnTo>
                    <a:pt x="14288" y="2890"/>
                  </a:lnTo>
                  <a:cubicBezTo>
                    <a:pt x="5080" y="7018"/>
                    <a:pt x="0" y="17178"/>
                    <a:pt x="2540" y="27020"/>
                  </a:cubicBezTo>
                  <a:cubicBezTo>
                    <a:pt x="5208" y="36209"/>
                    <a:pt x="13688" y="42354"/>
                    <a:pt x="22811" y="42354"/>
                  </a:cubicBezTo>
                  <a:cubicBezTo>
                    <a:pt x="23460" y="42354"/>
                    <a:pt x="24112" y="42323"/>
                    <a:pt x="24765" y="42260"/>
                  </a:cubicBezTo>
                  <a:cubicBezTo>
                    <a:pt x="46038" y="40038"/>
                    <a:pt x="51118" y="11463"/>
                    <a:pt x="31750" y="1938"/>
                  </a:cubicBezTo>
                  <a:cubicBezTo>
                    <a:pt x="28921" y="641"/>
                    <a:pt x="25829" y="1"/>
                    <a:pt x="22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976550" y="1289550"/>
              <a:ext cx="1293825" cy="1117325"/>
            </a:xfrm>
            <a:custGeom>
              <a:avLst/>
              <a:gdLst/>
              <a:ahLst/>
              <a:cxnLst/>
              <a:rect l="l" t="t" r="r" b="b"/>
              <a:pathLst>
                <a:path w="51753" h="44693" extrusionOk="0">
                  <a:moveTo>
                    <a:pt x="23375" y="1"/>
                  </a:moveTo>
                  <a:cubicBezTo>
                    <a:pt x="16653" y="1"/>
                    <a:pt x="10456" y="3652"/>
                    <a:pt x="7303" y="9696"/>
                  </a:cubicBezTo>
                  <a:lnTo>
                    <a:pt x="5398" y="1758"/>
                  </a:lnTo>
                  <a:lnTo>
                    <a:pt x="5398" y="1758"/>
                  </a:lnTo>
                  <a:cubicBezTo>
                    <a:pt x="1" y="16998"/>
                    <a:pt x="6668" y="34143"/>
                    <a:pt x="20956" y="42081"/>
                  </a:cubicBezTo>
                  <a:cubicBezTo>
                    <a:pt x="24413" y="43809"/>
                    <a:pt x="28385" y="44692"/>
                    <a:pt x="32271" y="44692"/>
                  </a:cubicBezTo>
                  <a:cubicBezTo>
                    <a:pt x="39805" y="44692"/>
                    <a:pt x="47017" y="41373"/>
                    <a:pt x="49531" y="34461"/>
                  </a:cubicBezTo>
                  <a:cubicBezTo>
                    <a:pt x="51753" y="27793"/>
                    <a:pt x="50166" y="20173"/>
                    <a:pt x="46038" y="14776"/>
                  </a:cubicBezTo>
                  <a:cubicBezTo>
                    <a:pt x="41911" y="7473"/>
                    <a:pt x="35243" y="2393"/>
                    <a:pt x="27623" y="488"/>
                  </a:cubicBezTo>
                  <a:cubicBezTo>
                    <a:pt x="26199" y="159"/>
                    <a:pt x="24776" y="1"/>
                    <a:pt x="23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325925" y="2524125"/>
              <a:ext cx="1135075" cy="968075"/>
            </a:xfrm>
            <a:custGeom>
              <a:avLst/>
              <a:gdLst/>
              <a:ahLst/>
              <a:cxnLst/>
              <a:rect l="l" t="t" r="r" b="b"/>
              <a:pathLst>
                <a:path w="45403" h="38723" extrusionOk="0">
                  <a:moveTo>
                    <a:pt x="12701" y="0"/>
                  </a:moveTo>
                  <a:lnTo>
                    <a:pt x="12701" y="0"/>
                  </a:lnTo>
                  <a:cubicBezTo>
                    <a:pt x="3176" y="6350"/>
                    <a:pt x="1" y="19050"/>
                    <a:pt x="5398" y="29210"/>
                  </a:cubicBezTo>
                  <a:cubicBezTo>
                    <a:pt x="9493" y="35353"/>
                    <a:pt x="16362" y="38723"/>
                    <a:pt x="23364" y="38723"/>
                  </a:cubicBezTo>
                  <a:cubicBezTo>
                    <a:pt x="27219" y="38723"/>
                    <a:pt x="31114" y="37702"/>
                    <a:pt x="34608" y="35560"/>
                  </a:cubicBezTo>
                  <a:cubicBezTo>
                    <a:pt x="43816" y="28575"/>
                    <a:pt x="45403" y="15240"/>
                    <a:pt x="38101" y="6350"/>
                  </a:cubicBezTo>
                  <a:cubicBezTo>
                    <a:pt x="34131" y="2527"/>
                    <a:pt x="29140" y="679"/>
                    <a:pt x="24200" y="679"/>
                  </a:cubicBezTo>
                  <a:cubicBezTo>
                    <a:pt x="18472" y="679"/>
                    <a:pt x="12811" y="3164"/>
                    <a:pt x="8891" y="7938"/>
                  </a:cubicBezTo>
                  <a:lnTo>
                    <a:pt x="127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572000" y="1270000"/>
              <a:ext cx="825500" cy="714375"/>
            </a:xfrm>
            <a:custGeom>
              <a:avLst/>
              <a:gdLst/>
              <a:ahLst/>
              <a:cxnLst/>
              <a:rect l="l" t="t" r="r" b="b"/>
              <a:pathLst>
                <a:path w="33020" h="28575" extrusionOk="0">
                  <a:moveTo>
                    <a:pt x="9525" y="0"/>
                  </a:moveTo>
                  <a:cubicBezTo>
                    <a:pt x="5183" y="0"/>
                    <a:pt x="1633" y="2375"/>
                    <a:pt x="318" y="6403"/>
                  </a:cubicBezTo>
                  <a:lnTo>
                    <a:pt x="318" y="6403"/>
                  </a:lnTo>
                  <a:cubicBezTo>
                    <a:pt x="205" y="5964"/>
                    <a:pt x="98" y="5523"/>
                    <a:pt x="0" y="5080"/>
                  </a:cubicBezTo>
                  <a:lnTo>
                    <a:pt x="0" y="7620"/>
                  </a:lnTo>
                  <a:cubicBezTo>
                    <a:pt x="84" y="7199"/>
                    <a:pt x="191" y="6794"/>
                    <a:pt x="318" y="6403"/>
                  </a:cubicBezTo>
                  <a:lnTo>
                    <a:pt x="318" y="6403"/>
                  </a:lnTo>
                  <a:cubicBezTo>
                    <a:pt x="1668" y="11628"/>
                    <a:pt x="4056" y="16562"/>
                    <a:pt x="6985" y="20955"/>
                  </a:cubicBezTo>
                  <a:cubicBezTo>
                    <a:pt x="10478" y="25718"/>
                    <a:pt x="16193" y="28575"/>
                    <a:pt x="21908" y="28575"/>
                  </a:cubicBezTo>
                  <a:cubicBezTo>
                    <a:pt x="27940" y="28575"/>
                    <a:pt x="33020" y="23495"/>
                    <a:pt x="33020" y="17463"/>
                  </a:cubicBezTo>
                  <a:cubicBezTo>
                    <a:pt x="32703" y="11430"/>
                    <a:pt x="26988" y="7303"/>
                    <a:pt x="21590" y="4128"/>
                  </a:cubicBezTo>
                  <a:cubicBezTo>
                    <a:pt x="17780" y="1905"/>
                    <a:pt x="13653" y="318"/>
                    <a:pt x="9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3325800" y="3222625"/>
              <a:ext cx="500075" cy="434150"/>
            </a:xfrm>
            <a:custGeom>
              <a:avLst/>
              <a:gdLst/>
              <a:ahLst/>
              <a:cxnLst/>
              <a:rect l="l" t="t" r="r" b="b"/>
              <a:pathLst>
                <a:path w="20003" h="17366" extrusionOk="0">
                  <a:moveTo>
                    <a:pt x="10796" y="0"/>
                  </a:moveTo>
                  <a:lnTo>
                    <a:pt x="6351" y="953"/>
                  </a:lnTo>
                  <a:cubicBezTo>
                    <a:pt x="953" y="3810"/>
                    <a:pt x="1" y="10795"/>
                    <a:pt x="4128" y="14923"/>
                  </a:cubicBezTo>
                  <a:cubicBezTo>
                    <a:pt x="5912" y="16579"/>
                    <a:pt x="8105" y="17366"/>
                    <a:pt x="10255" y="17366"/>
                  </a:cubicBezTo>
                  <a:cubicBezTo>
                    <a:pt x="13463" y="17366"/>
                    <a:pt x="16577" y="15614"/>
                    <a:pt x="18098" y="12383"/>
                  </a:cubicBezTo>
                  <a:cubicBezTo>
                    <a:pt x="20003" y="6985"/>
                    <a:pt x="16511" y="953"/>
                    <a:pt x="10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2500300" y="3816150"/>
              <a:ext cx="638650" cy="517425"/>
            </a:xfrm>
            <a:custGeom>
              <a:avLst/>
              <a:gdLst/>
              <a:ahLst/>
              <a:cxnLst/>
              <a:rect l="l" t="t" r="r" b="b"/>
              <a:pathLst>
                <a:path w="25546" h="20697" extrusionOk="0">
                  <a:moveTo>
                    <a:pt x="13804" y="0"/>
                  </a:moveTo>
                  <a:cubicBezTo>
                    <a:pt x="10452" y="0"/>
                    <a:pt x="7167" y="1342"/>
                    <a:pt x="5398" y="4199"/>
                  </a:cubicBezTo>
                  <a:lnTo>
                    <a:pt x="5081" y="1024"/>
                  </a:lnTo>
                  <a:lnTo>
                    <a:pt x="5081" y="1024"/>
                  </a:lnTo>
                  <a:cubicBezTo>
                    <a:pt x="1" y="7692"/>
                    <a:pt x="2541" y="17534"/>
                    <a:pt x="10161" y="20392"/>
                  </a:cubicBezTo>
                  <a:cubicBezTo>
                    <a:pt x="11058" y="20599"/>
                    <a:pt x="11945" y="20697"/>
                    <a:pt x="12810" y="20697"/>
                  </a:cubicBezTo>
                  <a:cubicBezTo>
                    <a:pt x="19899" y="20697"/>
                    <a:pt x="25545" y="14096"/>
                    <a:pt x="24131" y="6739"/>
                  </a:cubicBezTo>
                  <a:cubicBezTo>
                    <a:pt x="22861" y="2385"/>
                    <a:pt x="18273" y="0"/>
                    <a:pt x="13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3794125" y="4088150"/>
              <a:ext cx="857250" cy="747400"/>
            </a:xfrm>
            <a:custGeom>
              <a:avLst/>
              <a:gdLst/>
              <a:ahLst/>
              <a:cxnLst/>
              <a:rect l="l" t="t" r="r" b="b"/>
              <a:pathLst>
                <a:path w="34290" h="29896" extrusionOk="0">
                  <a:moveTo>
                    <a:pt x="21830" y="1"/>
                  </a:moveTo>
                  <a:cubicBezTo>
                    <a:pt x="19538" y="1"/>
                    <a:pt x="17213" y="711"/>
                    <a:pt x="15222" y="2113"/>
                  </a:cubicBezTo>
                  <a:lnTo>
                    <a:pt x="15222" y="2113"/>
                  </a:lnTo>
                  <a:cubicBezTo>
                    <a:pt x="14721" y="2053"/>
                    <a:pt x="14222" y="2023"/>
                    <a:pt x="13727" y="2023"/>
                  </a:cubicBezTo>
                  <a:cubicBezTo>
                    <a:pt x="7252" y="2023"/>
                    <a:pt x="1493" y="7057"/>
                    <a:pt x="635" y="13639"/>
                  </a:cubicBezTo>
                  <a:cubicBezTo>
                    <a:pt x="0" y="21259"/>
                    <a:pt x="5080" y="27927"/>
                    <a:pt x="12383" y="29514"/>
                  </a:cubicBezTo>
                  <a:cubicBezTo>
                    <a:pt x="13565" y="29771"/>
                    <a:pt x="14748" y="29895"/>
                    <a:pt x="15916" y="29895"/>
                  </a:cubicBezTo>
                  <a:cubicBezTo>
                    <a:pt x="21959" y="29895"/>
                    <a:pt x="27605" y="26580"/>
                    <a:pt x="30798" y="21259"/>
                  </a:cubicBezTo>
                  <a:cubicBezTo>
                    <a:pt x="34290" y="15862"/>
                    <a:pt x="33973" y="9194"/>
                    <a:pt x="30163" y="4114"/>
                  </a:cubicBezTo>
                  <a:cubicBezTo>
                    <a:pt x="28093" y="1355"/>
                    <a:pt x="24993" y="1"/>
                    <a:pt x="218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920750" y="240450"/>
              <a:ext cx="5619750" cy="5227750"/>
            </a:xfrm>
            <a:custGeom>
              <a:avLst/>
              <a:gdLst/>
              <a:ahLst/>
              <a:cxnLst/>
              <a:rect l="l" t="t" r="r" b="b"/>
              <a:pathLst>
                <a:path w="224790" h="209110" extrusionOk="0">
                  <a:moveTo>
                    <a:pt x="120672" y="5067"/>
                  </a:moveTo>
                  <a:cubicBezTo>
                    <a:pt x="137102" y="5067"/>
                    <a:pt x="153503" y="8991"/>
                    <a:pt x="167958" y="17052"/>
                  </a:cubicBezTo>
                  <a:cubicBezTo>
                    <a:pt x="194945" y="30705"/>
                    <a:pt x="213360" y="56740"/>
                    <a:pt x="218123" y="86585"/>
                  </a:cubicBezTo>
                  <a:cubicBezTo>
                    <a:pt x="220345" y="100555"/>
                    <a:pt x="219075" y="114842"/>
                    <a:pt x="214630" y="128177"/>
                  </a:cubicBezTo>
                  <a:cubicBezTo>
                    <a:pt x="209233" y="147862"/>
                    <a:pt x="198438" y="165642"/>
                    <a:pt x="183515" y="179930"/>
                  </a:cubicBezTo>
                  <a:cubicBezTo>
                    <a:pt x="169545" y="192947"/>
                    <a:pt x="151448" y="200885"/>
                    <a:pt x="132398" y="203107"/>
                  </a:cubicBezTo>
                  <a:cubicBezTo>
                    <a:pt x="128029" y="203760"/>
                    <a:pt x="123764" y="204071"/>
                    <a:pt x="119594" y="204071"/>
                  </a:cubicBezTo>
                  <a:cubicBezTo>
                    <a:pt x="97392" y="204071"/>
                    <a:pt x="77866" y="195249"/>
                    <a:pt x="59690" y="182152"/>
                  </a:cubicBezTo>
                  <a:cubicBezTo>
                    <a:pt x="43498" y="170405"/>
                    <a:pt x="29845" y="155800"/>
                    <a:pt x="19368" y="138972"/>
                  </a:cubicBezTo>
                  <a:cubicBezTo>
                    <a:pt x="11430" y="126590"/>
                    <a:pt x="7620" y="112302"/>
                    <a:pt x="8255" y="98015"/>
                  </a:cubicBezTo>
                  <a:cubicBezTo>
                    <a:pt x="8573" y="92935"/>
                    <a:pt x="9525" y="87855"/>
                    <a:pt x="10795" y="83410"/>
                  </a:cubicBezTo>
                  <a:cubicBezTo>
                    <a:pt x="14605" y="71662"/>
                    <a:pt x="19368" y="60550"/>
                    <a:pt x="25400" y="50072"/>
                  </a:cubicBezTo>
                  <a:cubicBezTo>
                    <a:pt x="33655" y="36102"/>
                    <a:pt x="45403" y="24672"/>
                    <a:pt x="59373" y="16735"/>
                  </a:cubicBezTo>
                  <a:cubicBezTo>
                    <a:pt x="64135" y="14195"/>
                    <a:pt x="69215" y="11972"/>
                    <a:pt x="74613" y="10702"/>
                  </a:cubicBezTo>
                  <a:cubicBezTo>
                    <a:pt x="78423" y="10067"/>
                    <a:pt x="82233" y="8797"/>
                    <a:pt x="85725" y="7527"/>
                  </a:cubicBezTo>
                  <a:cubicBezTo>
                    <a:pt x="93743" y="6145"/>
                    <a:pt x="102002" y="5244"/>
                    <a:pt x="110082" y="5244"/>
                  </a:cubicBezTo>
                  <a:cubicBezTo>
                    <a:pt x="111281" y="5244"/>
                    <a:pt x="112476" y="5263"/>
                    <a:pt x="113665" y="5305"/>
                  </a:cubicBezTo>
                  <a:cubicBezTo>
                    <a:pt x="115997" y="5146"/>
                    <a:pt x="118335" y="5067"/>
                    <a:pt x="120672" y="5067"/>
                  </a:cubicBezTo>
                  <a:close/>
                  <a:moveTo>
                    <a:pt x="119657" y="0"/>
                  </a:moveTo>
                  <a:cubicBezTo>
                    <a:pt x="117344" y="0"/>
                    <a:pt x="115028" y="75"/>
                    <a:pt x="112713" y="225"/>
                  </a:cubicBezTo>
                  <a:cubicBezTo>
                    <a:pt x="107315" y="542"/>
                    <a:pt x="101600" y="542"/>
                    <a:pt x="96203" y="1177"/>
                  </a:cubicBezTo>
                  <a:cubicBezTo>
                    <a:pt x="83185" y="2130"/>
                    <a:pt x="70485" y="5940"/>
                    <a:pt x="59055" y="11972"/>
                  </a:cubicBezTo>
                  <a:cubicBezTo>
                    <a:pt x="43180" y="19910"/>
                    <a:pt x="29845" y="32292"/>
                    <a:pt x="20955" y="47850"/>
                  </a:cubicBezTo>
                  <a:cubicBezTo>
                    <a:pt x="15240" y="57692"/>
                    <a:pt x="10795" y="67852"/>
                    <a:pt x="7303" y="78647"/>
                  </a:cubicBezTo>
                  <a:cubicBezTo>
                    <a:pt x="0" y="98332"/>
                    <a:pt x="2223" y="119922"/>
                    <a:pt x="13335" y="137702"/>
                  </a:cubicBezTo>
                  <a:cubicBezTo>
                    <a:pt x="26035" y="160245"/>
                    <a:pt x="44450" y="178977"/>
                    <a:pt x="66358" y="192312"/>
                  </a:cubicBezTo>
                  <a:cubicBezTo>
                    <a:pt x="83054" y="202747"/>
                    <a:pt x="100607" y="209110"/>
                    <a:pt x="119899" y="209110"/>
                  </a:cubicBezTo>
                  <a:cubicBezTo>
                    <a:pt x="124086" y="209110"/>
                    <a:pt x="128355" y="208810"/>
                    <a:pt x="132715" y="208187"/>
                  </a:cubicBezTo>
                  <a:cubicBezTo>
                    <a:pt x="150813" y="205965"/>
                    <a:pt x="167958" y="198662"/>
                    <a:pt x="182245" y="187232"/>
                  </a:cubicBezTo>
                  <a:cubicBezTo>
                    <a:pt x="201295" y="171040"/>
                    <a:pt x="214630" y="149450"/>
                    <a:pt x="220345" y="125637"/>
                  </a:cubicBezTo>
                  <a:cubicBezTo>
                    <a:pt x="223838" y="112620"/>
                    <a:pt x="224790" y="99285"/>
                    <a:pt x="222885" y="85950"/>
                  </a:cubicBezTo>
                  <a:cubicBezTo>
                    <a:pt x="218123" y="54200"/>
                    <a:pt x="198120" y="26895"/>
                    <a:pt x="169545" y="12607"/>
                  </a:cubicBezTo>
                  <a:cubicBezTo>
                    <a:pt x="154137" y="4203"/>
                    <a:pt x="136999" y="0"/>
                    <a:pt x="11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254125" y="542950"/>
              <a:ext cx="5000625" cy="4529125"/>
            </a:xfrm>
            <a:custGeom>
              <a:avLst/>
              <a:gdLst/>
              <a:ahLst/>
              <a:cxnLst/>
              <a:rect l="l" t="t" r="r" b="b"/>
              <a:pathLst>
                <a:path w="200025" h="181165" extrusionOk="0">
                  <a:moveTo>
                    <a:pt x="103541" y="4820"/>
                  </a:moveTo>
                  <a:cubicBezTo>
                    <a:pt x="107975" y="4820"/>
                    <a:pt x="112414" y="5074"/>
                    <a:pt x="116840" y="5587"/>
                  </a:cubicBezTo>
                  <a:cubicBezTo>
                    <a:pt x="126048" y="6540"/>
                    <a:pt x="134620" y="9397"/>
                    <a:pt x="142558" y="14160"/>
                  </a:cubicBezTo>
                  <a:cubicBezTo>
                    <a:pt x="151765" y="18922"/>
                    <a:pt x="160020" y="24637"/>
                    <a:pt x="167958" y="30987"/>
                  </a:cubicBezTo>
                  <a:cubicBezTo>
                    <a:pt x="186055" y="45592"/>
                    <a:pt x="195580" y="68452"/>
                    <a:pt x="193358" y="91947"/>
                  </a:cubicBezTo>
                  <a:cubicBezTo>
                    <a:pt x="192723" y="98615"/>
                    <a:pt x="190818" y="105282"/>
                    <a:pt x="187643" y="111632"/>
                  </a:cubicBezTo>
                  <a:cubicBezTo>
                    <a:pt x="182880" y="123380"/>
                    <a:pt x="176213" y="134492"/>
                    <a:pt x="168910" y="144652"/>
                  </a:cubicBezTo>
                  <a:cubicBezTo>
                    <a:pt x="162878" y="153542"/>
                    <a:pt x="154623" y="160845"/>
                    <a:pt x="145098" y="165607"/>
                  </a:cubicBezTo>
                  <a:cubicBezTo>
                    <a:pt x="144136" y="167290"/>
                    <a:pt x="142445" y="168063"/>
                    <a:pt x="140716" y="168063"/>
                  </a:cubicBezTo>
                  <a:cubicBezTo>
                    <a:pt x="140162" y="168063"/>
                    <a:pt x="139604" y="167984"/>
                    <a:pt x="139065" y="167830"/>
                  </a:cubicBezTo>
                  <a:cubicBezTo>
                    <a:pt x="138863" y="169244"/>
                    <a:pt x="138147" y="169501"/>
                    <a:pt x="137243" y="169501"/>
                  </a:cubicBezTo>
                  <a:cubicBezTo>
                    <a:pt x="136727" y="169501"/>
                    <a:pt x="136150" y="169417"/>
                    <a:pt x="135573" y="169417"/>
                  </a:cubicBezTo>
                  <a:cubicBezTo>
                    <a:pt x="135255" y="171322"/>
                    <a:pt x="133668" y="170687"/>
                    <a:pt x="132398" y="171005"/>
                  </a:cubicBezTo>
                  <a:cubicBezTo>
                    <a:pt x="131763" y="172592"/>
                    <a:pt x="130175" y="172275"/>
                    <a:pt x="128905" y="172592"/>
                  </a:cubicBezTo>
                  <a:cubicBezTo>
                    <a:pt x="121343" y="175216"/>
                    <a:pt x="113480" y="176564"/>
                    <a:pt x="105645" y="176564"/>
                  </a:cubicBezTo>
                  <a:cubicBezTo>
                    <a:pt x="97363" y="176564"/>
                    <a:pt x="89112" y="175057"/>
                    <a:pt x="81280" y="171957"/>
                  </a:cubicBezTo>
                  <a:cubicBezTo>
                    <a:pt x="62865" y="165290"/>
                    <a:pt x="46355" y="155130"/>
                    <a:pt x="32703" y="141477"/>
                  </a:cubicBezTo>
                  <a:cubicBezTo>
                    <a:pt x="30798" y="139572"/>
                    <a:pt x="29210" y="137985"/>
                    <a:pt x="27623" y="136080"/>
                  </a:cubicBezTo>
                  <a:cubicBezTo>
                    <a:pt x="18098" y="123697"/>
                    <a:pt x="11113" y="109727"/>
                    <a:pt x="6668" y="95122"/>
                  </a:cubicBezTo>
                  <a:cubicBezTo>
                    <a:pt x="4445" y="86867"/>
                    <a:pt x="4763" y="78295"/>
                    <a:pt x="7620" y="70675"/>
                  </a:cubicBezTo>
                  <a:cubicBezTo>
                    <a:pt x="10160" y="62102"/>
                    <a:pt x="14605" y="54165"/>
                    <a:pt x="20320" y="47497"/>
                  </a:cubicBezTo>
                  <a:cubicBezTo>
                    <a:pt x="22225" y="45275"/>
                    <a:pt x="23813" y="43052"/>
                    <a:pt x="25083" y="40830"/>
                  </a:cubicBezTo>
                  <a:cubicBezTo>
                    <a:pt x="31750" y="30352"/>
                    <a:pt x="41275" y="21780"/>
                    <a:pt x="52388" y="16382"/>
                  </a:cubicBezTo>
                  <a:cubicBezTo>
                    <a:pt x="68602" y="8781"/>
                    <a:pt x="86030" y="4820"/>
                    <a:pt x="103541" y="4820"/>
                  </a:cubicBezTo>
                  <a:close/>
                  <a:moveTo>
                    <a:pt x="105158" y="1"/>
                  </a:moveTo>
                  <a:cubicBezTo>
                    <a:pt x="87547" y="1"/>
                    <a:pt x="69850" y="3615"/>
                    <a:pt x="53658" y="10667"/>
                  </a:cubicBezTo>
                  <a:cubicBezTo>
                    <a:pt x="40005" y="16700"/>
                    <a:pt x="28258" y="26860"/>
                    <a:pt x="20320" y="39560"/>
                  </a:cubicBezTo>
                  <a:cubicBezTo>
                    <a:pt x="19050" y="41465"/>
                    <a:pt x="17780" y="43052"/>
                    <a:pt x="16510" y="44957"/>
                  </a:cubicBezTo>
                  <a:cubicBezTo>
                    <a:pt x="10160" y="52260"/>
                    <a:pt x="5398" y="60832"/>
                    <a:pt x="2858" y="70040"/>
                  </a:cubicBezTo>
                  <a:cubicBezTo>
                    <a:pt x="635" y="77025"/>
                    <a:pt x="0" y="84327"/>
                    <a:pt x="953" y="91312"/>
                  </a:cubicBezTo>
                  <a:cubicBezTo>
                    <a:pt x="2858" y="99567"/>
                    <a:pt x="5715" y="107822"/>
                    <a:pt x="9843" y="115442"/>
                  </a:cubicBezTo>
                  <a:cubicBezTo>
                    <a:pt x="14923" y="127507"/>
                    <a:pt x="22543" y="138620"/>
                    <a:pt x="32385" y="147827"/>
                  </a:cubicBezTo>
                  <a:cubicBezTo>
                    <a:pt x="45720" y="159892"/>
                    <a:pt x="61595" y="169417"/>
                    <a:pt x="78423" y="176085"/>
                  </a:cubicBezTo>
                  <a:cubicBezTo>
                    <a:pt x="86360" y="179260"/>
                    <a:pt x="94615" y="181165"/>
                    <a:pt x="102870" y="181165"/>
                  </a:cubicBezTo>
                  <a:cubicBezTo>
                    <a:pt x="134303" y="180847"/>
                    <a:pt x="156528" y="169100"/>
                    <a:pt x="173355" y="146875"/>
                  </a:cubicBezTo>
                  <a:cubicBezTo>
                    <a:pt x="180658" y="136715"/>
                    <a:pt x="186690" y="125920"/>
                    <a:pt x="191770" y="114490"/>
                  </a:cubicBezTo>
                  <a:cubicBezTo>
                    <a:pt x="198120" y="101155"/>
                    <a:pt x="200025" y="86232"/>
                    <a:pt x="197168" y="71945"/>
                  </a:cubicBezTo>
                  <a:cubicBezTo>
                    <a:pt x="194310" y="55435"/>
                    <a:pt x="186055" y="40512"/>
                    <a:pt x="173355" y="29400"/>
                  </a:cubicBezTo>
                  <a:cubicBezTo>
                    <a:pt x="163195" y="20827"/>
                    <a:pt x="152083" y="13525"/>
                    <a:pt x="140335" y="7810"/>
                  </a:cubicBezTo>
                  <a:cubicBezTo>
                    <a:pt x="133033" y="3682"/>
                    <a:pt x="124778" y="1460"/>
                    <a:pt x="116523" y="507"/>
                  </a:cubicBezTo>
                  <a:cubicBezTo>
                    <a:pt x="112749" y="169"/>
                    <a:pt x="108955" y="1"/>
                    <a:pt x="10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2857500" y="988275"/>
              <a:ext cx="1500200" cy="1640775"/>
            </a:xfrm>
            <a:custGeom>
              <a:avLst/>
              <a:gdLst/>
              <a:ahLst/>
              <a:cxnLst/>
              <a:rect l="l" t="t" r="r" b="b"/>
              <a:pathLst>
                <a:path w="60008" h="65631" extrusionOk="0">
                  <a:moveTo>
                    <a:pt x="26023" y="4769"/>
                  </a:moveTo>
                  <a:cubicBezTo>
                    <a:pt x="27391" y="4769"/>
                    <a:pt x="28777" y="4922"/>
                    <a:pt x="30163" y="5237"/>
                  </a:cubicBezTo>
                  <a:cubicBezTo>
                    <a:pt x="38100" y="6189"/>
                    <a:pt x="44768" y="10634"/>
                    <a:pt x="48895" y="17619"/>
                  </a:cubicBezTo>
                  <a:cubicBezTo>
                    <a:pt x="53340" y="25239"/>
                    <a:pt x="55563" y="34129"/>
                    <a:pt x="55245" y="43337"/>
                  </a:cubicBezTo>
                  <a:cubicBezTo>
                    <a:pt x="55245" y="43654"/>
                    <a:pt x="55245" y="45559"/>
                    <a:pt x="55245" y="46829"/>
                  </a:cubicBezTo>
                  <a:cubicBezTo>
                    <a:pt x="54928" y="50322"/>
                    <a:pt x="53340" y="53497"/>
                    <a:pt x="50483" y="55402"/>
                  </a:cubicBezTo>
                  <a:cubicBezTo>
                    <a:pt x="45773" y="58934"/>
                    <a:pt x="39841" y="60894"/>
                    <a:pt x="33852" y="60894"/>
                  </a:cubicBezTo>
                  <a:cubicBezTo>
                    <a:pt x="31766" y="60894"/>
                    <a:pt x="29673" y="60656"/>
                    <a:pt x="27623" y="60164"/>
                  </a:cubicBezTo>
                  <a:cubicBezTo>
                    <a:pt x="21590" y="58894"/>
                    <a:pt x="16828" y="54767"/>
                    <a:pt x="14288" y="49052"/>
                  </a:cubicBezTo>
                  <a:cubicBezTo>
                    <a:pt x="13018" y="46829"/>
                    <a:pt x="12383" y="44289"/>
                    <a:pt x="11748" y="42067"/>
                  </a:cubicBezTo>
                  <a:cubicBezTo>
                    <a:pt x="11430" y="39844"/>
                    <a:pt x="10160" y="37939"/>
                    <a:pt x="8573" y="36669"/>
                  </a:cubicBezTo>
                  <a:cubicBezTo>
                    <a:pt x="6668" y="35082"/>
                    <a:pt x="5398" y="32542"/>
                    <a:pt x="5715" y="30002"/>
                  </a:cubicBezTo>
                  <a:cubicBezTo>
                    <a:pt x="5080" y="23334"/>
                    <a:pt x="6985" y="16667"/>
                    <a:pt x="11430" y="11587"/>
                  </a:cubicBezTo>
                  <a:cubicBezTo>
                    <a:pt x="15248" y="7260"/>
                    <a:pt x="20494" y="4769"/>
                    <a:pt x="26023" y="4769"/>
                  </a:cubicBezTo>
                  <a:close/>
                  <a:moveTo>
                    <a:pt x="25873" y="1"/>
                  </a:moveTo>
                  <a:cubicBezTo>
                    <a:pt x="18613" y="1"/>
                    <a:pt x="11825" y="3358"/>
                    <a:pt x="7303" y="8729"/>
                  </a:cubicBezTo>
                  <a:cubicBezTo>
                    <a:pt x="3493" y="14127"/>
                    <a:pt x="953" y="20159"/>
                    <a:pt x="635" y="26509"/>
                  </a:cubicBezTo>
                  <a:cubicBezTo>
                    <a:pt x="0" y="30319"/>
                    <a:pt x="953" y="34129"/>
                    <a:pt x="2858" y="37622"/>
                  </a:cubicBezTo>
                  <a:cubicBezTo>
                    <a:pt x="5715" y="42067"/>
                    <a:pt x="7620" y="46829"/>
                    <a:pt x="10160" y="51592"/>
                  </a:cubicBezTo>
                  <a:cubicBezTo>
                    <a:pt x="13653" y="58894"/>
                    <a:pt x="20638" y="63974"/>
                    <a:pt x="28575" y="65244"/>
                  </a:cubicBezTo>
                  <a:cubicBezTo>
                    <a:pt x="30260" y="65503"/>
                    <a:pt x="31946" y="65630"/>
                    <a:pt x="33620" y="65630"/>
                  </a:cubicBezTo>
                  <a:cubicBezTo>
                    <a:pt x="40148" y="65630"/>
                    <a:pt x="46511" y="63701"/>
                    <a:pt x="52070" y="60164"/>
                  </a:cubicBezTo>
                  <a:cubicBezTo>
                    <a:pt x="56515" y="57307"/>
                    <a:pt x="59373" y="52862"/>
                    <a:pt x="59690" y="47782"/>
                  </a:cubicBezTo>
                  <a:cubicBezTo>
                    <a:pt x="60008" y="45877"/>
                    <a:pt x="60008" y="43972"/>
                    <a:pt x="60008" y="42067"/>
                  </a:cubicBezTo>
                  <a:cubicBezTo>
                    <a:pt x="60008" y="33177"/>
                    <a:pt x="57785" y="23969"/>
                    <a:pt x="53023" y="16032"/>
                  </a:cubicBezTo>
                  <a:cubicBezTo>
                    <a:pt x="48260" y="6824"/>
                    <a:pt x="39053" y="792"/>
                    <a:pt x="28575" y="157"/>
                  </a:cubicBezTo>
                  <a:cubicBezTo>
                    <a:pt x="27669" y="52"/>
                    <a:pt x="26767" y="1"/>
                    <a:pt x="25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4222750" y="2264325"/>
              <a:ext cx="1555750" cy="1469950"/>
            </a:xfrm>
            <a:custGeom>
              <a:avLst/>
              <a:gdLst/>
              <a:ahLst/>
              <a:cxnLst/>
              <a:rect l="l" t="t" r="r" b="b"/>
              <a:pathLst>
                <a:path w="62230" h="58798" extrusionOk="0">
                  <a:moveTo>
                    <a:pt x="28208" y="4875"/>
                  </a:moveTo>
                  <a:cubicBezTo>
                    <a:pt x="28873" y="4875"/>
                    <a:pt x="29528" y="4915"/>
                    <a:pt x="30163" y="4995"/>
                  </a:cubicBezTo>
                  <a:cubicBezTo>
                    <a:pt x="41593" y="6265"/>
                    <a:pt x="50800" y="14837"/>
                    <a:pt x="53340" y="25950"/>
                  </a:cubicBezTo>
                  <a:cubicBezTo>
                    <a:pt x="54610" y="29125"/>
                    <a:pt x="54928" y="32935"/>
                    <a:pt x="54293" y="36427"/>
                  </a:cubicBezTo>
                  <a:cubicBezTo>
                    <a:pt x="53023" y="41825"/>
                    <a:pt x="49530" y="46587"/>
                    <a:pt x="44768" y="49445"/>
                  </a:cubicBezTo>
                  <a:cubicBezTo>
                    <a:pt x="40005" y="52620"/>
                    <a:pt x="34290" y="54207"/>
                    <a:pt x="28258" y="54207"/>
                  </a:cubicBezTo>
                  <a:cubicBezTo>
                    <a:pt x="19685" y="53890"/>
                    <a:pt x="12065" y="50715"/>
                    <a:pt x="8890" y="41507"/>
                  </a:cubicBezTo>
                  <a:cubicBezTo>
                    <a:pt x="6350" y="39602"/>
                    <a:pt x="4763" y="36110"/>
                    <a:pt x="5398" y="32935"/>
                  </a:cubicBezTo>
                  <a:cubicBezTo>
                    <a:pt x="4763" y="21187"/>
                    <a:pt x="11748" y="10392"/>
                    <a:pt x="22225" y="5947"/>
                  </a:cubicBezTo>
                  <a:cubicBezTo>
                    <a:pt x="24130" y="5233"/>
                    <a:pt x="26214" y="4875"/>
                    <a:pt x="28208" y="4875"/>
                  </a:cubicBezTo>
                  <a:close/>
                  <a:moveTo>
                    <a:pt x="28189" y="1"/>
                  </a:moveTo>
                  <a:cubicBezTo>
                    <a:pt x="23321" y="1"/>
                    <a:pt x="18579" y="1489"/>
                    <a:pt x="14605" y="4360"/>
                  </a:cubicBezTo>
                  <a:cubicBezTo>
                    <a:pt x="5715" y="10710"/>
                    <a:pt x="318" y="20870"/>
                    <a:pt x="318" y="31982"/>
                  </a:cubicBezTo>
                  <a:cubicBezTo>
                    <a:pt x="0" y="39285"/>
                    <a:pt x="3175" y="46270"/>
                    <a:pt x="9208" y="50715"/>
                  </a:cubicBezTo>
                  <a:cubicBezTo>
                    <a:pt x="14381" y="55888"/>
                    <a:pt x="21296" y="58797"/>
                    <a:pt x="28405" y="58797"/>
                  </a:cubicBezTo>
                  <a:cubicBezTo>
                    <a:pt x="30894" y="58797"/>
                    <a:pt x="33407" y="58441"/>
                    <a:pt x="35878" y="57700"/>
                  </a:cubicBezTo>
                  <a:cubicBezTo>
                    <a:pt x="37465" y="57065"/>
                    <a:pt x="39053" y="56747"/>
                    <a:pt x="40640" y="56430"/>
                  </a:cubicBezTo>
                  <a:cubicBezTo>
                    <a:pt x="55563" y="51350"/>
                    <a:pt x="62230" y="39920"/>
                    <a:pt x="58420" y="24680"/>
                  </a:cubicBezTo>
                  <a:cubicBezTo>
                    <a:pt x="55563" y="12932"/>
                    <a:pt x="46355" y="3725"/>
                    <a:pt x="34608" y="867"/>
                  </a:cubicBezTo>
                  <a:cubicBezTo>
                    <a:pt x="32480" y="287"/>
                    <a:pt x="30322" y="1"/>
                    <a:pt x="28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674800" y="1978275"/>
              <a:ext cx="1460525" cy="1474550"/>
            </a:xfrm>
            <a:custGeom>
              <a:avLst/>
              <a:gdLst/>
              <a:ahLst/>
              <a:cxnLst/>
              <a:rect l="l" t="t" r="r" b="b"/>
              <a:pathLst>
                <a:path w="58421" h="58982" extrusionOk="0">
                  <a:moveTo>
                    <a:pt x="26357" y="4798"/>
                  </a:moveTo>
                  <a:cubicBezTo>
                    <a:pt x="27351" y="4798"/>
                    <a:pt x="28281" y="4952"/>
                    <a:pt x="29211" y="5324"/>
                  </a:cubicBezTo>
                  <a:cubicBezTo>
                    <a:pt x="43498" y="9452"/>
                    <a:pt x="53341" y="23104"/>
                    <a:pt x="52388" y="38344"/>
                  </a:cubicBezTo>
                  <a:cubicBezTo>
                    <a:pt x="52071" y="45329"/>
                    <a:pt x="46991" y="51362"/>
                    <a:pt x="40006" y="52632"/>
                  </a:cubicBezTo>
                  <a:cubicBezTo>
                    <a:pt x="36831" y="53584"/>
                    <a:pt x="33338" y="54219"/>
                    <a:pt x="30163" y="54219"/>
                  </a:cubicBezTo>
                  <a:cubicBezTo>
                    <a:pt x="28893" y="53902"/>
                    <a:pt x="27623" y="53902"/>
                    <a:pt x="26036" y="53902"/>
                  </a:cubicBezTo>
                  <a:cubicBezTo>
                    <a:pt x="15241" y="52314"/>
                    <a:pt x="9208" y="46599"/>
                    <a:pt x="7303" y="35169"/>
                  </a:cubicBezTo>
                  <a:cubicBezTo>
                    <a:pt x="7303" y="34217"/>
                    <a:pt x="6986" y="32947"/>
                    <a:pt x="6668" y="31994"/>
                  </a:cubicBezTo>
                  <a:cubicBezTo>
                    <a:pt x="2223" y="22152"/>
                    <a:pt x="12066" y="7229"/>
                    <a:pt x="24131" y="5007"/>
                  </a:cubicBezTo>
                  <a:cubicBezTo>
                    <a:pt x="24920" y="4875"/>
                    <a:pt x="25654" y="4798"/>
                    <a:pt x="26357" y="4798"/>
                  </a:cubicBezTo>
                  <a:close/>
                  <a:moveTo>
                    <a:pt x="26125" y="1"/>
                  </a:moveTo>
                  <a:cubicBezTo>
                    <a:pt x="25147" y="1"/>
                    <a:pt x="24162" y="80"/>
                    <a:pt x="23178" y="244"/>
                  </a:cubicBezTo>
                  <a:cubicBezTo>
                    <a:pt x="12066" y="3102"/>
                    <a:pt x="3493" y="11992"/>
                    <a:pt x="1271" y="23422"/>
                  </a:cubicBezTo>
                  <a:cubicBezTo>
                    <a:pt x="1" y="33264"/>
                    <a:pt x="3176" y="43424"/>
                    <a:pt x="9843" y="51044"/>
                  </a:cubicBezTo>
                  <a:cubicBezTo>
                    <a:pt x="12066" y="53902"/>
                    <a:pt x="14923" y="55807"/>
                    <a:pt x="18416" y="56759"/>
                  </a:cubicBezTo>
                  <a:cubicBezTo>
                    <a:pt x="22226" y="58029"/>
                    <a:pt x="26036" y="58664"/>
                    <a:pt x="30163" y="58982"/>
                  </a:cubicBezTo>
                  <a:cubicBezTo>
                    <a:pt x="33021" y="58982"/>
                    <a:pt x="35878" y="58347"/>
                    <a:pt x="38736" y="57712"/>
                  </a:cubicBezTo>
                  <a:cubicBezTo>
                    <a:pt x="51753" y="54854"/>
                    <a:pt x="58421" y="46599"/>
                    <a:pt x="57468" y="33582"/>
                  </a:cubicBezTo>
                  <a:cubicBezTo>
                    <a:pt x="56198" y="18342"/>
                    <a:pt x="47943" y="8182"/>
                    <a:pt x="34291" y="1832"/>
                  </a:cubicBezTo>
                  <a:cubicBezTo>
                    <a:pt x="31700" y="654"/>
                    <a:pt x="28935" y="1"/>
                    <a:pt x="26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4429125" y="1039500"/>
              <a:ext cx="1245475" cy="1151525"/>
            </a:xfrm>
            <a:custGeom>
              <a:avLst/>
              <a:gdLst/>
              <a:ahLst/>
              <a:cxnLst/>
              <a:rect l="l" t="t" r="r" b="b"/>
              <a:pathLst>
                <a:path w="49819" h="46061" extrusionOk="0">
                  <a:moveTo>
                    <a:pt x="12218" y="4736"/>
                  </a:moveTo>
                  <a:cubicBezTo>
                    <a:pt x="13281" y="4736"/>
                    <a:pt x="14340" y="5053"/>
                    <a:pt x="15240" y="5728"/>
                  </a:cubicBezTo>
                  <a:cubicBezTo>
                    <a:pt x="25718" y="9538"/>
                    <a:pt x="34608" y="16523"/>
                    <a:pt x="40958" y="25413"/>
                  </a:cubicBezTo>
                  <a:cubicBezTo>
                    <a:pt x="42863" y="27635"/>
                    <a:pt x="43815" y="30493"/>
                    <a:pt x="43815" y="33668"/>
                  </a:cubicBezTo>
                  <a:cubicBezTo>
                    <a:pt x="44425" y="37939"/>
                    <a:pt x="40638" y="41624"/>
                    <a:pt x="36397" y="41624"/>
                  </a:cubicBezTo>
                  <a:cubicBezTo>
                    <a:pt x="36225" y="41624"/>
                    <a:pt x="36051" y="41617"/>
                    <a:pt x="35878" y="41605"/>
                  </a:cubicBezTo>
                  <a:cubicBezTo>
                    <a:pt x="27623" y="40970"/>
                    <a:pt x="19368" y="39383"/>
                    <a:pt x="11748" y="36525"/>
                  </a:cubicBezTo>
                  <a:cubicBezTo>
                    <a:pt x="7620" y="34938"/>
                    <a:pt x="5080" y="31128"/>
                    <a:pt x="5398" y="27000"/>
                  </a:cubicBezTo>
                  <a:cubicBezTo>
                    <a:pt x="5080" y="22873"/>
                    <a:pt x="5080" y="18428"/>
                    <a:pt x="5080" y="14618"/>
                  </a:cubicBezTo>
                  <a:cubicBezTo>
                    <a:pt x="4763" y="12078"/>
                    <a:pt x="5715" y="9538"/>
                    <a:pt x="7303" y="7633"/>
                  </a:cubicBezTo>
                  <a:cubicBezTo>
                    <a:pt x="8328" y="5787"/>
                    <a:pt x="10280" y="4736"/>
                    <a:pt x="12218" y="4736"/>
                  </a:cubicBezTo>
                  <a:close/>
                  <a:moveTo>
                    <a:pt x="12152" y="0"/>
                  </a:moveTo>
                  <a:cubicBezTo>
                    <a:pt x="9102" y="0"/>
                    <a:pt x="6645" y="1623"/>
                    <a:pt x="3493" y="4775"/>
                  </a:cubicBezTo>
                  <a:cubicBezTo>
                    <a:pt x="953" y="6998"/>
                    <a:pt x="0" y="10173"/>
                    <a:pt x="318" y="13665"/>
                  </a:cubicBezTo>
                  <a:lnTo>
                    <a:pt x="318" y="18745"/>
                  </a:lnTo>
                  <a:lnTo>
                    <a:pt x="318" y="26048"/>
                  </a:lnTo>
                  <a:cubicBezTo>
                    <a:pt x="0" y="33033"/>
                    <a:pt x="4445" y="39065"/>
                    <a:pt x="11113" y="40970"/>
                  </a:cubicBezTo>
                  <a:cubicBezTo>
                    <a:pt x="19050" y="43828"/>
                    <a:pt x="27623" y="45733"/>
                    <a:pt x="36195" y="46050"/>
                  </a:cubicBezTo>
                  <a:cubicBezTo>
                    <a:pt x="36370" y="46057"/>
                    <a:pt x="36544" y="46061"/>
                    <a:pt x="36717" y="46061"/>
                  </a:cubicBezTo>
                  <a:cubicBezTo>
                    <a:pt x="44088" y="46061"/>
                    <a:pt x="49818" y="39525"/>
                    <a:pt x="48578" y="32080"/>
                  </a:cubicBezTo>
                  <a:cubicBezTo>
                    <a:pt x="48260" y="28905"/>
                    <a:pt x="46990" y="26048"/>
                    <a:pt x="45403" y="23508"/>
                  </a:cubicBezTo>
                  <a:cubicBezTo>
                    <a:pt x="38418" y="13348"/>
                    <a:pt x="28575" y="5728"/>
                    <a:pt x="17463" y="1283"/>
                  </a:cubicBezTo>
                  <a:cubicBezTo>
                    <a:pt x="15423" y="424"/>
                    <a:pt x="13710" y="0"/>
                    <a:pt x="12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3532175" y="3871550"/>
              <a:ext cx="1412900" cy="1002075"/>
            </a:xfrm>
            <a:custGeom>
              <a:avLst/>
              <a:gdLst/>
              <a:ahLst/>
              <a:cxnLst/>
              <a:rect l="l" t="t" r="r" b="b"/>
              <a:pathLst>
                <a:path w="56516" h="40083" extrusionOk="0">
                  <a:moveTo>
                    <a:pt x="29844" y="4761"/>
                  </a:moveTo>
                  <a:cubicBezTo>
                    <a:pt x="33541" y="4761"/>
                    <a:pt x="37201" y="5423"/>
                    <a:pt x="40641" y="6746"/>
                  </a:cubicBezTo>
                  <a:cubicBezTo>
                    <a:pt x="46673" y="8651"/>
                    <a:pt x="50801" y="14683"/>
                    <a:pt x="50166" y="21351"/>
                  </a:cubicBezTo>
                  <a:cubicBezTo>
                    <a:pt x="50166" y="25161"/>
                    <a:pt x="47943" y="28971"/>
                    <a:pt x="44451" y="30558"/>
                  </a:cubicBezTo>
                  <a:cubicBezTo>
                    <a:pt x="39255" y="33805"/>
                    <a:pt x="33322" y="35429"/>
                    <a:pt x="27355" y="35429"/>
                  </a:cubicBezTo>
                  <a:cubicBezTo>
                    <a:pt x="24570" y="35429"/>
                    <a:pt x="21778" y="35075"/>
                    <a:pt x="19051" y="34368"/>
                  </a:cubicBezTo>
                  <a:lnTo>
                    <a:pt x="18416" y="34368"/>
                  </a:lnTo>
                  <a:cubicBezTo>
                    <a:pt x="5398" y="29923"/>
                    <a:pt x="3493" y="20398"/>
                    <a:pt x="13336" y="10556"/>
                  </a:cubicBezTo>
                  <a:cubicBezTo>
                    <a:pt x="17146" y="7063"/>
                    <a:pt x="22226" y="5158"/>
                    <a:pt x="27623" y="4841"/>
                  </a:cubicBezTo>
                  <a:cubicBezTo>
                    <a:pt x="28364" y="4788"/>
                    <a:pt x="29105" y="4761"/>
                    <a:pt x="29844" y="4761"/>
                  </a:cubicBezTo>
                  <a:close/>
                  <a:moveTo>
                    <a:pt x="30444" y="0"/>
                  </a:moveTo>
                  <a:cubicBezTo>
                    <a:pt x="29709" y="0"/>
                    <a:pt x="28979" y="26"/>
                    <a:pt x="28258" y="78"/>
                  </a:cubicBezTo>
                  <a:cubicBezTo>
                    <a:pt x="17146" y="1031"/>
                    <a:pt x="8256" y="5476"/>
                    <a:pt x="3811" y="15953"/>
                  </a:cubicBezTo>
                  <a:cubicBezTo>
                    <a:pt x="1" y="23256"/>
                    <a:pt x="2858" y="31828"/>
                    <a:pt x="9843" y="35638"/>
                  </a:cubicBezTo>
                  <a:cubicBezTo>
                    <a:pt x="14288" y="38813"/>
                    <a:pt x="19368" y="40083"/>
                    <a:pt x="24766" y="40083"/>
                  </a:cubicBezTo>
                  <a:cubicBezTo>
                    <a:pt x="29211" y="40083"/>
                    <a:pt x="33656" y="39766"/>
                    <a:pt x="38101" y="39766"/>
                  </a:cubicBezTo>
                  <a:cubicBezTo>
                    <a:pt x="38736" y="38496"/>
                    <a:pt x="40323" y="38496"/>
                    <a:pt x="41276" y="38178"/>
                  </a:cubicBezTo>
                  <a:lnTo>
                    <a:pt x="44451" y="36591"/>
                  </a:lnTo>
                  <a:cubicBezTo>
                    <a:pt x="45403" y="35638"/>
                    <a:pt x="46356" y="35003"/>
                    <a:pt x="47626" y="35003"/>
                  </a:cubicBezTo>
                  <a:cubicBezTo>
                    <a:pt x="48896" y="33416"/>
                    <a:pt x="50483" y="31828"/>
                    <a:pt x="52388" y="30876"/>
                  </a:cubicBezTo>
                  <a:cubicBezTo>
                    <a:pt x="52706" y="29606"/>
                    <a:pt x="53341" y="28336"/>
                    <a:pt x="53976" y="27066"/>
                  </a:cubicBezTo>
                  <a:cubicBezTo>
                    <a:pt x="56516" y="16271"/>
                    <a:pt x="53341" y="6428"/>
                    <a:pt x="41911" y="2301"/>
                  </a:cubicBezTo>
                  <a:cubicBezTo>
                    <a:pt x="38187" y="705"/>
                    <a:pt x="34240" y="0"/>
                    <a:pt x="30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2356825" y="3644725"/>
              <a:ext cx="1072175" cy="895525"/>
            </a:xfrm>
            <a:custGeom>
              <a:avLst/>
              <a:gdLst/>
              <a:ahLst/>
              <a:cxnLst/>
              <a:rect l="l" t="t" r="r" b="b"/>
              <a:pathLst>
                <a:path w="42887" h="35821" extrusionOk="0">
                  <a:moveTo>
                    <a:pt x="14722" y="4411"/>
                  </a:moveTo>
                  <a:cubicBezTo>
                    <a:pt x="15414" y="4411"/>
                    <a:pt x="16128" y="4505"/>
                    <a:pt x="16852" y="4706"/>
                  </a:cubicBezTo>
                  <a:cubicBezTo>
                    <a:pt x="27330" y="6929"/>
                    <a:pt x="35267" y="15501"/>
                    <a:pt x="36537" y="26296"/>
                  </a:cubicBezTo>
                  <a:cubicBezTo>
                    <a:pt x="36855" y="28201"/>
                    <a:pt x="35585" y="30106"/>
                    <a:pt x="33680" y="30424"/>
                  </a:cubicBezTo>
                  <a:cubicBezTo>
                    <a:pt x="32410" y="31059"/>
                    <a:pt x="30822" y="31059"/>
                    <a:pt x="29870" y="31059"/>
                  </a:cubicBezTo>
                  <a:cubicBezTo>
                    <a:pt x="25742" y="30424"/>
                    <a:pt x="21932" y="28836"/>
                    <a:pt x="18122" y="26614"/>
                  </a:cubicBezTo>
                  <a:cubicBezTo>
                    <a:pt x="17487" y="26296"/>
                    <a:pt x="17170" y="25026"/>
                    <a:pt x="16535" y="24074"/>
                  </a:cubicBezTo>
                  <a:cubicBezTo>
                    <a:pt x="16217" y="22486"/>
                    <a:pt x="14630" y="21216"/>
                    <a:pt x="13042" y="20899"/>
                  </a:cubicBezTo>
                  <a:cubicBezTo>
                    <a:pt x="9232" y="20264"/>
                    <a:pt x="7962" y="17089"/>
                    <a:pt x="7327" y="13596"/>
                  </a:cubicBezTo>
                  <a:cubicBezTo>
                    <a:pt x="6218" y="8882"/>
                    <a:pt x="9952" y="4411"/>
                    <a:pt x="14722" y="4411"/>
                  </a:cubicBezTo>
                  <a:close/>
                  <a:moveTo>
                    <a:pt x="14027" y="1"/>
                  </a:moveTo>
                  <a:cubicBezTo>
                    <a:pt x="6009" y="1"/>
                    <a:pt x="1" y="8068"/>
                    <a:pt x="2882" y="16136"/>
                  </a:cubicBezTo>
                  <a:cubicBezTo>
                    <a:pt x="3517" y="18359"/>
                    <a:pt x="4470" y="20581"/>
                    <a:pt x="6375" y="22486"/>
                  </a:cubicBezTo>
                  <a:cubicBezTo>
                    <a:pt x="8280" y="25026"/>
                    <a:pt x="10502" y="27249"/>
                    <a:pt x="13360" y="29471"/>
                  </a:cubicBezTo>
                  <a:cubicBezTo>
                    <a:pt x="18122" y="32964"/>
                    <a:pt x="23837" y="35186"/>
                    <a:pt x="29552" y="35821"/>
                  </a:cubicBezTo>
                  <a:cubicBezTo>
                    <a:pt x="31457" y="35821"/>
                    <a:pt x="33045" y="35504"/>
                    <a:pt x="34632" y="35186"/>
                  </a:cubicBezTo>
                  <a:cubicBezTo>
                    <a:pt x="39712" y="34551"/>
                    <a:pt x="42887" y="29154"/>
                    <a:pt x="40982" y="24709"/>
                  </a:cubicBezTo>
                  <a:cubicBezTo>
                    <a:pt x="40665" y="22169"/>
                    <a:pt x="39712" y="19946"/>
                    <a:pt x="38760" y="17724"/>
                  </a:cubicBezTo>
                  <a:cubicBezTo>
                    <a:pt x="34950" y="8199"/>
                    <a:pt x="26695" y="1531"/>
                    <a:pt x="16535" y="261"/>
                  </a:cubicBezTo>
                  <a:cubicBezTo>
                    <a:pt x="15683" y="85"/>
                    <a:pt x="14844" y="1"/>
                    <a:pt x="14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3182925" y="3039650"/>
              <a:ext cx="730275" cy="793825"/>
            </a:xfrm>
            <a:custGeom>
              <a:avLst/>
              <a:gdLst/>
              <a:ahLst/>
              <a:cxnLst/>
              <a:rect l="l" t="t" r="r" b="b"/>
              <a:pathLst>
                <a:path w="29211" h="31753" extrusionOk="0">
                  <a:moveTo>
                    <a:pt x="15627" y="4775"/>
                  </a:moveTo>
                  <a:cubicBezTo>
                    <a:pt x="20042" y="4775"/>
                    <a:pt x="24131" y="8118"/>
                    <a:pt x="24131" y="13034"/>
                  </a:cubicBezTo>
                  <a:cubicBezTo>
                    <a:pt x="24448" y="13987"/>
                    <a:pt x="24448" y="14622"/>
                    <a:pt x="24448" y="15574"/>
                  </a:cubicBezTo>
                  <a:cubicBezTo>
                    <a:pt x="24766" y="19702"/>
                    <a:pt x="22861" y="23829"/>
                    <a:pt x="19051" y="25734"/>
                  </a:cubicBezTo>
                  <a:cubicBezTo>
                    <a:pt x="17799" y="26568"/>
                    <a:pt x="16411" y="26957"/>
                    <a:pt x="15054" y="26957"/>
                  </a:cubicBezTo>
                  <a:cubicBezTo>
                    <a:pt x="12280" y="26957"/>
                    <a:pt x="9639" y="25331"/>
                    <a:pt x="8573" y="22559"/>
                  </a:cubicBezTo>
                  <a:cubicBezTo>
                    <a:pt x="7621" y="20337"/>
                    <a:pt x="6668" y="18114"/>
                    <a:pt x="6351" y="15574"/>
                  </a:cubicBezTo>
                  <a:cubicBezTo>
                    <a:pt x="5398" y="12082"/>
                    <a:pt x="6986" y="8589"/>
                    <a:pt x="10161" y="6684"/>
                  </a:cubicBezTo>
                  <a:cubicBezTo>
                    <a:pt x="11853" y="5367"/>
                    <a:pt x="13769" y="4775"/>
                    <a:pt x="15627" y="4775"/>
                  </a:cubicBezTo>
                  <a:close/>
                  <a:moveTo>
                    <a:pt x="15839" y="1"/>
                  </a:moveTo>
                  <a:cubicBezTo>
                    <a:pt x="9421" y="1"/>
                    <a:pt x="3440" y="4368"/>
                    <a:pt x="1906" y="10812"/>
                  </a:cubicBezTo>
                  <a:cubicBezTo>
                    <a:pt x="1" y="17797"/>
                    <a:pt x="3176" y="23512"/>
                    <a:pt x="6668" y="29227"/>
                  </a:cubicBezTo>
                  <a:cubicBezTo>
                    <a:pt x="7938" y="30497"/>
                    <a:pt x="9208" y="31132"/>
                    <a:pt x="11113" y="31449"/>
                  </a:cubicBezTo>
                  <a:cubicBezTo>
                    <a:pt x="12104" y="31654"/>
                    <a:pt x="13092" y="31752"/>
                    <a:pt x="14065" y="31752"/>
                  </a:cubicBezTo>
                  <a:cubicBezTo>
                    <a:pt x="22131" y="31752"/>
                    <a:pt x="29211" y="24992"/>
                    <a:pt x="29211" y="16209"/>
                  </a:cubicBezTo>
                  <a:cubicBezTo>
                    <a:pt x="28893" y="14622"/>
                    <a:pt x="29211" y="13034"/>
                    <a:pt x="28893" y="11447"/>
                  </a:cubicBezTo>
                  <a:cubicBezTo>
                    <a:pt x="27941" y="5097"/>
                    <a:pt x="22861" y="334"/>
                    <a:pt x="16511" y="17"/>
                  </a:cubicBezTo>
                  <a:cubicBezTo>
                    <a:pt x="16286" y="6"/>
                    <a:pt x="16062" y="1"/>
                    <a:pt x="15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2230425" y="1388200"/>
              <a:ext cx="484200" cy="493000"/>
            </a:xfrm>
            <a:custGeom>
              <a:avLst/>
              <a:gdLst/>
              <a:ahLst/>
              <a:cxnLst/>
              <a:rect l="l" t="t" r="r" b="b"/>
              <a:pathLst>
                <a:path w="19368" h="19720" extrusionOk="0">
                  <a:moveTo>
                    <a:pt x="8256" y="4797"/>
                  </a:moveTo>
                  <a:cubicBezTo>
                    <a:pt x="11113" y="4797"/>
                    <a:pt x="13653" y="7020"/>
                    <a:pt x="13971" y="9877"/>
                  </a:cubicBezTo>
                  <a:cubicBezTo>
                    <a:pt x="13971" y="11782"/>
                    <a:pt x="10796" y="14005"/>
                    <a:pt x="7303" y="14005"/>
                  </a:cubicBezTo>
                  <a:cubicBezTo>
                    <a:pt x="6033" y="14005"/>
                    <a:pt x="4446" y="12100"/>
                    <a:pt x="4763" y="9560"/>
                  </a:cubicBezTo>
                  <a:cubicBezTo>
                    <a:pt x="4763" y="7020"/>
                    <a:pt x="6668" y="4797"/>
                    <a:pt x="8256" y="4797"/>
                  </a:cubicBezTo>
                  <a:close/>
                  <a:moveTo>
                    <a:pt x="8136" y="0"/>
                  </a:moveTo>
                  <a:cubicBezTo>
                    <a:pt x="4947" y="0"/>
                    <a:pt x="2131" y="1852"/>
                    <a:pt x="953" y="4797"/>
                  </a:cubicBezTo>
                  <a:cubicBezTo>
                    <a:pt x="636" y="6067"/>
                    <a:pt x="318" y="7337"/>
                    <a:pt x="318" y="8925"/>
                  </a:cubicBezTo>
                  <a:cubicBezTo>
                    <a:pt x="1" y="12100"/>
                    <a:pt x="1271" y="15592"/>
                    <a:pt x="3493" y="17815"/>
                  </a:cubicBezTo>
                  <a:cubicBezTo>
                    <a:pt x="4446" y="19085"/>
                    <a:pt x="5716" y="19720"/>
                    <a:pt x="7303" y="19720"/>
                  </a:cubicBezTo>
                  <a:cubicBezTo>
                    <a:pt x="11748" y="19085"/>
                    <a:pt x="15876" y="16862"/>
                    <a:pt x="18416" y="13370"/>
                  </a:cubicBezTo>
                  <a:cubicBezTo>
                    <a:pt x="19051" y="12100"/>
                    <a:pt x="19368" y="10830"/>
                    <a:pt x="19051" y="9560"/>
                  </a:cubicBezTo>
                  <a:cubicBezTo>
                    <a:pt x="18098" y="4480"/>
                    <a:pt x="13971" y="670"/>
                    <a:pt x="8891" y="35"/>
                  </a:cubicBezTo>
                  <a:cubicBezTo>
                    <a:pt x="8637" y="11"/>
                    <a:pt x="8385" y="0"/>
                    <a:pt x="8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3190875" y="1381125"/>
              <a:ext cx="1024075" cy="1006450"/>
            </a:xfrm>
            <a:custGeom>
              <a:avLst/>
              <a:gdLst/>
              <a:ahLst/>
              <a:cxnLst/>
              <a:rect l="l" t="t" r="r" b="b"/>
              <a:pathLst>
                <a:path w="40963" h="40258" extrusionOk="0">
                  <a:moveTo>
                    <a:pt x="13653" y="4763"/>
                  </a:moveTo>
                  <a:cubicBezTo>
                    <a:pt x="15875" y="4763"/>
                    <a:pt x="18098" y="5398"/>
                    <a:pt x="20003" y="6668"/>
                  </a:cubicBezTo>
                  <a:cubicBezTo>
                    <a:pt x="26035" y="10160"/>
                    <a:pt x="30480" y="15558"/>
                    <a:pt x="33020" y="21908"/>
                  </a:cubicBezTo>
                  <a:cubicBezTo>
                    <a:pt x="33338" y="23178"/>
                    <a:pt x="33338" y="24130"/>
                    <a:pt x="33655" y="25400"/>
                  </a:cubicBezTo>
                  <a:cubicBezTo>
                    <a:pt x="35340" y="30456"/>
                    <a:pt x="31311" y="35512"/>
                    <a:pt x="26182" y="35512"/>
                  </a:cubicBezTo>
                  <a:cubicBezTo>
                    <a:pt x="25513" y="35512"/>
                    <a:pt x="24826" y="35426"/>
                    <a:pt x="24130" y="35243"/>
                  </a:cubicBezTo>
                  <a:cubicBezTo>
                    <a:pt x="19050" y="34925"/>
                    <a:pt x="14605" y="32385"/>
                    <a:pt x="11748" y="28575"/>
                  </a:cubicBezTo>
                  <a:cubicBezTo>
                    <a:pt x="8573" y="24448"/>
                    <a:pt x="6350" y="20003"/>
                    <a:pt x="5715" y="14923"/>
                  </a:cubicBezTo>
                  <a:cubicBezTo>
                    <a:pt x="4445" y="9843"/>
                    <a:pt x="8255" y="4763"/>
                    <a:pt x="13653" y="4763"/>
                  </a:cubicBezTo>
                  <a:close/>
                  <a:moveTo>
                    <a:pt x="13970" y="0"/>
                  </a:moveTo>
                  <a:cubicBezTo>
                    <a:pt x="6033" y="0"/>
                    <a:pt x="0" y="6985"/>
                    <a:pt x="953" y="14923"/>
                  </a:cubicBezTo>
                  <a:cubicBezTo>
                    <a:pt x="1588" y="19685"/>
                    <a:pt x="3175" y="24448"/>
                    <a:pt x="5715" y="28893"/>
                  </a:cubicBezTo>
                  <a:cubicBezTo>
                    <a:pt x="9525" y="34925"/>
                    <a:pt x="15875" y="39370"/>
                    <a:pt x="23178" y="40005"/>
                  </a:cubicBezTo>
                  <a:cubicBezTo>
                    <a:pt x="24060" y="40176"/>
                    <a:pt x="24929" y="40257"/>
                    <a:pt x="25778" y="40257"/>
                  </a:cubicBezTo>
                  <a:cubicBezTo>
                    <a:pt x="34405" y="40257"/>
                    <a:pt x="40962" y="31849"/>
                    <a:pt x="37783" y="23178"/>
                  </a:cubicBezTo>
                  <a:cubicBezTo>
                    <a:pt x="35243" y="13653"/>
                    <a:pt x="28893" y="5715"/>
                    <a:pt x="20003" y="1588"/>
                  </a:cubicBezTo>
                  <a:cubicBezTo>
                    <a:pt x="18098" y="318"/>
                    <a:pt x="16193" y="0"/>
                    <a:pt x="13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4532300" y="2618225"/>
              <a:ext cx="1031900" cy="842525"/>
            </a:xfrm>
            <a:custGeom>
              <a:avLst/>
              <a:gdLst/>
              <a:ahLst/>
              <a:cxnLst/>
              <a:rect l="l" t="t" r="r" b="b"/>
              <a:pathLst>
                <a:path w="41276" h="33701" extrusionOk="0">
                  <a:moveTo>
                    <a:pt x="20862" y="4721"/>
                  </a:moveTo>
                  <a:cubicBezTo>
                    <a:pt x="25734" y="4721"/>
                    <a:pt x="30339" y="7501"/>
                    <a:pt x="32068" y="12111"/>
                  </a:cubicBezTo>
                  <a:cubicBezTo>
                    <a:pt x="37783" y="22906"/>
                    <a:pt x="31433" y="27669"/>
                    <a:pt x="22861" y="28621"/>
                  </a:cubicBezTo>
                  <a:cubicBezTo>
                    <a:pt x="22571" y="28632"/>
                    <a:pt x="22286" y="28637"/>
                    <a:pt x="22006" y="28637"/>
                  </a:cubicBezTo>
                  <a:cubicBezTo>
                    <a:pt x="14009" y="28637"/>
                    <a:pt x="10032" y="24322"/>
                    <a:pt x="6351" y="19414"/>
                  </a:cubicBezTo>
                  <a:cubicBezTo>
                    <a:pt x="5398" y="17826"/>
                    <a:pt x="5398" y="16239"/>
                    <a:pt x="6351" y="14651"/>
                  </a:cubicBezTo>
                  <a:cubicBezTo>
                    <a:pt x="8256" y="8936"/>
                    <a:pt x="13336" y="5126"/>
                    <a:pt x="19368" y="4809"/>
                  </a:cubicBezTo>
                  <a:cubicBezTo>
                    <a:pt x="19867" y="4750"/>
                    <a:pt x="20366" y="4721"/>
                    <a:pt x="20862" y="4721"/>
                  </a:cubicBezTo>
                  <a:close/>
                  <a:moveTo>
                    <a:pt x="20867" y="1"/>
                  </a:moveTo>
                  <a:cubicBezTo>
                    <a:pt x="13134" y="1"/>
                    <a:pt x="5921" y="4513"/>
                    <a:pt x="2541" y="11794"/>
                  </a:cubicBezTo>
                  <a:cubicBezTo>
                    <a:pt x="1" y="16239"/>
                    <a:pt x="1271" y="21954"/>
                    <a:pt x="5081" y="25129"/>
                  </a:cubicBezTo>
                  <a:cubicBezTo>
                    <a:pt x="6351" y="26399"/>
                    <a:pt x="7621" y="27669"/>
                    <a:pt x="9208" y="28939"/>
                  </a:cubicBezTo>
                  <a:cubicBezTo>
                    <a:pt x="12383" y="32114"/>
                    <a:pt x="16511" y="33701"/>
                    <a:pt x="20956" y="33701"/>
                  </a:cubicBezTo>
                  <a:cubicBezTo>
                    <a:pt x="27941" y="33384"/>
                    <a:pt x="34291" y="31161"/>
                    <a:pt x="37783" y="25129"/>
                  </a:cubicBezTo>
                  <a:cubicBezTo>
                    <a:pt x="41276" y="19096"/>
                    <a:pt x="38101" y="13381"/>
                    <a:pt x="35243" y="7984"/>
                  </a:cubicBezTo>
                  <a:cubicBezTo>
                    <a:pt x="34926" y="7031"/>
                    <a:pt x="33973" y="6079"/>
                    <a:pt x="33338" y="5444"/>
                  </a:cubicBezTo>
                  <a:cubicBezTo>
                    <a:pt x="31433" y="3221"/>
                    <a:pt x="28893" y="1634"/>
                    <a:pt x="26036" y="681"/>
                  </a:cubicBezTo>
                  <a:cubicBezTo>
                    <a:pt x="24311" y="221"/>
                    <a:pt x="22576" y="1"/>
                    <a:pt x="20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2032000" y="2380225"/>
              <a:ext cx="690575" cy="757925"/>
            </a:xfrm>
            <a:custGeom>
              <a:avLst/>
              <a:gdLst/>
              <a:ahLst/>
              <a:cxnLst/>
              <a:rect l="l" t="t" r="r" b="b"/>
              <a:pathLst>
                <a:path w="27623" h="30317" extrusionOk="0">
                  <a:moveTo>
                    <a:pt x="12214" y="4550"/>
                  </a:moveTo>
                  <a:cubicBezTo>
                    <a:pt x="13675" y="4550"/>
                    <a:pt x="15178" y="5027"/>
                    <a:pt x="16510" y="6074"/>
                  </a:cubicBezTo>
                  <a:cubicBezTo>
                    <a:pt x="20320" y="8296"/>
                    <a:pt x="22543" y="12741"/>
                    <a:pt x="22225" y="17186"/>
                  </a:cubicBezTo>
                  <a:cubicBezTo>
                    <a:pt x="22225" y="19726"/>
                    <a:pt x="20955" y="21949"/>
                    <a:pt x="18415" y="22901"/>
                  </a:cubicBezTo>
                  <a:cubicBezTo>
                    <a:pt x="15296" y="24299"/>
                    <a:pt x="12905" y="25042"/>
                    <a:pt x="11070" y="25042"/>
                  </a:cubicBezTo>
                  <a:cubicBezTo>
                    <a:pt x="7490" y="25042"/>
                    <a:pt x="6027" y="22214"/>
                    <a:pt x="5398" y="15916"/>
                  </a:cubicBezTo>
                  <a:cubicBezTo>
                    <a:pt x="5080" y="14329"/>
                    <a:pt x="5080" y="12741"/>
                    <a:pt x="5398" y="11154"/>
                  </a:cubicBezTo>
                  <a:cubicBezTo>
                    <a:pt x="5620" y="7151"/>
                    <a:pt x="8801" y="4550"/>
                    <a:pt x="12214" y="4550"/>
                  </a:cubicBezTo>
                  <a:close/>
                  <a:moveTo>
                    <a:pt x="12185" y="0"/>
                  </a:moveTo>
                  <a:cubicBezTo>
                    <a:pt x="10858" y="0"/>
                    <a:pt x="9530" y="221"/>
                    <a:pt x="8255" y="676"/>
                  </a:cubicBezTo>
                  <a:cubicBezTo>
                    <a:pt x="3810" y="2264"/>
                    <a:pt x="635" y="6709"/>
                    <a:pt x="318" y="11471"/>
                  </a:cubicBezTo>
                  <a:cubicBezTo>
                    <a:pt x="0" y="12741"/>
                    <a:pt x="0" y="14011"/>
                    <a:pt x="318" y="15281"/>
                  </a:cubicBezTo>
                  <a:cubicBezTo>
                    <a:pt x="1766" y="25832"/>
                    <a:pt x="3888" y="30317"/>
                    <a:pt x="9319" y="30317"/>
                  </a:cubicBezTo>
                  <a:cubicBezTo>
                    <a:pt x="12223" y="30317"/>
                    <a:pt x="16073" y="29034"/>
                    <a:pt x="21273" y="26711"/>
                  </a:cubicBezTo>
                  <a:cubicBezTo>
                    <a:pt x="25083" y="25124"/>
                    <a:pt x="27623" y="21314"/>
                    <a:pt x="26988" y="17186"/>
                  </a:cubicBezTo>
                  <a:cubicBezTo>
                    <a:pt x="27305" y="12106"/>
                    <a:pt x="25083" y="7026"/>
                    <a:pt x="21273" y="3851"/>
                  </a:cubicBezTo>
                  <a:cubicBezTo>
                    <a:pt x="18782" y="1361"/>
                    <a:pt x="15484" y="0"/>
                    <a:pt x="12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4675825" y="1411900"/>
              <a:ext cx="695750" cy="517250"/>
            </a:xfrm>
            <a:custGeom>
              <a:avLst/>
              <a:gdLst/>
              <a:ahLst/>
              <a:cxnLst/>
              <a:rect l="l" t="t" r="r" b="b"/>
              <a:pathLst>
                <a:path w="27830" h="20690" extrusionOk="0">
                  <a:moveTo>
                    <a:pt x="7814" y="5084"/>
                  </a:moveTo>
                  <a:cubicBezTo>
                    <a:pt x="7949" y="5084"/>
                    <a:pt x="8087" y="5095"/>
                    <a:pt x="8230" y="5119"/>
                  </a:cubicBezTo>
                  <a:cubicBezTo>
                    <a:pt x="12040" y="5754"/>
                    <a:pt x="15850" y="7977"/>
                    <a:pt x="18707" y="11152"/>
                  </a:cubicBezTo>
                  <a:cubicBezTo>
                    <a:pt x="19660" y="11787"/>
                    <a:pt x="20295" y="13374"/>
                    <a:pt x="20612" y="14644"/>
                  </a:cubicBezTo>
                  <a:cubicBezTo>
                    <a:pt x="20295" y="14962"/>
                    <a:pt x="19660" y="15914"/>
                    <a:pt x="19025" y="15914"/>
                  </a:cubicBezTo>
                  <a:cubicBezTo>
                    <a:pt x="14580" y="15597"/>
                    <a:pt x="10135" y="13692"/>
                    <a:pt x="6642" y="10517"/>
                  </a:cubicBezTo>
                  <a:cubicBezTo>
                    <a:pt x="6325" y="9882"/>
                    <a:pt x="6007" y="8929"/>
                    <a:pt x="5690" y="8294"/>
                  </a:cubicBezTo>
                  <a:cubicBezTo>
                    <a:pt x="5102" y="6825"/>
                    <a:pt x="6146" y="5084"/>
                    <a:pt x="7814" y="5084"/>
                  </a:cubicBezTo>
                  <a:close/>
                  <a:moveTo>
                    <a:pt x="6403" y="0"/>
                  </a:moveTo>
                  <a:cubicBezTo>
                    <a:pt x="1050" y="0"/>
                    <a:pt x="0" y="1719"/>
                    <a:pt x="292" y="6389"/>
                  </a:cubicBezTo>
                  <a:cubicBezTo>
                    <a:pt x="292" y="9247"/>
                    <a:pt x="1245" y="11787"/>
                    <a:pt x="3467" y="13692"/>
                  </a:cubicBezTo>
                  <a:cubicBezTo>
                    <a:pt x="7595" y="18137"/>
                    <a:pt x="13627" y="20677"/>
                    <a:pt x="19660" y="20677"/>
                  </a:cubicBezTo>
                  <a:cubicBezTo>
                    <a:pt x="19795" y="20685"/>
                    <a:pt x="19930" y="20689"/>
                    <a:pt x="20063" y="20689"/>
                  </a:cubicBezTo>
                  <a:cubicBezTo>
                    <a:pt x="24905" y="20689"/>
                    <a:pt x="27830" y="15169"/>
                    <a:pt x="24740" y="11152"/>
                  </a:cubicBezTo>
                  <a:cubicBezTo>
                    <a:pt x="20930" y="5119"/>
                    <a:pt x="14897" y="1309"/>
                    <a:pt x="7912" y="39"/>
                  </a:cubicBezTo>
                  <a:cubicBezTo>
                    <a:pt x="7374" y="13"/>
                    <a:pt x="6872" y="0"/>
                    <a:pt x="6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985100" y="4237100"/>
              <a:ext cx="547225" cy="422225"/>
            </a:xfrm>
            <a:custGeom>
              <a:avLst/>
              <a:gdLst/>
              <a:ahLst/>
              <a:cxnLst/>
              <a:rect l="l" t="t" r="r" b="b"/>
              <a:pathLst>
                <a:path w="21889" h="16889" extrusionOk="0">
                  <a:moveTo>
                    <a:pt x="10740" y="4379"/>
                  </a:moveTo>
                  <a:cubicBezTo>
                    <a:pt x="12325" y="4379"/>
                    <a:pt x="13888" y="4951"/>
                    <a:pt x="15221" y="6094"/>
                  </a:cubicBezTo>
                  <a:cubicBezTo>
                    <a:pt x="15539" y="6094"/>
                    <a:pt x="15539" y="6411"/>
                    <a:pt x="15539" y="6729"/>
                  </a:cubicBezTo>
                  <a:cubicBezTo>
                    <a:pt x="15539" y="7046"/>
                    <a:pt x="15539" y="7999"/>
                    <a:pt x="15221" y="7999"/>
                  </a:cubicBezTo>
                  <a:cubicBezTo>
                    <a:pt x="12681" y="9586"/>
                    <a:pt x="10141" y="11174"/>
                    <a:pt x="7284" y="12444"/>
                  </a:cubicBezTo>
                  <a:cubicBezTo>
                    <a:pt x="7075" y="12583"/>
                    <a:pt x="6866" y="12646"/>
                    <a:pt x="6667" y="12646"/>
                  </a:cubicBezTo>
                  <a:cubicBezTo>
                    <a:pt x="5959" y="12646"/>
                    <a:pt x="5379" y="11848"/>
                    <a:pt x="5379" y="10856"/>
                  </a:cubicBezTo>
                  <a:cubicBezTo>
                    <a:pt x="4744" y="8634"/>
                    <a:pt x="5696" y="6411"/>
                    <a:pt x="7601" y="5141"/>
                  </a:cubicBezTo>
                  <a:cubicBezTo>
                    <a:pt x="8617" y="4633"/>
                    <a:pt x="9684" y="4379"/>
                    <a:pt x="10740" y="4379"/>
                  </a:cubicBezTo>
                  <a:close/>
                  <a:moveTo>
                    <a:pt x="11882" y="0"/>
                  </a:moveTo>
                  <a:cubicBezTo>
                    <a:pt x="11514" y="0"/>
                    <a:pt x="11145" y="20"/>
                    <a:pt x="10776" y="61"/>
                  </a:cubicBezTo>
                  <a:cubicBezTo>
                    <a:pt x="10431" y="23"/>
                    <a:pt x="10089" y="4"/>
                    <a:pt x="9750" y="4"/>
                  </a:cubicBezTo>
                  <a:cubicBezTo>
                    <a:pt x="4468" y="4"/>
                    <a:pt x="0" y="4533"/>
                    <a:pt x="299" y="9904"/>
                  </a:cubicBezTo>
                  <a:cubicBezTo>
                    <a:pt x="299" y="11809"/>
                    <a:pt x="934" y="13714"/>
                    <a:pt x="2204" y="15301"/>
                  </a:cubicBezTo>
                  <a:cubicBezTo>
                    <a:pt x="2839" y="16254"/>
                    <a:pt x="3791" y="16571"/>
                    <a:pt x="5061" y="16889"/>
                  </a:cubicBezTo>
                  <a:cubicBezTo>
                    <a:pt x="10459" y="16571"/>
                    <a:pt x="15856" y="14349"/>
                    <a:pt x="19666" y="10221"/>
                  </a:cubicBezTo>
                  <a:cubicBezTo>
                    <a:pt x="21889" y="7999"/>
                    <a:pt x="21254" y="4189"/>
                    <a:pt x="18714" y="2284"/>
                  </a:cubicBezTo>
                  <a:cubicBezTo>
                    <a:pt x="16778" y="901"/>
                    <a:pt x="14361" y="0"/>
                    <a:pt x="11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516750" y="1793100"/>
              <a:ext cx="317075" cy="345225"/>
            </a:xfrm>
            <a:custGeom>
              <a:avLst/>
              <a:gdLst/>
              <a:ahLst/>
              <a:cxnLst/>
              <a:rect l="l" t="t" r="r" b="b"/>
              <a:pathLst>
                <a:path w="12683" h="13809" extrusionOk="0">
                  <a:moveTo>
                    <a:pt x="6015" y="4794"/>
                  </a:moveTo>
                  <a:cubicBezTo>
                    <a:pt x="6650" y="5111"/>
                    <a:pt x="7285" y="6064"/>
                    <a:pt x="6968" y="6699"/>
                  </a:cubicBezTo>
                  <a:cubicBezTo>
                    <a:pt x="6771" y="7091"/>
                    <a:pt x="6575" y="7362"/>
                    <a:pt x="6379" y="7362"/>
                  </a:cubicBezTo>
                  <a:cubicBezTo>
                    <a:pt x="6258" y="7362"/>
                    <a:pt x="6136" y="7259"/>
                    <a:pt x="6015" y="7016"/>
                  </a:cubicBezTo>
                  <a:cubicBezTo>
                    <a:pt x="5380" y="6699"/>
                    <a:pt x="5380" y="6381"/>
                    <a:pt x="5063" y="5746"/>
                  </a:cubicBezTo>
                  <a:cubicBezTo>
                    <a:pt x="5063" y="5429"/>
                    <a:pt x="5698" y="5111"/>
                    <a:pt x="6015" y="4794"/>
                  </a:cubicBezTo>
                  <a:close/>
                  <a:moveTo>
                    <a:pt x="5668" y="1"/>
                  </a:moveTo>
                  <a:cubicBezTo>
                    <a:pt x="5468" y="1"/>
                    <a:pt x="5266" y="11"/>
                    <a:pt x="5063" y="31"/>
                  </a:cubicBezTo>
                  <a:cubicBezTo>
                    <a:pt x="4900" y="13"/>
                    <a:pt x="4740" y="4"/>
                    <a:pt x="4582" y="4"/>
                  </a:cubicBezTo>
                  <a:cubicBezTo>
                    <a:pt x="1961" y="4"/>
                    <a:pt x="1" y="2434"/>
                    <a:pt x="300" y="5429"/>
                  </a:cubicBezTo>
                  <a:cubicBezTo>
                    <a:pt x="618" y="8286"/>
                    <a:pt x="2205" y="11144"/>
                    <a:pt x="4428" y="13049"/>
                  </a:cubicBezTo>
                  <a:cubicBezTo>
                    <a:pt x="5125" y="13513"/>
                    <a:pt x="5822" y="13808"/>
                    <a:pt x="6644" y="13808"/>
                  </a:cubicBezTo>
                  <a:cubicBezTo>
                    <a:pt x="6945" y="13808"/>
                    <a:pt x="7262" y="13769"/>
                    <a:pt x="7603" y="13684"/>
                  </a:cubicBezTo>
                  <a:cubicBezTo>
                    <a:pt x="10778" y="12096"/>
                    <a:pt x="12683" y="8286"/>
                    <a:pt x="12048" y="4794"/>
                  </a:cubicBezTo>
                  <a:cubicBezTo>
                    <a:pt x="11156" y="2119"/>
                    <a:pt x="8596" y="1"/>
                    <a:pt x="5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9" name="Google Shape;269;p13"/>
          <p:cNvGrpSpPr/>
          <p:nvPr/>
        </p:nvGrpSpPr>
        <p:grpSpPr>
          <a:xfrm rot="-1609825">
            <a:off x="242151" y="4427014"/>
            <a:ext cx="561596" cy="572601"/>
            <a:chOff x="1301600" y="238450"/>
            <a:chExt cx="4846600" cy="4941575"/>
          </a:xfrm>
        </p:grpSpPr>
        <p:sp>
          <p:nvSpPr>
            <p:cNvPr id="270" name="Google Shape;270;p13"/>
            <p:cNvSpPr/>
            <p:nvPr/>
          </p:nvSpPr>
          <p:spPr>
            <a:xfrm>
              <a:off x="2951650" y="238450"/>
              <a:ext cx="1524300" cy="4941575"/>
            </a:xfrm>
            <a:custGeom>
              <a:avLst/>
              <a:gdLst/>
              <a:ahLst/>
              <a:cxnLst/>
              <a:rect l="l" t="t" r="r" b="b"/>
              <a:pathLst>
                <a:path w="60972" h="197663" extrusionOk="0">
                  <a:moveTo>
                    <a:pt x="30865" y="4562"/>
                  </a:moveTo>
                  <a:cubicBezTo>
                    <a:pt x="33587" y="4562"/>
                    <a:pt x="36114" y="6041"/>
                    <a:pt x="37589" y="8570"/>
                  </a:cubicBezTo>
                  <a:cubicBezTo>
                    <a:pt x="39661" y="11530"/>
                    <a:pt x="41437" y="14490"/>
                    <a:pt x="42621" y="18041"/>
                  </a:cubicBezTo>
                  <a:cubicBezTo>
                    <a:pt x="45877" y="26921"/>
                    <a:pt x="48244" y="36096"/>
                    <a:pt x="49724" y="45567"/>
                  </a:cubicBezTo>
                  <a:cubicBezTo>
                    <a:pt x="52092" y="63326"/>
                    <a:pt x="54460" y="81380"/>
                    <a:pt x="55348" y="99434"/>
                  </a:cubicBezTo>
                  <a:cubicBezTo>
                    <a:pt x="55940" y="116305"/>
                    <a:pt x="55348" y="133176"/>
                    <a:pt x="52980" y="150046"/>
                  </a:cubicBezTo>
                  <a:cubicBezTo>
                    <a:pt x="51500" y="161293"/>
                    <a:pt x="48244" y="171948"/>
                    <a:pt x="43213" y="181715"/>
                  </a:cubicBezTo>
                  <a:cubicBezTo>
                    <a:pt x="42029" y="184675"/>
                    <a:pt x="39957" y="187339"/>
                    <a:pt x="37885" y="189707"/>
                  </a:cubicBezTo>
                  <a:cubicBezTo>
                    <a:pt x="35414" y="191918"/>
                    <a:pt x="32999" y="192986"/>
                    <a:pt x="30768" y="192986"/>
                  </a:cubicBezTo>
                  <a:cubicBezTo>
                    <a:pt x="27922" y="192986"/>
                    <a:pt x="25373" y="191249"/>
                    <a:pt x="23382" y="187931"/>
                  </a:cubicBezTo>
                  <a:cubicBezTo>
                    <a:pt x="21015" y="184083"/>
                    <a:pt x="19239" y="179644"/>
                    <a:pt x="18055" y="175204"/>
                  </a:cubicBezTo>
                  <a:cubicBezTo>
                    <a:pt x="17463" y="173724"/>
                    <a:pt x="18055" y="171948"/>
                    <a:pt x="19239" y="170764"/>
                  </a:cubicBezTo>
                  <a:cubicBezTo>
                    <a:pt x="21311" y="167805"/>
                    <a:pt x="22199" y="164253"/>
                    <a:pt x="21903" y="160701"/>
                  </a:cubicBezTo>
                  <a:cubicBezTo>
                    <a:pt x="22199" y="157741"/>
                    <a:pt x="20127" y="154782"/>
                    <a:pt x="17463" y="154190"/>
                  </a:cubicBezTo>
                  <a:cubicBezTo>
                    <a:pt x="14207" y="153598"/>
                    <a:pt x="13319" y="151526"/>
                    <a:pt x="13023" y="148862"/>
                  </a:cubicBezTo>
                  <a:cubicBezTo>
                    <a:pt x="10064" y="132584"/>
                    <a:pt x="8880" y="116009"/>
                    <a:pt x="8880" y="99730"/>
                  </a:cubicBezTo>
                  <a:cubicBezTo>
                    <a:pt x="9176" y="89371"/>
                    <a:pt x="9176" y="79012"/>
                    <a:pt x="8880" y="68653"/>
                  </a:cubicBezTo>
                  <a:cubicBezTo>
                    <a:pt x="8288" y="51783"/>
                    <a:pt x="11248" y="34616"/>
                    <a:pt x="17167" y="18929"/>
                  </a:cubicBezTo>
                  <a:cubicBezTo>
                    <a:pt x="18351" y="15674"/>
                    <a:pt x="19831" y="12714"/>
                    <a:pt x="21903" y="9754"/>
                  </a:cubicBezTo>
                  <a:cubicBezTo>
                    <a:pt x="23086" y="7682"/>
                    <a:pt x="25158" y="5906"/>
                    <a:pt x="27526" y="5315"/>
                  </a:cubicBezTo>
                  <a:cubicBezTo>
                    <a:pt x="28633" y="4803"/>
                    <a:pt x="29765" y="4562"/>
                    <a:pt x="30865" y="4562"/>
                  </a:cubicBezTo>
                  <a:close/>
                  <a:moveTo>
                    <a:pt x="30246" y="0"/>
                  </a:moveTo>
                  <a:cubicBezTo>
                    <a:pt x="25998" y="0"/>
                    <a:pt x="21721" y="1860"/>
                    <a:pt x="18943" y="5611"/>
                  </a:cubicBezTo>
                  <a:cubicBezTo>
                    <a:pt x="17167" y="7978"/>
                    <a:pt x="15391" y="10642"/>
                    <a:pt x="14503" y="13602"/>
                  </a:cubicBezTo>
                  <a:cubicBezTo>
                    <a:pt x="7696" y="29288"/>
                    <a:pt x="4144" y="46159"/>
                    <a:pt x="3848" y="63326"/>
                  </a:cubicBezTo>
                  <a:cubicBezTo>
                    <a:pt x="4144" y="75165"/>
                    <a:pt x="4144" y="87004"/>
                    <a:pt x="4144" y="98843"/>
                  </a:cubicBezTo>
                  <a:cubicBezTo>
                    <a:pt x="4440" y="104762"/>
                    <a:pt x="4144" y="110681"/>
                    <a:pt x="4440" y="116601"/>
                  </a:cubicBezTo>
                  <a:cubicBezTo>
                    <a:pt x="5032" y="127552"/>
                    <a:pt x="6216" y="138503"/>
                    <a:pt x="7992" y="149454"/>
                  </a:cubicBezTo>
                  <a:cubicBezTo>
                    <a:pt x="8880" y="151822"/>
                    <a:pt x="7992" y="154486"/>
                    <a:pt x="5920" y="156262"/>
                  </a:cubicBezTo>
                  <a:cubicBezTo>
                    <a:pt x="0" y="160701"/>
                    <a:pt x="1776" y="170172"/>
                    <a:pt x="8880" y="172244"/>
                  </a:cubicBezTo>
                  <a:cubicBezTo>
                    <a:pt x="11839" y="173428"/>
                    <a:pt x="13911" y="175796"/>
                    <a:pt x="14503" y="179052"/>
                  </a:cubicBezTo>
                  <a:cubicBezTo>
                    <a:pt x="15391" y="183195"/>
                    <a:pt x="17167" y="187339"/>
                    <a:pt x="19831" y="190891"/>
                  </a:cubicBezTo>
                  <a:cubicBezTo>
                    <a:pt x="22202" y="195294"/>
                    <a:pt x="26609" y="197663"/>
                    <a:pt x="31054" y="197663"/>
                  </a:cubicBezTo>
                  <a:cubicBezTo>
                    <a:pt x="34377" y="197663"/>
                    <a:pt x="37721" y="196340"/>
                    <a:pt x="40253" y="193554"/>
                  </a:cubicBezTo>
                  <a:cubicBezTo>
                    <a:pt x="43213" y="190891"/>
                    <a:pt x="45581" y="187339"/>
                    <a:pt x="47356" y="183491"/>
                  </a:cubicBezTo>
                  <a:cubicBezTo>
                    <a:pt x="52092" y="174316"/>
                    <a:pt x="55348" y="163957"/>
                    <a:pt x="56828" y="153598"/>
                  </a:cubicBezTo>
                  <a:cubicBezTo>
                    <a:pt x="60379" y="132584"/>
                    <a:pt x="60971" y="110977"/>
                    <a:pt x="59195" y="89667"/>
                  </a:cubicBezTo>
                  <a:cubicBezTo>
                    <a:pt x="58603" y="81380"/>
                    <a:pt x="57715" y="73389"/>
                    <a:pt x="56828" y="65101"/>
                  </a:cubicBezTo>
                  <a:cubicBezTo>
                    <a:pt x="55644" y="51783"/>
                    <a:pt x="53276" y="38760"/>
                    <a:pt x="50020" y="25737"/>
                  </a:cubicBezTo>
                  <a:cubicBezTo>
                    <a:pt x="48540" y="19225"/>
                    <a:pt x="45877" y="13010"/>
                    <a:pt x="42325" y="7090"/>
                  </a:cubicBezTo>
                  <a:cubicBezTo>
                    <a:pt x="39812" y="2378"/>
                    <a:pt x="35048" y="0"/>
                    <a:pt x="30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1301600" y="1480925"/>
              <a:ext cx="4846600" cy="2294100"/>
            </a:xfrm>
            <a:custGeom>
              <a:avLst/>
              <a:gdLst/>
              <a:ahLst/>
              <a:cxnLst/>
              <a:rect l="l" t="t" r="r" b="b"/>
              <a:pathLst>
                <a:path w="193864" h="91764" extrusionOk="0">
                  <a:moveTo>
                    <a:pt x="24347" y="11094"/>
                  </a:moveTo>
                  <a:cubicBezTo>
                    <a:pt x="25882" y="11094"/>
                    <a:pt x="27427" y="11160"/>
                    <a:pt x="29006" y="11259"/>
                  </a:cubicBezTo>
                  <a:cubicBezTo>
                    <a:pt x="30486" y="11259"/>
                    <a:pt x="31965" y="12147"/>
                    <a:pt x="32557" y="13627"/>
                  </a:cubicBezTo>
                  <a:cubicBezTo>
                    <a:pt x="34629" y="16586"/>
                    <a:pt x="37885" y="18658"/>
                    <a:pt x="41437" y="19546"/>
                  </a:cubicBezTo>
                  <a:cubicBezTo>
                    <a:pt x="42301" y="19930"/>
                    <a:pt x="43228" y="20127"/>
                    <a:pt x="44136" y="20127"/>
                  </a:cubicBezTo>
                  <a:cubicBezTo>
                    <a:pt x="46027" y="20127"/>
                    <a:pt x="47836" y="19273"/>
                    <a:pt x="48836" y="17474"/>
                  </a:cubicBezTo>
                  <a:cubicBezTo>
                    <a:pt x="49748" y="15877"/>
                    <a:pt x="51716" y="14808"/>
                    <a:pt x="53654" y="14808"/>
                  </a:cubicBezTo>
                  <a:cubicBezTo>
                    <a:pt x="54230" y="14808"/>
                    <a:pt x="54804" y="14903"/>
                    <a:pt x="55347" y="15106"/>
                  </a:cubicBezTo>
                  <a:cubicBezTo>
                    <a:pt x="71626" y="18066"/>
                    <a:pt x="87609" y="22210"/>
                    <a:pt x="102999" y="28129"/>
                  </a:cubicBezTo>
                  <a:cubicBezTo>
                    <a:pt x="112766" y="31681"/>
                    <a:pt x="122534" y="34937"/>
                    <a:pt x="132301" y="38192"/>
                  </a:cubicBezTo>
                  <a:cubicBezTo>
                    <a:pt x="148283" y="43224"/>
                    <a:pt x="163378" y="51807"/>
                    <a:pt x="176697" y="62758"/>
                  </a:cubicBezTo>
                  <a:cubicBezTo>
                    <a:pt x="179065" y="64830"/>
                    <a:pt x="181432" y="67198"/>
                    <a:pt x="183504" y="69862"/>
                  </a:cubicBezTo>
                  <a:cubicBezTo>
                    <a:pt x="184984" y="71934"/>
                    <a:pt x="185872" y="74597"/>
                    <a:pt x="185576" y="77261"/>
                  </a:cubicBezTo>
                  <a:cubicBezTo>
                    <a:pt x="186168" y="81405"/>
                    <a:pt x="183208" y="84956"/>
                    <a:pt x="179361" y="85844"/>
                  </a:cubicBezTo>
                  <a:cubicBezTo>
                    <a:pt x="175809" y="86732"/>
                    <a:pt x="172257" y="87028"/>
                    <a:pt x="168706" y="87324"/>
                  </a:cubicBezTo>
                  <a:cubicBezTo>
                    <a:pt x="159234" y="87324"/>
                    <a:pt x="149467" y="86436"/>
                    <a:pt x="140292" y="84660"/>
                  </a:cubicBezTo>
                  <a:cubicBezTo>
                    <a:pt x="122534" y="80813"/>
                    <a:pt x="105071" y="76965"/>
                    <a:pt x="87905" y="71934"/>
                  </a:cubicBezTo>
                  <a:cubicBezTo>
                    <a:pt x="71626" y="66902"/>
                    <a:pt x="55643" y="60391"/>
                    <a:pt x="40549" y="52399"/>
                  </a:cubicBezTo>
                  <a:cubicBezTo>
                    <a:pt x="30782" y="47664"/>
                    <a:pt x="21606" y="40856"/>
                    <a:pt x="14207" y="32865"/>
                  </a:cubicBezTo>
                  <a:cubicBezTo>
                    <a:pt x="11839" y="30497"/>
                    <a:pt x="9767" y="27833"/>
                    <a:pt x="8583" y="25170"/>
                  </a:cubicBezTo>
                  <a:cubicBezTo>
                    <a:pt x="5624" y="18362"/>
                    <a:pt x="7992" y="13331"/>
                    <a:pt x="15095" y="12147"/>
                  </a:cubicBezTo>
                  <a:cubicBezTo>
                    <a:pt x="18252" y="11357"/>
                    <a:pt x="21277" y="11094"/>
                    <a:pt x="24347" y="11094"/>
                  </a:cubicBezTo>
                  <a:close/>
                  <a:moveTo>
                    <a:pt x="41632" y="0"/>
                  </a:moveTo>
                  <a:cubicBezTo>
                    <a:pt x="38970" y="0"/>
                    <a:pt x="36277" y="1133"/>
                    <a:pt x="34333" y="3563"/>
                  </a:cubicBezTo>
                  <a:cubicBezTo>
                    <a:pt x="32862" y="5525"/>
                    <a:pt x="30375" y="6674"/>
                    <a:pt x="27883" y="6674"/>
                  </a:cubicBezTo>
                  <a:cubicBezTo>
                    <a:pt x="27366" y="6674"/>
                    <a:pt x="26850" y="6625"/>
                    <a:pt x="26342" y="6523"/>
                  </a:cubicBezTo>
                  <a:cubicBezTo>
                    <a:pt x="25232" y="6449"/>
                    <a:pt x="24122" y="6412"/>
                    <a:pt x="23017" y="6412"/>
                  </a:cubicBezTo>
                  <a:cubicBezTo>
                    <a:pt x="19701" y="6412"/>
                    <a:pt x="16427" y="6745"/>
                    <a:pt x="13319" y="7411"/>
                  </a:cubicBezTo>
                  <a:cubicBezTo>
                    <a:pt x="4736" y="8891"/>
                    <a:pt x="0" y="18362"/>
                    <a:pt x="3848" y="26057"/>
                  </a:cubicBezTo>
                  <a:cubicBezTo>
                    <a:pt x="5624" y="29905"/>
                    <a:pt x="7992" y="33161"/>
                    <a:pt x="10951" y="36121"/>
                  </a:cubicBezTo>
                  <a:cubicBezTo>
                    <a:pt x="18055" y="43816"/>
                    <a:pt x="26638" y="50031"/>
                    <a:pt x="36109" y="55063"/>
                  </a:cubicBezTo>
                  <a:cubicBezTo>
                    <a:pt x="54755" y="65422"/>
                    <a:pt x="74882" y="73117"/>
                    <a:pt x="95600" y="78741"/>
                  </a:cubicBezTo>
                  <a:cubicBezTo>
                    <a:pt x="103591" y="80813"/>
                    <a:pt x="111583" y="82885"/>
                    <a:pt x="119574" y="84660"/>
                  </a:cubicBezTo>
                  <a:cubicBezTo>
                    <a:pt x="132301" y="87916"/>
                    <a:pt x="145620" y="90284"/>
                    <a:pt x="158938" y="91468"/>
                  </a:cubicBezTo>
                  <a:cubicBezTo>
                    <a:pt x="161208" y="91665"/>
                    <a:pt x="163444" y="91764"/>
                    <a:pt x="165658" y="91764"/>
                  </a:cubicBezTo>
                  <a:cubicBezTo>
                    <a:pt x="170087" y="91764"/>
                    <a:pt x="174428" y="91369"/>
                    <a:pt x="178769" y="90580"/>
                  </a:cubicBezTo>
                  <a:cubicBezTo>
                    <a:pt x="188832" y="88804"/>
                    <a:pt x="193863" y="77261"/>
                    <a:pt x="187944" y="68974"/>
                  </a:cubicBezTo>
                  <a:cubicBezTo>
                    <a:pt x="186464" y="66310"/>
                    <a:pt x="184392" y="63942"/>
                    <a:pt x="182320" y="61870"/>
                  </a:cubicBezTo>
                  <a:cubicBezTo>
                    <a:pt x="169593" y="50327"/>
                    <a:pt x="154795" y="41448"/>
                    <a:pt x="138812" y="35529"/>
                  </a:cubicBezTo>
                  <a:cubicBezTo>
                    <a:pt x="127565" y="31681"/>
                    <a:pt x="116318" y="27537"/>
                    <a:pt x="105367" y="23986"/>
                  </a:cubicBezTo>
                  <a:cubicBezTo>
                    <a:pt x="99744" y="21914"/>
                    <a:pt x="94120" y="20138"/>
                    <a:pt x="88497" y="18066"/>
                  </a:cubicBezTo>
                  <a:cubicBezTo>
                    <a:pt x="77841" y="15106"/>
                    <a:pt x="67186" y="12443"/>
                    <a:pt x="56235" y="10667"/>
                  </a:cubicBezTo>
                  <a:cubicBezTo>
                    <a:pt x="53572" y="10371"/>
                    <a:pt x="51500" y="8891"/>
                    <a:pt x="50612" y="6523"/>
                  </a:cubicBezTo>
                  <a:cubicBezTo>
                    <a:pt x="49216" y="2336"/>
                    <a:pt x="45455" y="0"/>
                    <a:pt x="4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493975" y="1229625"/>
              <a:ext cx="4432250" cy="2957225"/>
            </a:xfrm>
            <a:custGeom>
              <a:avLst/>
              <a:gdLst/>
              <a:ahLst/>
              <a:cxnLst/>
              <a:rect l="l" t="t" r="r" b="b"/>
              <a:pathLst>
                <a:path w="177290" h="118289" extrusionOk="0">
                  <a:moveTo>
                    <a:pt x="156183" y="4428"/>
                  </a:moveTo>
                  <a:cubicBezTo>
                    <a:pt x="158286" y="4428"/>
                    <a:pt x="160388" y="4755"/>
                    <a:pt x="162490" y="5328"/>
                  </a:cubicBezTo>
                  <a:cubicBezTo>
                    <a:pt x="169594" y="7104"/>
                    <a:pt x="171666" y="12136"/>
                    <a:pt x="168706" y="18647"/>
                  </a:cubicBezTo>
                  <a:cubicBezTo>
                    <a:pt x="166338" y="22791"/>
                    <a:pt x="163674" y="26342"/>
                    <a:pt x="160419" y="29894"/>
                  </a:cubicBezTo>
                  <a:cubicBezTo>
                    <a:pt x="159531" y="31078"/>
                    <a:pt x="157755" y="31374"/>
                    <a:pt x="156275" y="31374"/>
                  </a:cubicBezTo>
                  <a:cubicBezTo>
                    <a:pt x="155838" y="31337"/>
                    <a:pt x="155401" y="31319"/>
                    <a:pt x="154964" y="31319"/>
                  </a:cubicBezTo>
                  <a:cubicBezTo>
                    <a:pt x="151858" y="31319"/>
                    <a:pt x="148807" y="32257"/>
                    <a:pt x="146212" y="34334"/>
                  </a:cubicBezTo>
                  <a:cubicBezTo>
                    <a:pt x="143548" y="35518"/>
                    <a:pt x="142068" y="38477"/>
                    <a:pt x="142956" y="41437"/>
                  </a:cubicBezTo>
                  <a:cubicBezTo>
                    <a:pt x="143844" y="43805"/>
                    <a:pt x="142956" y="46469"/>
                    <a:pt x="140884" y="47948"/>
                  </a:cubicBezTo>
                  <a:cubicBezTo>
                    <a:pt x="128453" y="58604"/>
                    <a:pt x="115135" y="68371"/>
                    <a:pt x="101224" y="76954"/>
                  </a:cubicBezTo>
                  <a:cubicBezTo>
                    <a:pt x="92345" y="82578"/>
                    <a:pt x="83465" y="87905"/>
                    <a:pt x="74882" y="93529"/>
                  </a:cubicBezTo>
                  <a:cubicBezTo>
                    <a:pt x="60675" y="103000"/>
                    <a:pt x="44693" y="109511"/>
                    <a:pt x="28118" y="112767"/>
                  </a:cubicBezTo>
                  <a:cubicBezTo>
                    <a:pt x="24862" y="113359"/>
                    <a:pt x="21311" y="113655"/>
                    <a:pt x="18055" y="113655"/>
                  </a:cubicBezTo>
                  <a:cubicBezTo>
                    <a:pt x="15391" y="113655"/>
                    <a:pt x="13023" y="112767"/>
                    <a:pt x="10952" y="110991"/>
                  </a:cubicBezTo>
                  <a:cubicBezTo>
                    <a:pt x="7696" y="108623"/>
                    <a:pt x="6512" y="104184"/>
                    <a:pt x="8288" y="100632"/>
                  </a:cubicBezTo>
                  <a:cubicBezTo>
                    <a:pt x="9768" y="97376"/>
                    <a:pt x="11544" y="94121"/>
                    <a:pt x="13911" y="91457"/>
                  </a:cubicBezTo>
                  <a:cubicBezTo>
                    <a:pt x="19831" y="83761"/>
                    <a:pt x="26342" y="76954"/>
                    <a:pt x="33446" y="70739"/>
                  </a:cubicBezTo>
                  <a:cubicBezTo>
                    <a:pt x="47652" y="59491"/>
                    <a:pt x="61563" y="48244"/>
                    <a:pt x="76362" y="37885"/>
                  </a:cubicBezTo>
                  <a:cubicBezTo>
                    <a:pt x="90273" y="28118"/>
                    <a:pt x="105367" y="19831"/>
                    <a:pt x="120758" y="13023"/>
                  </a:cubicBezTo>
                  <a:cubicBezTo>
                    <a:pt x="130821" y="8584"/>
                    <a:pt x="141772" y="5624"/>
                    <a:pt x="152723" y="4736"/>
                  </a:cubicBezTo>
                  <a:cubicBezTo>
                    <a:pt x="153877" y="4526"/>
                    <a:pt x="155030" y="4428"/>
                    <a:pt x="156183" y="4428"/>
                  </a:cubicBezTo>
                  <a:close/>
                  <a:moveTo>
                    <a:pt x="156494" y="1"/>
                  </a:moveTo>
                  <a:cubicBezTo>
                    <a:pt x="155157" y="1"/>
                    <a:pt x="153809" y="99"/>
                    <a:pt x="152427" y="297"/>
                  </a:cubicBezTo>
                  <a:cubicBezTo>
                    <a:pt x="141772" y="1184"/>
                    <a:pt x="131413" y="3848"/>
                    <a:pt x="121646" y="7992"/>
                  </a:cubicBezTo>
                  <a:cubicBezTo>
                    <a:pt x="102112" y="16279"/>
                    <a:pt x="83465" y="26934"/>
                    <a:pt x="66299" y="39661"/>
                  </a:cubicBezTo>
                  <a:cubicBezTo>
                    <a:pt x="59787" y="44397"/>
                    <a:pt x="52980" y="49428"/>
                    <a:pt x="46764" y="54460"/>
                  </a:cubicBezTo>
                  <a:cubicBezTo>
                    <a:pt x="35813" y="62451"/>
                    <a:pt x="26046" y="71330"/>
                    <a:pt x="16575" y="81098"/>
                  </a:cubicBezTo>
                  <a:cubicBezTo>
                    <a:pt x="11840" y="85833"/>
                    <a:pt x="7992" y="91457"/>
                    <a:pt x="5032" y="97376"/>
                  </a:cubicBezTo>
                  <a:cubicBezTo>
                    <a:pt x="1" y="106255"/>
                    <a:pt x="5920" y="117207"/>
                    <a:pt x="15983" y="118094"/>
                  </a:cubicBezTo>
                  <a:cubicBezTo>
                    <a:pt x="17332" y="118217"/>
                    <a:pt x="18630" y="118289"/>
                    <a:pt x="19898" y="118289"/>
                  </a:cubicBezTo>
                  <a:cubicBezTo>
                    <a:pt x="21691" y="118289"/>
                    <a:pt x="23425" y="118145"/>
                    <a:pt x="25158" y="117798"/>
                  </a:cubicBezTo>
                  <a:cubicBezTo>
                    <a:pt x="42029" y="115135"/>
                    <a:pt x="58307" y="109215"/>
                    <a:pt x="72810" y="100336"/>
                  </a:cubicBezTo>
                  <a:cubicBezTo>
                    <a:pt x="82873" y="94121"/>
                    <a:pt x="92936" y="87905"/>
                    <a:pt x="103000" y="81394"/>
                  </a:cubicBezTo>
                  <a:cubicBezTo>
                    <a:pt x="107735" y="78434"/>
                    <a:pt x="112767" y="75178"/>
                    <a:pt x="117798" y="71922"/>
                  </a:cubicBezTo>
                  <a:cubicBezTo>
                    <a:pt x="126678" y="65707"/>
                    <a:pt x="135557" y="58900"/>
                    <a:pt x="143844" y="51500"/>
                  </a:cubicBezTo>
                  <a:cubicBezTo>
                    <a:pt x="145087" y="50050"/>
                    <a:pt x="146765" y="49325"/>
                    <a:pt x="148472" y="49325"/>
                  </a:cubicBezTo>
                  <a:cubicBezTo>
                    <a:pt x="149204" y="49325"/>
                    <a:pt x="149941" y="49458"/>
                    <a:pt x="150651" y="49724"/>
                  </a:cubicBezTo>
                  <a:cubicBezTo>
                    <a:pt x="151797" y="50154"/>
                    <a:pt x="152943" y="50353"/>
                    <a:pt x="154050" y="50353"/>
                  </a:cubicBezTo>
                  <a:cubicBezTo>
                    <a:pt x="159807" y="50353"/>
                    <a:pt x="164524" y="44979"/>
                    <a:pt x="162786" y="38773"/>
                  </a:cubicBezTo>
                  <a:cubicBezTo>
                    <a:pt x="162194" y="35814"/>
                    <a:pt x="163378" y="32558"/>
                    <a:pt x="165746" y="30782"/>
                  </a:cubicBezTo>
                  <a:cubicBezTo>
                    <a:pt x="168706" y="27526"/>
                    <a:pt x="171074" y="23975"/>
                    <a:pt x="173146" y="19831"/>
                  </a:cubicBezTo>
                  <a:cubicBezTo>
                    <a:pt x="177289" y="12432"/>
                    <a:pt x="172850" y="2664"/>
                    <a:pt x="164562" y="1184"/>
                  </a:cubicBezTo>
                  <a:cubicBezTo>
                    <a:pt x="161800" y="395"/>
                    <a:pt x="159169" y="1"/>
                    <a:pt x="156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3" name="Google Shape;273;p13"/>
          <p:cNvGrpSpPr/>
          <p:nvPr/>
        </p:nvGrpSpPr>
        <p:grpSpPr>
          <a:xfrm>
            <a:off x="351700" y="1436356"/>
            <a:ext cx="8722566" cy="3580273"/>
            <a:chOff x="351700" y="1436356"/>
            <a:chExt cx="8722566" cy="3580273"/>
          </a:xfrm>
        </p:grpSpPr>
        <p:grpSp>
          <p:nvGrpSpPr>
            <p:cNvPr id="274" name="Google Shape;274;p13"/>
            <p:cNvGrpSpPr/>
            <p:nvPr/>
          </p:nvGrpSpPr>
          <p:grpSpPr>
            <a:xfrm>
              <a:off x="351700" y="1436356"/>
              <a:ext cx="8722566" cy="3580273"/>
              <a:chOff x="351700" y="1436356"/>
              <a:chExt cx="8722566" cy="3580273"/>
            </a:xfrm>
          </p:grpSpPr>
          <p:sp>
            <p:nvSpPr>
              <p:cNvPr id="275" name="Google Shape;275;p13"/>
              <p:cNvSpPr/>
              <p:nvPr/>
            </p:nvSpPr>
            <p:spPr>
              <a:xfrm>
                <a:off x="351700" y="1867700"/>
                <a:ext cx="723057" cy="749453"/>
              </a:xfrm>
              <a:custGeom>
                <a:avLst/>
                <a:gdLst/>
                <a:ahLst/>
                <a:cxnLst/>
                <a:rect l="l" t="t" r="r" b="b"/>
                <a:pathLst>
                  <a:path w="34679" h="35945" extrusionOk="0">
                    <a:moveTo>
                      <a:pt x="10274" y="0"/>
                    </a:moveTo>
                    <a:cubicBezTo>
                      <a:pt x="9534" y="0"/>
                      <a:pt x="8785" y="71"/>
                      <a:pt x="8036" y="220"/>
                    </a:cubicBezTo>
                    <a:cubicBezTo>
                      <a:pt x="3172" y="1066"/>
                      <a:pt x="1" y="5718"/>
                      <a:pt x="846" y="10582"/>
                    </a:cubicBezTo>
                    <a:cubicBezTo>
                      <a:pt x="1269" y="12273"/>
                      <a:pt x="1692" y="13965"/>
                      <a:pt x="2538" y="15445"/>
                    </a:cubicBezTo>
                    <a:cubicBezTo>
                      <a:pt x="5921" y="22846"/>
                      <a:pt x="11419" y="28978"/>
                      <a:pt x="18397" y="33207"/>
                    </a:cubicBezTo>
                    <a:cubicBezTo>
                      <a:pt x="20089" y="34053"/>
                      <a:pt x="21780" y="34899"/>
                      <a:pt x="23683" y="35322"/>
                    </a:cubicBezTo>
                    <a:cubicBezTo>
                      <a:pt x="25067" y="35741"/>
                      <a:pt x="26335" y="35944"/>
                      <a:pt x="27478" y="35944"/>
                    </a:cubicBezTo>
                    <a:cubicBezTo>
                      <a:pt x="32097" y="35944"/>
                      <a:pt x="34679" y="32627"/>
                      <a:pt x="34679" y="26864"/>
                    </a:cubicBezTo>
                    <a:cubicBezTo>
                      <a:pt x="34679" y="23692"/>
                      <a:pt x="33833" y="20731"/>
                      <a:pt x="32564" y="17983"/>
                    </a:cubicBezTo>
                    <a:cubicBezTo>
                      <a:pt x="29815" y="12273"/>
                      <a:pt x="25586" y="7410"/>
                      <a:pt x="20512" y="3815"/>
                    </a:cubicBezTo>
                    <a:cubicBezTo>
                      <a:pt x="18397" y="2335"/>
                      <a:pt x="16494" y="1278"/>
                      <a:pt x="14168" y="643"/>
                    </a:cubicBezTo>
                    <a:cubicBezTo>
                      <a:pt x="12939" y="234"/>
                      <a:pt x="11622" y="0"/>
                      <a:pt x="102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8725847" y="1436356"/>
                <a:ext cx="348420" cy="398888"/>
              </a:xfrm>
              <a:custGeom>
                <a:avLst/>
                <a:gdLst/>
                <a:ahLst/>
                <a:cxnLst/>
                <a:rect l="l" t="t" r="r" b="b"/>
                <a:pathLst>
                  <a:path w="18923" h="21664" extrusionOk="0">
                    <a:moveTo>
                      <a:pt x="8864" y="0"/>
                    </a:moveTo>
                    <a:cubicBezTo>
                      <a:pt x="7113" y="0"/>
                      <a:pt x="5369" y="591"/>
                      <a:pt x="3971" y="1735"/>
                    </a:cubicBezTo>
                    <a:cubicBezTo>
                      <a:pt x="1168" y="3837"/>
                      <a:pt x="0" y="7342"/>
                      <a:pt x="701" y="10846"/>
                    </a:cubicBezTo>
                    <a:cubicBezTo>
                      <a:pt x="2570" y="15518"/>
                      <a:pt x="6308" y="19256"/>
                      <a:pt x="10980" y="21125"/>
                    </a:cubicBezTo>
                    <a:cubicBezTo>
                      <a:pt x="11213" y="21358"/>
                      <a:pt x="11681" y="21592"/>
                      <a:pt x="12381" y="21592"/>
                    </a:cubicBezTo>
                    <a:cubicBezTo>
                      <a:pt x="12669" y="21640"/>
                      <a:pt x="12959" y="21663"/>
                      <a:pt x="13249" y="21663"/>
                    </a:cubicBezTo>
                    <a:cubicBezTo>
                      <a:pt x="15781" y="21663"/>
                      <a:pt x="18270" y="19879"/>
                      <a:pt x="18689" y="17153"/>
                    </a:cubicBezTo>
                    <a:cubicBezTo>
                      <a:pt x="18923" y="16452"/>
                      <a:pt x="18923" y="15518"/>
                      <a:pt x="18923" y="14817"/>
                    </a:cubicBezTo>
                    <a:cubicBezTo>
                      <a:pt x="18923" y="12014"/>
                      <a:pt x="18455" y="9444"/>
                      <a:pt x="17521" y="6641"/>
                    </a:cubicBezTo>
                    <a:cubicBezTo>
                      <a:pt x="16820" y="4305"/>
                      <a:pt x="15185" y="2436"/>
                      <a:pt x="13082" y="1268"/>
                    </a:cubicBezTo>
                    <a:cubicBezTo>
                      <a:pt x="11804" y="415"/>
                      <a:pt x="10331" y="0"/>
                      <a:pt x="8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7910511" y="4028712"/>
                <a:ext cx="1040534" cy="987918"/>
              </a:xfrm>
              <a:custGeom>
                <a:avLst/>
                <a:gdLst/>
                <a:ahLst/>
                <a:cxnLst/>
                <a:rect l="l" t="t" r="r" b="b"/>
                <a:pathLst>
                  <a:path w="209785" h="199177" extrusionOk="0">
                    <a:moveTo>
                      <a:pt x="145334" y="0"/>
                    </a:moveTo>
                    <a:cubicBezTo>
                      <a:pt x="144236" y="0"/>
                      <a:pt x="143137" y="47"/>
                      <a:pt x="142037" y="139"/>
                    </a:cubicBezTo>
                    <a:cubicBezTo>
                      <a:pt x="135262" y="606"/>
                      <a:pt x="128721" y="2008"/>
                      <a:pt x="122647" y="4344"/>
                    </a:cubicBezTo>
                    <a:cubicBezTo>
                      <a:pt x="109565" y="8549"/>
                      <a:pt x="99519" y="19061"/>
                      <a:pt x="95548" y="32377"/>
                    </a:cubicBezTo>
                    <a:cubicBezTo>
                      <a:pt x="93212" y="40086"/>
                      <a:pt x="92745" y="48263"/>
                      <a:pt x="94380" y="56206"/>
                    </a:cubicBezTo>
                    <a:cubicBezTo>
                      <a:pt x="95548" y="61579"/>
                      <a:pt x="96482" y="66718"/>
                      <a:pt x="97183" y="72091"/>
                    </a:cubicBezTo>
                    <a:cubicBezTo>
                      <a:pt x="97884" y="79800"/>
                      <a:pt x="94146" y="87042"/>
                      <a:pt x="87605" y="91014"/>
                    </a:cubicBezTo>
                    <a:cubicBezTo>
                      <a:pt x="83867" y="93116"/>
                      <a:pt x="80130" y="94751"/>
                      <a:pt x="76158" y="96153"/>
                    </a:cubicBezTo>
                    <a:cubicBezTo>
                      <a:pt x="71019" y="97788"/>
                      <a:pt x="65879" y="99424"/>
                      <a:pt x="60973" y="101059"/>
                    </a:cubicBezTo>
                    <a:cubicBezTo>
                      <a:pt x="52096" y="103862"/>
                      <a:pt x="43452" y="107367"/>
                      <a:pt x="35276" y="111572"/>
                    </a:cubicBezTo>
                    <a:cubicBezTo>
                      <a:pt x="28735" y="115076"/>
                      <a:pt x="22661" y="119514"/>
                      <a:pt x="17288" y="124654"/>
                    </a:cubicBezTo>
                    <a:cubicBezTo>
                      <a:pt x="10747" y="130961"/>
                      <a:pt x="6075" y="139138"/>
                      <a:pt x="3972" y="148015"/>
                    </a:cubicBezTo>
                    <a:cubicBezTo>
                      <a:pt x="1" y="162499"/>
                      <a:pt x="5607" y="178151"/>
                      <a:pt x="17989" y="186795"/>
                    </a:cubicBezTo>
                    <a:cubicBezTo>
                      <a:pt x="20559" y="188664"/>
                      <a:pt x="23362" y="190299"/>
                      <a:pt x="26165" y="191934"/>
                    </a:cubicBezTo>
                    <a:cubicBezTo>
                      <a:pt x="37379" y="197774"/>
                      <a:pt x="49526" y="199176"/>
                      <a:pt x="61908" y="199176"/>
                    </a:cubicBezTo>
                    <a:cubicBezTo>
                      <a:pt x="64945" y="198942"/>
                      <a:pt x="67982" y="198942"/>
                      <a:pt x="70785" y="198709"/>
                    </a:cubicBezTo>
                    <a:cubicBezTo>
                      <a:pt x="84802" y="197774"/>
                      <a:pt x="98819" y="195205"/>
                      <a:pt x="112134" y="191000"/>
                    </a:cubicBezTo>
                    <a:cubicBezTo>
                      <a:pt x="145541" y="180254"/>
                      <a:pt x="173808" y="157593"/>
                      <a:pt x="191796" y="127691"/>
                    </a:cubicBezTo>
                    <a:cubicBezTo>
                      <a:pt x="204645" y="107834"/>
                      <a:pt x="209784" y="83772"/>
                      <a:pt x="206046" y="60411"/>
                    </a:cubicBezTo>
                    <a:cubicBezTo>
                      <a:pt x="204878" y="50132"/>
                      <a:pt x="201374" y="40320"/>
                      <a:pt x="196235" y="31209"/>
                    </a:cubicBezTo>
                    <a:cubicBezTo>
                      <a:pt x="195067" y="29340"/>
                      <a:pt x="193899" y="27471"/>
                      <a:pt x="192731" y="25369"/>
                    </a:cubicBezTo>
                    <a:cubicBezTo>
                      <a:pt x="188759" y="19295"/>
                      <a:pt x="183620" y="14389"/>
                      <a:pt x="177312" y="10885"/>
                    </a:cubicBezTo>
                    <a:cubicBezTo>
                      <a:pt x="171238" y="7381"/>
                      <a:pt x="165164" y="4577"/>
                      <a:pt x="158623" y="2475"/>
                    </a:cubicBezTo>
                    <a:cubicBezTo>
                      <a:pt x="154304" y="785"/>
                      <a:pt x="149834" y="0"/>
                      <a:pt x="14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rot="-9935296">
                <a:off x="1441381" y="4385246"/>
                <a:ext cx="348408" cy="398875"/>
              </a:xfrm>
              <a:custGeom>
                <a:avLst/>
                <a:gdLst/>
                <a:ahLst/>
                <a:cxnLst/>
                <a:rect l="l" t="t" r="r" b="b"/>
                <a:pathLst>
                  <a:path w="18923" h="21664" extrusionOk="0">
                    <a:moveTo>
                      <a:pt x="8864" y="0"/>
                    </a:moveTo>
                    <a:cubicBezTo>
                      <a:pt x="7113" y="0"/>
                      <a:pt x="5369" y="591"/>
                      <a:pt x="3971" y="1735"/>
                    </a:cubicBezTo>
                    <a:cubicBezTo>
                      <a:pt x="1168" y="3837"/>
                      <a:pt x="0" y="7342"/>
                      <a:pt x="701" y="10846"/>
                    </a:cubicBezTo>
                    <a:cubicBezTo>
                      <a:pt x="2570" y="15518"/>
                      <a:pt x="6308" y="19256"/>
                      <a:pt x="10980" y="21125"/>
                    </a:cubicBezTo>
                    <a:cubicBezTo>
                      <a:pt x="11213" y="21358"/>
                      <a:pt x="11681" y="21592"/>
                      <a:pt x="12381" y="21592"/>
                    </a:cubicBezTo>
                    <a:cubicBezTo>
                      <a:pt x="12669" y="21640"/>
                      <a:pt x="12959" y="21663"/>
                      <a:pt x="13249" y="21663"/>
                    </a:cubicBezTo>
                    <a:cubicBezTo>
                      <a:pt x="15781" y="21663"/>
                      <a:pt x="18270" y="19879"/>
                      <a:pt x="18689" y="17153"/>
                    </a:cubicBezTo>
                    <a:cubicBezTo>
                      <a:pt x="18923" y="16452"/>
                      <a:pt x="18923" y="15518"/>
                      <a:pt x="18923" y="14817"/>
                    </a:cubicBezTo>
                    <a:cubicBezTo>
                      <a:pt x="18923" y="12014"/>
                      <a:pt x="18455" y="9444"/>
                      <a:pt x="17521" y="6641"/>
                    </a:cubicBezTo>
                    <a:cubicBezTo>
                      <a:pt x="16820" y="4305"/>
                      <a:pt x="15185" y="2436"/>
                      <a:pt x="13082" y="1268"/>
                    </a:cubicBezTo>
                    <a:cubicBezTo>
                      <a:pt x="11804" y="415"/>
                      <a:pt x="10331" y="0"/>
                      <a:pt x="8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79" name="Google Shape;279;p13"/>
            <p:cNvSpPr/>
            <p:nvPr/>
          </p:nvSpPr>
          <p:spPr>
            <a:xfrm>
              <a:off x="7621617" y="2160681"/>
              <a:ext cx="154868" cy="163485"/>
            </a:xfrm>
            <a:custGeom>
              <a:avLst/>
              <a:gdLst/>
              <a:ahLst/>
              <a:cxnLst/>
              <a:rect l="l" t="t" r="r" b="b"/>
              <a:pathLst>
                <a:path w="8411" h="8879" extrusionOk="0">
                  <a:moveTo>
                    <a:pt x="3972" y="1"/>
                  </a:moveTo>
                  <a:cubicBezTo>
                    <a:pt x="2103" y="234"/>
                    <a:pt x="468" y="1870"/>
                    <a:pt x="234" y="3739"/>
                  </a:cubicBezTo>
                  <a:cubicBezTo>
                    <a:pt x="0" y="6308"/>
                    <a:pt x="1869" y="8411"/>
                    <a:pt x="4205" y="8878"/>
                  </a:cubicBezTo>
                  <a:cubicBezTo>
                    <a:pt x="6541" y="8878"/>
                    <a:pt x="8410" y="6776"/>
                    <a:pt x="8177" y="4440"/>
                  </a:cubicBezTo>
                  <a:cubicBezTo>
                    <a:pt x="8177" y="2103"/>
                    <a:pt x="6308" y="234"/>
                    <a:pt x="3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0" name="Google Shape;280;p13"/>
          <p:cNvSpPr txBox="1">
            <a:spLocks noGrp="1"/>
          </p:cNvSpPr>
          <p:nvPr>
            <p:ph type="title" hasCustomPrompt="1"/>
          </p:nvPr>
        </p:nvSpPr>
        <p:spPr>
          <a:xfrm>
            <a:off x="1923275" y="1543950"/>
            <a:ext cx="698100" cy="28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1"/>
          </p:nvPr>
        </p:nvSpPr>
        <p:spPr>
          <a:xfrm>
            <a:off x="2879975" y="1822525"/>
            <a:ext cx="4437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3"/>
          <p:cNvSpPr txBox="1">
            <a:spLocks noGrp="1"/>
          </p:cNvSpPr>
          <p:nvPr>
            <p:ph type="subTitle" idx="2"/>
          </p:nvPr>
        </p:nvSpPr>
        <p:spPr>
          <a:xfrm>
            <a:off x="2879975" y="1398425"/>
            <a:ext cx="4437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Fredoka One" panose="02000000000000000000"/>
              <a:buNone/>
              <a:defRPr sz="22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3"/>
          <p:cNvSpPr txBox="1">
            <a:spLocks noGrp="1"/>
          </p:cNvSpPr>
          <p:nvPr>
            <p:ph type="title" idx="3" hasCustomPrompt="1"/>
          </p:nvPr>
        </p:nvSpPr>
        <p:spPr>
          <a:xfrm>
            <a:off x="1923275" y="2743282"/>
            <a:ext cx="698100" cy="28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4"/>
          </p:nvPr>
        </p:nvSpPr>
        <p:spPr>
          <a:xfrm>
            <a:off x="2879975" y="3032700"/>
            <a:ext cx="4437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3"/>
          <p:cNvSpPr txBox="1">
            <a:spLocks noGrp="1"/>
          </p:cNvSpPr>
          <p:nvPr>
            <p:ph type="subTitle" idx="5"/>
          </p:nvPr>
        </p:nvSpPr>
        <p:spPr>
          <a:xfrm>
            <a:off x="2879975" y="2608600"/>
            <a:ext cx="4437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Fredoka One" panose="02000000000000000000"/>
              <a:buNone/>
              <a:defRPr sz="22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3"/>
          <p:cNvSpPr txBox="1">
            <a:spLocks noGrp="1"/>
          </p:cNvSpPr>
          <p:nvPr>
            <p:ph type="title" idx="6" hasCustomPrompt="1"/>
          </p:nvPr>
        </p:nvSpPr>
        <p:spPr>
          <a:xfrm>
            <a:off x="1923275" y="3944257"/>
            <a:ext cx="698100" cy="28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7"/>
          </p:nvPr>
        </p:nvSpPr>
        <p:spPr>
          <a:xfrm>
            <a:off x="2879975" y="4242875"/>
            <a:ext cx="4437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3"/>
          <p:cNvSpPr txBox="1">
            <a:spLocks noGrp="1"/>
          </p:cNvSpPr>
          <p:nvPr>
            <p:ph type="subTitle" idx="8"/>
          </p:nvPr>
        </p:nvSpPr>
        <p:spPr>
          <a:xfrm>
            <a:off x="2879975" y="3818775"/>
            <a:ext cx="4437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Fredoka One" panose="02000000000000000000"/>
              <a:buNone/>
              <a:defRPr sz="22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>
            <a:spLocks noGrp="1"/>
          </p:cNvSpPr>
          <p:nvPr>
            <p:ph type="title" idx="9"/>
          </p:nvPr>
        </p:nvSpPr>
        <p:spPr>
          <a:xfrm>
            <a:off x="713225" y="4499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grpSp>
        <p:nvGrpSpPr>
          <p:cNvPr id="290" name="Google Shape;290;p13"/>
          <p:cNvGrpSpPr/>
          <p:nvPr/>
        </p:nvGrpSpPr>
        <p:grpSpPr>
          <a:xfrm rot="6317172">
            <a:off x="8201240" y="3504887"/>
            <a:ext cx="1463286" cy="786775"/>
            <a:chOff x="230900" y="984000"/>
            <a:chExt cx="6963575" cy="3744150"/>
          </a:xfrm>
        </p:grpSpPr>
        <p:sp>
          <p:nvSpPr>
            <p:cNvPr id="291" name="Google Shape;291;p13"/>
            <p:cNvSpPr/>
            <p:nvPr/>
          </p:nvSpPr>
          <p:spPr>
            <a:xfrm>
              <a:off x="865275" y="1536400"/>
              <a:ext cx="6004800" cy="2752175"/>
            </a:xfrm>
            <a:custGeom>
              <a:avLst/>
              <a:gdLst/>
              <a:ahLst/>
              <a:cxnLst/>
              <a:rect l="l" t="t" r="r" b="b"/>
              <a:pathLst>
                <a:path w="240192" h="110087" extrusionOk="0">
                  <a:moveTo>
                    <a:pt x="135257" y="1"/>
                  </a:moveTo>
                  <a:cubicBezTo>
                    <a:pt x="97290" y="1"/>
                    <a:pt x="59613" y="7796"/>
                    <a:pt x="24798" y="23000"/>
                  </a:cubicBezTo>
                  <a:cubicBezTo>
                    <a:pt x="17877" y="25595"/>
                    <a:pt x="11822" y="29632"/>
                    <a:pt x="7497" y="35399"/>
                  </a:cubicBezTo>
                  <a:cubicBezTo>
                    <a:pt x="3460" y="41166"/>
                    <a:pt x="3460" y="50681"/>
                    <a:pt x="9515" y="54718"/>
                  </a:cubicBezTo>
                  <a:lnTo>
                    <a:pt x="0" y="52123"/>
                  </a:lnTo>
                  <a:lnTo>
                    <a:pt x="0" y="52123"/>
                  </a:lnTo>
                  <a:cubicBezTo>
                    <a:pt x="38350" y="78074"/>
                    <a:pt x="81313" y="97969"/>
                    <a:pt x="126584" y="106620"/>
                  </a:cubicBezTo>
                  <a:cubicBezTo>
                    <a:pt x="137401" y="108686"/>
                    <a:pt x="148576" y="110086"/>
                    <a:pt x="159571" y="110086"/>
                  </a:cubicBezTo>
                  <a:cubicBezTo>
                    <a:pt x="174660" y="110086"/>
                    <a:pt x="189407" y="107449"/>
                    <a:pt x="202418" y="100276"/>
                  </a:cubicBezTo>
                  <a:cubicBezTo>
                    <a:pt x="224909" y="87877"/>
                    <a:pt x="240192" y="58466"/>
                    <a:pt x="229234" y="35110"/>
                  </a:cubicBezTo>
                  <a:cubicBezTo>
                    <a:pt x="219431" y="13773"/>
                    <a:pt x="193768" y="5411"/>
                    <a:pt x="170412" y="2239"/>
                  </a:cubicBezTo>
                  <a:cubicBezTo>
                    <a:pt x="158717" y="743"/>
                    <a:pt x="146973" y="1"/>
                    <a:pt x="135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528450" y="2233925"/>
              <a:ext cx="1268750" cy="925150"/>
            </a:xfrm>
            <a:custGeom>
              <a:avLst/>
              <a:gdLst/>
              <a:ahLst/>
              <a:cxnLst/>
              <a:rect l="l" t="t" r="r" b="b"/>
              <a:pathLst>
                <a:path w="50750" h="37006" extrusionOk="0">
                  <a:moveTo>
                    <a:pt x="17157" y="1"/>
                  </a:moveTo>
                  <a:cubicBezTo>
                    <a:pt x="13553" y="1"/>
                    <a:pt x="9949" y="289"/>
                    <a:pt x="6344" y="866"/>
                  </a:cubicBezTo>
                  <a:cubicBezTo>
                    <a:pt x="3242" y="4279"/>
                    <a:pt x="2226" y="8860"/>
                    <a:pt x="3072" y="13083"/>
                  </a:cubicBezTo>
                  <a:lnTo>
                    <a:pt x="3072" y="13083"/>
                  </a:lnTo>
                  <a:lnTo>
                    <a:pt x="1443" y="10669"/>
                  </a:lnTo>
                  <a:lnTo>
                    <a:pt x="1443" y="10669"/>
                  </a:lnTo>
                  <a:cubicBezTo>
                    <a:pt x="1" y="15283"/>
                    <a:pt x="866" y="20473"/>
                    <a:pt x="4326" y="23933"/>
                  </a:cubicBezTo>
                  <a:cubicBezTo>
                    <a:pt x="7498" y="27682"/>
                    <a:pt x="11535" y="30277"/>
                    <a:pt x="16148" y="32007"/>
                  </a:cubicBezTo>
                  <a:cubicBezTo>
                    <a:pt x="20762" y="34602"/>
                    <a:pt x="26240" y="36332"/>
                    <a:pt x="31430" y="36909"/>
                  </a:cubicBezTo>
                  <a:cubicBezTo>
                    <a:pt x="32047" y="36974"/>
                    <a:pt x="32663" y="37006"/>
                    <a:pt x="33278" y="37006"/>
                  </a:cubicBezTo>
                  <a:cubicBezTo>
                    <a:pt x="38124" y="37006"/>
                    <a:pt x="42842" y="35013"/>
                    <a:pt x="46424" y="31430"/>
                  </a:cubicBezTo>
                  <a:cubicBezTo>
                    <a:pt x="50750" y="25375"/>
                    <a:pt x="50750" y="17301"/>
                    <a:pt x="46424" y="11246"/>
                  </a:cubicBezTo>
                  <a:cubicBezTo>
                    <a:pt x="41811" y="5479"/>
                    <a:pt x="35179" y="1731"/>
                    <a:pt x="27970" y="866"/>
                  </a:cubicBezTo>
                  <a:cubicBezTo>
                    <a:pt x="24366" y="289"/>
                    <a:pt x="20762" y="1"/>
                    <a:pt x="17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3518050" y="2040325"/>
              <a:ext cx="2559075" cy="1722600"/>
            </a:xfrm>
            <a:custGeom>
              <a:avLst/>
              <a:gdLst/>
              <a:ahLst/>
              <a:cxnLst/>
              <a:rect l="l" t="t" r="r" b="b"/>
              <a:pathLst>
                <a:path w="102363" h="68904" extrusionOk="0">
                  <a:moveTo>
                    <a:pt x="46297" y="1"/>
                  </a:moveTo>
                  <a:cubicBezTo>
                    <a:pt x="38614" y="1"/>
                    <a:pt x="31099" y="1482"/>
                    <a:pt x="24221" y="5150"/>
                  </a:cubicBezTo>
                  <a:cubicBezTo>
                    <a:pt x="7785" y="14665"/>
                    <a:pt x="0" y="33984"/>
                    <a:pt x="4902" y="52150"/>
                  </a:cubicBezTo>
                  <a:lnTo>
                    <a:pt x="4325" y="48113"/>
                  </a:lnTo>
                  <a:lnTo>
                    <a:pt x="4325" y="48113"/>
                  </a:lnTo>
                  <a:cubicBezTo>
                    <a:pt x="15558" y="61892"/>
                    <a:pt x="31771" y="68903"/>
                    <a:pt x="48032" y="68903"/>
                  </a:cubicBezTo>
                  <a:cubicBezTo>
                    <a:pt x="63076" y="68903"/>
                    <a:pt x="78163" y="62902"/>
                    <a:pt x="89387" y="50708"/>
                  </a:cubicBezTo>
                  <a:cubicBezTo>
                    <a:pt x="97461" y="41769"/>
                    <a:pt x="102363" y="27352"/>
                    <a:pt x="95154" y="17548"/>
                  </a:cubicBezTo>
                  <a:cubicBezTo>
                    <a:pt x="91405" y="12935"/>
                    <a:pt x="86504" y="9763"/>
                    <a:pt x="80737" y="7745"/>
                  </a:cubicBezTo>
                  <a:cubicBezTo>
                    <a:pt x="69966" y="3402"/>
                    <a:pt x="57940" y="1"/>
                    <a:pt x="462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230900" y="984000"/>
              <a:ext cx="6963575" cy="3744150"/>
            </a:xfrm>
            <a:custGeom>
              <a:avLst/>
              <a:gdLst/>
              <a:ahLst/>
              <a:cxnLst/>
              <a:rect l="l" t="t" r="r" b="b"/>
              <a:pathLst>
                <a:path w="278543" h="149766" extrusionOk="0">
                  <a:moveTo>
                    <a:pt x="186163" y="16716"/>
                  </a:moveTo>
                  <a:cubicBezTo>
                    <a:pt x="188984" y="16716"/>
                    <a:pt x="191835" y="17445"/>
                    <a:pt x="194345" y="18856"/>
                  </a:cubicBezTo>
                  <a:cubicBezTo>
                    <a:pt x="193048" y="19001"/>
                    <a:pt x="191750" y="19073"/>
                    <a:pt x="190453" y="19073"/>
                  </a:cubicBezTo>
                  <a:cubicBezTo>
                    <a:pt x="189155" y="19073"/>
                    <a:pt x="187857" y="19001"/>
                    <a:pt x="186560" y="18856"/>
                  </a:cubicBezTo>
                  <a:cubicBezTo>
                    <a:pt x="184253" y="18568"/>
                    <a:pt x="181946" y="18568"/>
                    <a:pt x="179351" y="18280"/>
                  </a:cubicBezTo>
                  <a:cubicBezTo>
                    <a:pt x="181455" y="17228"/>
                    <a:pt x="183799" y="16716"/>
                    <a:pt x="186163" y="16716"/>
                  </a:cubicBezTo>
                  <a:close/>
                  <a:moveTo>
                    <a:pt x="156200" y="17334"/>
                  </a:moveTo>
                  <a:cubicBezTo>
                    <a:pt x="157901" y="17334"/>
                    <a:pt x="159619" y="17724"/>
                    <a:pt x="161186" y="18568"/>
                  </a:cubicBezTo>
                  <a:lnTo>
                    <a:pt x="149652" y="19433"/>
                  </a:lnTo>
                  <a:cubicBezTo>
                    <a:pt x="151498" y="18091"/>
                    <a:pt x="153832" y="17334"/>
                    <a:pt x="156200" y="17334"/>
                  </a:cubicBezTo>
                  <a:close/>
                  <a:moveTo>
                    <a:pt x="127713" y="17081"/>
                  </a:moveTo>
                  <a:cubicBezTo>
                    <a:pt x="130975" y="17081"/>
                    <a:pt x="134271" y="17942"/>
                    <a:pt x="137253" y="19433"/>
                  </a:cubicBezTo>
                  <a:cubicBezTo>
                    <a:pt x="130945" y="21199"/>
                    <a:pt x="124196" y="22082"/>
                    <a:pt x="117585" y="22082"/>
                  </a:cubicBezTo>
                  <a:cubicBezTo>
                    <a:pt x="116711" y="22082"/>
                    <a:pt x="115840" y="22067"/>
                    <a:pt x="114972" y="22036"/>
                  </a:cubicBezTo>
                  <a:lnTo>
                    <a:pt x="114972" y="22036"/>
                  </a:lnTo>
                  <a:cubicBezTo>
                    <a:pt x="117276" y="19043"/>
                    <a:pt x="120641" y="17415"/>
                    <a:pt x="124277" y="17415"/>
                  </a:cubicBezTo>
                  <a:cubicBezTo>
                    <a:pt x="125408" y="17189"/>
                    <a:pt x="126558" y="17081"/>
                    <a:pt x="127713" y="17081"/>
                  </a:cubicBezTo>
                  <a:close/>
                  <a:moveTo>
                    <a:pt x="113863" y="22081"/>
                  </a:moveTo>
                  <a:cubicBezTo>
                    <a:pt x="113993" y="22081"/>
                    <a:pt x="114157" y="22173"/>
                    <a:pt x="114314" y="22252"/>
                  </a:cubicBezTo>
                  <a:lnTo>
                    <a:pt x="114314" y="22252"/>
                  </a:lnTo>
                  <a:lnTo>
                    <a:pt x="113609" y="22605"/>
                  </a:lnTo>
                  <a:cubicBezTo>
                    <a:pt x="113609" y="22202"/>
                    <a:pt x="113714" y="22081"/>
                    <a:pt x="113863" y="22081"/>
                  </a:cubicBezTo>
                  <a:close/>
                  <a:moveTo>
                    <a:pt x="96130" y="21220"/>
                  </a:moveTo>
                  <a:cubicBezTo>
                    <a:pt x="99102" y="21220"/>
                    <a:pt x="102113" y="21868"/>
                    <a:pt x="104958" y="23182"/>
                  </a:cubicBezTo>
                  <a:cubicBezTo>
                    <a:pt x="104670" y="24623"/>
                    <a:pt x="103228" y="24335"/>
                    <a:pt x="102075" y="24623"/>
                  </a:cubicBezTo>
                  <a:cubicBezTo>
                    <a:pt x="96885" y="25777"/>
                    <a:pt x="91406" y="26642"/>
                    <a:pt x="85928" y="27507"/>
                  </a:cubicBezTo>
                  <a:cubicBezTo>
                    <a:pt x="85062" y="27795"/>
                    <a:pt x="84197" y="27939"/>
                    <a:pt x="83332" y="27939"/>
                  </a:cubicBezTo>
                  <a:cubicBezTo>
                    <a:pt x="82561" y="27939"/>
                    <a:pt x="81789" y="27825"/>
                    <a:pt x="81017" y="27595"/>
                  </a:cubicBezTo>
                  <a:lnTo>
                    <a:pt x="81017" y="27595"/>
                  </a:lnTo>
                  <a:lnTo>
                    <a:pt x="82756" y="26353"/>
                  </a:lnTo>
                  <a:cubicBezTo>
                    <a:pt x="86513" y="22954"/>
                    <a:pt x="91269" y="21220"/>
                    <a:pt x="96130" y="21220"/>
                  </a:cubicBezTo>
                  <a:close/>
                  <a:moveTo>
                    <a:pt x="212475" y="21235"/>
                  </a:moveTo>
                  <a:cubicBezTo>
                    <a:pt x="214385" y="21235"/>
                    <a:pt x="216259" y="21596"/>
                    <a:pt x="217990" y="22317"/>
                  </a:cubicBezTo>
                  <a:cubicBezTo>
                    <a:pt x="222026" y="23758"/>
                    <a:pt x="225487" y="26930"/>
                    <a:pt x="227505" y="30679"/>
                  </a:cubicBezTo>
                  <a:lnTo>
                    <a:pt x="206744" y="22317"/>
                  </a:lnTo>
                  <a:cubicBezTo>
                    <a:pt x="208618" y="21596"/>
                    <a:pt x="210565" y="21235"/>
                    <a:pt x="212475" y="21235"/>
                  </a:cubicBezTo>
                  <a:close/>
                  <a:moveTo>
                    <a:pt x="65706" y="27715"/>
                  </a:moveTo>
                  <a:cubicBezTo>
                    <a:pt x="68439" y="27715"/>
                    <a:pt x="71179" y="28471"/>
                    <a:pt x="73529" y="29814"/>
                  </a:cubicBezTo>
                  <a:cubicBezTo>
                    <a:pt x="68627" y="30967"/>
                    <a:pt x="64590" y="32120"/>
                    <a:pt x="60841" y="32697"/>
                  </a:cubicBezTo>
                  <a:cubicBezTo>
                    <a:pt x="59481" y="32891"/>
                    <a:pt x="58120" y="33872"/>
                    <a:pt x="56759" y="33872"/>
                  </a:cubicBezTo>
                  <a:cubicBezTo>
                    <a:pt x="56102" y="33872"/>
                    <a:pt x="55444" y="33643"/>
                    <a:pt x="54786" y="32985"/>
                  </a:cubicBezTo>
                  <a:cubicBezTo>
                    <a:pt x="55940" y="30679"/>
                    <a:pt x="57958" y="29814"/>
                    <a:pt x="59976" y="28948"/>
                  </a:cubicBezTo>
                  <a:cubicBezTo>
                    <a:pt x="61784" y="28105"/>
                    <a:pt x="63744" y="27715"/>
                    <a:pt x="65706" y="27715"/>
                  </a:cubicBezTo>
                  <a:close/>
                  <a:moveTo>
                    <a:pt x="52479" y="33850"/>
                  </a:moveTo>
                  <a:cubicBezTo>
                    <a:pt x="52768" y="33850"/>
                    <a:pt x="53056" y="34139"/>
                    <a:pt x="52768" y="34427"/>
                  </a:cubicBezTo>
                  <a:cubicBezTo>
                    <a:pt x="52768" y="34715"/>
                    <a:pt x="52479" y="34715"/>
                    <a:pt x="52191" y="34715"/>
                  </a:cubicBezTo>
                  <a:cubicBezTo>
                    <a:pt x="51903" y="34427"/>
                    <a:pt x="51903" y="34139"/>
                    <a:pt x="51903" y="34139"/>
                  </a:cubicBezTo>
                  <a:cubicBezTo>
                    <a:pt x="52191" y="34139"/>
                    <a:pt x="52479" y="33850"/>
                    <a:pt x="52479" y="33850"/>
                  </a:cubicBezTo>
                  <a:close/>
                  <a:moveTo>
                    <a:pt x="234492" y="33569"/>
                  </a:moveTo>
                  <a:cubicBezTo>
                    <a:pt x="237695" y="33569"/>
                    <a:pt x="240883" y="34766"/>
                    <a:pt x="243364" y="37022"/>
                  </a:cubicBezTo>
                  <a:cubicBezTo>
                    <a:pt x="246247" y="39329"/>
                    <a:pt x="247977" y="43077"/>
                    <a:pt x="247689" y="47114"/>
                  </a:cubicBezTo>
                  <a:cubicBezTo>
                    <a:pt x="245382" y="46826"/>
                    <a:pt x="244806" y="45096"/>
                    <a:pt x="243652" y="43942"/>
                  </a:cubicBezTo>
                  <a:cubicBezTo>
                    <a:pt x="242499" y="43077"/>
                    <a:pt x="241057" y="41636"/>
                    <a:pt x="239904" y="40482"/>
                  </a:cubicBezTo>
                  <a:cubicBezTo>
                    <a:pt x="239039" y="39329"/>
                    <a:pt x="237885" y="38464"/>
                    <a:pt x="236732" y="37599"/>
                  </a:cubicBezTo>
                  <a:cubicBezTo>
                    <a:pt x="235290" y="36445"/>
                    <a:pt x="233849" y="35580"/>
                    <a:pt x="231830" y="33850"/>
                  </a:cubicBezTo>
                  <a:cubicBezTo>
                    <a:pt x="232709" y="33662"/>
                    <a:pt x="233601" y="33569"/>
                    <a:pt x="234492" y="33569"/>
                  </a:cubicBezTo>
                  <a:close/>
                  <a:moveTo>
                    <a:pt x="42881" y="37426"/>
                  </a:moveTo>
                  <a:cubicBezTo>
                    <a:pt x="43587" y="37426"/>
                    <a:pt x="44290" y="37484"/>
                    <a:pt x="44982" y="37599"/>
                  </a:cubicBezTo>
                  <a:cubicBezTo>
                    <a:pt x="41234" y="39906"/>
                    <a:pt x="38639" y="41636"/>
                    <a:pt x="36332" y="43366"/>
                  </a:cubicBezTo>
                  <a:cubicBezTo>
                    <a:pt x="34314" y="45096"/>
                    <a:pt x="32295" y="46538"/>
                    <a:pt x="29989" y="48556"/>
                  </a:cubicBezTo>
                  <a:cubicBezTo>
                    <a:pt x="29700" y="45096"/>
                    <a:pt x="31719" y="41636"/>
                    <a:pt x="34890" y="40194"/>
                  </a:cubicBezTo>
                  <a:cubicBezTo>
                    <a:pt x="37197" y="38349"/>
                    <a:pt x="40058" y="37426"/>
                    <a:pt x="42881" y="37426"/>
                  </a:cubicBezTo>
                  <a:close/>
                  <a:moveTo>
                    <a:pt x="24222" y="57783"/>
                  </a:moveTo>
                  <a:lnTo>
                    <a:pt x="24222" y="57783"/>
                  </a:lnTo>
                  <a:cubicBezTo>
                    <a:pt x="23357" y="60090"/>
                    <a:pt x="22780" y="62397"/>
                    <a:pt x="21915" y="64992"/>
                  </a:cubicBezTo>
                  <a:lnTo>
                    <a:pt x="21915" y="64992"/>
                  </a:lnTo>
                  <a:cubicBezTo>
                    <a:pt x="21338" y="62397"/>
                    <a:pt x="22203" y="59801"/>
                    <a:pt x="24222" y="57783"/>
                  </a:cubicBezTo>
                  <a:close/>
                  <a:moveTo>
                    <a:pt x="251438" y="53169"/>
                  </a:moveTo>
                  <a:lnTo>
                    <a:pt x="251438" y="53746"/>
                  </a:lnTo>
                  <a:cubicBezTo>
                    <a:pt x="259223" y="56630"/>
                    <a:pt x="261530" y="62108"/>
                    <a:pt x="258935" y="71047"/>
                  </a:cubicBezTo>
                  <a:cubicBezTo>
                    <a:pt x="256051" y="68452"/>
                    <a:pt x="256628" y="65280"/>
                    <a:pt x="255186" y="62397"/>
                  </a:cubicBezTo>
                  <a:cubicBezTo>
                    <a:pt x="253744" y="59513"/>
                    <a:pt x="252591" y="56341"/>
                    <a:pt x="251149" y="53458"/>
                  </a:cubicBezTo>
                  <a:lnTo>
                    <a:pt x="251438" y="53169"/>
                  </a:lnTo>
                  <a:close/>
                  <a:moveTo>
                    <a:pt x="24294" y="75462"/>
                  </a:moveTo>
                  <a:cubicBezTo>
                    <a:pt x="24933" y="75462"/>
                    <a:pt x="25699" y="75913"/>
                    <a:pt x="26240" y="76814"/>
                  </a:cubicBezTo>
                  <a:cubicBezTo>
                    <a:pt x="26817" y="77679"/>
                    <a:pt x="27393" y="78544"/>
                    <a:pt x="27682" y="79409"/>
                  </a:cubicBezTo>
                  <a:cubicBezTo>
                    <a:pt x="27297" y="79601"/>
                    <a:pt x="26849" y="79697"/>
                    <a:pt x="26400" y="79697"/>
                  </a:cubicBezTo>
                  <a:cubicBezTo>
                    <a:pt x="25503" y="79697"/>
                    <a:pt x="24606" y="79313"/>
                    <a:pt x="24222" y="78544"/>
                  </a:cubicBezTo>
                  <a:cubicBezTo>
                    <a:pt x="23357" y="77967"/>
                    <a:pt x="23068" y="76814"/>
                    <a:pt x="23357" y="75949"/>
                  </a:cubicBezTo>
                  <a:cubicBezTo>
                    <a:pt x="23573" y="75624"/>
                    <a:pt x="23911" y="75462"/>
                    <a:pt x="24294" y="75462"/>
                  </a:cubicBezTo>
                  <a:close/>
                  <a:moveTo>
                    <a:pt x="38062" y="87771"/>
                  </a:moveTo>
                  <a:cubicBezTo>
                    <a:pt x="40369" y="88636"/>
                    <a:pt x="42676" y="90078"/>
                    <a:pt x="44406" y="91808"/>
                  </a:cubicBezTo>
                  <a:cubicBezTo>
                    <a:pt x="44406" y="91808"/>
                    <a:pt x="44117" y="92673"/>
                    <a:pt x="44117" y="92673"/>
                  </a:cubicBezTo>
                  <a:cubicBezTo>
                    <a:pt x="43614" y="92810"/>
                    <a:pt x="43117" y="92875"/>
                    <a:pt x="42635" y="92875"/>
                  </a:cubicBezTo>
                  <a:cubicBezTo>
                    <a:pt x="40081" y="92875"/>
                    <a:pt x="37925" y="91061"/>
                    <a:pt x="37197" y="88636"/>
                  </a:cubicBezTo>
                  <a:cubicBezTo>
                    <a:pt x="37486" y="88348"/>
                    <a:pt x="38062" y="87771"/>
                    <a:pt x="38062" y="87771"/>
                  </a:cubicBezTo>
                  <a:close/>
                  <a:moveTo>
                    <a:pt x="259089" y="79052"/>
                  </a:moveTo>
                  <a:cubicBezTo>
                    <a:pt x="260438" y="81018"/>
                    <a:pt x="261241" y="83251"/>
                    <a:pt x="261241" y="85752"/>
                  </a:cubicBezTo>
                  <a:cubicBezTo>
                    <a:pt x="261530" y="88059"/>
                    <a:pt x="260665" y="90654"/>
                    <a:pt x="258935" y="92384"/>
                  </a:cubicBezTo>
                  <a:cubicBezTo>
                    <a:pt x="258646" y="92961"/>
                    <a:pt x="257781" y="93249"/>
                    <a:pt x="257205" y="93249"/>
                  </a:cubicBezTo>
                  <a:cubicBezTo>
                    <a:pt x="256339" y="92961"/>
                    <a:pt x="255763" y="92384"/>
                    <a:pt x="256051" y="91519"/>
                  </a:cubicBezTo>
                  <a:cubicBezTo>
                    <a:pt x="257159" y="87364"/>
                    <a:pt x="258001" y="83208"/>
                    <a:pt x="259089" y="79052"/>
                  </a:cubicBezTo>
                  <a:close/>
                  <a:moveTo>
                    <a:pt x="53525" y="96133"/>
                  </a:moveTo>
                  <a:cubicBezTo>
                    <a:pt x="53849" y="96133"/>
                    <a:pt x="54210" y="96277"/>
                    <a:pt x="54498" y="96421"/>
                  </a:cubicBezTo>
                  <a:cubicBezTo>
                    <a:pt x="57093" y="97575"/>
                    <a:pt x="59976" y="98728"/>
                    <a:pt x="62572" y="99881"/>
                  </a:cubicBezTo>
                  <a:cubicBezTo>
                    <a:pt x="62860" y="100170"/>
                    <a:pt x="63148" y="100746"/>
                    <a:pt x="63148" y="101035"/>
                  </a:cubicBezTo>
                  <a:cubicBezTo>
                    <a:pt x="62860" y="101611"/>
                    <a:pt x="62572" y="101900"/>
                    <a:pt x="62283" y="101900"/>
                  </a:cubicBezTo>
                  <a:lnTo>
                    <a:pt x="59976" y="101900"/>
                  </a:lnTo>
                  <a:cubicBezTo>
                    <a:pt x="57093" y="101611"/>
                    <a:pt x="54786" y="100170"/>
                    <a:pt x="53056" y="98151"/>
                  </a:cubicBezTo>
                  <a:cubicBezTo>
                    <a:pt x="52768" y="97575"/>
                    <a:pt x="52479" y="97575"/>
                    <a:pt x="52768" y="96710"/>
                  </a:cubicBezTo>
                  <a:cubicBezTo>
                    <a:pt x="52912" y="96277"/>
                    <a:pt x="53200" y="96133"/>
                    <a:pt x="53525" y="96133"/>
                  </a:cubicBezTo>
                  <a:close/>
                  <a:moveTo>
                    <a:pt x="71820" y="104822"/>
                  </a:moveTo>
                  <a:lnTo>
                    <a:pt x="71820" y="104822"/>
                  </a:lnTo>
                  <a:cubicBezTo>
                    <a:pt x="76607" y="105445"/>
                    <a:pt x="81117" y="107433"/>
                    <a:pt x="85351" y="109973"/>
                  </a:cubicBezTo>
                  <a:cubicBezTo>
                    <a:pt x="83891" y="110239"/>
                    <a:pt x="82538" y="110382"/>
                    <a:pt x="81285" y="110382"/>
                  </a:cubicBezTo>
                  <a:cubicBezTo>
                    <a:pt x="77106" y="110382"/>
                    <a:pt x="74038" y="108789"/>
                    <a:pt x="71820" y="104822"/>
                  </a:cubicBezTo>
                  <a:close/>
                  <a:moveTo>
                    <a:pt x="96885" y="114299"/>
                  </a:moveTo>
                  <a:lnTo>
                    <a:pt x="106977" y="118335"/>
                  </a:lnTo>
                  <a:cubicBezTo>
                    <a:pt x="106277" y="118485"/>
                    <a:pt x="105577" y="118557"/>
                    <a:pt x="104888" y="118557"/>
                  </a:cubicBezTo>
                  <a:cubicBezTo>
                    <a:pt x="101601" y="118557"/>
                    <a:pt x="98553" y="116921"/>
                    <a:pt x="96885" y="114299"/>
                  </a:cubicBezTo>
                  <a:close/>
                  <a:moveTo>
                    <a:pt x="121106" y="123237"/>
                  </a:moveTo>
                  <a:cubicBezTo>
                    <a:pt x="123701" y="123526"/>
                    <a:pt x="126296" y="124391"/>
                    <a:pt x="128603" y="125256"/>
                  </a:cubicBezTo>
                  <a:cubicBezTo>
                    <a:pt x="129179" y="125544"/>
                    <a:pt x="129468" y="126121"/>
                    <a:pt x="129179" y="126409"/>
                  </a:cubicBezTo>
                  <a:cubicBezTo>
                    <a:pt x="128891" y="126986"/>
                    <a:pt x="128314" y="127274"/>
                    <a:pt x="128026" y="127274"/>
                  </a:cubicBezTo>
                  <a:cubicBezTo>
                    <a:pt x="125142" y="127274"/>
                    <a:pt x="122547" y="125832"/>
                    <a:pt x="121106" y="123237"/>
                  </a:cubicBezTo>
                  <a:close/>
                  <a:moveTo>
                    <a:pt x="251438" y="102476"/>
                  </a:moveTo>
                  <a:cubicBezTo>
                    <a:pt x="253168" y="105648"/>
                    <a:pt x="253744" y="107955"/>
                    <a:pt x="252303" y="109685"/>
                  </a:cubicBezTo>
                  <a:cubicBezTo>
                    <a:pt x="249708" y="112857"/>
                    <a:pt x="247112" y="116317"/>
                    <a:pt x="242211" y="116317"/>
                  </a:cubicBezTo>
                  <a:cubicBezTo>
                    <a:pt x="240769" y="119200"/>
                    <a:pt x="239039" y="121507"/>
                    <a:pt x="237597" y="123814"/>
                  </a:cubicBezTo>
                  <a:cubicBezTo>
                    <a:pt x="235563" y="128391"/>
                    <a:pt x="231285" y="131175"/>
                    <a:pt x="226546" y="131175"/>
                  </a:cubicBezTo>
                  <a:cubicBezTo>
                    <a:pt x="225911" y="131175"/>
                    <a:pt x="225268" y="131125"/>
                    <a:pt x="224622" y="131023"/>
                  </a:cubicBezTo>
                  <a:cubicBezTo>
                    <a:pt x="224045" y="131023"/>
                    <a:pt x="223422" y="131069"/>
                    <a:pt x="222808" y="131069"/>
                  </a:cubicBezTo>
                  <a:cubicBezTo>
                    <a:pt x="221888" y="131069"/>
                    <a:pt x="220988" y="130965"/>
                    <a:pt x="220296" y="130446"/>
                  </a:cubicBezTo>
                  <a:cubicBezTo>
                    <a:pt x="220585" y="129581"/>
                    <a:pt x="221161" y="128716"/>
                    <a:pt x="222315" y="128427"/>
                  </a:cubicBezTo>
                  <a:cubicBezTo>
                    <a:pt x="228370" y="125832"/>
                    <a:pt x="234137" y="122084"/>
                    <a:pt x="239039" y="117470"/>
                  </a:cubicBezTo>
                  <a:cubicBezTo>
                    <a:pt x="239688" y="116822"/>
                    <a:pt x="240336" y="116011"/>
                    <a:pt x="241228" y="116011"/>
                  </a:cubicBezTo>
                  <a:cubicBezTo>
                    <a:pt x="241526" y="116011"/>
                    <a:pt x="241850" y="116101"/>
                    <a:pt x="242211" y="116317"/>
                  </a:cubicBezTo>
                  <a:cubicBezTo>
                    <a:pt x="241922" y="115452"/>
                    <a:pt x="242211" y="114299"/>
                    <a:pt x="242787" y="113722"/>
                  </a:cubicBezTo>
                  <a:lnTo>
                    <a:pt x="251438" y="102476"/>
                  </a:lnTo>
                  <a:close/>
                  <a:moveTo>
                    <a:pt x="176198" y="22458"/>
                  </a:moveTo>
                  <a:cubicBezTo>
                    <a:pt x="184149" y="22458"/>
                    <a:pt x="192229" y="23577"/>
                    <a:pt x="200112" y="25488"/>
                  </a:cubicBezTo>
                  <a:cubicBezTo>
                    <a:pt x="210204" y="27507"/>
                    <a:pt x="220008" y="31544"/>
                    <a:pt x="228658" y="37310"/>
                  </a:cubicBezTo>
                  <a:cubicBezTo>
                    <a:pt x="235579" y="41924"/>
                    <a:pt x="241634" y="47691"/>
                    <a:pt x="246247" y="54611"/>
                  </a:cubicBezTo>
                  <a:cubicBezTo>
                    <a:pt x="255763" y="67587"/>
                    <a:pt x="256628" y="84887"/>
                    <a:pt x="248266" y="98728"/>
                  </a:cubicBezTo>
                  <a:cubicBezTo>
                    <a:pt x="237597" y="118335"/>
                    <a:pt x="220296" y="128139"/>
                    <a:pt x="198670" y="130734"/>
                  </a:cubicBezTo>
                  <a:cubicBezTo>
                    <a:pt x="194522" y="131136"/>
                    <a:pt x="190436" y="131351"/>
                    <a:pt x="186383" y="131351"/>
                  </a:cubicBezTo>
                  <a:cubicBezTo>
                    <a:pt x="181702" y="131351"/>
                    <a:pt x="177067" y="131064"/>
                    <a:pt x="172431" y="130446"/>
                  </a:cubicBezTo>
                  <a:cubicBezTo>
                    <a:pt x="155995" y="128427"/>
                    <a:pt x="140136" y="124679"/>
                    <a:pt x="124854" y="119489"/>
                  </a:cubicBezTo>
                  <a:cubicBezTo>
                    <a:pt x="115339" y="116605"/>
                    <a:pt x="106112" y="113434"/>
                    <a:pt x="97173" y="109397"/>
                  </a:cubicBezTo>
                  <a:cubicBezTo>
                    <a:pt x="90541" y="106225"/>
                    <a:pt x="83332" y="104207"/>
                    <a:pt x="76412" y="101323"/>
                  </a:cubicBezTo>
                  <a:cubicBezTo>
                    <a:pt x="66608" y="96998"/>
                    <a:pt x="56516" y="93249"/>
                    <a:pt x="47289" y="87771"/>
                  </a:cubicBezTo>
                  <a:cubicBezTo>
                    <a:pt x="42676" y="85464"/>
                    <a:pt x="38639" y="82869"/>
                    <a:pt x="34602" y="79697"/>
                  </a:cubicBezTo>
                  <a:cubicBezTo>
                    <a:pt x="30565" y="76814"/>
                    <a:pt x="28258" y="72200"/>
                    <a:pt x="28547" y="67298"/>
                  </a:cubicBezTo>
                  <a:cubicBezTo>
                    <a:pt x="28835" y="64992"/>
                    <a:pt x="27105" y="62973"/>
                    <a:pt x="28258" y="60666"/>
                  </a:cubicBezTo>
                  <a:cubicBezTo>
                    <a:pt x="29412" y="58360"/>
                    <a:pt x="30854" y="55765"/>
                    <a:pt x="32295" y="53458"/>
                  </a:cubicBezTo>
                  <a:cubicBezTo>
                    <a:pt x="35755" y="48556"/>
                    <a:pt x="40657" y="44807"/>
                    <a:pt x="46136" y="42212"/>
                  </a:cubicBezTo>
                  <a:cubicBezTo>
                    <a:pt x="51038" y="39906"/>
                    <a:pt x="55940" y="38176"/>
                    <a:pt x="61130" y="37022"/>
                  </a:cubicBezTo>
                  <a:cubicBezTo>
                    <a:pt x="83621" y="31832"/>
                    <a:pt x="106400" y="28083"/>
                    <a:pt x="129179" y="25488"/>
                  </a:cubicBezTo>
                  <a:cubicBezTo>
                    <a:pt x="143308" y="24335"/>
                    <a:pt x="157149" y="22605"/>
                    <a:pt x="171278" y="22605"/>
                  </a:cubicBezTo>
                  <a:cubicBezTo>
                    <a:pt x="172910" y="22506"/>
                    <a:pt x="174551" y="22458"/>
                    <a:pt x="176198" y="22458"/>
                  </a:cubicBezTo>
                  <a:close/>
                  <a:moveTo>
                    <a:pt x="145818" y="129805"/>
                  </a:moveTo>
                  <a:cubicBezTo>
                    <a:pt x="147057" y="129805"/>
                    <a:pt x="148210" y="130446"/>
                    <a:pt x="149363" y="130446"/>
                  </a:cubicBezTo>
                  <a:cubicBezTo>
                    <a:pt x="151093" y="130734"/>
                    <a:pt x="152535" y="131311"/>
                    <a:pt x="155995" y="131888"/>
                  </a:cubicBezTo>
                  <a:cubicBezTo>
                    <a:pt x="153758" y="132830"/>
                    <a:pt x="151858" y="133291"/>
                    <a:pt x="150176" y="133291"/>
                  </a:cubicBezTo>
                  <a:cubicBezTo>
                    <a:pt x="147739" y="133291"/>
                    <a:pt x="145762" y="132323"/>
                    <a:pt x="143885" y="130446"/>
                  </a:cubicBezTo>
                  <a:cubicBezTo>
                    <a:pt x="144558" y="129965"/>
                    <a:pt x="145198" y="129805"/>
                    <a:pt x="145818" y="129805"/>
                  </a:cubicBezTo>
                  <a:close/>
                  <a:moveTo>
                    <a:pt x="172168" y="134367"/>
                  </a:moveTo>
                  <a:cubicBezTo>
                    <a:pt x="174646" y="134367"/>
                    <a:pt x="177102" y="134886"/>
                    <a:pt x="179351" y="135924"/>
                  </a:cubicBezTo>
                  <a:cubicBezTo>
                    <a:pt x="177910" y="136886"/>
                    <a:pt x="176532" y="137238"/>
                    <a:pt x="175186" y="137238"/>
                  </a:cubicBezTo>
                  <a:cubicBezTo>
                    <a:pt x="172495" y="137238"/>
                    <a:pt x="169932" y="135828"/>
                    <a:pt x="167241" y="135059"/>
                  </a:cubicBezTo>
                  <a:cubicBezTo>
                    <a:pt x="168856" y="134598"/>
                    <a:pt x="170516" y="134367"/>
                    <a:pt x="172168" y="134367"/>
                  </a:cubicBezTo>
                  <a:close/>
                  <a:moveTo>
                    <a:pt x="210781" y="133041"/>
                  </a:moveTo>
                  <a:cubicBezTo>
                    <a:pt x="211069" y="133329"/>
                    <a:pt x="211069" y="133618"/>
                    <a:pt x="210204" y="133618"/>
                  </a:cubicBezTo>
                  <a:cubicBezTo>
                    <a:pt x="207793" y="136431"/>
                    <a:pt x="204262" y="137984"/>
                    <a:pt x="200684" y="137984"/>
                  </a:cubicBezTo>
                  <a:cubicBezTo>
                    <a:pt x="199127" y="137984"/>
                    <a:pt x="197561" y="137690"/>
                    <a:pt x="196075" y="137078"/>
                  </a:cubicBezTo>
                  <a:cubicBezTo>
                    <a:pt x="195499" y="136789"/>
                    <a:pt x="195210" y="136501"/>
                    <a:pt x="195210" y="135924"/>
                  </a:cubicBezTo>
                  <a:cubicBezTo>
                    <a:pt x="195210" y="135636"/>
                    <a:pt x="195787" y="135059"/>
                    <a:pt x="196364" y="135059"/>
                  </a:cubicBezTo>
                  <a:cubicBezTo>
                    <a:pt x="200249" y="135059"/>
                    <a:pt x="204134" y="133424"/>
                    <a:pt x="208019" y="133424"/>
                  </a:cubicBezTo>
                  <a:cubicBezTo>
                    <a:pt x="208747" y="133424"/>
                    <a:pt x="209476" y="133481"/>
                    <a:pt x="210204" y="133618"/>
                  </a:cubicBezTo>
                  <a:cubicBezTo>
                    <a:pt x="210493" y="133329"/>
                    <a:pt x="210204" y="133041"/>
                    <a:pt x="210781" y="133041"/>
                  </a:cubicBezTo>
                  <a:close/>
                  <a:moveTo>
                    <a:pt x="134302" y="1"/>
                  </a:moveTo>
                  <a:cubicBezTo>
                    <a:pt x="134123" y="1"/>
                    <a:pt x="133947" y="37"/>
                    <a:pt x="133793" y="114"/>
                  </a:cubicBezTo>
                  <a:cubicBezTo>
                    <a:pt x="132351" y="114"/>
                    <a:pt x="131486" y="1556"/>
                    <a:pt x="132063" y="2709"/>
                  </a:cubicBezTo>
                  <a:cubicBezTo>
                    <a:pt x="132639" y="4728"/>
                    <a:pt x="133793" y="6746"/>
                    <a:pt x="134658" y="9053"/>
                  </a:cubicBezTo>
                  <a:cubicBezTo>
                    <a:pt x="135806" y="12498"/>
                    <a:pt x="135857" y="13565"/>
                    <a:pt x="133498" y="13565"/>
                  </a:cubicBezTo>
                  <a:cubicBezTo>
                    <a:pt x="132896" y="13565"/>
                    <a:pt x="132136" y="13495"/>
                    <a:pt x="131198" y="13378"/>
                  </a:cubicBezTo>
                  <a:cubicBezTo>
                    <a:pt x="129757" y="13075"/>
                    <a:pt x="128316" y="12931"/>
                    <a:pt x="126886" y="12931"/>
                  </a:cubicBezTo>
                  <a:cubicBezTo>
                    <a:pt x="122878" y="12931"/>
                    <a:pt x="118952" y="14060"/>
                    <a:pt x="115339" y="15973"/>
                  </a:cubicBezTo>
                  <a:cubicBezTo>
                    <a:pt x="114762" y="16261"/>
                    <a:pt x="113897" y="16550"/>
                    <a:pt x="113320" y="16838"/>
                  </a:cubicBezTo>
                  <a:cubicBezTo>
                    <a:pt x="112840" y="17126"/>
                    <a:pt x="112327" y="17255"/>
                    <a:pt x="111825" y="17255"/>
                  </a:cubicBezTo>
                  <a:cubicBezTo>
                    <a:pt x="110821" y="17255"/>
                    <a:pt x="109860" y="16742"/>
                    <a:pt x="109283" y="15973"/>
                  </a:cubicBezTo>
                  <a:cubicBezTo>
                    <a:pt x="107553" y="13090"/>
                    <a:pt x="106112" y="10206"/>
                    <a:pt x="104382" y="7611"/>
                  </a:cubicBezTo>
                  <a:cubicBezTo>
                    <a:pt x="103322" y="6022"/>
                    <a:pt x="102993" y="3217"/>
                    <a:pt x="100488" y="3217"/>
                  </a:cubicBezTo>
                  <a:cubicBezTo>
                    <a:pt x="100266" y="3217"/>
                    <a:pt x="100027" y="3239"/>
                    <a:pt x="99768" y="3286"/>
                  </a:cubicBezTo>
                  <a:cubicBezTo>
                    <a:pt x="98038" y="3574"/>
                    <a:pt x="98326" y="5881"/>
                    <a:pt x="100345" y="9918"/>
                  </a:cubicBezTo>
                  <a:cubicBezTo>
                    <a:pt x="102363" y="12224"/>
                    <a:pt x="103517" y="14820"/>
                    <a:pt x="104382" y="17703"/>
                  </a:cubicBezTo>
                  <a:cubicBezTo>
                    <a:pt x="104093" y="17847"/>
                    <a:pt x="103805" y="17919"/>
                    <a:pt x="103517" y="17919"/>
                  </a:cubicBezTo>
                  <a:cubicBezTo>
                    <a:pt x="103228" y="17919"/>
                    <a:pt x="102940" y="17847"/>
                    <a:pt x="102652" y="17703"/>
                  </a:cubicBezTo>
                  <a:cubicBezTo>
                    <a:pt x="100523" y="17107"/>
                    <a:pt x="98344" y="16813"/>
                    <a:pt x="96181" y="16813"/>
                  </a:cubicBezTo>
                  <a:cubicBezTo>
                    <a:pt x="91021" y="16813"/>
                    <a:pt x="85955" y="18489"/>
                    <a:pt x="81891" y="21740"/>
                  </a:cubicBezTo>
                  <a:cubicBezTo>
                    <a:pt x="81602" y="21740"/>
                    <a:pt x="81314" y="22028"/>
                    <a:pt x="81026" y="22028"/>
                  </a:cubicBezTo>
                  <a:cubicBezTo>
                    <a:pt x="79880" y="22665"/>
                    <a:pt x="79128" y="23020"/>
                    <a:pt x="78520" y="23020"/>
                  </a:cubicBezTo>
                  <a:cubicBezTo>
                    <a:pt x="77753" y="23020"/>
                    <a:pt x="77217" y="22451"/>
                    <a:pt x="76412" y="21163"/>
                  </a:cubicBezTo>
                  <a:cubicBezTo>
                    <a:pt x="75259" y="19433"/>
                    <a:pt x="74682" y="18280"/>
                    <a:pt x="73817" y="16550"/>
                  </a:cubicBezTo>
                  <a:cubicBezTo>
                    <a:pt x="72664" y="14820"/>
                    <a:pt x="71799" y="13090"/>
                    <a:pt x="70645" y="11359"/>
                  </a:cubicBezTo>
                  <a:cubicBezTo>
                    <a:pt x="69849" y="10165"/>
                    <a:pt x="68778" y="9520"/>
                    <a:pt x="67906" y="9520"/>
                  </a:cubicBezTo>
                  <a:cubicBezTo>
                    <a:pt x="67515" y="9520"/>
                    <a:pt x="67165" y="9650"/>
                    <a:pt x="66897" y="9918"/>
                  </a:cubicBezTo>
                  <a:cubicBezTo>
                    <a:pt x="66032" y="11071"/>
                    <a:pt x="66032" y="12513"/>
                    <a:pt x="66897" y="13378"/>
                  </a:cubicBezTo>
                  <a:cubicBezTo>
                    <a:pt x="68338" y="15973"/>
                    <a:pt x="69780" y="18280"/>
                    <a:pt x="71222" y="20586"/>
                  </a:cubicBezTo>
                  <a:cubicBezTo>
                    <a:pt x="71510" y="21452"/>
                    <a:pt x="72664" y="22605"/>
                    <a:pt x="71510" y="23758"/>
                  </a:cubicBezTo>
                  <a:cubicBezTo>
                    <a:pt x="69072" y="23522"/>
                    <a:pt x="67235" y="23372"/>
                    <a:pt x="65688" y="23372"/>
                  </a:cubicBezTo>
                  <a:cubicBezTo>
                    <a:pt x="61564" y="23372"/>
                    <a:pt x="59505" y="24440"/>
                    <a:pt x="53633" y="27795"/>
                  </a:cubicBezTo>
                  <a:lnTo>
                    <a:pt x="51038" y="29237"/>
                  </a:lnTo>
                  <a:cubicBezTo>
                    <a:pt x="50461" y="29698"/>
                    <a:pt x="49746" y="29929"/>
                    <a:pt x="49040" y="29929"/>
                  </a:cubicBezTo>
                  <a:cubicBezTo>
                    <a:pt x="47981" y="29929"/>
                    <a:pt x="46943" y="29410"/>
                    <a:pt x="46424" y="28372"/>
                  </a:cubicBezTo>
                  <a:cubicBezTo>
                    <a:pt x="43829" y="25488"/>
                    <a:pt x="41522" y="22605"/>
                    <a:pt x="38927" y="20010"/>
                  </a:cubicBezTo>
                  <a:cubicBezTo>
                    <a:pt x="38062" y="19145"/>
                    <a:pt x="37197" y="18280"/>
                    <a:pt x="36044" y="17415"/>
                  </a:cubicBezTo>
                  <a:cubicBezTo>
                    <a:pt x="35755" y="17415"/>
                    <a:pt x="35179" y="17703"/>
                    <a:pt x="34890" y="17703"/>
                  </a:cubicBezTo>
                  <a:cubicBezTo>
                    <a:pt x="34025" y="17991"/>
                    <a:pt x="33737" y="18856"/>
                    <a:pt x="33737" y="19721"/>
                  </a:cubicBezTo>
                  <a:cubicBezTo>
                    <a:pt x="34314" y="21452"/>
                    <a:pt x="35179" y="22893"/>
                    <a:pt x="36620" y="24047"/>
                  </a:cubicBezTo>
                  <a:cubicBezTo>
                    <a:pt x="37774" y="25488"/>
                    <a:pt x="38927" y="26930"/>
                    <a:pt x="40081" y="28083"/>
                  </a:cubicBezTo>
                  <a:cubicBezTo>
                    <a:pt x="40946" y="29525"/>
                    <a:pt x="42676" y="30390"/>
                    <a:pt x="42387" y="32697"/>
                  </a:cubicBezTo>
                  <a:cubicBezTo>
                    <a:pt x="41522" y="32985"/>
                    <a:pt x="40369" y="33274"/>
                    <a:pt x="39504" y="33274"/>
                  </a:cubicBezTo>
                  <a:cubicBezTo>
                    <a:pt x="34890" y="34427"/>
                    <a:pt x="30854" y="36734"/>
                    <a:pt x="27970" y="40194"/>
                  </a:cubicBezTo>
                  <a:cubicBezTo>
                    <a:pt x="27393" y="41059"/>
                    <a:pt x="26817" y="41924"/>
                    <a:pt x="26240" y="42501"/>
                  </a:cubicBezTo>
                  <a:cubicBezTo>
                    <a:pt x="25808" y="43149"/>
                    <a:pt x="25051" y="43474"/>
                    <a:pt x="24334" y="43474"/>
                  </a:cubicBezTo>
                  <a:cubicBezTo>
                    <a:pt x="24095" y="43474"/>
                    <a:pt x="23861" y="43438"/>
                    <a:pt x="23645" y="43366"/>
                  </a:cubicBezTo>
                  <a:cubicBezTo>
                    <a:pt x="20185" y="41924"/>
                    <a:pt x="17013" y="40771"/>
                    <a:pt x="13841" y="39329"/>
                  </a:cubicBezTo>
                  <a:cubicBezTo>
                    <a:pt x="12847" y="38732"/>
                    <a:pt x="11852" y="37724"/>
                    <a:pt x="10763" y="37724"/>
                  </a:cubicBezTo>
                  <a:cubicBezTo>
                    <a:pt x="10273" y="37724"/>
                    <a:pt x="9764" y="37927"/>
                    <a:pt x="9228" y="38464"/>
                  </a:cubicBezTo>
                  <a:cubicBezTo>
                    <a:pt x="8074" y="39329"/>
                    <a:pt x="8939" y="41636"/>
                    <a:pt x="11534" y="43077"/>
                  </a:cubicBezTo>
                  <a:cubicBezTo>
                    <a:pt x="14706" y="44519"/>
                    <a:pt x="17878" y="45961"/>
                    <a:pt x="21050" y="47403"/>
                  </a:cubicBezTo>
                  <a:cubicBezTo>
                    <a:pt x="25087" y="48844"/>
                    <a:pt x="25375" y="49421"/>
                    <a:pt x="22492" y="52304"/>
                  </a:cubicBezTo>
                  <a:cubicBezTo>
                    <a:pt x="19320" y="54900"/>
                    <a:pt x="17301" y="58648"/>
                    <a:pt x="16725" y="62685"/>
                  </a:cubicBezTo>
                  <a:cubicBezTo>
                    <a:pt x="16725" y="63550"/>
                    <a:pt x="16436" y="64703"/>
                    <a:pt x="16436" y="65568"/>
                  </a:cubicBezTo>
                  <a:cubicBezTo>
                    <a:pt x="15860" y="68452"/>
                    <a:pt x="15571" y="68740"/>
                    <a:pt x="12399" y="68740"/>
                  </a:cubicBezTo>
                  <a:cubicBezTo>
                    <a:pt x="10669" y="69028"/>
                    <a:pt x="8939" y="69028"/>
                    <a:pt x="7209" y="69028"/>
                  </a:cubicBezTo>
                  <a:cubicBezTo>
                    <a:pt x="5191" y="69317"/>
                    <a:pt x="3172" y="69893"/>
                    <a:pt x="1442" y="70759"/>
                  </a:cubicBezTo>
                  <a:cubicBezTo>
                    <a:pt x="577" y="71335"/>
                    <a:pt x="1" y="72200"/>
                    <a:pt x="289" y="73354"/>
                  </a:cubicBezTo>
                  <a:cubicBezTo>
                    <a:pt x="500" y="74198"/>
                    <a:pt x="1175" y="74733"/>
                    <a:pt x="1974" y="74733"/>
                  </a:cubicBezTo>
                  <a:cubicBezTo>
                    <a:pt x="2266" y="74733"/>
                    <a:pt x="2575" y="74662"/>
                    <a:pt x="2884" y="74507"/>
                  </a:cubicBezTo>
                  <a:cubicBezTo>
                    <a:pt x="6633" y="73642"/>
                    <a:pt x="10669" y="73354"/>
                    <a:pt x="14706" y="73354"/>
                  </a:cubicBezTo>
                  <a:cubicBezTo>
                    <a:pt x="16436" y="73354"/>
                    <a:pt x="17878" y="73642"/>
                    <a:pt x="18166" y="75660"/>
                  </a:cubicBezTo>
                  <a:cubicBezTo>
                    <a:pt x="18743" y="78544"/>
                    <a:pt x="20473" y="81427"/>
                    <a:pt x="22492" y="84022"/>
                  </a:cubicBezTo>
                  <a:cubicBezTo>
                    <a:pt x="20473" y="86906"/>
                    <a:pt x="17301" y="87483"/>
                    <a:pt x="14706" y="88924"/>
                  </a:cubicBezTo>
                  <a:cubicBezTo>
                    <a:pt x="13553" y="89213"/>
                    <a:pt x="13265" y="90366"/>
                    <a:pt x="13553" y="91231"/>
                  </a:cubicBezTo>
                  <a:cubicBezTo>
                    <a:pt x="14031" y="92186"/>
                    <a:pt x="14706" y="92746"/>
                    <a:pt x="15580" y="92746"/>
                  </a:cubicBezTo>
                  <a:cubicBezTo>
                    <a:pt x="15761" y="92746"/>
                    <a:pt x="15950" y="92722"/>
                    <a:pt x="16148" y="92673"/>
                  </a:cubicBezTo>
                  <a:cubicBezTo>
                    <a:pt x="18166" y="92096"/>
                    <a:pt x="19896" y="91231"/>
                    <a:pt x="21627" y="90366"/>
                  </a:cubicBezTo>
                  <a:cubicBezTo>
                    <a:pt x="23645" y="89501"/>
                    <a:pt x="25087" y="88059"/>
                    <a:pt x="26817" y="87194"/>
                  </a:cubicBezTo>
                  <a:cubicBezTo>
                    <a:pt x="27805" y="86453"/>
                    <a:pt x="28529" y="86082"/>
                    <a:pt x="29147" y="86082"/>
                  </a:cubicBezTo>
                  <a:cubicBezTo>
                    <a:pt x="29971" y="86082"/>
                    <a:pt x="30606" y="86741"/>
                    <a:pt x="31430" y="88059"/>
                  </a:cubicBezTo>
                  <a:cubicBezTo>
                    <a:pt x="32584" y="90078"/>
                    <a:pt x="33737" y="92096"/>
                    <a:pt x="35179" y="93826"/>
                  </a:cubicBezTo>
                  <a:cubicBezTo>
                    <a:pt x="36620" y="95268"/>
                    <a:pt x="38639" y="96710"/>
                    <a:pt x="40369" y="98151"/>
                  </a:cubicBezTo>
                  <a:lnTo>
                    <a:pt x="37486" y="100746"/>
                  </a:lnTo>
                  <a:cubicBezTo>
                    <a:pt x="36620" y="101035"/>
                    <a:pt x="36044" y="101900"/>
                    <a:pt x="35179" y="102476"/>
                  </a:cubicBezTo>
                  <a:cubicBezTo>
                    <a:pt x="34890" y="103053"/>
                    <a:pt x="34602" y="103918"/>
                    <a:pt x="34890" y="104495"/>
                  </a:cubicBezTo>
                  <a:cubicBezTo>
                    <a:pt x="35331" y="105376"/>
                    <a:pt x="35940" y="105752"/>
                    <a:pt x="36717" y="105752"/>
                  </a:cubicBezTo>
                  <a:cubicBezTo>
                    <a:pt x="36957" y="105752"/>
                    <a:pt x="37213" y="105716"/>
                    <a:pt x="37486" y="105648"/>
                  </a:cubicBezTo>
                  <a:cubicBezTo>
                    <a:pt x="39216" y="104783"/>
                    <a:pt x="40946" y="103918"/>
                    <a:pt x="42676" y="102476"/>
                  </a:cubicBezTo>
                  <a:cubicBezTo>
                    <a:pt x="44117" y="101323"/>
                    <a:pt x="44982" y="99305"/>
                    <a:pt x="47289" y="98728"/>
                  </a:cubicBezTo>
                  <a:cubicBezTo>
                    <a:pt x="50749" y="103053"/>
                    <a:pt x="55651" y="105937"/>
                    <a:pt x="61130" y="107378"/>
                  </a:cubicBezTo>
                  <a:cubicBezTo>
                    <a:pt x="59688" y="110550"/>
                    <a:pt x="57958" y="114010"/>
                    <a:pt x="55940" y="116894"/>
                  </a:cubicBezTo>
                  <a:cubicBezTo>
                    <a:pt x="55075" y="118335"/>
                    <a:pt x="54210" y="119777"/>
                    <a:pt x="55363" y="120931"/>
                  </a:cubicBezTo>
                  <a:cubicBezTo>
                    <a:pt x="55634" y="121293"/>
                    <a:pt x="56020" y="121456"/>
                    <a:pt x="56456" y="121456"/>
                  </a:cubicBezTo>
                  <a:cubicBezTo>
                    <a:pt x="57410" y="121456"/>
                    <a:pt x="58608" y="120676"/>
                    <a:pt x="59400" y="119489"/>
                  </a:cubicBezTo>
                  <a:cubicBezTo>
                    <a:pt x="60841" y="117759"/>
                    <a:pt x="61995" y="115740"/>
                    <a:pt x="63148" y="113722"/>
                  </a:cubicBezTo>
                  <a:cubicBezTo>
                    <a:pt x="64013" y="111703"/>
                    <a:pt x="65455" y="109685"/>
                    <a:pt x="67185" y="107955"/>
                  </a:cubicBezTo>
                  <a:cubicBezTo>
                    <a:pt x="71510" y="111992"/>
                    <a:pt x="76989" y="114587"/>
                    <a:pt x="83044" y="115164"/>
                  </a:cubicBezTo>
                  <a:cubicBezTo>
                    <a:pt x="83621" y="115164"/>
                    <a:pt x="84197" y="116029"/>
                    <a:pt x="83909" y="116894"/>
                  </a:cubicBezTo>
                  <a:cubicBezTo>
                    <a:pt x="83044" y="119777"/>
                    <a:pt x="81602" y="122372"/>
                    <a:pt x="79872" y="124967"/>
                  </a:cubicBezTo>
                  <a:cubicBezTo>
                    <a:pt x="79872" y="125544"/>
                    <a:pt x="80161" y="126409"/>
                    <a:pt x="80449" y="126986"/>
                  </a:cubicBezTo>
                  <a:cubicBezTo>
                    <a:pt x="81061" y="127190"/>
                    <a:pt x="81528" y="127394"/>
                    <a:pt x="82055" y="127394"/>
                  </a:cubicBezTo>
                  <a:cubicBezTo>
                    <a:pt x="82274" y="127394"/>
                    <a:pt x="82502" y="127359"/>
                    <a:pt x="82756" y="127274"/>
                  </a:cubicBezTo>
                  <a:cubicBezTo>
                    <a:pt x="83909" y="126986"/>
                    <a:pt x="84774" y="126121"/>
                    <a:pt x="85351" y="124967"/>
                  </a:cubicBezTo>
                  <a:cubicBezTo>
                    <a:pt x="86793" y="121796"/>
                    <a:pt x="88234" y="118624"/>
                    <a:pt x="89676" y="115740"/>
                  </a:cubicBezTo>
                  <a:cubicBezTo>
                    <a:pt x="91694" y="115740"/>
                    <a:pt x="92559" y="116605"/>
                    <a:pt x="93424" y="117470"/>
                  </a:cubicBezTo>
                  <a:cubicBezTo>
                    <a:pt x="95731" y="119777"/>
                    <a:pt x="98326" y="121507"/>
                    <a:pt x="101498" y="122661"/>
                  </a:cubicBezTo>
                  <a:cubicBezTo>
                    <a:pt x="106112" y="124102"/>
                    <a:pt x="105823" y="124102"/>
                    <a:pt x="105247" y="128716"/>
                  </a:cubicBezTo>
                  <a:cubicBezTo>
                    <a:pt x="104670" y="130158"/>
                    <a:pt x="104670" y="131599"/>
                    <a:pt x="104382" y="133041"/>
                  </a:cubicBezTo>
                  <a:cubicBezTo>
                    <a:pt x="104382" y="134771"/>
                    <a:pt x="104382" y="136213"/>
                    <a:pt x="104382" y="137655"/>
                  </a:cubicBezTo>
                  <a:cubicBezTo>
                    <a:pt x="104670" y="138808"/>
                    <a:pt x="105535" y="139961"/>
                    <a:pt x="106688" y="139961"/>
                  </a:cubicBezTo>
                  <a:cubicBezTo>
                    <a:pt x="108130" y="139961"/>
                    <a:pt x="108418" y="138808"/>
                    <a:pt x="108418" y="137943"/>
                  </a:cubicBezTo>
                  <a:cubicBezTo>
                    <a:pt x="108995" y="136501"/>
                    <a:pt x="108995" y="135059"/>
                    <a:pt x="108995" y="133618"/>
                  </a:cubicBezTo>
                  <a:cubicBezTo>
                    <a:pt x="108995" y="130446"/>
                    <a:pt x="109860" y="127562"/>
                    <a:pt x="111014" y="124967"/>
                  </a:cubicBezTo>
                  <a:cubicBezTo>
                    <a:pt x="111206" y="124198"/>
                    <a:pt x="111911" y="123814"/>
                    <a:pt x="112615" y="123814"/>
                  </a:cubicBezTo>
                  <a:cubicBezTo>
                    <a:pt x="112968" y="123814"/>
                    <a:pt x="113320" y="123910"/>
                    <a:pt x="113609" y="124102"/>
                  </a:cubicBezTo>
                  <a:cubicBezTo>
                    <a:pt x="114474" y="124679"/>
                    <a:pt x="115627" y="125544"/>
                    <a:pt x="116492" y="126409"/>
                  </a:cubicBezTo>
                  <a:cubicBezTo>
                    <a:pt x="119856" y="129773"/>
                    <a:pt x="124613" y="131976"/>
                    <a:pt x="129513" y="131976"/>
                  </a:cubicBezTo>
                  <a:cubicBezTo>
                    <a:pt x="130073" y="131976"/>
                    <a:pt x="130635" y="131947"/>
                    <a:pt x="131198" y="131888"/>
                  </a:cubicBezTo>
                  <a:lnTo>
                    <a:pt x="131198" y="131888"/>
                  </a:lnTo>
                  <a:cubicBezTo>
                    <a:pt x="132063" y="134483"/>
                    <a:pt x="130621" y="136501"/>
                    <a:pt x="130621" y="138808"/>
                  </a:cubicBezTo>
                  <a:cubicBezTo>
                    <a:pt x="130621" y="139961"/>
                    <a:pt x="130909" y="141403"/>
                    <a:pt x="131198" y="142556"/>
                  </a:cubicBezTo>
                  <a:cubicBezTo>
                    <a:pt x="131486" y="143133"/>
                    <a:pt x="132063" y="143421"/>
                    <a:pt x="132928" y="143710"/>
                  </a:cubicBezTo>
                  <a:cubicBezTo>
                    <a:pt x="133504" y="143421"/>
                    <a:pt x="134081" y="143133"/>
                    <a:pt x="134658" y="142556"/>
                  </a:cubicBezTo>
                  <a:cubicBezTo>
                    <a:pt x="135523" y="139096"/>
                    <a:pt x="135235" y="135059"/>
                    <a:pt x="137541" y="131311"/>
                  </a:cubicBezTo>
                  <a:cubicBezTo>
                    <a:pt x="141939" y="135478"/>
                    <a:pt x="146709" y="138157"/>
                    <a:pt x="152298" y="138157"/>
                  </a:cubicBezTo>
                  <a:cubicBezTo>
                    <a:pt x="153671" y="138157"/>
                    <a:pt x="155093" y="137996"/>
                    <a:pt x="156572" y="137655"/>
                  </a:cubicBezTo>
                  <a:lnTo>
                    <a:pt x="156572" y="143133"/>
                  </a:lnTo>
                  <a:cubicBezTo>
                    <a:pt x="156284" y="144286"/>
                    <a:pt x="156860" y="145728"/>
                    <a:pt x="157725" y="146593"/>
                  </a:cubicBezTo>
                  <a:cubicBezTo>
                    <a:pt x="158302" y="146882"/>
                    <a:pt x="159167" y="147170"/>
                    <a:pt x="159744" y="147170"/>
                  </a:cubicBezTo>
                  <a:cubicBezTo>
                    <a:pt x="160321" y="147170"/>
                    <a:pt x="160897" y="146305"/>
                    <a:pt x="160897" y="146017"/>
                  </a:cubicBezTo>
                  <a:cubicBezTo>
                    <a:pt x="161186" y="143998"/>
                    <a:pt x="160897" y="141980"/>
                    <a:pt x="161186" y="139961"/>
                  </a:cubicBezTo>
                  <a:cubicBezTo>
                    <a:pt x="161186" y="138774"/>
                    <a:pt x="161864" y="137994"/>
                    <a:pt x="162849" y="137994"/>
                  </a:cubicBezTo>
                  <a:cubicBezTo>
                    <a:pt x="163300" y="137994"/>
                    <a:pt x="163814" y="138158"/>
                    <a:pt x="164357" y="138520"/>
                  </a:cubicBezTo>
                  <a:cubicBezTo>
                    <a:pt x="167678" y="140678"/>
                    <a:pt x="171477" y="141785"/>
                    <a:pt x="175313" y="141785"/>
                  </a:cubicBezTo>
                  <a:cubicBezTo>
                    <a:pt x="178139" y="141785"/>
                    <a:pt x="180986" y="141184"/>
                    <a:pt x="183676" y="139961"/>
                  </a:cubicBezTo>
                  <a:cubicBezTo>
                    <a:pt x="183734" y="139904"/>
                    <a:pt x="183803" y="139881"/>
                    <a:pt x="183882" y="139881"/>
                  </a:cubicBezTo>
                  <a:cubicBezTo>
                    <a:pt x="184196" y="139881"/>
                    <a:pt x="184657" y="140250"/>
                    <a:pt x="185118" y="140250"/>
                  </a:cubicBezTo>
                  <a:cubicBezTo>
                    <a:pt x="185695" y="141980"/>
                    <a:pt x="184830" y="143710"/>
                    <a:pt x="184830" y="145440"/>
                  </a:cubicBezTo>
                  <a:cubicBezTo>
                    <a:pt x="184542" y="146593"/>
                    <a:pt x="184830" y="147747"/>
                    <a:pt x="185695" y="148900"/>
                  </a:cubicBezTo>
                  <a:cubicBezTo>
                    <a:pt x="186272" y="149477"/>
                    <a:pt x="186848" y="149765"/>
                    <a:pt x="187713" y="149765"/>
                  </a:cubicBezTo>
                  <a:cubicBezTo>
                    <a:pt x="188578" y="149477"/>
                    <a:pt x="189155" y="149188"/>
                    <a:pt x="189155" y="148323"/>
                  </a:cubicBezTo>
                  <a:cubicBezTo>
                    <a:pt x="189443" y="145728"/>
                    <a:pt x="188867" y="142845"/>
                    <a:pt x="191173" y="140538"/>
                  </a:cubicBezTo>
                  <a:lnTo>
                    <a:pt x="191750" y="140538"/>
                  </a:lnTo>
                  <a:cubicBezTo>
                    <a:pt x="192615" y="140826"/>
                    <a:pt x="193192" y="140826"/>
                    <a:pt x="194057" y="141115"/>
                  </a:cubicBezTo>
                  <a:cubicBezTo>
                    <a:pt x="196364" y="142104"/>
                    <a:pt x="198755" y="142590"/>
                    <a:pt x="201119" y="142590"/>
                  </a:cubicBezTo>
                  <a:cubicBezTo>
                    <a:pt x="204957" y="142590"/>
                    <a:pt x="208722" y="141306"/>
                    <a:pt x="211934" y="138808"/>
                  </a:cubicBezTo>
                  <a:lnTo>
                    <a:pt x="213953" y="137655"/>
                  </a:lnTo>
                  <a:cubicBezTo>
                    <a:pt x="215398" y="136735"/>
                    <a:pt x="216184" y="136234"/>
                    <a:pt x="216885" y="136234"/>
                  </a:cubicBezTo>
                  <a:cubicBezTo>
                    <a:pt x="217723" y="136234"/>
                    <a:pt x="218438" y="136950"/>
                    <a:pt x="220008" y="138520"/>
                  </a:cubicBezTo>
                  <a:cubicBezTo>
                    <a:pt x="220873" y="139385"/>
                    <a:pt x="221450" y="140250"/>
                    <a:pt x="222026" y="140826"/>
                  </a:cubicBezTo>
                  <a:cubicBezTo>
                    <a:pt x="223756" y="142556"/>
                    <a:pt x="225775" y="144286"/>
                    <a:pt x="227505" y="146017"/>
                  </a:cubicBezTo>
                  <a:cubicBezTo>
                    <a:pt x="228082" y="146593"/>
                    <a:pt x="228658" y="146882"/>
                    <a:pt x="229523" y="147170"/>
                  </a:cubicBezTo>
                  <a:cubicBezTo>
                    <a:pt x="230100" y="147170"/>
                    <a:pt x="230965" y="146882"/>
                    <a:pt x="231253" y="146305"/>
                  </a:cubicBezTo>
                  <a:cubicBezTo>
                    <a:pt x="232118" y="145728"/>
                    <a:pt x="231830" y="144863"/>
                    <a:pt x="231253" y="144286"/>
                  </a:cubicBezTo>
                  <a:cubicBezTo>
                    <a:pt x="229812" y="141403"/>
                    <a:pt x="226063" y="140250"/>
                    <a:pt x="225198" y="136213"/>
                  </a:cubicBezTo>
                  <a:cubicBezTo>
                    <a:pt x="232407" y="136213"/>
                    <a:pt x="239039" y="132176"/>
                    <a:pt x="242211" y="125544"/>
                  </a:cubicBezTo>
                  <a:cubicBezTo>
                    <a:pt x="242557" y="124506"/>
                    <a:pt x="243110" y="123987"/>
                    <a:pt x="243871" y="123987"/>
                  </a:cubicBezTo>
                  <a:cubicBezTo>
                    <a:pt x="244379" y="123987"/>
                    <a:pt x="244979" y="124218"/>
                    <a:pt x="245671" y="124679"/>
                  </a:cubicBezTo>
                  <a:cubicBezTo>
                    <a:pt x="249419" y="126986"/>
                    <a:pt x="252879" y="129004"/>
                    <a:pt x="256628" y="131311"/>
                  </a:cubicBezTo>
                  <a:cubicBezTo>
                    <a:pt x="257012" y="131551"/>
                    <a:pt x="257397" y="131655"/>
                    <a:pt x="257759" y="131655"/>
                  </a:cubicBezTo>
                  <a:cubicBezTo>
                    <a:pt x="259567" y="131655"/>
                    <a:pt x="260809" y="129052"/>
                    <a:pt x="258646" y="127851"/>
                  </a:cubicBezTo>
                  <a:cubicBezTo>
                    <a:pt x="257781" y="126697"/>
                    <a:pt x="256339" y="126121"/>
                    <a:pt x="255186" y="125256"/>
                  </a:cubicBezTo>
                  <a:cubicBezTo>
                    <a:pt x="252879" y="123814"/>
                    <a:pt x="249419" y="123237"/>
                    <a:pt x="249131" y="120065"/>
                  </a:cubicBezTo>
                  <a:cubicBezTo>
                    <a:pt x="249131" y="118047"/>
                    <a:pt x="252303" y="117182"/>
                    <a:pt x="253744" y="115452"/>
                  </a:cubicBezTo>
                  <a:cubicBezTo>
                    <a:pt x="255763" y="113434"/>
                    <a:pt x="256916" y="110838"/>
                    <a:pt x="257493" y="108243"/>
                  </a:cubicBezTo>
                  <a:cubicBezTo>
                    <a:pt x="257781" y="105648"/>
                    <a:pt x="256628" y="102765"/>
                    <a:pt x="258358" y="101035"/>
                  </a:cubicBezTo>
                  <a:cubicBezTo>
                    <a:pt x="259074" y="100229"/>
                    <a:pt x="259845" y="99952"/>
                    <a:pt x="260646" y="99952"/>
                  </a:cubicBezTo>
                  <a:cubicBezTo>
                    <a:pt x="262427" y="99952"/>
                    <a:pt x="264353" y="101323"/>
                    <a:pt x="266143" y="101323"/>
                  </a:cubicBezTo>
                  <a:cubicBezTo>
                    <a:pt x="266648" y="101395"/>
                    <a:pt x="267152" y="101431"/>
                    <a:pt x="267653" y="101431"/>
                  </a:cubicBezTo>
                  <a:cubicBezTo>
                    <a:pt x="269153" y="101431"/>
                    <a:pt x="270613" y="101107"/>
                    <a:pt x="271910" y="100458"/>
                  </a:cubicBezTo>
                  <a:cubicBezTo>
                    <a:pt x="272775" y="99881"/>
                    <a:pt x="273352" y="98728"/>
                    <a:pt x="272775" y="97863"/>
                  </a:cubicBezTo>
                  <a:cubicBezTo>
                    <a:pt x="272487" y="97286"/>
                    <a:pt x="271910" y="96710"/>
                    <a:pt x="271333" y="96710"/>
                  </a:cubicBezTo>
                  <a:lnTo>
                    <a:pt x="266720" y="96710"/>
                  </a:lnTo>
                  <a:cubicBezTo>
                    <a:pt x="264990" y="96421"/>
                    <a:pt x="263836" y="95268"/>
                    <a:pt x="264413" y="93538"/>
                  </a:cubicBezTo>
                  <a:cubicBezTo>
                    <a:pt x="265855" y="88924"/>
                    <a:pt x="265855" y="83734"/>
                    <a:pt x="264413" y="78832"/>
                  </a:cubicBezTo>
                  <a:cubicBezTo>
                    <a:pt x="263836" y="77390"/>
                    <a:pt x="264701" y="75660"/>
                    <a:pt x="266143" y="75372"/>
                  </a:cubicBezTo>
                  <a:cubicBezTo>
                    <a:pt x="267585" y="74795"/>
                    <a:pt x="269027" y="74219"/>
                    <a:pt x="270468" y="73642"/>
                  </a:cubicBezTo>
                  <a:cubicBezTo>
                    <a:pt x="272487" y="72777"/>
                    <a:pt x="274505" y="71912"/>
                    <a:pt x="276524" y="70759"/>
                  </a:cubicBezTo>
                  <a:cubicBezTo>
                    <a:pt x="277677" y="70182"/>
                    <a:pt x="278542" y="69317"/>
                    <a:pt x="277965" y="67587"/>
                  </a:cubicBezTo>
                  <a:cubicBezTo>
                    <a:pt x="277453" y="66734"/>
                    <a:pt x="276841" y="66486"/>
                    <a:pt x="276187" y="66486"/>
                  </a:cubicBezTo>
                  <a:cubicBezTo>
                    <a:pt x="275735" y="66486"/>
                    <a:pt x="275264" y="66604"/>
                    <a:pt x="274794" y="66722"/>
                  </a:cubicBezTo>
                  <a:cubicBezTo>
                    <a:pt x="271622" y="68452"/>
                    <a:pt x="268162" y="69605"/>
                    <a:pt x="264990" y="70470"/>
                  </a:cubicBezTo>
                  <a:cubicBezTo>
                    <a:pt x="264125" y="60378"/>
                    <a:pt x="264125" y="60378"/>
                    <a:pt x="258070" y="52304"/>
                  </a:cubicBezTo>
                  <a:cubicBezTo>
                    <a:pt x="257205" y="51151"/>
                    <a:pt x="257493" y="49709"/>
                    <a:pt x="258358" y="48844"/>
                  </a:cubicBezTo>
                  <a:cubicBezTo>
                    <a:pt x="260376" y="46826"/>
                    <a:pt x="262683" y="44519"/>
                    <a:pt x="264413" y="42212"/>
                  </a:cubicBezTo>
                  <a:cubicBezTo>
                    <a:pt x="265278" y="41636"/>
                    <a:pt x="265278" y="40194"/>
                    <a:pt x="264413" y="39617"/>
                  </a:cubicBezTo>
                  <a:cubicBezTo>
                    <a:pt x="264125" y="39185"/>
                    <a:pt x="263692" y="38968"/>
                    <a:pt x="263224" y="38968"/>
                  </a:cubicBezTo>
                  <a:cubicBezTo>
                    <a:pt x="262755" y="38968"/>
                    <a:pt x="262251" y="39185"/>
                    <a:pt x="261818" y="39617"/>
                  </a:cubicBezTo>
                  <a:cubicBezTo>
                    <a:pt x="259800" y="41347"/>
                    <a:pt x="257781" y="43366"/>
                    <a:pt x="255763" y="45096"/>
                  </a:cubicBezTo>
                  <a:cubicBezTo>
                    <a:pt x="254856" y="45873"/>
                    <a:pt x="254181" y="46302"/>
                    <a:pt x="253662" y="46302"/>
                  </a:cubicBezTo>
                  <a:cubicBezTo>
                    <a:pt x="253025" y="46302"/>
                    <a:pt x="252620" y="45659"/>
                    <a:pt x="252303" y="44231"/>
                  </a:cubicBezTo>
                  <a:cubicBezTo>
                    <a:pt x="250861" y="39041"/>
                    <a:pt x="247689" y="34715"/>
                    <a:pt x="243076" y="31832"/>
                  </a:cubicBezTo>
                  <a:cubicBezTo>
                    <a:pt x="241346" y="30679"/>
                    <a:pt x="238174" y="30967"/>
                    <a:pt x="237597" y="28372"/>
                  </a:cubicBezTo>
                  <a:cubicBezTo>
                    <a:pt x="237309" y="26065"/>
                    <a:pt x="239615" y="24047"/>
                    <a:pt x="240192" y="22317"/>
                  </a:cubicBezTo>
                  <a:cubicBezTo>
                    <a:pt x="240769" y="20875"/>
                    <a:pt x="241922" y="19145"/>
                    <a:pt x="242499" y="17703"/>
                  </a:cubicBezTo>
                  <a:cubicBezTo>
                    <a:pt x="242787" y="16838"/>
                    <a:pt x="242787" y="16261"/>
                    <a:pt x="242787" y="15396"/>
                  </a:cubicBezTo>
                  <a:cubicBezTo>
                    <a:pt x="242499" y="14820"/>
                    <a:pt x="241922" y="14243"/>
                    <a:pt x="241346" y="13666"/>
                  </a:cubicBezTo>
                  <a:cubicBezTo>
                    <a:pt x="240769" y="13666"/>
                    <a:pt x="240480" y="13666"/>
                    <a:pt x="239904" y="13955"/>
                  </a:cubicBezTo>
                  <a:cubicBezTo>
                    <a:pt x="238462" y="14820"/>
                    <a:pt x="238174" y="16261"/>
                    <a:pt x="237597" y="17703"/>
                  </a:cubicBezTo>
                  <a:cubicBezTo>
                    <a:pt x="235867" y="20586"/>
                    <a:pt x="234425" y="23470"/>
                    <a:pt x="232984" y="26353"/>
                  </a:cubicBezTo>
                  <a:cubicBezTo>
                    <a:pt x="232648" y="26856"/>
                    <a:pt x="232118" y="27164"/>
                    <a:pt x="231564" y="27164"/>
                  </a:cubicBezTo>
                  <a:cubicBezTo>
                    <a:pt x="231164" y="27164"/>
                    <a:pt x="230751" y="27004"/>
                    <a:pt x="230388" y="26642"/>
                  </a:cubicBezTo>
                  <a:cubicBezTo>
                    <a:pt x="229812" y="26065"/>
                    <a:pt x="228947" y="25200"/>
                    <a:pt x="228370" y="24623"/>
                  </a:cubicBezTo>
                  <a:cubicBezTo>
                    <a:pt x="224044" y="19789"/>
                    <a:pt x="217697" y="16975"/>
                    <a:pt x="211311" y="16975"/>
                  </a:cubicBezTo>
                  <a:cubicBezTo>
                    <a:pt x="210461" y="16975"/>
                    <a:pt x="209610" y="17025"/>
                    <a:pt x="208763" y="17126"/>
                  </a:cubicBezTo>
                  <a:lnTo>
                    <a:pt x="205591" y="17126"/>
                  </a:lnTo>
                  <a:cubicBezTo>
                    <a:pt x="201554" y="17126"/>
                    <a:pt x="200977" y="16838"/>
                    <a:pt x="200112" y="12801"/>
                  </a:cubicBezTo>
                  <a:cubicBezTo>
                    <a:pt x="199824" y="11071"/>
                    <a:pt x="199535" y="9341"/>
                    <a:pt x="199247" y="7611"/>
                  </a:cubicBezTo>
                  <a:cubicBezTo>
                    <a:pt x="199247" y="6746"/>
                    <a:pt x="199535" y="5881"/>
                    <a:pt x="199247" y="4728"/>
                  </a:cubicBezTo>
                  <a:cubicBezTo>
                    <a:pt x="199247" y="3286"/>
                    <a:pt x="198670" y="2132"/>
                    <a:pt x="196940" y="2132"/>
                  </a:cubicBezTo>
                  <a:cubicBezTo>
                    <a:pt x="195499" y="2421"/>
                    <a:pt x="195210" y="3574"/>
                    <a:pt x="195210" y="5016"/>
                  </a:cubicBezTo>
                  <a:lnTo>
                    <a:pt x="195210" y="9629"/>
                  </a:lnTo>
                  <a:cubicBezTo>
                    <a:pt x="195210" y="10783"/>
                    <a:pt x="195210" y="11936"/>
                    <a:pt x="194634" y="13090"/>
                  </a:cubicBezTo>
                  <a:cubicBezTo>
                    <a:pt x="194201" y="13234"/>
                    <a:pt x="193841" y="13306"/>
                    <a:pt x="193480" y="13306"/>
                  </a:cubicBezTo>
                  <a:cubicBezTo>
                    <a:pt x="193120" y="13306"/>
                    <a:pt x="192759" y="13234"/>
                    <a:pt x="192327" y="13090"/>
                  </a:cubicBezTo>
                  <a:cubicBezTo>
                    <a:pt x="190267" y="12575"/>
                    <a:pt x="188134" y="12317"/>
                    <a:pt x="185993" y="12317"/>
                  </a:cubicBezTo>
                  <a:cubicBezTo>
                    <a:pt x="182139" y="12317"/>
                    <a:pt x="178260" y="13151"/>
                    <a:pt x="174738" y="14820"/>
                  </a:cubicBezTo>
                  <a:cubicBezTo>
                    <a:pt x="173873" y="15108"/>
                    <a:pt x="173008" y="15396"/>
                    <a:pt x="171854" y="15685"/>
                  </a:cubicBezTo>
                  <a:cubicBezTo>
                    <a:pt x="171323" y="15817"/>
                    <a:pt x="170854" y="15889"/>
                    <a:pt x="170431" y="15889"/>
                  </a:cubicBezTo>
                  <a:cubicBezTo>
                    <a:pt x="169017" y="15889"/>
                    <a:pt x="168129" y="15087"/>
                    <a:pt x="167241" y="13090"/>
                  </a:cubicBezTo>
                  <a:cubicBezTo>
                    <a:pt x="166664" y="11359"/>
                    <a:pt x="166376" y="9341"/>
                    <a:pt x="165511" y="7611"/>
                  </a:cubicBezTo>
                  <a:cubicBezTo>
                    <a:pt x="164646" y="5304"/>
                    <a:pt x="163781" y="3574"/>
                    <a:pt x="162627" y="1556"/>
                  </a:cubicBezTo>
                  <a:cubicBezTo>
                    <a:pt x="162205" y="1134"/>
                    <a:pt x="161628" y="866"/>
                    <a:pt x="161123" y="866"/>
                  </a:cubicBezTo>
                  <a:cubicBezTo>
                    <a:pt x="160939" y="866"/>
                    <a:pt x="160763" y="902"/>
                    <a:pt x="160609" y="979"/>
                  </a:cubicBezTo>
                  <a:cubicBezTo>
                    <a:pt x="159744" y="1267"/>
                    <a:pt x="159456" y="1844"/>
                    <a:pt x="159456" y="2709"/>
                  </a:cubicBezTo>
                  <a:cubicBezTo>
                    <a:pt x="159456" y="4151"/>
                    <a:pt x="160032" y="5593"/>
                    <a:pt x="160609" y="7034"/>
                  </a:cubicBezTo>
                  <a:cubicBezTo>
                    <a:pt x="161186" y="8764"/>
                    <a:pt x="162339" y="10494"/>
                    <a:pt x="161474" y="13090"/>
                  </a:cubicBezTo>
                  <a:cubicBezTo>
                    <a:pt x="160444" y="13043"/>
                    <a:pt x="159407" y="13019"/>
                    <a:pt x="158365" y="13019"/>
                  </a:cubicBezTo>
                  <a:cubicBezTo>
                    <a:pt x="152985" y="13019"/>
                    <a:pt x="147469" y="13659"/>
                    <a:pt x="142155" y="15108"/>
                  </a:cubicBezTo>
                  <a:cubicBezTo>
                    <a:pt x="141001" y="12224"/>
                    <a:pt x="140136" y="9341"/>
                    <a:pt x="138983" y="6458"/>
                  </a:cubicBezTo>
                  <a:cubicBezTo>
                    <a:pt x="137830" y="4439"/>
                    <a:pt x="136965" y="2421"/>
                    <a:pt x="135523" y="691"/>
                  </a:cubicBezTo>
                  <a:cubicBezTo>
                    <a:pt x="135312" y="269"/>
                    <a:pt x="134792" y="1"/>
                    <a:pt x="134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3280150" y="1884850"/>
              <a:ext cx="2840225" cy="1921500"/>
            </a:xfrm>
            <a:custGeom>
              <a:avLst/>
              <a:gdLst/>
              <a:ahLst/>
              <a:cxnLst/>
              <a:rect l="l" t="t" r="r" b="b"/>
              <a:pathLst>
                <a:path w="113609" h="76860" extrusionOk="0">
                  <a:moveTo>
                    <a:pt x="54401" y="4045"/>
                  </a:moveTo>
                  <a:cubicBezTo>
                    <a:pt x="57497" y="4045"/>
                    <a:pt x="60611" y="4275"/>
                    <a:pt x="63725" y="4737"/>
                  </a:cubicBezTo>
                  <a:cubicBezTo>
                    <a:pt x="73529" y="6178"/>
                    <a:pt x="83044" y="9638"/>
                    <a:pt x="91694" y="14540"/>
                  </a:cubicBezTo>
                  <a:cubicBezTo>
                    <a:pt x="93713" y="15694"/>
                    <a:pt x="95731" y="17135"/>
                    <a:pt x="97461" y="18577"/>
                  </a:cubicBezTo>
                  <a:cubicBezTo>
                    <a:pt x="104382" y="23479"/>
                    <a:pt x="107842" y="31841"/>
                    <a:pt x="106688" y="40203"/>
                  </a:cubicBezTo>
                  <a:cubicBezTo>
                    <a:pt x="105535" y="54332"/>
                    <a:pt x="100345" y="61829"/>
                    <a:pt x="87369" y="67307"/>
                  </a:cubicBezTo>
                  <a:cubicBezTo>
                    <a:pt x="78735" y="70665"/>
                    <a:pt x="69702" y="72427"/>
                    <a:pt x="60602" y="72427"/>
                  </a:cubicBezTo>
                  <a:cubicBezTo>
                    <a:pt x="58761" y="72427"/>
                    <a:pt x="56918" y="72355"/>
                    <a:pt x="55075" y="72209"/>
                  </a:cubicBezTo>
                  <a:cubicBezTo>
                    <a:pt x="47289" y="71633"/>
                    <a:pt x="39792" y="70479"/>
                    <a:pt x="32295" y="68461"/>
                  </a:cubicBezTo>
                  <a:cubicBezTo>
                    <a:pt x="29412" y="67596"/>
                    <a:pt x="26528" y="66731"/>
                    <a:pt x="23933" y="66154"/>
                  </a:cubicBezTo>
                  <a:cubicBezTo>
                    <a:pt x="18455" y="65289"/>
                    <a:pt x="13553" y="62406"/>
                    <a:pt x="9804" y="58369"/>
                  </a:cubicBezTo>
                  <a:cubicBezTo>
                    <a:pt x="7209" y="55774"/>
                    <a:pt x="5479" y="52602"/>
                    <a:pt x="5191" y="49142"/>
                  </a:cubicBezTo>
                  <a:cubicBezTo>
                    <a:pt x="4903" y="43952"/>
                    <a:pt x="5768" y="39050"/>
                    <a:pt x="8074" y="34725"/>
                  </a:cubicBezTo>
                  <a:cubicBezTo>
                    <a:pt x="9804" y="31264"/>
                    <a:pt x="11823" y="28093"/>
                    <a:pt x="14706" y="25209"/>
                  </a:cubicBezTo>
                  <a:cubicBezTo>
                    <a:pt x="19031" y="20884"/>
                    <a:pt x="23645" y="16559"/>
                    <a:pt x="27970" y="12234"/>
                  </a:cubicBezTo>
                  <a:cubicBezTo>
                    <a:pt x="31430" y="9062"/>
                    <a:pt x="35755" y="6755"/>
                    <a:pt x="40657" y="5602"/>
                  </a:cubicBezTo>
                  <a:cubicBezTo>
                    <a:pt x="45155" y="4564"/>
                    <a:pt x="49757" y="4045"/>
                    <a:pt x="54401" y="4045"/>
                  </a:cubicBezTo>
                  <a:close/>
                  <a:moveTo>
                    <a:pt x="56031" y="1"/>
                  </a:moveTo>
                  <a:cubicBezTo>
                    <a:pt x="50307" y="1"/>
                    <a:pt x="44574" y="730"/>
                    <a:pt x="38927" y="2142"/>
                  </a:cubicBezTo>
                  <a:cubicBezTo>
                    <a:pt x="34890" y="3007"/>
                    <a:pt x="31142" y="4737"/>
                    <a:pt x="27970" y="7043"/>
                  </a:cubicBezTo>
                  <a:cubicBezTo>
                    <a:pt x="20761" y="12810"/>
                    <a:pt x="14418" y="19442"/>
                    <a:pt x="8363" y="26651"/>
                  </a:cubicBezTo>
                  <a:cubicBezTo>
                    <a:pt x="4326" y="31264"/>
                    <a:pt x="2019" y="36743"/>
                    <a:pt x="1154" y="42798"/>
                  </a:cubicBezTo>
                  <a:cubicBezTo>
                    <a:pt x="1" y="48277"/>
                    <a:pt x="1154" y="54044"/>
                    <a:pt x="4326" y="58657"/>
                  </a:cubicBezTo>
                  <a:cubicBezTo>
                    <a:pt x="7786" y="63271"/>
                    <a:pt x="10669" y="67884"/>
                    <a:pt x="16725" y="69903"/>
                  </a:cubicBezTo>
                  <a:cubicBezTo>
                    <a:pt x="18961" y="70648"/>
                    <a:pt x="20984" y="72036"/>
                    <a:pt x="23346" y="72036"/>
                  </a:cubicBezTo>
                  <a:cubicBezTo>
                    <a:pt x="23724" y="72036"/>
                    <a:pt x="24112" y="72001"/>
                    <a:pt x="24510" y="71921"/>
                  </a:cubicBezTo>
                  <a:cubicBezTo>
                    <a:pt x="26240" y="71921"/>
                    <a:pt x="27970" y="72209"/>
                    <a:pt x="29700" y="72786"/>
                  </a:cubicBezTo>
                  <a:cubicBezTo>
                    <a:pt x="36620" y="74228"/>
                    <a:pt x="43541" y="75381"/>
                    <a:pt x="50461" y="76246"/>
                  </a:cubicBezTo>
                  <a:cubicBezTo>
                    <a:pt x="53605" y="76660"/>
                    <a:pt x="56749" y="76860"/>
                    <a:pt x="59886" y="76860"/>
                  </a:cubicBezTo>
                  <a:cubicBezTo>
                    <a:pt x="67682" y="76860"/>
                    <a:pt x="75436" y="75624"/>
                    <a:pt x="83044" y="73363"/>
                  </a:cubicBezTo>
                  <a:cubicBezTo>
                    <a:pt x="89388" y="71633"/>
                    <a:pt x="95155" y="68461"/>
                    <a:pt x="100345" y="64424"/>
                  </a:cubicBezTo>
                  <a:cubicBezTo>
                    <a:pt x="104382" y="61252"/>
                    <a:pt x="107553" y="56639"/>
                    <a:pt x="108707" y="51449"/>
                  </a:cubicBezTo>
                  <a:cubicBezTo>
                    <a:pt x="109283" y="49142"/>
                    <a:pt x="109860" y="47123"/>
                    <a:pt x="110437" y="44817"/>
                  </a:cubicBezTo>
                  <a:cubicBezTo>
                    <a:pt x="113609" y="32129"/>
                    <a:pt x="107842" y="18866"/>
                    <a:pt x="96596" y="12522"/>
                  </a:cubicBezTo>
                  <a:cubicBezTo>
                    <a:pt x="88234" y="7332"/>
                    <a:pt x="79584" y="3872"/>
                    <a:pt x="70357" y="1565"/>
                  </a:cubicBezTo>
                  <a:cubicBezTo>
                    <a:pt x="65623" y="513"/>
                    <a:pt x="60830" y="1"/>
                    <a:pt x="56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1427525" y="2098925"/>
              <a:ext cx="1715700" cy="1156600"/>
            </a:xfrm>
            <a:custGeom>
              <a:avLst/>
              <a:gdLst/>
              <a:ahLst/>
              <a:cxnLst/>
              <a:rect l="l" t="t" r="r" b="b"/>
              <a:pathLst>
                <a:path w="68628" h="46264" extrusionOk="0">
                  <a:moveTo>
                    <a:pt x="32071" y="4676"/>
                  </a:moveTo>
                  <a:cubicBezTo>
                    <a:pt x="36286" y="4676"/>
                    <a:pt x="40517" y="5117"/>
                    <a:pt x="44694" y="5977"/>
                  </a:cubicBezTo>
                  <a:cubicBezTo>
                    <a:pt x="48731" y="6842"/>
                    <a:pt x="52480" y="8572"/>
                    <a:pt x="55652" y="11168"/>
                  </a:cubicBezTo>
                  <a:cubicBezTo>
                    <a:pt x="57670" y="12609"/>
                    <a:pt x="59400" y="14628"/>
                    <a:pt x="60553" y="16934"/>
                  </a:cubicBezTo>
                  <a:cubicBezTo>
                    <a:pt x="64302" y="23278"/>
                    <a:pt x="63149" y="27892"/>
                    <a:pt x="58823" y="31640"/>
                  </a:cubicBezTo>
                  <a:cubicBezTo>
                    <a:pt x="52051" y="37945"/>
                    <a:pt x="44333" y="42170"/>
                    <a:pt x="35363" y="42170"/>
                  </a:cubicBezTo>
                  <a:cubicBezTo>
                    <a:pt x="33258" y="42170"/>
                    <a:pt x="31083" y="41937"/>
                    <a:pt x="28835" y="41444"/>
                  </a:cubicBezTo>
                  <a:cubicBezTo>
                    <a:pt x="22780" y="40002"/>
                    <a:pt x="17302" y="38272"/>
                    <a:pt x="11823" y="35677"/>
                  </a:cubicBezTo>
                  <a:cubicBezTo>
                    <a:pt x="8940" y="34812"/>
                    <a:pt x="6921" y="32217"/>
                    <a:pt x="6633" y="29045"/>
                  </a:cubicBezTo>
                  <a:lnTo>
                    <a:pt x="5191" y="20395"/>
                  </a:lnTo>
                  <a:cubicBezTo>
                    <a:pt x="4614" y="15493"/>
                    <a:pt x="7210" y="10879"/>
                    <a:pt x="11535" y="8572"/>
                  </a:cubicBezTo>
                  <a:cubicBezTo>
                    <a:pt x="12688" y="7996"/>
                    <a:pt x="13842" y="7419"/>
                    <a:pt x="15283" y="7131"/>
                  </a:cubicBezTo>
                  <a:cubicBezTo>
                    <a:pt x="20744" y="5476"/>
                    <a:pt x="26394" y="4676"/>
                    <a:pt x="32071" y="4676"/>
                  </a:cubicBezTo>
                  <a:close/>
                  <a:moveTo>
                    <a:pt x="32115" y="1"/>
                  </a:moveTo>
                  <a:cubicBezTo>
                    <a:pt x="25881" y="1"/>
                    <a:pt x="19629" y="1015"/>
                    <a:pt x="13553" y="3094"/>
                  </a:cubicBezTo>
                  <a:cubicBezTo>
                    <a:pt x="4326" y="5977"/>
                    <a:pt x="1" y="12609"/>
                    <a:pt x="866" y="22413"/>
                  </a:cubicBezTo>
                  <a:cubicBezTo>
                    <a:pt x="1154" y="23855"/>
                    <a:pt x="1443" y="25296"/>
                    <a:pt x="1731" y="27027"/>
                  </a:cubicBezTo>
                  <a:cubicBezTo>
                    <a:pt x="2019" y="28468"/>
                    <a:pt x="2019" y="30487"/>
                    <a:pt x="1731" y="32217"/>
                  </a:cubicBezTo>
                  <a:cubicBezTo>
                    <a:pt x="866" y="33658"/>
                    <a:pt x="1731" y="35677"/>
                    <a:pt x="3461" y="36542"/>
                  </a:cubicBezTo>
                  <a:cubicBezTo>
                    <a:pt x="4903" y="37695"/>
                    <a:pt x="6345" y="38560"/>
                    <a:pt x="7786" y="39137"/>
                  </a:cubicBezTo>
                  <a:cubicBezTo>
                    <a:pt x="13553" y="40867"/>
                    <a:pt x="18455" y="43751"/>
                    <a:pt x="23357" y="44616"/>
                  </a:cubicBezTo>
                  <a:cubicBezTo>
                    <a:pt x="27064" y="45720"/>
                    <a:pt x="30858" y="46263"/>
                    <a:pt x="34619" y="46263"/>
                  </a:cubicBezTo>
                  <a:cubicBezTo>
                    <a:pt x="44609" y="46263"/>
                    <a:pt x="54375" y="42432"/>
                    <a:pt x="61707" y="35100"/>
                  </a:cubicBezTo>
                  <a:cubicBezTo>
                    <a:pt x="67762" y="29910"/>
                    <a:pt x="68627" y="21260"/>
                    <a:pt x="64302" y="14628"/>
                  </a:cubicBezTo>
                  <a:cubicBezTo>
                    <a:pt x="60265" y="8284"/>
                    <a:pt x="54210" y="3959"/>
                    <a:pt x="47001" y="1941"/>
                  </a:cubicBezTo>
                  <a:cubicBezTo>
                    <a:pt x="42120" y="656"/>
                    <a:pt x="37123" y="1"/>
                    <a:pt x="3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3734300" y="2313225"/>
              <a:ext cx="2032850" cy="1132325"/>
            </a:xfrm>
            <a:custGeom>
              <a:avLst/>
              <a:gdLst/>
              <a:ahLst/>
              <a:cxnLst/>
              <a:rect l="l" t="t" r="r" b="b"/>
              <a:pathLst>
                <a:path w="81314" h="45293" extrusionOk="0">
                  <a:moveTo>
                    <a:pt x="47522" y="4123"/>
                  </a:moveTo>
                  <a:cubicBezTo>
                    <a:pt x="51216" y="4123"/>
                    <a:pt x="54922" y="4618"/>
                    <a:pt x="58534" y="5767"/>
                  </a:cubicBezTo>
                  <a:cubicBezTo>
                    <a:pt x="62860" y="6632"/>
                    <a:pt x="66608" y="8074"/>
                    <a:pt x="70357" y="10669"/>
                  </a:cubicBezTo>
                  <a:cubicBezTo>
                    <a:pt x="71798" y="11823"/>
                    <a:pt x="73240" y="13264"/>
                    <a:pt x="74393" y="14706"/>
                  </a:cubicBezTo>
                  <a:cubicBezTo>
                    <a:pt x="76989" y="17878"/>
                    <a:pt x="76989" y="22203"/>
                    <a:pt x="74682" y="25375"/>
                  </a:cubicBezTo>
                  <a:cubicBezTo>
                    <a:pt x="71510" y="30565"/>
                    <a:pt x="66320" y="34890"/>
                    <a:pt x="60265" y="36909"/>
                  </a:cubicBezTo>
                  <a:cubicBezTo>
                    <a:pt x="52985" y="39638"/>
                    <a:pt x="45168" y="40932"/>
                    <a:pt x="37237" y="40932"/>
                  </a:cubicBezTo>
                  <a:cubicBezTo>
                    <a:pt x="35114" y="40932"/>
                    <a:pt x="32984" y="40840"/>
                    <a:pt x="30853" y="40657"/>
                  </a:cubicBezTo>
                  <a:cubicBezTo>
                    <a:pt x="28258" y="40657"/>
                    <a:pt x="25951" y="39504"/>
                    <a:pt x="24221" y="37774"/>
                  </a:cubicBezTo>
                  <a:cubicBezTo>
                    <a:pt x="23068" y="36332"/>
                    <a:pt x="20473" y="35755"/>
                    <a:pt x="18454" y="34602"/>
                  </a:cubicBezTo>
                  <a:cubicBezTo>
                    <a:pt x="15859" y="33160"/>
                    <a:pt x="13264" y="31718"/>
                    <a:pt x="10669" y="29988"/>
                  </a:cubicBezTo>
                  <a:cubicBezTo>
                    <a:pt x="4902" y="27105"/>
                    <a:pt x="4902" y="18743"/>
                    <a:pt x="10669" y="15859"/>
                  </a:cubicBezTo>
                  <a:cubicBezTo>
                    <a:pt x="14129" y="13553"/>
                    <a:pt x="17589" y="11823"/>
                    <a:pt x="21338" y="10093"/>
                  </a:cubicBezTo>
                  <a:cubicBezTo>
                    <a:pt x="27105" y="7786"/>
                    <a:pt x="33160" y="6056"/>
                    <a:pt x="39215" y="4902"/>
                  </a:cubicBezTo>
                  <a:cubicBezTo>
                    <a:pt x="41946" y="4406"/>
                    <a:pt x="44731" y="4123"/>
                    <a:pt x="47522" y="4123"/>
                  </a:cubicBezTo>
                  <a:close/>
                  <a:moveTo>
                    <a:pt x="49596" y="0"/>
                  </a:moveTo>
                  <a:cubicBezTo>
                    <a:pt x="34890" y="0"/>
                    <a:pt x="20473" y="4326"/>
                    <a:pt x="8074" y="12399"/>
                  </a:cubicBezTo>
                  <a:cubicBezTo>
                    <a:pt x="0" y="17301"/>
                    <a:pt x="289" y="28835"/>
                    <a:pt x="8362" y="33448"/>
                  </a:cubicBezTo>
                  <a:cubicBezTo>
                    <a:pt x="10957" y="34314"/>
                    <a:pt x="13264" y="36044"/>
                    <a:pt x="15283" y="38062"/>
                  </a:cubicBezTo>
                  <a:cubicBezTo>
                    <a:pt x="17301" y="41522"/>
                    <a:pt x="21050" y="43541"/>
                    <a:pt x="25086" y="44117"/>
                  </a:cubicBezTo>
                  <a:cubicBezTo>
                    <a:pt x="29194" y="44904"/>
                    <a:pt x="33354" y="45293"/>
                    <a:pt x="37503" y="45293"/>
                  </a:cubicBezTo>
                  <a:cubicBezTo>
                    <a:pt x="47044" y="45293"/>
                    <a:pt x="56525" y="43235"/>
                    <a:pt x="65166" y="39215"/>
                  </a:cubicBezTo>
                  <a:cubicBezTo>
                    <a:pt x="70933" y="36620"/>
                    <a:pt x="75835" y="32295"/>
                    <a:pt x="79007" y="26817"/>
                  </a:cubicBezTo>
                  <a:cubicBezTo>
                    <a:pt x="81314" y="23068"/>
                    <a:pt x="81314" y="18455"/>
                    <a:pt x="79295" y="14706"/>
                  </a:cubicBezTo>
                  <a:cubicBezTo>
                    <a:pt x="77854" y="11534"/>
                    <a:pt x="75547" y="8651"/>
                    <a:pt x="72663" y="6921"/>
                  </a:cubicBezTo>
                  <a:cubicBezTo>
                    <a:pt x="68627" y="4326"/>
                    <a:pt x="64013" y="2307"/>
                    <a:pt x="59399" y="1442"/>
                  </a:cubicBezTo>
                  <a:cubicBezTo>
                    <a:pt x="56228" y="577"/>
                    <a:pt x="53056" y="0"/>
                    <a:pt x="49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1816800" y="2388200"/>
              <a:ext cx="908325" cy="594200"/>
            </a:xfrm>
            <a:custGeom>
              <a:avLst/>
              <a:gdLst/>
              <a:ahLst/>
              <a:cxnLst/>
              <a:rect l="l" t="t" r="r" b="b"/>
              <a:pathLst>
                <a:path w="36333" h="23768" extrusionOk="0">
                  <a:moveTo>
                    <a:pt x="17301" y="4498"/>
                  </a:moveTo>
                  <a:cubicBezTo>
                    <a:pt x="18887" y="4498"/>
                    <a:pt x="20473" y="4787"/>
                    <a:pt x="21915" y="5363"/>
                  </a:cubicBezTo>
                  <a:cubicBezTo>
                    <a:pt x="25375" y="5940"/>
                    <a:pt x="28258" y="7670"/>
                    <a:pt x="30277" y="10265"/>
                  </a:cubicBezTo>
                  <a:cubicBezTo>
                    <a:pt x="31430" y="11707"/>
                    <a:pt x="31142" y="14014"/>
                    <a:pt x="29700" y="15167"/>
                  </a:cubicBezTo>
                  <a:cubicBezTo>
                    <a:pt x="26125" y="18072"/>
                    <a:pt x="21857" y="19592"/>
                    <a:pt x="17433" y="19592"/>
                  </a:cubicBezTo>
                  <a:cubicBezTo>
                    <a:pt x="16148" y="19592"/>
                    <a:pt x="14851" y="19464"/>
                    <a:pt x="13553" y="19204"/>
                  </a:cubicBezTo>
                  <a:cubicBezTo>
                    <a:pt x="8651" y="18051"/>
                    <a:pt x="8363" y="17762"/>
                    <a:pt x="8074" y="13725"/>
                  </a:cubicBezTo>
                  <a:cubicBezTo>
                    <a:pt x="7209" y="9977"/>
                    <a:pt x="9228" y="6517"/>
                    <a:pt x="12688" y="5363"/>
                  </a:cubicBezTo>
                  <a:cubicBezTo>
                    <a:pt x="14129" y="4787"/>
                    <a:pt x="15715" y="4498"/>
                    <a:pt x="17301" y="4498"/>
                  </a:cubicBezTo>
                  <a:close/>
                  <a:moveTo>
                    <a:pt x="18006" y="0"/>
                  </a:moveTo>
                  <a:cubicBezTo>
                    <a:pt x="16610" y="0"/>
                    <a:pt x="15212" y="150"/>
                    <a:pt x="13841" y="462"/>
                  </a:cubicBezTo>
                  <a:cubicBezTo>
                    <a:pt x="8939" y="1038"/>
                    <a:pt x="4902" y="4498"/>
                    <a:pt x="3461" y="9112"/>
                  </a:cubicBezTo>
                  <a:cubicBezTo>
                    <a:pt x="3172" y="11130"/>
                    <a:pt x="2307" y="12860"/>
                    <a:pt x="1154" y="14591"/>
                  </a:cubicBezTo>
                  <a:cubicBezTo>
                    <a:pt x="1" y="16032"/>
                    <a:pt x="866" y="17474"/>
                    <a:pt x="2019" y="18627"/>
                  </a:cubicBezTo>
                  <a:cubicBezTo>
                    <a:pt x="4614" y="20646"/>
                    <a:pt x="7786" y="22087"/>
                    <a:pt x="10958" y="22953"/>
                  </a:cubicBezTo>
                  <a:cubicBezTo>
                    <a:pt x="13054" y="23496"/>
                    <a:pt x="15192" y="23768"/>
                    <a:pt x="17309" y="23768"/>
                  </a:cubicBezTo>
                  <a:cubicBezTo>
                    <a:pt x="23058" y="23768"/>
                    <a:pt x="28658" y="21766"/>
                    <a:pt x="32872" y="17762"/>
                  </a:cubicBezTo>
                  <a:cubicBezTo>
                    <a:pt x="35467" y="16032"/>
                    <a:pt x="36332" y="12572"/>
                    <a:pt x="34890" y="9689"/>
                  </a:cubicBezTo>
                  <a:cubicBezTo>
                    <a:pt x="34025" y="8247"/>
                    <a:pt x="33160" y="6805"/>
                    <a:pt x="31719" y="5363"/>
                  </a:cubicBezTo>
                  <a:cubicBezTo>
                    <a:pt x="28102" y="1973"/>
                    <a:pt x="23068" y="0"/>
                    <a:pt x="18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4484000" y="2731325"/>
              <a:ext cx="756925" cy="386500"/>
            </a:xfrm>
            <a:custGeom>
              <a:avLst/>
              <a:gdLst/>
              <a:ahLst/>
              <a:cxnLst/>
              <a:rect l="l" t="t" r="r" b="b"/>
              <a:pathLst>
                <a:path w="30277" h="15460" extrusionOk="0">
                  <a:moveTo>
                    <a:pt x="20761" y="4902"/>
                  </a:moveTo>
                  <a:cubicBezTo>
                    <a:pt x="21049" y="4902"/>
                    <a:pt x="21626" y="5479"/>
                    <a:pt x="21915" y="5767"/>
                  </a:cubicBezTo>
                  <a:cubicBezTo>
                    <a:pt x="22203" y="6344"/>
                    <a:pt x="22203" y="7209"/>
                    <a:pt x="21626" y="7786"/>
                  </a:cubicBezTo>
                  <a:cubicBezTo>
                    <a:pt x="17993" y="10121"/>
                    <a:pt x="13893" y="11289"/>
                    <a:pt x="9746" y="11289"/>
                  </a:cubicBezTo>
                  <a:cubicBezTo>
                    <a:pt x="9285" y="11289"/>
                    <a:pt x="8824" y="11275"/>
                    <a:pt x="8362" y="11246"/>
                  </a:cubicBezTo>
                  <a:cubicBezTo>
                    <a:pt x="7786" y="10669"/>
                    <a:pt x="6921" y="10958"/>
                    <a:pt x="7209" y="10381"/>
                  </a:cubicBezTo>
                  <a:cubicBezTo>
                    <a:pt x="7209" y="9804"/>
                    <a:pt x="7497" y="8939"/>
                    <a:pt x="8074" y="8651"/>
                  </a:cubicBezTo>
                  <a:cubicBezTo>
                    <a:pt x="11822" y="6632"/>
                    <a:pt x="16148" y="5479"/>
                    <a:pt x="20761" y="4902"/>
                  </a:cubicBezTo>
                  <a:close/>
                  <a:moveTo>
                    <a:pt x="23933" y="0"/>
                  </a:moveTo>
                  <a:cubicBezTo>
                    <a:pt x="17301" y="577"/>
                    <a:pt x="10957" y="2019"/>
                    <a:pt x="5190" y="4902"/>
                  </a:cubicBezTo>
                  <a:cubicBezTo>
                    <a:pt x="3460" y="5479"/>
                    <a:pt x="2307" y="6921"/>
                    <a:pt x="1442" y="8362"/>
                  </a:cubicBezTo>
                  <a:cubicBezTo>
                    <a:pt x="0" y="10093"/>
                    <a:pt x="577" y="12399"/>
                    <a:pt x="2307" y="13553"/>
                  </a:cubicBezTo>
                  <a:cubicBezTo>
                    <a:pt x="3460" y="14418"/>
                    <a:pt x="4325" y="14706"/>
                    <a:pt x="5479" y="15283"/>
                  </a:cubicBezTo>
                  <a:cubicBezTo>
                    <a:pt x="6619" y="15401"/>
                    <a:pt x="7759" y="15460"/>
                    <a:pt x="8895" y="15460"/>
                  </a:cubicBezTo>
                  <a:cubicBezTo>
                    <a:pt x="16084" y="15460"/>
                    <a:pt x="23068" y="13094"/>
                    <a:pt x="28546" y="8362"/>
                  </a:cubicBezTo>
                  <a:cubicBezTo>
                    <a:pt x="29988" y="7209"/>
                    <a:pt x="30277" y="4902"/>
                    <a:pt x="29123" y="3461"/>
                  </a:cubicBezTo>
                  <a:cubicBezTo>
                    <a:pt x="28258" y="1154"/>
                    <a:pt x="26240" y="0"/>
                    <a:pt x="239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0"/>
          <p:cNvGrpSpPr/>
          <p:nvPr/>
        </p:nvGrpSpPr>
        <p:grpSpPr>
          <a:xfrm>
            <a:off x="165172" y="430866"/>
            <a:ext cx="8827941" cy="4486054"/>
            <a:chOff x="165172" y="430866"/>
            <a:chExt cx="8827941" cy="4486054"/>
          </a:xfrm>
        </p:grpSpPr>
        <p:sp>
          <p:nvSpPr>
            <p:cNvPr id="598" name="Google Shape;598;p20"/>
            <p:cNvSpPr/>
            <p:nvPr/>
          </p:nvSpPr>
          <p:spPr>
            <a:xfrm>
              <a:off x="8592309" y="3891040"/>
              <a:ext cx="400803" cy="471563"/>
            </a:xfrm>
            <a:custGeom>
              <a:avLst/>
              <a:gdLst/>
              <a:ahLst/>
              <a:cxnLst/>
              <a:rect l="l" t="t" r="r" b="b"/>
              <a:pathLst>
                <a:path w="21768" h="25611" extrusionOk="0">
                  <a:moveTo>
                    <a:pt x="10537" y="1"/>
                  </a:moveTo>
                  <a:cubicBezTo>
                    <a:pt x="9802" y="1"/>
                    <a:pt x="9019" y="138"/>
                    <a:pt x="8177" y="454"/>
                  </a:cubicBezTo>
                  <a:cubicBezTo>
                    <a:pt x="7476" y="922"/>
                    <a:pt x="6541" y="688"/>
                    <a:pt x="5840" y="922"/>
                  </a:cubicBezTo>
                  <a:cubicBezTo>
                    <a:pt x="4906" y="922"/>
                    <a:pt x="4205" y="1155"/>
                    <a:pt x="3504" y="1856"/>
                  </a:cubicBezTo>
                  <a:cubicBezTo>
                    <a:pt x="1402" y="3725"/>
                    <a:pt x="234" y="6528"/>
                    <a:pt x="234" y="9565"/>
                  </a:cubicBezTo>
                  <a:cubicBezTo>
                    <a:pt x="0" y="12602"/>
                    <a:pt x="1402" y="15406"/>
                    <a:pt x="3972" y="17274"/>
                  </a:cubicBezTo>
                  <a:cubicBezTo>
                    <a:pt x="5373" y="18442"/>
                    <a:pt x="6775" y="19611"/>
                    <a:pt x="8177" y="21012"/>
                  </a:cubicBezTo>
                  <a:cubicBezTo>
                    <a:pt x="9578" y="22881"/>
                    <a:pt x="11447" y="24049"/>
                    <a:pt x="13550" y="24984"/>
                  </a:cubicBezTo>
                  <a:cubicBezTo>
                    <a:pt x="14364" y="25415"/>
                    <a:pt x="15198" y="25610"/>
                    <a:pt x="16001" y="25610"/>
                  </a:cubicBezTo>
                  <a:cubicBezTo>
                    <a:pt x="19115" y="25610"/>
                    <a:pt x="21768" y="22672"/>
                    <a:pt x="21025" y="19143"/>
                  </a:cubicBezTo>
                  <a:cubicBezTo>
                    <a:pt x="20792" y="16106"/>
                    <a:pt x="20324" y="13069"/>
                    <a:pt x="20091" y="10032"/>
                  </a:cubicBezTo>
                  <a:cubicBezTo>
                    <a:pt x="19857" y="7463"/>
                    <a:pt x="18923" y="4893"/>
                    <a:pt x="16820" y="3258"/>
                  </a:cubicBezTo>
                  <a:cubicBezTo>
                    <a:pt x="15011" y="1629"/>
                    <a:pt x="13061" y="1"/>
                    <a:pt x="10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2122" y="4518031"/>
              <a:ext cx="348420" cy="398888"/>
            </a:xfrm>
            <a:custGeom>
              <a:avLst/>
              <a:gdLst/>
              <a:ahLst/>
              <a:cxnLst/>
              <a:rect l="l" t="t" r="r" b="b"/>
              <a:pathLst>
                <a:path w="18923" h="21664" extrusionOk="0">
                  <a:moveTo>
                    <a:pt x="8864" y="0"/>
                  </a:moveTo>
                  <a:cubicBezTo>
                    <a:pt x="7113" y="0"/>
                    <a:pt x="5369" y="591"/>
                    <a:pt x="3971" y="1735"/>
                  </a:cubicBezTo>
                  <a:cubicBezTo>
                    <a:pt x="1168" y="3837"/>
                    <a:pt x="0" y="7342"/>
                    <a:pt x="701" y="10846"/>
                  </a:cubicBezTo>
                  <a:cubicBezTo>
                    <a:pt x="2570" y="15518"/>
                    <a:pt x="6308" y="19256"/>
                    <a:pt x="10980" y="21125"/>
                  </a:cubicBezTo>
                  <a:cubicBezTo>
                    <a:pt x="11213" y="21358"/>
                    <a:pt x="11681" y="21592"/>
                    <a:pt x="12381" y="21592"/>
                  </a:cubicBezTo>
                  <a:cubicBezTo>
                    <a:pt x="12669" y="21640"/>
                    <a:pt x="12959" y="21663"/>
                    <a:pt x="13249" y="21663"/>
                  </a:cubicBezTo>
                  <a:cubicBezTo>
                    <a:pt x="15781" y="21663"/>
                    <a:pt x="18270" y="19879"/>
                    <a:pt x="18689" y="17153"/>
                  </a:cubicBezTo>
                  <a:cubicBezTo>
                    <a:pt x="18923" y="16452"/>
                    <a:pt x="18923" y="15518"/>
                    <a:pt x="18923" y="14817"/>
                  </a:cubicBezTo>
                  <a:cubicBezTo>
                    <a:pt x="18923" y="12014"/>
                    <a:pt x="18455" y="9444"/>
                    <a:pt x="17521" y="6641"/>
                  </a:cubicBezTo>
                  <a:cubicBezTo>
                    <a:pt x="16820" y="4305"/>
                    <a:pt x="15185" y="2436"/>
                    <a:pt x="13082" y="1268"/>
                  </a:cubicBezTo>
                  <a:cubicBezTo>
                    <a:pt x="11804" y="415"/>
                    <a:pt x="10331" y="0"/>
                    <a:pt x="88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165172" y="4216982"/>
              <a:ext cx="253798" cy="274217"/>
            </a:xfrm>
            <a:custGeom>
              <a:avLst/>
              <a:gdLst/>
              <a:ahLst/>
              <a:cxnLst/>
              <a:rect l="l" t="t" r="r" b="b"/>
              <a:pathLst>
                <a:path w="13784" h="14893" extrusionOk="0">
                  <a:moveTo>
                    <a:pt x="5840" y="1"/>
                  </a:moveTo>
                  <a:cubicBezTo>
                    <a:pt x="3504" y="1"/>
                    <a:pt x="1635" y="1402"/>
                    <a:pt x="935" y="3739"/>
                  </a:cubicBezTo>
                  <a:cubicBezTo>
                    <a:pt x="0" y="5607"/>
                    <a:pt x="935" y="8177"/>
                    <a:pt x="2803" y="9112"/>
                  </a:cubicBezTo>
                  <a:cubicBezTo>
                    <a:pt x="4205" y="10046"/>
                    <a:pt x="5607" y="11214"/>
                    <a:pt x="6541" y="12849"/>
                  </a:cubicBezTo>
                  <a:cubicBezTo>
                    <a:pt x="7008" y="13317"/>
                    <a:pt x="7476" y="13784"/>
                    <a:pt x="7943" y="14018"/>
                  </a:cubicBezTo>
                  <a:cubicBezTo>
                    <a:pt x="8650" y="14583"/>
                    <a:pt x="9529" y="14892"/>
                    <a:pt x="10423" y="14892"/>
                  </a:cubicBezTo>
                  <a:cubicBezTo>
                    <a:pt x="11006" y="14892"/>
                    <a:pt x="11595" y="14761"/>
                    <a:pt x="12148" y="14485"/>
                  </a:cubicBezTo>
                  <a:cubicBezTo>
                    <a:pt x="13316" y="13784"/>
                    <a:pt x="13783" y="12382"/>
                    <a:pt x="13783" y="11214"/>
                  </a:cubicBezTo>
                  <a:cubicBezTo>
                    <a:pt x="13550" y="9112"/>
                    <a:pt x="13082" y="7009"/>
                    <a:pt x="12615" y="4907"/>
                  </a:cubicBezTo>
                  <a:cubicBezTo>
                    <a:pt x="11681" y="2103"/>
                    <a:pt x="8877" y="1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2644075" y="430866"/>
              <a:ext cx="754577" cy="662835"/>
            </a:xfrm>
            <a:custGeom>
              <a:avLst/>
              <a:gdLst/>
              <a:ahLst/>
              <a:cxnLst/>
              <a:rect l="l" t="t" r="r" b="b"/>
              <a:pathLst>
                <a:path w="237662" h="208767" extrusionOk="0">
                  <a:moveTo>
                    <a:pt x="112080" y="0"/>
                  </a:moveTo>
                  <a:cubicBezTo>
                    <a:pt x="103757" y="0"/>
                    <a:pt x="95435" y="555"/>
                    <a:pt x="87297" y="1665"/>
                  </a:cubicBezTo>
                  <a:cubicBezTo>
                    <a:pt x="74350" y="3514"/>
                    <a:pt x="61959" y="7768"/>
                    <a:pt x="50677" y="14241"/>
                  </a:cubicBezTo>
                  <a:cubicBezTo>
                    <a:pt x="48087" y="15721"/>
                    <a:pt x="45128" y="17016"/>
                    <a:pt x="42354" y="18125"/>
                  </a:cubicBezTo>
                  <a:cubicBezTo>
                    <a:pt x="39949" y="18865"/>
                    <a:pt x="37545" y="19975"/>
                    <a:pt x="35326" y="21269"/>
                  </a:cubicBezTo>
                  <a:cubicBezTo>
                    <a:pt x="26633" y="26078"/>
                    <a:pt x="19050" y="32921"/>
                    <a:pt x="13501" y="41244"/>
                  </a:cubicBezTo>
                  <a:cubicBezTo>
                    <a:pt x="8508" y="48457"/>
                    <a:pt x="5179" y="56410"/>
                    <a:pt x="3514" y="64918"/>
                  </a:cubicBezTo>
                  <a:cubicBezTo>
                    <a:pt x="1665" y="73426"/>
                    <a:pt x="740" y="82118"/>
                    <a:pt x="185" y="90811"/>
                  </a:cubicBezTo>
                  <a:cubicBezTo>
                    <a:pt x="0" y="95805"/>
                    <a:pt x="370" y="100614"/>
                    <a:pt x="1110" y="105422"/>
                  </a:cubicBezTo>
                  <a:cubicBezTo>
                    <a:pt x="2404" y="113560"/>
                    <a:pt x="4069" y="121513"/>
                    <a:pt x="6103" y="129466"/>
                  </a:cubicBezTo>
                  <a:cubicBezTo>
                    <a:pt x="10727" y="147036"/>
                    <a:pt x="18680" y="163497"/>
                    <a:pt x="29592" y="178108"/>
                  </a:cubicBezTo>
                  <a:cubicBezTo>
                    <a:pt x="38100" y="189575"/>
                    <a:pt x="49937" y="198083"/>
                    <a:pt x="63253" y="202707"/>
                  </a:cubicBezTo>
                  <a:cubicBezTo>
                    <a:pt x="74981" y="206746"/>
                    <a:pt x="87259" y="208766"/>
                    <a:pt x="99571" y="208766"/>
                  </a:cubicBezTo>
                  <a:cubicBezTo>
                    <a:pt x="104734" y="208766"/>
                    <a:pt x="109903" y="208411"/>
                    <a:pt x="115039" y="207700"/>
                  </a:cubicBezTo>
                  <a:cubicBezTo>
                    <a:pt x="124287" y="206591"/>
                    <a:pt x="133535" y="204741"/>
                    <a:pt x="142412" y="201967"/>
                  </a:cubicBezTo>
                  <a:cubicBezTo>
                    <a:pt x="158318" y="197343"/>
                    <a:pt x="173484" y="190500"/>
                    <a:pt x="187540" y="181807"/>
                  </a:cubicBezTo>
                  <a:cubicBezTo>
                    <a:pt x="192719" y="178478"/>
                    <a:pt x="197712" y="174779"/>
                    <a:pt x="202521" y="170710"/>
                  </a:cubicBezTo>
                  <a:cubicBezTo>
                    <a:pt x="216577" y="158688"/>
                    <a:pt x="226750" y="142783"/>
                    <a:pt x="231928" y="124842"/>
                  </a:cubicBezTo>
                  <a:cubicBezTo>
                    <a:pt x="236182" y="111896"/>
                    <a:pt x="237662" y="98024"/>
                    <a:pt x="235997" y="84523"/>
                  </a:cubicBezTo>
                  <a:cubicBezTo>
                    <a:pt x="233223" y="60664"/>
                    <a:pt x="220831" y="39210"/>
                    <a:pt x="201781" y="24783"/>
                  </a:cubicBezTo>
                  <a:cubicBezTo>
                    <a:pt x="190684" y="16461"/>
                    <a:pt x="178108" y="10357"/>
                    <a:pt x="164791" y="7028"/>
                  </a:cubicBezTo>
                  <a:cubicBezTo>
                    <a:pt x="147591" y="2404"/>
                    <a:pt x="129836" y="0"/>
                    <a:pt x="112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2" name="Google Shape;602;p20"/>
          <p:cNvSpPr txBox="1">
            <a:spLocks noGrp="1"/>
          </p:cNvSpPr>
          <p:nvPr>
            <p:ph type="title"/>
          </p:nvPr>
        </p:nvSpPr>
        <p:spPr>
          <a:xfrm>
            <a:off x="713225" y="2126813"/>
            <a:ext cx="45444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3" name="Google Shape;603;p20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5050"/>
            <a:ext cx="1732800" cy="7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4" name="Google Shape;604;p20"/>
          <p:cNvSpPr txBox="1">
            <a:spLocks noGrp="1"/>
          </p:cNvSpPr>
          <p:nvPr>
            <p:ph type="subTitle" idx="1"/>
          </p:nvPr>
        </p:nvSpPr>
        <p:spPr>
          <a:xfrm>
            <a:off x="713225" y="3736725"/>
            <a:ext cx="32196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21"/>
          <p:cNvGrpSpPr/>
          <p:nvPr/>
        </p:nvGrpSpPr>
        <p:grpSpPr>
          <a:xfrm rot="-814160">
            <a:off x="7611682" y="115004"/>
            <a:ext cx="1084406" cy="874180"/>
            <a:chOff x="750100" y="236175"/>
            <a:chExt cx="6175375" cy="4978200"/>
          </a:xfrm>
        </p:grpSpPr>
        <p:sp>
          <p:nvSpPr>
            <p:cNvPr id="607" name="Google Shape;607;p21"/>
            <p:cNvSpPr/>
            <p:nvPr/>
          </p:nvSpPr>
          <p:spPr>
            <a:xfrm>
              <a:off x="900900" y="1205000"/>
              <a:ext cx="4778400" cy="3474350"/>
            </a:xfrm>
            <a:custGeom>
              <a:avLst/>
              <a:gdLst/>
              <a:ahLst/>
              <a:cxnLst/>
              <a:rect l="l" t="t" r="r" b="b"/>
              <a:pathLst>
                <a:path w="191136" h="138974" extrusionOk="0">
                  <a:moveTo>
                    <a:pt x="34474" y="0"/>
                  </a:moveTo>
                  <a:cubicBezTo>
                    <a:pt x="24373" y="0"/>
                    <a:pt x="14483" y="4390"/>
                    <a:pt x="7938" y="12125"/>
                  </a:cubicBezTo>
                  <a:cubicBezTo>
                    <a:pt x="953" y="20380"/>
                    <a:pt x="0" y="33398"/>
                    <a:pt x="7303" y="41335"/>
                  </a:cubicBezTo>
                  <a:lnTo>
                    <a:pt x="9208" y="53718"/>
                  </a:lnTo>
                  <a:cubicBezTo>
                    <a:pt x="11430" y="65465"/>
                    <a:pt x="24130" y="72133"/>
                    <a:pt x="35878" y="73085"/>
                  </a:cubicBezTo>
                  <a:cubicBezTo>
                    <a:pt x="37154" y="73189"/>
                    <a:pt x="38427" y="73236"/>
                    <a:pt x="39697" y="73236"/>
                  </a:cubicBezTo>
                  <a:cubicBezTo>
                    <a:pt x="50113" y="73236"/>
                    <a:pt x="60332" y="70055"/>
                    <a:pt x="70803" y="68640"/>
                  </a:cubicBezTo>
                  <a:cubicBezTo>
                    <a:pt x="73722" y="68235"/>
                    <a:pt x="76745" y="67995"/>
                    <a:pt x="79777" y="67995"/>
                  </a:cubicBezTo>
                  <a:cubicBezTo>
                    <a:pt x="88613" y="67995"/>
                    <a:pt x="97521" y="70032"/>
                    <a:pt x="104140" y="75943"/>
                  </a:cubicBezTo>
                  <a:cubicBezTo>
                    <a:pt x="116523" y="87373"/>
                    <a:pt x="114300" y="108328"/>
                    <a:pt x="123190" y="122933"/>
                  </a:cubicBezTo>
                  <a:cubicBezTo>
                    <a:pt x="130019" y="133176"/>
                    <a:pt x="141296" y="138973"/>
                    <a:pt x="152969" y="138973"/>
                  </a:cubicBezTo>
                  <a:cubicBezTo>
                    <a:pt x="158662" y="138973"/>
                    <a:pt x="164450" y="137594"/>
                    <a:pt x="169863" y="134680"/>
                  </a:cubicBezTo>
                  <a:cubicBezTo>
                    <a:pt x="185420" y="125155"/>
                    <a:pt x="191135" y="105153"/>
                    <a:pt x="183515" y="88643"/>
                  </a:cubicBezTo>
                  <a:cubicBezTo>
                    <a:pt x="178435" y="78483"/>
                    <a:pt x="168910" y="71498"/>
                    <a:pt x="159703" y="64830"/>
                  </a:cubicBezTo>
                  <a:cubicBezTo>
                    <a:pt x="130175" y="43875"/>
                    <a:pt x="100648" y="22285"/>
                    <a:pt x="67310" y="7998"/>
                  </a:cubicBezTo>
                  <a:cubicBezTo>
                    <a:pt x="57785" y="3235"/>
                    <a:pt x="47308" y="695"/>
                    <a:pt x="36513" y="60"/>
                  </a:cubicBezTo>
                  <a:cubicBezTo>
                    <a:pt x="35833" y="20"/>
                    <a:pt x="35153" y="0"/>
                    <a:pt x="34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750100" y="236175"/>
              <a:ext cx="6175375" cy="4978200"/>
            </a:xfrm>
            <a:custGeom>
              <a:avLst/>
              <a:gdLst/>
              <a:ahLst/>
              <a:cxnLst/>
              <a:rect l="l" t="t" r="r" b="b"/>
              <a:pathLst>
                <a:path w="247015" h="199128" extrusionOk="0">
                  <a:moveTo>
                    <a:pt x="54292" y="10238"/>
                  </a:moveTo>
                  <a:lnTo>
                    <a:pt x="54292" y="10556"/>
                  </a:lnTo>
                  <a:lnTo>
                    <a:pt x="53340" y="10556"/>
                  </a:lnTo>
                  <a:lnTo>
                    <a:pt x="53340" y="10238"/>
                  </a:lnTo>
                  <a:close/>
                  <a:moveTo>
                    <a:pt x="28414" y="5463"/>
                  </a:moveTo>
                  <a:cubicBezTo>
                    <a:pt x="29302" y="5463"/>
                    <a:pt x="30182" y="5813"/>
                    <a:pt x="30797" y="6428"/>
                  </a:cubicBezTo>
                  <a:cubicBezTo>
                    <a:pt x="30797" y="5963"/>
                    <a:pt x="31308" y="5668"/>
                    <a:pt x="31581" y="5668"/>
                  </a:cubicBezTo>
                  <a:cubicBezTo>
                    <a:pt x="31682" y="5668"/>
                    <a:pt x="31750" y="5708"/>
                    <a:pt x="31750" y="5793"/>
                  </a:cubicBezTo>
                  <a:cubicBezTo>
                    <a:pt x="32067" y="6428"/>
                    <a:pt x="31988" y="6587"/>
                    <a:pt x="31750" y="6587"/>
                  </a:cubicBezTo>
                  <a:cubicBezTo>
                    <a:pt x="31512" y="6587"/>
                    <a:pt x="31115" y="6428"/>
                    <a:pt x="30797" y="6428"/>
                  </a:cubicBezTo>
                  <a:cubicBezTo>
                    <a:pt x="29210" y="8651"/>
                    <a:pt x="26670" y="8968"/>
                    <a:pt x="24447" y="9921"/>
                  </a:cubicBezTo>
                  <a:cubicBezTo>
                    <a:pt x="19050" y="12143"/>
                    <a:pt x="14922" y="16906"/>
                    <a:pt x="13335" y="22621"/>
                  </a:cubicBezTo>
                  <a:cubicBezTo>
                    <a:pt x="13017" y="25796"/>
                    <a:pt x="11112" y="28336"/>
                    <a:pt x="8572" y="29923"/>
                  </a:cubicBezTo>
                  <a:cubicBezTo>
                    <a:pt x="6985" y="27701"/>
                    <a:pt x="8255" y="25478"/>
                    <a:pt x="8890" y="23573"/>
                  </a:cubicBezTo>
                  <a:cubicBezTo>
                    <a:pt x="11430" y="15001"/>
                    <a:pt x="18097" y="8016"/>
                    <a:pt x="26987" y="5793"/>
                  </a:cubicBezTo>
                  <a:cubicBezTo>
                    <a:pt x="27437" y="5568"/>
                    <a:pt x="27927" y="5463"/>
                    <a:pt x="28414" y="5463"/>
                  </a:cubicBezTo>
                  <a:close/>
                  <a:moveTo>
                    <a:pt x="15086" y="32102"/>
                  </a:moveTo>
                  <a:cubicBezTo>
                    <a:pt x="15851" y="32102"/>
                    <a:pt x="16635" y="32417"/>
                    <a:pt x="17145" y="33098"/>
                  </a:cubicBezTo>
                  <a:cubicBezTo>
                    <a:pt x="18415" y="33733"/>
                    <a:pt x="19050" y="35003"/>
                    <a:pt x="19050" y="36591"/>
                  </a:cubicBezTo>
                  <a:cubicBezTo>
                    <a:pt x="18732" y="36908"/>
                    <a:pt x="18415" y="37543"/>
                    <a:pt x="18097" y="37861"/>
                  </a:cubicBezTo>
                  <a:cubicBezTo>
                    <a:pt x="17780" y="38813"/>
                    <a:pt x="16827" y="39766"/>
                    <a:pt x="16192" y="40718"/>
                  </a:cubicBezTo>
                  <a:lnTo>
                    <a:pt x="14605" y="42623"/>
                  </a:lnTo>
                  <a:cubicBezTo>
                    <a:pt x="14037" y="43759"/>
                    <a:pt x="13215" y="44895"/>
                    <a:pt x="11912" y="44895"/>
                  </a:cubicBezTo>
                  <a:cubicBezTo>
                    <a:pt x="11758" y="44895"/>
                    <a:pt x="11598" y="44879"/>
                    <a:pt x="11430" y="44846"/>
                  </a:cubicBezTo>
                  <a:cubicBezTo>
                    <a:pt x="9842" y="43893"/>
                    <a:pt x="8890" y="42306"/>
                    <a:pt x="9207" y="40718"/>
                  </a:cubicBezTo>
                  <a:cubicBezTo>
                    <a:pt x="9525" y="37543"/>
                    <a:pt x="10795" y="34686"/>
                    <a:pt x="13335" y="32781"/>
                  </a:cubicBezTo>
                  <a:cubicBezTo>
                    <a:pt x="13777" y="32338"/>
                    <a:pt x="14424" y="32102"/>
                    <a:pt x="15086" y="32102"/>
                  </a:cubicBezTo>
                  <a:close/>
                  <a:moveTo>
                    <a:pt x="11112" y="94376"/>
                  </a:moveTo>
                  <a:cubicBezTo>
                    <a:pt x="11112" y="95011"/>
                    <a:pt x="11112" y="95646"/>
                    <a:pt x="11112" y="95963"/>
                  </a:cubicBezTo>
                  <a:cubicBezTo>
                    <a:pt x="11430" y="96916"/>
                    <a:pt x="11112" y="96916"/>
                    <a:pt x="10160" y="96916"/>
                  </a:cubicBezTo>
                  <a:cubicBezTo>
                    <a:pt x="9525" y="96598"/>
                    <a:pt x="9207" y="95646"/>
                    <a:pt x="9842" y="95011"/>
                  </a:cubicBezTo>
                  <a:cubicBezTo>
                    <a:pt x="9842" y="94376"/>
                    <a:pt x="10477" y="94376"/>
                    <a:pt x="11112" y="94376"/>
                  </a:cubicBezTo>
                  <a:close/>
                  <a:moveTo>
                    <a:pt x="60799" y="10431"/>
                  </a:moveTo>
                  <a:cubicBezTo>
                    <a:pt x="61891" y="10431"/>
                    <a:pt x="62949" y="10699"/>
                    <a:pt x="63817" y="10873"/>
                  </a:cubicBezTo>
                  <a:cubicBezTo>
                    <a:pt x="74930" y="13096"/>
                    <a:pt x="85725" y="16271"/>
                    <a:pt x="96202" y="20398"/>
                  </a:cubicBezTo>
                  <a:cubicBezTo>
                    <a:pt x="114935" y="28018"/>
                    <a:pt x="131762" y="39131"/>
                    <a:pt x="148907" y="49926"/>
                  </a:cubicBezTo>
                  <a:cubicBezTo>
                    <a:pt x="156210" y="54371"/>
                    <a:pt x="163195" y="59133"/>
                    <a:pt x="170497" y="63896"/>
                  </a:cubicBezTo>
                  <a:cubicBezTo>
                    <a:pt x="185737" y="74373"/>
                    <a:pt x="199390" y="87073"/>
                    <a:pt x="210820" y="101361"/>
                  </a:cubicBezTo>
                  <a:cubicBezTo>
                    <a:pt x="212090" y="103266"/>
                    <a:pt x="213360" y="105171"/>
                    <a:pt x="214630" y="107076"/>
                  </a:cubicBezTo>
                  <a:lnTo>
                    <a:pt x="214630" y="108663"/>
                  </a:lnTo>
                  <a:cubicBezTo>
                    <a:pt x="214236" y="109057"/>
                    <a:pt x="213903" y="109206"/>
                    <a:pt x="213612" y="109206"/>
                  </a:cubicBezTo>
                  <a:cubicBezTo>
                    <a:pt x="212966" y="109206"/>
                    <a:pt x="212528" y="108466"/>
                    <a:pt x="212090" y="108028"/>
                  </a:cubicBezTo>
                  <a:cubicBezTo>
                    <a:pt x="208597" y="104853"/>
                    <a:pt x="205422" y="101678"/>
                    <a:pt x="201930" y="98186"/>
                  </a:cubicBezTo>
                  <a:cubicBezTo>
                    <a:pt x="194627" y="91201"/>
                    <a:pt x="186690" y="84533"/>
                    <a:pt x="178435" y="78501"/>
                  </a:cubicBezTo>
                  <a:cubicBezTo>
                    <a:pt x="169227" y="71516"/>
                    <a:pt x="160020" y="64531"/>
                    <a:pt x="150812" y="57546"/>
                  </a:cubicBezTo>
                  <a:cubicBezTo>
                    <a:pt x="146367" y="54371"/>
                    <a:pt x="141605" y="51196"/>
                    <a:pt x="136842" y="48656"/>
                  </a:cubicBezTo>
                  <a:cubicBezTo>
                    <a:pt x="121285" y="40083"/>
                    <a:pt x="105410" y="31828"/>
                    <a:pt x="89217" y="23891"/>
                  </a:cubicBezTo>
                  <a:cubicBezTo>
                    <a:pt x="80645" y="20081"/>
                    <a:pt x="71437" y="16906"/>
                    <a:pt x="62230" y="13413"/>
                  </a:cubicBezTo>
                  <a:cubicBezTo>
                    <a:pt x="60642" y="12778"/>
                    <a:pt x="59055" y="12778"/>
                    <a:pt x="58102" y="11191"/>
                  </a:cubicBezTo>
                  <a:cubicBezTo>
                    <a:pt x="58966" y="10615"/>
                    <a:pt x="59894" y="10431"/>
                    <a:pt x="60799" y="10431"/>
                  </a:cubicBezTo>
                  <a:close/>
                  <a:moveTo>
                    <a:pt x="233680" y="135333"/>
                  </a:moveTo>
                  <a:lnTo>
                    <a:pt x="233680" y="135651"/>
                  </a:lnTo>
                  <a:cubicBezTo>
                    <a:pt x="233680" y="135560"/>
                    <a:pt x="233692" y="135457"/>
                    <a:pt x="233710" y="135349"/>
                  </a:cubicBezTo>
                  <a:lnTo>
                    <a:pt x="233710" y="135349"/>
                  </a:lnTo>
                  <a:cubicBezTo>
                    <a:pt x="233700" y="135343"/>
                    <a:pt x="233690" y="135338"/>
                    <a:pt x="233680" y="135333"/>
                  </a:cubicBezTo>
                  <a:close/>
                  <a:moveTo>
                    <a:pt x="38254" y="13195"/>
                  </a:moveTo>
                  <a:cubicBezTo>
                    <a:pt x="40437" y="13195"/>
                    <a:pt x="42624" y="13373"/>
                    <a:pt x="44767" y="13731"/>
                  </a:cubicBezTo>
                  <a:cubicBezTo>
                    <a:pt x="54927" y="15636"/>
                    <a:pt x="65087" y="18811"/>
                    <a:pt x="74930" y="22621"/>
                  </a:cubicBezTo>
                  <a:cubicBezTo>
                    <a:pt x="88900" y="28653"/>
                    <a:pt x="102552" y="35321"/>
                    <a:pt x="115887" y="42623"/>
                  </a:cubicBezTo>
                  <a:cubicBezTo>
                    <a:pt x="124142" y="46751"/>
                    <a:pt x="132080" y="51196"/>
                    <a:pt x="140017" y="56276"/>
                  </a:cubicBezTo>
                  <a:cubicBezTo>
                    <a:pt x="153035" y="64531"/>
                    <a:pt x="163830" y="73421"/>
                    <a:pt x="175260" y="81993"/>
                  </a:cubicBezTo>
                  <a:cubicBezTo>
                    <a:pt x="185420" y="89613"/>
                    <a:pt x="195262" y="98186"/>
                    <a:pt x="204470" y="107393"/>
                  </a:cubicBezTo>
                  <a:cubicBezTo>
                    <a:pt x="211137" y="113743"/>
                    <a:pt x="216852" y="120728"/>
                    <a:pt x="221932" y="128031"/>
                  </a:cubicBezTo>
                  <a:cubicBezTo>
                    <a:pt x="225425" y="133746"/>
                    <a:pt x="227012" y="139778"/>
                    <a:pt x="227012" y="146128"/>
                  </a:cubicBezTo>
                  <a:cubicBezTo>
                    <a:pt x="226695" y="150256"/>
                    <a:pt x="224472" y="153748"/>
                    <a:pt x="220662" y="155336"/>
                  </a:cubicBezTo>
                  <a:cubicBezTo>
                    <a:pt x="220354" y="155438"/>
                    <a:pt x="220047" y="155483"/>
                    <a:pt x="219742" y="155483"/>
                  </a:cubicBezTo>
                  <a:cubicBezTo>
                    <a:pt x="218158" y="155483"/>
                    <a:pt x="216647" y="154280"/>
                    <a:pt x="215582" y="153748"/>
                  </a:cubicBezTo>
                  <a:cubicBezTo>
                    <a:pt x="213995" y="152796"/>
                    <a:pt x="214312" y="151526"/>
                    <a:pt x="214947" y="149938"/>
                  </a:cubicBezTo>
                  <a:cubicBezTo>
                    <a:pt x="215265" y="148668"/>
                    <a:pt x="215582" y="147398"/>
                    <a:pt x="216217" y="146128"/>
                  </a:cubicBezTo>
                  <a:cubicBezTo>
                    <a:pt x="217805" y="139143"/>
                    <a:pt x="215900" y="131841"/>
                    <a:pt x="210820" y="127078"/>
                  </a:cubicBezTo>
                  <a:cubicBezTo>
                    <a:pt x="202565" y="118506"/>
                    <a:pt x="193992" y="110886"/>
                    <a:pt x="184467" y="104218"/>
                  </a:cubicBezTo>
                  <a:cubicBezTo>
                    <a:pt x="168592" y="92471"/>
                    <a:pt x="152717" y="80406"/>
                    <a:pt x="136525" y="68976"/>
                  </a:cubicBezTo>
                  <a:cubicBezTo>
                    <a:pt x="129540" y="64848"/>
                    <a:pt x="122872" y="60721"/>
                    <a:pt x="115570" y="57228"/>
                  </a:cubicBezTo>
                  <a:cubicBezTo>
                    <a:pt x="112712" y="55641"/>
                    <a:pt x="109537" y="54371"/>
                    <a:pt x="106680" y="52466"/>
                  </a:cubicBezTo>
                  <a:cubicBezTo>
                    <a:pt x="93662" y="44528"/>
                    <a:pt x="80010" y="37543"/>
                    <a:pt x="66040" y="30558"/>
                  </a:cubicBezTo>
                  <a:cubicBezTo>
                    <a:pt x="60007" y="27383"/>
                    <a:pt x="53657" y="24843"/>
                    <a:pt x="46990" y="22938"/>
                  </a:cubicBezTo>
                  <a:cubicBezTo>
                    <a:pt x="45052" y="22184"/>
                    <a:pt x="43005" y="21832"/>
                    <a:pt x="40959" y="21832"/>
                  </a:cubicBezTo>
                  <a:cubicBezTo>
                    <a:pt x="36972" y="21832"/>
                    <a:pt x="32993" y="23170"/>
                    <a:pt x="29845" y="25478"/>
                  </a:cubicBezTo>
                  <a:cubicBezTo>
                    <a:pt x="28257" y="26431"/>
                    <a:pt x="26987" y="27383"/>
                    <a:pt x="25717" y="28653"/>
                  </a:cubicBezTo>
                  <a:cubicBezTo>
                    <a:pt x="24659" y="29500"/>
                    <a:pt x="24024" y="30487"/>
                    <a:pt x="22872" y="30487"/>
                  </a:cubicBezTo>
                  <a:cubicBezTo>
                    <a:pt x="22296" y="30487"/>
                    <a:pt x="21590" y="30241"/>
                    <a:pt x="20637" y="29606"/>
                  </a:cubicBezTo>
                  <a:cubicBezTo>
                    <a:pt x="18097" y="27383"/>
                    <a:pt x="17462" y="26113"/>
                    <a:pt x="18415" y="23256"/>
                  </a:cubicBezTo>
                  <a:cubicBezTo>
                    <a:pt x="19685" y="18811"/>
                    <a:pt x="23177" y="15636"/>
                    <a:pt x="27622" y="14683"/>
                  </a:cubicBezTo>
                  <a:cubicBezTo>
                    <a:pt x="30996" y="13691"/>
                    <a:pt x="34617" y="13195"/>
                    <a:pt x="38254" y="13195"/>
                  </a:cubicBezTo>
                  <a:close/>
                  <a:moveTo>
                    <a:pt x="233558" y="134356"/>
                  </a:moveTo>
                  <a:cubicBezTo>
                    <a:pt x="233940" y="134356"/>
                    <a:pt x="233784" y="134893"/>
                    <a:pt x="233710" y="135349"/>
                  </a:cubicBezTo>
                  <a:lnTo>
                    <a:pt x="233710" y="135349"/>
                  </a:lnTo>
                  <a:cubicBezTo>
                    <a:pt x="234335" y="135681"/>
                    <a:pt x="234944" y="136618"/>
                    <a:pt x="234632" y="137556"/>
                  </a:cubicBezTo>
                  <a:cubicBezTo>
                    <a:pt x="236537" y="142953"/>
                    <a:pt x="235902" y="148668"/>
                    <a:pt x="233362" y="153431"/>
                  </a:cubicBezTo>
                  <a:cubicBezTo>
                    <a:pt x="230822" y="158828"/>
                    <a:pt x="226695" y="162956"/>
                    <a:pt x="221297" y="165496"/>
                  </a:cubicBezTo>
                  <a:cubicBezTo>
                    <a:pt x="220662" y="163273"/>
                    <a:pt x="221615" y="160733"/>
                    <a:pt x="223520" y="159463"/>
                  </a:cubicBezTo>
                  <a:cubicBezTo>
                    <a:pt x="229870" y="155018"/>
                    <a:pt x="233362" y="147398"/>
                    <a:pt x="232727" y="139778"/>
                  </a:cubicBezTo>
                  <a:cubicBezTo>
                    <a:pt x="232727" y="139143"/>
                    <a:pt x="233045" y="138508"/>
                    <a:pt x="233045" y="138191"/>
                  </a:cubicBezTo>
                  <a:cubicBezTo>
                    <a:pt x="232727" y="137238"/>
                    <a:pt x="232727" y="136286"/>
                    <a:pt x="233680" y="135651"/>
                  </a:cubicBezTo>
                  <a:cubicBezTo>
                    <a:pt x="232727" y="135651"/>
                    <a:pt x="232410" y="134698"/>
                    <a:pt x="232727" y="134698"/>
                  </a:cubicBezTo>
                  <a:cubicBezTo>
                    <a:pt x="233134" y="134454"/>
                    <a:pt x="233395" y="134356"/>
                    <a:pt x="233558" y="134356"/>
                  </a:cubicBezTo>
                  <a:close/>
                  <a:moveTo>
                    <a:pt x="212788" y="158167"/>
                  </a:moveTo>
                  <a:cubicBezTo>
                    <a:pt x="213425" y="158167"/>
                    <a:pt x="214067" y="158378"/>
                    <a:pt x="214630" y="158828"/>
                  </a:cubicBezTo>
                  <a:cubicBezTo>
                    <a:pt x="216852" y="159781"/>
                    <a:pt x="217170" y="161368"/>
                    <a:pt x="215900" y="163591"/>
                  </a:cubicBezTo>
                  <a:lnTo>
                    <a:pt x="214312" y="165496"/>
                  </a:lnTo>
                  <a:cubicBezTo>
                    <a:pt x="213360" y="167083"/>
                    <a:pt x="212090" y="169623"/>
                    <a:pt x="208597" y="169623"/>
                  </a:cubicBezTo>
                  <a:cubicBezTo>
                    <a:pt x="207010" y="169623"/>
                    <a:pt x="205422" y="168036"/>
                    <a:pt x="206375" y="166448"/>
                  </a:cubicBezTo>
                  <a:cubicBezTo>
                    <a:pt x="207327" y="164226"/>
                    <a:pt x="208597" y="162321"/>
                    <a:pt x="209867" y="160098"/>
                  </a:cubicBezTo>
                  <a:cubicBezTo>
                    <a:pt x="210482" y="158868"/>
                    <a:pt x="211627" y="158167"/>
                    <a:pt x="212788" y="158167"/>
                  </a:cubicBezTo>
                  <a:close/>
                  <a:moveTo>
                    <a:pt x="46135" y="36793"/>
                  </a:moveTo>
                  <a:cubicBezTo>
                    <a:pt x="47476" y="36793"/>
                    <a:pt x="48826" y="36934"/>
                    <a:pt x="50165" y="37226"/>
                  </a:cubicBezTo>
                  <a:cubicBezTo>
                    <a:pt x="53657" y="37543"/>
                    <a:pt x="56832" y="38496"/>
                    <a:pt x="59690" y="40401"/>
                  </a:cubicBezTo>
                  <a:cubicBezTo>
                    <a:pt x="75565" y="49608"/>
                    <a:pt x="92710" y="56911"/>
                    <a:pt x="108267" y="67071"/>
                  </a:cubicBezTo>
                  <a:lnTo>
                    <a:pt x="127000" y="78818"/>
                  </a:lnTo>
                  <a:lnTo>
                    <a:pt x="145097" y="90566"/>
                  </a:lnTo>
                  <a:cubicBezTo>
                    <a:pt x="160972" y="100726"/>
                    <a:pt x="175260" y="113108"/>
                    <a:pt x="190500" y="123903"/>
                  </a:cubicBezTo>
                  <a:cubicBezTo>
                    <a:pt x="193357" y="125808"/>
                    <a:pt x="195580" y="128348"/>
                    <a:pt x="197485" y="131206"/>
                  </a:cubicBezTo>
                  <a:cubicBezTo>
                    <a:pt x="200977" y="136603"/>
                    <a:pt x="201930" y="143588"/>
                    <a:pt x="199707" y="149621"/>
                  </a:cubicBezTo>
                  <a:cubicBezTo>
                    <a:pt x="193357" y="168036"/>
                    <a:pt x="177800" y="182006"/>
                    <a:pt x="158432" y="185498"/>
                  </a:cubicBezTo>
                  <a:cubicBezTo>
                    <a:pt x="156644" y="185945"/>
                    <a:pt x="154842" y="186161"/>
                    <a:pt x="153061" y="186161"/>
                  </a:cubicBezTo>
                  <a:cubicBezTo>
                    <a:pt x="145992" y="186161"/>
                    <a:pt x="139249" y="182759"/>
                    <a:pt x="134937" y="176926"/>
                  </a:cubicBezTo>
                  <a:cubicBezTo>
                    <a:pt x="130810" y="172163"/>
                    <a:pt x="127952" y="166131"/>
                    <a:pt x="126682" y="160098"/>
                  </a:cubicBezTo>
                  <a:cubicBezTo>
                    <a:pt x="125730" y="154383"/>
                    <a:pt x="124460" y="148668"/>
                    <a:pt x="123507" y="142953"/>
                  </a:cubicBezTo>
                  <a:cubicBezTo>
                    <a:pt x="122872" y="138191"/>
                    <a:pt x="121602" y="133428"/>
                    <a:pt x="120015" y="128666"/>
                  </a:cubicBezTo>
                  <a:cubicBezTo>
                    <a:pt x="113445" y="113812"/>
                    <a:pt x="102506" y="106154"/>
                    <a:pt x="86274" y="106154"/>
                  </a:cubicBezTo>
                  <a:cubicBezTo>
                    <a:pt x="84464" y="106154"/>
                    <a:pt x="82588" y="106249"/>
                    <a:pt x="80645" y="106441"/>
                  </a:cubicBezTo>
                  <a:cubicBezTo>
                    <a:pt x="76835" y="107076"/>
                    <a:pt x="73025" y="108028"/>
                    <a:pt x="69532" y="108981"/>
                  </a:cubicBezTo>
                  <a:lnTo>
                    <a:pt x="51752" y="113426"/>
                  </a:lnTo>
                  <a:cubicBezTo>
                    <a:pt x="49054" y="114025"/>
                    <a:pt x="46356" y="114342"/>
                    <a:pt x="43658" y="114342"/>
                  </a:cubicBezTo>
                  <a:cubicBezTo>
                    <a:pt x="40641" y="114342"/>
                    <a:pt x="37624" y="113946"/>
                    <a:pt x="34607" y="113108"/>
                  </a:cubicBezTo>
                  <a:cubicBezTo>
                    <a:pt x="25400" y="111521"/>
                    <a:pt x="18415" y="104536"/>
                    <a:pt x="16827" y="95646"/>
                  </a:cubicBezTo>
                  <a:cubicBezTo>
                    <a:pt x="13017" y="79453"/>
                    <a:pt x="14922" y="63896"/>
                    <a:pt x="25717" y="50243"/>
                  </a:cubicBezTo>
                  <a:cubicBezTo>
                    <a:pt x="27305" y="48338"/>
                    <a:pt x="28892" y="46433"/>
                    <a:pt x="30480" y="44528"/>
                  </a:cubicBezTo>
                  <a:cubicBezTo>
                    <a:pt x="34369" y="39602"/>
                    <a:pt x="40164" y="36793"/>
                    <a:pt x="46135" y="36793"/>
                  </a:cubicBezTo>
                  <a:close/>
                  <a:moveTo>
                    <a:pt x="40786" y="26651"/>
                  </a:moveTo>
                  <a:cubicBezTo>
                    <a:pt x="42962" y="26651"/>
                    <a:pt x="45175" y="27091"/>
                    <a:pt x="47307" y="28018"/>
                  </a:cubicBezTo>
                  <a:cubicBezTo>
                    <a:pt x="56515" y="31193"/>
                    <a:pt x="65722" y="35003"/>
                    <a:pt x="74612" y="40083"/>
                  </a:cubicBezTo>
                  <a:cubicBezTo>
                    <a:pt x="92392" y="49926"/>
                    <a:pt x="110172" y="59451"/>
                    <a:pt x="128270" y="69293"/>
                  </a:cubicBezTo>
                  <a:cubicBezTo>
                    <a:pt x="131127" y="70881"/>
                    <a:pt x="133667" y="72786"/>
                    <a:pt x="136525" y="74691"/>
                  </a:cubicBezTo>
                  <a:cubicBezTo>
                    <a:pt x="146685" y="81993"/>
                    <a:pt x="156527" y="89296"/>
                    <a:pt x="166370" y="96598"/>
                  </a:cubicBezTo>
                  <a:cubicBezTo>
                    <a:pt x="179705" y="105488"/>
                    <a:pt x="192087" y="115648"/>
                    <a:pt x="203835" y="126443"/>
                  </a:cubicBezTo>
                  <a:cubicBezTo>
                    <a:pt x="205105" y="127713"/>
                    <a:pt x="206057" y="128983"/>
                    <a:pt x="207327" y="130253"/>
                  </a:cubicBezTo>
                  <a:cubicBezTo>
                    <a:pt x="212090" y="134381"/>
                    <a:pt x="213360" y="141048"/>
                    <a:pt x="210820" y="146763"/>
                  </a:cubicBezTo>
                  <a:cubicBezTo>
                    <a:pt x="203517" y="165496"/>
                    <a:pt x="192087" y="180418"/>
                    <a:pt x="173355" y="188673"/>
                  </a:cubicBezTo>
                  <a:cubicBezTo>
                    <a:pt x="172085" y="188991"/>
                    <a:pt x="171132" y="189308"/>
                    <a:pt x="170180" y="189308"/>
                  </a:cubicBezTo>
                  <a:cubicBezTo>
                    <a:pt x="164077" y="192731"/>
                    <a:pt x="157417" y="194410"/>
                    <a:pt x="150786" y="194410"/>
                  </a:cubicBezTo>
                  <a:cubicBezTo>
                    <a:pt x="143274" y="194410"/>
                    <a:pt x="135800" y="192254"/>
                    <a:pt x="129222" y="188038"/>
                  </a:cubicBezTo>
                  <a:cubicBezTo>
                    <a:pt x="125730" y="186133"/>
                    <a:pt x="123190" y="182958"/>
                    <a:pt x="121285" y="179466"/>
                  </a:cubicBezTo>
                  <a:cubicBezTo>
                    <a:pt x="119062" y="175338"/>
                    <a:pt x="117475" y="170893"/>
                    <a:pt x="116522" y="166448"/>
                  </a:cubicBezTo>
                  <a:cubicBezTo>
                    <a:pt x="114935" y="159781"/>
                    <a:pt x="113982" y="152796"/>
                    <a:pt x="113347" y="146128"/>
                  </a:cubicBezTo>
                  <a:cubicBezTo>
                    <a:pt x="113030" y="142636"/>
                    <a:pt x="112712" y="139461"/>
                    <a:pt x="112395" y="135968"/>
                  </a:cubicBezTo>
                  <a:cubicBezTo>
                    <a:pt x="110290" y="123602"/>
                    <a:pt x="99464" y="115161"/>
                    <a:pt x="87505" y="115161"/>
                  </a:cubicBezTo>
                  <a:cubicBezTo>
                    <a:pt x="85033" y="115161"/>
                    <a:pt x="82512" y="115521"/>
                    <a:pt x="80010" y="116283"/>
                  </a:cubicBezTo>
                  <a:cubicBezTo>
                    <a:pt x="71755" y="119141"/>
                    <a:pt x="63817" y="121681"/>
                    <a:pt x="55562" y="124221"/>
                  </a:cubicBezTo>
                  <a:cubicBezTo>
                    <a:pt x="50482" y="125808"/>
                    <a:pt x="45402" y="126443"/>
                    <a:pt x="40005" y="126443"/>
                  </a:cubicBezTo>
                  <a:cubicBezTo>
                    <a:pt x="33655" y="126443"/>
                    <a:pt x="27622" y="123903"/>
                    <a:pt x="22860" y="119776"/>
                  </a:cubicBezTo>
                  <a:cubicBezTo>
                    <a:pt x="17780" y="115331"/>
                    <a:pt x="13652" y="109933"/>
                    <a:pt x="11112" y="103901"/>
                  </a:cubicBezTo>
                  <a:cubicBezTo>
                    <a:pt x="10795" y="102948"/>
                    <a:pt x="10795" y="102313"/>
                    <a:pt x="10795" y="101361"/>
                  </a:cubicBezTo>
                  <a:cubicBezTo>
                    <a:pt x="10477" y="100726"/>
                    <a:pt x="10795" y="100408"/>
                    <a:pt x="11112" y="100091"/>
                  </a:cubicBezTo>
                  <a:cubicBezTo>
                    <a:pt x="11298" y="99998"/>
                    <a:pt x="11457" y="99959"/>
                    <a:pt x="11605" y="99959"/>
                  </a:cubicBezTo>
                  <a:cubicBezTo>
                    <a:pt x="11961" y="99959"/>
                    <a:pt x="12251" y="100183"/>
                    <a:pt x="12700" y="100408"/>
                  </a:cubicBezTo>
                  <a:cubicBezTo>
                    <a:pt x="13970" y="101996"/>
                    <a:pt x="14922" y="103901"/>
                    <a:pt x="16192" y="105806"/>
                  </a:cubicBezTo>
                  <a:cubicBezTo>
                    <a:pt x="20002" y="111838"/>
                    <a:pt x="25717" y="115966"/>
                    <a:pt x="32702" y="117553"/>
                  </a:cubicBezTo>
                  <a:cubicBezTo>
                    <a:pt x="36354" y="118549"/>
                    <a:pt x="40092" y="119024"/>
                    <a:pt x="43827" y="119024"/>
                  </a:cubicBezTo>
                  <a:cubicBezTo>
                    <a:pt x="47236" y="119024"/>
                    <a:pt x="50641" y="118628"/>
                    <a:pt x="53975" y="117871"/>
                  </a:cubicBezTo>
                  <a:cubicBezTo>
                    <a:pt x="60007" y="116601"/>
                    <a:pt x="66040" y="114696"/>
                    <a:pt x="72390" y="113108"/>
                  </a:cubicBezTo>
                  <a:cubicBezTo>
                    <a:pt x="76517" y="111838"/>
                    <a:pt x="80962" y="111203"/>
                    <a:pt x="85407" y="110886"/>
                  </a:cubicBezTo>
                  <a:cubicBezTo>
                    <a:pt x="86123" y="110832"/>
                    <a:pt x="86837" y="110805"/>
                    <a:pt x="87548" y="110805"/>
                  </a:cubicBezTo>
                  <a:cubicBezTo>
                    <a:pt x="99445" y="110805"/>
                    <a:pt x="110441" y="118215"/>
                    <a:pt x="114935" y="129301"/>
                  </a:cubicBezTo>
                  <a:cubicBezTo>
                    <a:pt x="116840" y="133111"/>
                    <a:pt x="117792" y="137238"/>
                    <a:pt x="118427" y="141048"/>
                  </a:cubicBezTo>
                  <a:cubicBezTo>
                    <a:pt x="119697" y="148033"/>
                    <a:pt x="120967" y="154701"/>
                    <a:pt x="122555" y="161686"/>
                  </a:cubicBezTo>
                  <a:cubicBezTo>
                    <a:pt x="123825" y="168671"/>
                    <a:pt x="127317" y="175338"/>
                    <a:pt x="131762" y="180736"/>
                  </a:cubicBezTo>
                  <a:cubicBezTo>
                    <a:pt x="136906" y="187166"/>
                    <a:pt x="144759" y="190887"/>
                    <a:pt x="152789" y="190887"/>
                  </a:cubicBezTo>
                  <a:cubicBezTo>
                    <a:pt x="154671" y="190887"/>
                    <a:pt x="156563" y="190683"/>
                    <a:pt x="158432" y="190261"/>
                  </a:cubicBezTo>
                  <a:cubicBezTo>
                    <a:pt x="162242" y="189626"/>
                    <a:pt x="166052" y="188673"/>
                    <a:pt x="169862" y="188038"/>
                  </a:cubicBezTo>
                  <a:cubicBezTo>
                    <a:pt x="173037" y="186133"/>
                    <a:pt x="176212" y="183911"/>
                    <a:pt x="179705" y="182006"/>
                  </a:cubicBezTo>
                  <a:cubicBezTo>
                    <a:pt x="189547" y="176291"/>
                    <a:pt x="197167" y="167718"/>
                    <a:pt x="201930" y="157241"/>
                  </a:cubicBezTo>
                  <a:cubicBezTo>
                    <a:pt x="202247" y="156606"/>
                    <a:pt x="202247" y="155653"/>
                    <a:pt x="202565" y="155018"/>
                  </a:cubicBezTo>
                  <a:cubicBezTo>
                    <a:pt x="209867" y="142318"/>
                    <a:pt x="204470" y="127713"/>
                    <a:pt x="193040" y="119141"/>
                  </a:cubicBezTo>
                  <a:cubicBezTo>
                    <a:pt x="186372" y="114378"/>
                    <a:pt x="179705" y="109933"/>
                    <a:pt x="173672" y="105171"/>
                  </a:cubicBezTo>
                  <a:cubicBezTo>
                    <a:pt x="159702" y="94058"/>
                    <a:pt x="145097" y="84216"/>
                    <a:pt x="129857" y="75326"/>
                  </a:cubicBezTo>
                  <a:cubicBezTo>
                    <a:pt x="125730" y="73103"/>
                    <a:pt x="122237" y="70246"/>
                    <a:pt x="118110" y="67388"/>
                  </a:cubicBezTo>
                  <a:cubicBezTo>
                    <a:pt x="105410" y="59451"/>
                    <a:pt x="92075" y="51831"/>
                    <a:pt x="78422" y="45163"/>
                  </a:cubicBezTo>
                  <a:cubicBezTo>
                    <a:pt x="73342" y="42306"/>
                    <a:pt x="68262" y="39448"/>
                    <a:pt x="63182" y="36908"/>
                  </a:cubicBezTo>
                  <a:cubicBezTo>
                    <a:pt x="58737" y="34051"/>
                    <a:pt x="53657" y="32463"/>
                    <a:pt x="48577" y="32146"/>
                  </a:cubicBezTo>
                  <a:cubicBezTo>
                    <a:pt x="47644" y="32042"/>
                    <a:pt x="46715" y="31991"/>
                    <a:pt x="45793" y="31991"/>
                  </a:cubicBezTo>
                  <a:cubicBezTo>
                    <a:pt x="38246" y="31991"/>
                    <a:pt x="31197" y="35411"/>
                    <a:pt x="26670" y="41353"/>
                  </a:cubicBezTo>
                  <a:cubicBezTo>
                    <a:pt x="21590" y="47068"/>
                    <a:pt x="17462" y="53418"/>
                    <a:pt x="14287" y="60086"/>
                  </a:cubicBezTo>
                  <a:cubicBezTo>
                    <a:pt x="12382" y="63896"/>
                    <a:pt x="11430" y="67706"/>
                    <a:pt x="11112" y="71833"/>
                  </a:cubicBezTo>
                  <a:cubicBezTo>
                    <a:pt x="10477" y="75961"/>
                    <a:pt x="10160" y="80406"/>
                    <a:pt x="9525" y="84216"/>
                  </a:cubicBezTo>
                  <a:cubicBezTo>
                    <a:pt x="10477" y="86121"/>
                    <a:pt x="10795" y="88026"/>
                    <a:pt x="10477" y="89931"/>
                  </a:cubicBezTo>
                  <a:cubicBezTo>
                    <a:pt x="10477" y="90248"/>
                    <a:pt x="10160" y="90566"/>
                    <a:pt x="9525" y="90883"/>
                  </a:cubicBezTo>
                  <a:cubicBezTo>
                    <a:pt x="9207" y="90883"/>
                    <a:pt x="8890" y="90566"/>
                    <a:pt x="8572" y="90248"/>
                  </a:cubicBezTo>
                  <a:cubicBezTo>
                    <a:pt x="7620" y="88343"/>
                    <a:pt x="7620" y="86438"/>
                    <a:pt x="8255" y="84533"/>
                  </a:cubicBezTo>
                  <a:cubicBezTo>
                    <a:pt x="7302" y="81041"/>
                    <a:pt x="7302" y="77548"/>
                    <a:pt x="8255" y="74056"/>
                  </a:cubicBezTo>
                  <a:cubicBezTo>
                    <a:pt x="9207" y="61356"/>
                    <a:pt x="14287" y="49291"/>
                    <a:pt x="22860" y="39766"/>
                  </a:cubicBezTo>
                  <a:cubicBezTo>
                    <a:pt x="24447" y="37861"/>
                    <a:pt x="25717" y="35638"/>
                    <a:pt x="27305" y="33733"/>
                  </a:cubicBezTo>
                  <a:cubicBezTo>
                    <a:pt x="30452" y="29237"/>
                    <a:pt x="35509" y="26651"/>
                    <a:pt x="40786" y="26651"/>
                  </a:cubicBezTo>
                  <a:close/>
                  <a:moveTo>
                    <a:pt x="36235" y="0"/>
                  </a:moveTo>
                  <a:cubicBezTo>
                    <a:pt x="35064" y="0"/>
                    <a:pt x="33887" y="26"/>
                    <a:pt x="32702" y="78"/>
                  </a:cubicBezTo>
                  <a:cubicBezTo>
                    <a:pt x="21272" y="78"/>
                    <a:pt x="10795" y="7063"/>
                    <a:pt x="6667" y="17541"/>
                  </a:cubicBezTo>
                  <a:cubicBezTo>
                    <a:pt x="1905" y="28018"/>
                    <a:pt x="0" y="38813"/>
                    <a:pt x="8255" y="48656"/>
                  </a:cubicBezTo>
                  <a:cubicBezTo>
                    <a:pt x="9207" y="49926"/>
                    <a:pt x="9525" y="51831"/>
                    <a:pt x="8572" y="53418"/>
                  </a:cubicBezTo>
                  <a:cubicBezTo>
                    <a:pt x="7302" y="57546"/>
                    <a:pt x="5715" y="61673"/>
                    <a:pt x="4762" y="66118"/>
                  </a:cubicBezTo>
                  <a:cubicBezTo>
                    <a:pt x="1270" y="79453"/>
                    <a:pt x="2223" y="93423"/>
                    <a:pt x="6985" y="106123"/>
                  </a:cubicBezTo>
                  <a:cubicBezTo>
                    <a:pt x="12263" y="119736"/>
                    <a:pt x="23862" y="131647"/>
                    <a:pt x="40930" y="131647"/>
                  </a:cubicBezTo>
                  <a:cubicBezTo>
                    <a:pt x="43368" y="131647"/>
                    <a:pt x="45918" y="131404"/>
                    <a:pt x="48577" y="130888"/>
                  </a:cubicBezTo>
                  <a:cubicBezTo>
                    <a:pt x="50800" y="130571"/>
                    <a:pt x="53022" y="130253"/>
                    <a:pt x="55245" y="129618"/>
                  </a:cubicBezTo>
                  <a:cubicBezTo>
                    <a:pt x="61595" y="127713"/>
                    <a:pt x="67945" y="125808"/>
                    <a:pt x="74295" y="123903"/>
                  </a:cubicBezTo>
                  <a:cubicBezTo>
                    <a:pt x="77152" y="122951"/>
                    <a:pt x="80010" y="121681"/>
                    <a:pt x="82867" y="121046"/>
                  </a:cubicBezTo>
                  <a:cubicBezTo>
                    <a:pt x="84525" y="120594"/>
                    <a:pt x="86218" y="120374"/>
                    <a:pt x="87904" y="120374"/>
                  </a:cubicBezTo>
                  <a:cubicBezTo>
                    <a:pt x="93325" y="120374"/>
                    <a:pt x="98678" y="122644"/>
                    <a:pt x="102552" y="126761"/>
                  </a:cubicBezTo>
                  <a:cubicBezTo>
                    <a:pt x="106045" y="130571"/>
                    <a:pt x="107950" y="135651"/>
                    <a:pt x="108267" y="141048"/>
                  </a:cubicBezTo>
                  <a:cubicBezTo>
                    <a:pt x="108585" y="149938"/>
                    <a:pt x="109855" y="158511"/>
                    <a:pt x="111760" y="167083"/>
                  </a:cubicBezTo>
                  <a:cubicBezTo>
                    <a:pt x="113030" y="172481"/>
                    <a:pt x="114935" y="177878"/>
                    <a:pt x="117475" y="182641"/>
                  </a:cubicBezTo>
                  <a:cubicBezTo>
                    <a:pt x="119062" y="185816"/>
                    <a:pt x="121602" y="188673"/>
                    <a:pt x="124460" y="190578"/>
                  </a:cubicBezTo>
                  <a:cubicBezTo>
                    <a:pt x="131974" y="196214"/>
                    <a:pt x="140849" y="199127"/>
                    <a:pt x="149935" y="199127"/>
                  </a:cubicBezTo>
                  <a:cubicBezTo>
                    <a:pt x="151598" y="199127"/>
                    <a:pt x="153269" y="199030"/>
                    <a:pt x="154940" y="198833"/>
                  </a:cubicBezTo>
                  <a:cubicBezTo>
                    <a:pt x="169227" y="196928"/>
                    <a:pt x="182245" y="190896"/>
                    <a:pt x="193040" y="181688"/>
                  </a:cubicBezTo>
                  <a:cubicBezTo>
                    <a:pt x="195262" y="179783"/>
                    <a:pt x="197485" y="177878"/>
                    <a:pt x="199390" y="175656"/>
                  </a:cubicBezTo>
                  <a:cubicBezTo>
                    <a:pt x="200432" y="174196"/>
                    <a:pt x="202023" y="173421"/>
                    <a:pt x="203622" y="173421"/>
                  </a:cubicBezTo>
                  <a:cubicBezTo>
                    <a:pt x="204457" y="173421"/>
                    <a:pt x="205294" y="173632"/>
                    <a:pt x="206057" y="174068"/>
                  </a:cubicBezTo>
                  <a:cubicBezTo>
                    <a:pt x="207180" y="174293"/>
                    <a:pt x="208302" y="174517"/>
                    <a:pt x="209425" y="174517"/>
                  </a:cubicBezTo>
                  <a:cubicBezTo>
                    <a:pt x="209890" y="174517"/>
                    <a:pt x="210355" y="174479"/>
                    <a:pt x="210820" y="174386"/>
                  </a:cubicBezTo>
                  <a:cubicBezTo>
                    <a:pt x="227012" y="173116"/>
                    <a:pt x="247015" y="154701"/>
                    <a:pt x="238442" y="132158"/>
                  </a:cubicBezTo>
                  <a:cubicBezTo>
                    <a:pt x="236220" y="126126"/>
                    <a:pt x="233045" y="120728"/>
                    <a:pt x="229235" y="115648"/>
                  </a:cubicBezTo>
                  <a:cubicBezTo>
                    <a:pt x="216852" y="98503"/>
                    <a:pt x="202247" y="83263"/>
                    <a:pt x="186372" y="69928"/>
                  </a:cubicBezTo>
                  <a:cubicBezTo>
                    <a:pt x="174307" y="60721"/>
                    <a:pt x="161607" y="52148"/>
                    <a:pt x="148590" y="44211"/>
                  </a:cubicBezTo>
                  <a:cubicBezTo>
                    <a:pt x="143192" y="40718"/>
                    <a:pt x="137477" y="37226"/>
                    <a:pt x="131762" y="33733"/>
                  </a:cubicBezTo>
                  <a:cubicBezTo>
                    <a:pt x="107950" y="18811"/>
                    <a:pt x="81597" y="8016"/>
                    <a:pt x="54292" y="2301"/>
                  </a:cubicBezTo>
                  <a:cubicBezTo>
                    <a:pt x="48175" y="705"/>
                    <a:pt x="42280" y="0"/>
                    <a:pt x="3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1313650" y="1607025"/>
              <a:ext cx="189050" cy="293025"/>
            </a:xfrm>
            <a:custGeom>
              <a:avLst/>
              <a:gdLst/>
              <a:ahLst/>
              <a:cxnLst/>
              <a:rect l="l" t="t" r="r" b="b"/>
              <a:pathLst>
                <a:path w="7562" h="11721" extrusionOk="0">
                  <a:moveTo>
                    <a:pt x="5665" y="1"/>
                  </a:moveTo>
                  <a:cubicBezTo>
                    <a:pt x="5459" y="1"/>
                    <a:pt x="5259" y="53"/>
                    <a:pt x="5080" y="172"/>
                  </a:cubicBezTo>
                  <a:cubicBezTo>
                    <a:pt x="4128" y="489"/>
                    <a:pt x="3493" y="1124"/>
                    <a:pt x="2540" y="1759"/>
                  </a:cubicBezTo>
                  <a:cubicBezTo>
                    <a:pt x="953" y="3982"/>
                    <a:pt x="0" y="6839"/>
                    <a:pt x="318" y="9697"/>
                  </a:cubicBezTo>
                  <a:cubicBezTo>
                    <a:pt x="318" y="10332"/>
                    <a:pt x="953" y="10967"/>
                    <a:pt x="1588" y="11602"/>
                  </a:cubicBezTo>
                  <a:cubicBezTo>
                    <a:pt x="1826" y="11681"/>
                    <a:pt x="2064" y="11721"/>
                    <a:pt x="2292" y="11721"/>
                  </a:cubicBezTo>
                  <a:cubicBezTo>
                    <a:pt x="2977" y="11721"/>
                    <a:pt x="3572" y="11363"/>
                    <a:pt x="3810" y="10649"/>
                  </a:cubicBezTo>
                  <a:cubicBezTo>
                    <a:pt x="5398" y="8109"/>
                    <a:pt x="6668" y="4934"/>
                    <a:pt x="7303" y="1759"/>
                  </a:cubicBezTo>
                  <a:cubicBezTo>
                    <a:pt x="7561" y="985"/>
                    <a:pt x="6560" y="1"/>
                    <a:pt x="5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5274450" y="4164050"/>
              <a:ext cx="246100" cy="249200"/>
            </a:xfrm>
            <a:custGeom>
              <a:avLst/>
              <a:gdLst/>
              <a:ahLst/>
              <a:cxnLst/>
              <a:rect l="l" t="t" r="r" b="b"/>
              <a:pathLst>
                <a:path w="9844" h="9968" extrusionOk="0">
                  <a:moveTo>
                    <a:pt x="7183" y="0"/>
                  </a:moveTo>
                  <a:cubicBezTo>
                    <a:pt x="6607" y="0"/>
                    <a:pt x="6065" y="236"/>
                    <a:pt x="5716" y="761"/>
                  </a:cubicBezTo>
                  <a:cubicBezTo>
                    <a:pt x="3811" y="2983"/>
                    <a:pt x="2223" y="5523"/>
                    <a:pt x="318" y="7746"/>
                  </a:cubicBezTo>
                  <a:cubicBezTo>
                    <a:pt x="1" y="8381"/>
                    <a:pt x="318" y="8698"/>
                    <a:pt x="636" y="9333"/>
                  </a:cubicBezTo>
                  <a:cubicBezTo>
                    <a:pt x="953" y="9651"/>
                    <a:pt x="1906" y="9968"/>
                    <a:pt x="2541" y="9968"/>
                  </a:cubicBezTo>
                  <a:cubicBezTo>
                    <a:pt x="5398" y="9651"/>
                    <a:pt x="6351" y="7428"/>
                    <a:pt x="8256" y="5206"/>
                  </a:cubicBezTo>
                  <a:cubicBezTo>
                    <a:pt x="8573" y="4571"/>
                    <a:pt x="8891" y="3936"/>
                    <a:pt x="9208" y="3301"/>
                  </a:cubicBezTo>
                  <a:cubicBezTo>
                    <a:pt x="9843" y="2348"/>
                    <a:pt x="9526" y="1078"/>
                    <a:pt x="8573" y="443"/>
                  </a:cubicBezTo>
                  <a:cubicBezTo>
                    <a:pt x="8145" y="158"/>
                    <a:pt x="7653" y="0"/>
                    <a:pt x="7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1250150" y="2227450"/>
              <a:ext cx="126450" cy="257850"/>
            </a:xfrm>
            <a:custGeom>
              <a:avLst/>
              <a:gdLst/>
              <a:ahLst/>
              <a:cxnLst/>
              <a:rect l="l" t="t" r="r" b="b"/>
              <a:pathLst>
                <a:path w="5058" h="10314" extrusionOk="0">
                  <a:moveTo>
                    <a:pt x="2322" y="0"/>
                  </a:moveTo>
                  <a:cubicBezTo>
                    <a:pt x="1548" y="0"/>
                    <a:pt x="239" y="358"/>
                    <a:pt x="0" y="1072"/>
                  </a:cubicBezTo>
                  <a:cubicBezTo>
                    <a:pt x="0" y="2660"/>
                    <a:pt x="0" y="4247"/>
                    <a:pt x="0" y="5835"/>
                  </a:cubicBezTo>
                  <a:cubicBezTo>
                    <a:pt x="318" y="7740"/>
                    <a:pt x="0" y="9962"/>
                    <a:pt x="2540" y="10280"/>
                  </a:cubicBezTo>
                  <a:cubicBezTo>
                    <a:pt x="2678" y="10302"/>
                    <a:pt x="2809" y="10314"/>
                    <a:pt x="2933" y="10314"/>
                  </a:cubicBezTo>
                  <a:cubicBezTo>
                    <a:pt x="4532" y="10314"/>
                    <a:pt x="5058" y="8440"/>
                    <a:pt x="4763" y="5200"/>
                  </a:cubicBezTo>
                  <a:cubicBezTo>
                    <a:pt x="4445" y="3612"/>
                    <a:pt x="4763" y="1390"/>
                    <a:pt x="2858" y="120"/>
                  </a:cubicBezTo>
                  <a:cubicBezTo>
                    <a:pt x="2779" y="40"/>
                    <a:pt x="2580" y="0"/>
                    <a:pt x="2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4734700" y="4560925"/>
              <a:ext cx="285775" cy="153950"/>
            </a:xfrm>
            <a:custGeom>
              <a:avLst/>
              <a:gdLst/>
              <a:ahLst/>
              <a:cxnLst/>
              <a:rect l="l" t="t" r="r" b="b"/>
              <a:pathLst>
                <a:path w="11431" h="6158" extrusionOk="0">
                  <a:moveTo>
                    <a:pt x="8567" y="1"/>
                  </a:moveTo>
                  <a:cubicBezTo>
                    <a:pt x="7405" y="1"/>
                    <a:pt x="6243" y="296"/>
                    <a:pt x="5081" y="761"/>
                  </a:cubicBezTo>
                  <a:cubicBezTo>
                    <a:pt x="1906" y="2031"/>
                    <a:pt x="1" y="3301"/>
                    <a:pt x="1271" y="4888"/>
                  </a:cubicBezTo>
                  <a:cubicBezTo>
                    <a:pt x="2064" y="5841"/>
                    <a:pt x="2938" y="6158"/>
                    <a:pt x="3850" y="6158"/>
                  </a:cubicBezTo>
                  <a:cubicBezTo>
                    <a:pt x="4763" y="6158"/>
                    <a:pt x="5716" y="5841"/>
                    <a:pt x="6668" y="5523"/>
                  </a:cubicBezTo>
                  <a:cubicBezTo>
                    <a:pt x="8256" y="4888"/>
                    <a:pt x="10161" y="4571"/>
                    <a:pt x="11113" y="2348"/>
                  </a:cubicBezTo>
                  <a:cubicBezTo>
                    <a:pt x="11431" y="1713"/>
                    <a:pt x="10478" y="126"/>
                    <a:pt x="9843" y="126"/>
                  </a:cubicBezTo>
                  <a:cubicBezTo>
                    <a:pt x="9418" y="40"/>
                    <a:pt x="8992" y="1"/>
                    <a:pt x="8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3" name="Google Shape;613;p21"/>
          <p:cNvGrpSpPr/>
          <p:nvPr/>
        </p:nvGrpSpPr>
        <p:grpSpPr>
          <a:xfrm>
            <a:off x="348016" y="3827454"/>
            <a:ext cx="1113263" cy="1020664"/>
            <a:chOff x="828075" y="238325"/>
            <a:chExt cx="5656825" cy="5186300"/>
          </a:xfrm>
        </p:grpSpPr>
        <p:sp>
          <p:nvSpPr>
            <p:cNvPr id="614" name="Google Shape;614;p21"/>
            <p:cNvSpPr/>
            <p:nvPr/>
          </p:nvSpPr>
          <p:spPr>
            <a:xfrm>
              <a:off x="1148150" y="747850"/>
              <a:ext cx="4970950" cy="4298825"/>
            </a:xfrm>
            <a:custGeom>
              <a:avLst/>
              <a:gdLst/>
              <a:ahLst/>
              <a:cxnLst/>
              <a:rect l="l" t="t" r="r" b="b"/>
              <a:pathLst>
                <a:path w="198838" h="171953" extrusionOk="0">
                  <a:moveTo>
                    <a:pt x="1" y="25597"/>
                  </a:moveTo>
                  <a:lnTo>
                    <a:pt x="4442" y="29255"/>
                  </a:lnTo>
                  <a:cubicBezTo>
                    <a:pt x="4397" y="29110"/>
                    <a:pt x="4354" y="28966"/>
                    <a:pt x="4313" y="28821"/>
                  </a:cubicBezTo>
                  <a:lnTo>
                    <a:pt x="4313" y="28821"/>
                  </a:lnTo>
                  <a:cubicBezTo>
                    <a:pt x="2879" y="27743"/>
                    <a:pt x="1441" y="26668"/>
                    <a:pt x="1" y="25597"/>
                  </a:cubicBezTo>
                  <a:close/>
                  <a:moveTo>
                    <a:pt x="29998" y="0"/>
                  </a:moveTo>
                  <a:cubicBezTo>
                    <a:pt x="28100" y="0"/>
                    <a:pt x="26197" y="165"/>
                    <a:pt x="24300" y="514"/>
                  </a:cubicBezTo>
                  <a:cubicBezTo>
                    <a:pt x="11645" y="3096"/>
                    <a:pt x="776" y="16402"/>
                    <a:pt x="4313" y="28821"/>
                  </a:cubicBezTo>
                  <a:lnTo>
                    <a:pt x="4313" y="28821"/>
                  </a:lnTo>
                  <a:cubicBezTo>
                    <a:pt x="52572" y="65101"/>
                    <a:pt x="97367" y="105556"/>
                    <a:pt x="138220" y="149707"/>
                  </a:cubicBezTo>
                  <a:cubicBezTo>
                    <a:pt x="144230" y="156762"/>
                    <a:pt x="151284" y="163033"/>
                    <a:pt x="159123" y="167736"/>
                  </a:cubicBezTo>
                  <a:cubicBezTo>
                    <a:pt x="163866" y="170337"/>
                    <a:pt x="169327" y="171953"/>
                    <a:pt x="174665" y="171953"/>
                  </a:cubicBezTo>
                  <a:cubicBezTo>
                    <a:pt x="178441" y="171953"/>
                    <a:pt x="182156" y="171144"/>
                    <a:pt x="185513" y="169303"/>
                  </a:cubicBezTo>
                  <a:cubicBezTo>
                    <a:pt x="195441" y="163555"/>
                    <a:pt x="198838" y="149968"/>
                    <a:pt x="195703" y="138733"/>
                  </a:cubicBezTo>
                  <a:cubicBezTo>
                    <a:pt x="192567" y="127759"/>
                    <a:pt x="183945" y="118876"/>
                    <a:pt x="175584" y="111037"/>
                  </a:cubicBezTo>
                  <a:cubicBezTo>
                    <a:pt x="147365" y="86215"/>
                    <a:pt x="112092" y="69493"/>
                    <a:pt x="86747" y="41797"/>
                  </a:cubicBezTo>
                  <a:cubicBezTo>
                    <a:pt x="77863" y="32129"/>
                    <a:pt x="70286" y="21416"/>
                    <a:pt x="60357" y="12794"/>
                  </a:cubicBezTo>
                  <a:cubicBezTo>
                    <a:pt x="51677" y="5449"/>
                    <a:pt x="40911" y="0"/>
                    <a:pt x="29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828075" y="238325"/>
              <a:ext cx="5656825" cy="5186300"/>
            </a:xfrm>
            <a:custGeom>
              <a:avLst/>
              <a:gdLst/>
              <a:ahLst/>
              <a:cxnLst/>
              <a:rect l="l" t="t" r="r" b="b"/>
              <a:pathLst>
                <a:path w="226273" h="207452" extrusionOk="0">
                  <a:moveTo>
                    <a:pt x="43080" y="4107"/>
                  </a:moveTo>
                  <a:cubicBezTo>
                    <a:pt x="43505" y="4107"/>
                    <a:pt x="43896" y="4303"/>
                    <a:pt x="44158" y="4695"/>
                  </a:cubicBezTo>
                  <a:cubicBezTo>
                    <a:pt x="45464" y="5479"/>
                    <a:pt x="46509" y="6263"/>
                    <a:pt x="47554" y="7308"/>
                  </a:cubicBezTo>
                  <a:cubicBezTo>
                    <a:pt x="49383" y="8876"/>
                    <a:pt x="49383" y="9398"/>
                    <a:pt x="47816" y="11227"/>
                  </a:cubicBezTo>
                  <a:cubicBezTo>
                    <a:pt x="44680" y="14885"/>
                    <a:pt x="41022" y="18543"/>
                    <a:pt x="37626" y="22201"/>
                  </a:cubicBezTo>
                  <a:cubicBezTo>
                    <a:pt x="34752" y="25337"/>
                    <a:pt x="31877" y="28733"/>
                    <a:pt x="29003" y="31869"/>
                  </a:cubicBezTo>
                  <a:cubicBezTo>
                    <a:pt x="28481" y="32653"/>
                    <a:pt x="27958" y="33436"/>
                    <a:pt x="27697" y="34220"/>
                  </a:cubicBezTo>
                  <a:cubicBezTo>
                    <a:pt x="27697" y="34743"/>
                    <a:pt x="27958" y="35527"/>
                    <a:pt x="28481" y="36049"/>
                  </a:cubicBezTo>
                  <a:lnTo>
                    <a:pt x="29787" y="36049"/>
                  </a:lnTo>
                  <a:cubicBezTo>
                    <a:pt x="31355" y="35004"/>
                    <a:pt x="32661" y="33698"/>
                    <a:pt x="33706" y="32130"/>
                  </a:cubicBezTo>
                  <a:cubicBezTo>
                    <a:pt x="39193" y="26120"/>
                    <a:pt x="44942" y="20111"/>
                    <a:pt x="50429" y="14363"/>
                  </a:cubicBezTo>
                  <a:cubicBezTo>
                    <a:pt x="50862" y="13497"/>
                    <a:pt x="51832" y="12990"/>
                    <a:pt x="52747" y="12990"/>
                  </a:cubicBezTo>
                  <a:cubicBezTo>
                    <a:pt x="52936" y="12990"/>
                    <a:pt x="53123" y="13011"/>
                    <a:pt x="53303" y="13056"/>
                  </a:cubicBezTo>
                  <a:cubicBezTo>
                    <a:pt x="55393" y="13317"/>
                    <a:pt x="56438" y="15669"/>
                    <a:pt x="55132" y="17237"/>
                  </a:cubicBezTo>
                  <a:cubicBezTo>
                    <a:pt x="54087" y="18804"/>
                    <a:pt x="52258" y="20895"/>
                    <a:pt x="51474" y="22201"/>
                  </a:cubicBezTo>
                  <a:cubicBezTo>
                    <a:pt x="50429" y="23246"/>
                    <a:pt x="49383" y="24553"/>
                    <a:pt x="48338" y="25859"/>
                  </a:cubicBezTo>
                  <a:cubicBezTo>
                    <a:pt x="47032" y="27949"/>
                    <a:pt x="46771" y="29517"/>
                    <a:pt x="48077" y="30040"/>
                  </a:cubicBezTo>
                  <a:cubicBezTo>
                    <a:pt x="48365" y="30136"/>
                    <a:pt x="48626" y="30179"/>
                    <a:pt x="48866" y="30179"/>
                  </a:cubicBezTo>
                  <a:cubicBezTo>
                    <a:pt x="49932" y="30179"/>
                    <a:pt x="50572" y="29325"/>
                    <a:pt x="51212" y="28472"/>
                  </a:cubicBezTo>
                  <a:cubicBezTo>
                    <a:pt x="53041" y="26382"/>
                    <a:pt x="54609" y="24291"/>
                    <a:pt x="56438" y="22201"/>
                  </a:cubicBezTo>
                  <a:cubicBezTo>
                    <a:pt x="56961" y="21156"/>
                    <a:pt x="57745" y="20372"/>
                    <a:pt x="58790" y="19588"/>
                  </a:cubicBezTo>
                  <a:cubicBezTo>
                    <a:pt x="59051" y="19327"/>
                    <a:pt x="59378" y="19196"/>
                    <a:pt x="59704" y="19196"/>
                  </a:cubicBezTo>
                  <a:cubicBezTo>
                    <a:pt x="60031" y="19196"/>
                    <a:pt x="60357" y="19327"/>
                    <a:pt x="60619" y="19588"/>
                  </a:cubicBezTo>
                  <a:cubicBezTo>
                    <a:pt x="61141" y="20111"/>
                    <a:pt x="61141" y="20633"/>
                    <a:pt x="60880" y="21417"/>
                  </a:cubicBezTo>
                  <a:lnTo>
                    <a:pt x="54870" y="29256"/>
                  </a:lnTo>
                  <a:cubicBezTo>
                    <a:pt x="52258" y="32653"/>
                    <a:pt x="51735" y="34482"/>
                    <a:pt x="53303" y="35004"/>
                  </a:cubicBezTo>
                  <a:cubicBezTo>
                    <a:pt x="53531" y="35055"/>
                    <a:pt x="53746" y="35078"/>
                    <a:pt x="53951" y="35078"/>
                  </a:cubicBezTo>
                  <a:cubicBezTo>
                    <a:pt x="55857" y="35078"/>
                    <a:pt x="56801" y="33023"/>
                    <a:pt x="57745" y="31607"/>
                  </a:cubicBezTo>
                  <a:cubicBezTo>
                    <a:pt x="59835" y="29256"/>
                    <a:pt x="61925" y="26904"/>
                    <a:pt x="64015" y="24291"/>
                  </a:cubicBezTo>
                  <a:cubicBezTo>
                    <a:pt x="64277" y="24030"/>
                    <a:pt x="64538" y="23900"/>
                    <a:pt x="64832" y="23900"/>
                  </a:cubicBezTo>
                  <a:cubicBezTo>
                    <a:pt x="65126" y="23900"/>
                    <a:pt x="65452" y="24030"/>
                    <a:pt x="65844" y="24291"/>
                  </a:cubicBezTo>
                  <a:cubicBezTo>
                    <a:pt x="66628" y="24814"/>
                    <a:pt x="67151" y="25859"/>
                    <a:pt x="66628" y="26643"/>
                  </a:cubicBezTo>
                  <a:cubicBezTo>
                    <a:pt x="65322" y="28211"/>
                    <a:pt x="64015" y="29778"/>
                    <a:pt x="62709" y="31346"/>
                  </a:cubicBezTo>
                  <a:cubicBezTo>
                    <a:pt x="60619" y="33436"/>
                    <a:pt x="58790" y="35527"/>
                    <a:pt x="56699" y="37878"/>
                  </a:cubicBezTo>
                  <a:cubicBezTo>
                    <a:pt x="56177" y="38662"/>
                    <a:pt x="56438" y="39707"/>
                    <a:pt x="57222" y="40230"/>
                  </a:cubicBezTo>
                  <a:cubicBezTo>
                    <a:pt x="57483" y="40360"/>
                    <a:pt x="57810" y="40426"/>
                    <a:pt x="58136" y="40426"/>
                  </a:cubicBezTo>
                  <a:cubicBezTo>
                    <a:pt x="58463" y="40426"/>
                    <a:pt x="58790" y="40360"/>
                    <a:pt x="59051" y="40230"/>
                  </a:cubicBezTo>
                  <a:cubicBezTo>
                    <a:pt x="60357" y="39185"/>
                    <a:pt x="61664" y="38140"/>
                    <a:pt x="62709" y="36833"/>
                  </a:cubicBezTo>
                  <a:cubicBezTo>
                    <a:pt x="64799" y="34743"/>
                    <a:pt x="66890" y="32391"/>
                    <a:pt x="69241" y="30040"/>
                  </a:cubicBezTo>
                  <a:cubicBezTo>
                    <a:pt x="69633" y="29648"/>
                    <a:pt x="70156" y="29452"/>
                    <a:pt x="70678" y="29452"/>
                  </a:cubicBezTo>
                  <a:cubicBezTo>
                    <a:pt x="71201" y="29452"/>
                    <a:pt x="71723" y="29648"/>
                    <a:pt x="72115" y="30040"/>
                  </a:cubicBezTo>
                  <a:cubicBezTo>
                    <a:pt x="73160" y="30562"/>
                    <a:pt x="73683" y="31346"/>
                    <a:pt x="73160" y="32391"/>
                  </a:cubicBezTo>
                  <a:cubicBezTo>
                    <a:pt x="72115" y="33698"/>
                    <a:pt x="71070" y="35265"/>
                    <a:pt x="69764" y="36572"/>
                  </a:cubicBezTo>
                  <a:cubicBezTo>
                    <a:pt x="64799" y="42320"/>
                    <a:pt x="59835" y="47807"/>
                    <a:pt x="54870" y="53294"/>
                  </a:cubicBezTo>
                  <a:cubicBezTo>
                    <a:pt x="53825" y="54600"/>
                    <a:pt x="52780" y="55907"/>
                    <a:pt x="51996" y="57213"/>
                  </a:cubicBezTo>
                  <a:cubicBezTo>
                    <a:pt x="51474" y="57736"/>
                    <a:pt x="51735" y="58258"/>
                    <a:pt x="52258" y="59042"/>
                  </a:cubicBezTo>
                  <a:cubicBezTo>
                    <a:pt x="52519" y="59304"/>
                    <a:pt x="52845" y="59434"/>
                    <a:pt x="53172" y="59434"/>
                  </a:cubicBezTo>
                  <a:cubicBezTo>
                    <a:pt x="53499" y="59434"/>
                    <a:pt x="53825" y="59304"/>
                    <a:pt x="54087" y="59042"/>
                  </a:cubicBezTo>
                  <a:cubicBezTo>
                    <a:pt x="55132" y="58520"/>
                    <a:pt x="56177" y="57475"/>
                    <a:pt x="57222" y="56691"/>
                  </a:cubicBezTo>
                  <a:cubicBezTo>
                    <a:pt x="61925" y="51204"/>
                    <a:pt x="66890" y="45717"/>
                    <a:pt x="71854" y="40230"/>
                  </a:cubicBezTo>
                  <a:cubicBezTo>
                    <a:pt x="72899" y="38923"/>
                    <a:pt x="74205" y="37617"/>
                    <a:pt x="75512" y="36311"/>
                  </a:cubicBezTo>
                  <a:cubicBezTo>
                    <a:pt x="75926" y="35621"/>
                    <a:pt x="76558" y="35295"/>
                    <a:pt x="77216" y="35295"/>
                  </a:cubicBezTo>
                  <a:cubicBezTo>
                    <a:pt x="77805" y="35295"/>
                    <a:pt x="78415" y="35556"/>
                    <a:pt x="78909" y="36049"/>
                  </a:cubicBezTo>
                  <a:cubicBezTo>
                    <a:pt x="80738" y="37356"/>
                    <a:pt x="82567" y="38662"/>
                    <a:pt x="83350" y="40752"/>
                  </a:cubicBezTo>
                  <a:lnTo>
                    <a:pt x="83350" y="41014"/>
                  </a:lnTo>
                  <a:cubicBezTo>
                    <a:pt x="85702" y="42581"/>
                    <a:pt x="85963" y="43365"/>
                    <a:pt x="84918" y="44672"/>
                  </a:cubicBezTo>
                  <a:cubicBezTo>
                    <a:pt x="82828" y="47546"/>
                    <a:pt x="80215" y="50159"/>
                    <a:pt x="78125" y="53033"/>
                  </a:cubicBezTo>
                  <a:cubicBezTo>
                    <a:pt x="76296" y="55123"/>
                    <a:pt x="76034" y="57213"/>
                    <a:pt x="77080" y="57475"/>
                  </a:cubicBezTo>
                  <a:cubicBezTo>
                    <a:pt x="77468" y="57620"/>
                    <a:pt x="77811" y="57685"/>
                    <a:pt x="78120" y="57685"/>
                  </a:cubicBezTo>
                  <a:cubicBezTo>
                    <a:pt x="79470" y="57685"/>
                    <a:pt x="80148" y="56448"/>
                    <a:pt x="80999" y="55384"/>
                  </a:cubicBezTo>
                  <a:cubicBezTo>
                    <a:pt x="83089" y="53033"/>
                    <a:pt x="85179" y="50681"/>
                    <a:pt x="87270" y="48330"/>
                  </a:cubicBezTo>
                  <a:cubicBezTo>
                    <a:pt x="88054" y="47807"/>
                    <a:pt x="88837" y="47284"/>
                    <a:pt x="89621" y="46762"/>
                  </a:cubicBezTo>
                  <a:cubicBezTo>
                    <a:pt x="89621" y="46762"/>
                    <a:pt x="89883" y="46762"/>
                    <a:pt x="90144" y="47023"/>
                  </a:cubicBezTo>
                  <a:cubicBezTo>
                    <a:pt x="90405" y="47284"/>
                    <a:pt x="90666" y="47807"/>
                    <a:pt x="90666" y="48068"/>
                  </a:cubicBezTo>
                  <a:cubicBezTo>
                    <a:pt x="90405" y="49113"/>
                    <a:pt x="89883" y="50159"/>
                    <a:pt x="89099" y="50942"/>
                  </a:cubicBezTo>
                  <a:cubicBezTo>
                    <a:pt x="87008" y="53555"/>
                    <a:pt x="84918" y="55907"/>
                    <a:pt x="82828" y="58258"/>
                  </a:cubicBezTo>
                  <a:cubicBezTo>
                    <a:pt x="82305" y="59042"/>
                    <a:pt x="82044" y="59565"/>
                    <a:pt x="81521" y="60610"/>
                  </a:cubicBezTo>
                  <a:cubicBezTo>
                    <a:pt x="81260" y="61394"/>
                    <a:pt x="81521" y="62439"/>
                    <a:pt x="82305" y="62700"/>
                  </a:cubicBezTo>
                  <a:cubicBezTo>
                    <a:pt x="82630" y="62808"/>
                    <a:pt x="82955" y="62872"/>
                    <a:pt x="83261" y="62872"/>
                  </a:cubicBezTo>
                  <a:cubicBezTo>
                    <a:pt x="83694" y="62872"/>
                    <a:pt x="84089" y="62745"/>
                    <a:pt x="84396" y="62439"/>
                  </a:cubicBezTo>
                  <a:cubicBezTo>
                    <a:pt x="86486" y="60087"/>
                    <a:pt x="88837" y="57213"/>
                    <a:pt x="90928" y="54862"/>
                  </a:cubicBezTo>
                  <a:cubicBezTo>
                    <a:pt x="92234" y="53555"/>
                    <a:pt x="93541" y="52249"/>
                    <a:pt x="94847" y="50942"/>
                  </a:cubicBezTo>
                  <a:cubicBezTo>
                    <a:pt x="95892" y="51465"/>
                    <a:pt x="96415" y="51988"/>
                    <a:pt x="97198" y="52771"/>
                  </a:cubicBezTo>
                  <a:cubicBezTo>
                    <a:pt x="98505" y="53555"/>
                    <a:pt x="98505" y="55384"/>
                    <a:pt x="97198" y="56168"/>
                  </a:cubicBezTo>
                  <a:cubicBezTo>
                    <a:pt x="91973" y="61394"/>
                    <a:pt x="87008" y="66358"/>
                    <a:pt x="82044" y="71584"/>
                  </a:cubicBezTo>
                  <a:cubicBezTo>
                    <a:pt x="80476" y="72890"/>
                    <a:pt x="79431" y="74197"/>
                    <a:pt x="78647" y="76026"/>
                  </a:cubicBezTo>
                  <a:cubicBezTo>
                    <a:pt x="78386" y="76548"/>
                    <a:pt x="78647" y="77332"/>
                    <a:pt x="79170" y="77855"/>
                  </a:cubicBezTo>
                  <a:cubicBezTo>
                    <a:pt x="79431" y="77985"/>
                    <a:pt x="79758" y="78051"/>
                    <a:pt x="80084" y="78051"/>
                  </a:cubicBezTo>
                  <a:cubicBezTo>
                    <a:pt x="80411" y="78051"/>
                    <a:pt x="80738" y="77985"/>
                    <a:pt x="80999" y="77855"/>
                  </a:cubicBezTo>
                  <a:cubicBezTo>
                    <a:pt x="82044" y="76810"/>
                    <a:pt x="83089" y="76026"/>
                    <a:pt x="83873" y="74981"/>
                  </a:cubicBezTo>
                  <a:cubicBezTo>
                    <a:pt x="89099" y="70016"/>
                    <a:pt x="93802" y="65052"/>
                    <a:pt x="98766" y="60087"/>
                  </a:cubicBezTo>
                  <a:cubicBezTo>
                    <a:pt x="100090" y="58764"/>
                    <a:pt x="101309" y="58069"/>
                    <a:pt x="102224" y="58069"/>
                  </a:cubicBezTo>
                  <a:cubicBezTo>
                    <a:pt x="102754" y="58069"/>
                    <a:pt x="103182" y="58302"/>
                    <a:pt x="103469" y="58781"/>
                  </a:cubicBezTo>
                  <a:cubicBezTo>
                    <a:pt x="104776" y="60610"/>
                    <a:pt x="102947" y="61655"/>
                    <a:pt x="102163" y="62962"/>
                  </a:cubicBezTo>
                  <a:cubicBezTo>
                    <a:pt x="100856" y="64529"/>
                    <a:pt x="99027" y="66097"/>
                    <a:pt x="97460" y="67926"/>
                  </a:cubicBezTo>
                  <a:cubicBezTo>
                    <a:pt x="96676" y="68710"/>
                    <a:pt x="96153" y="69755"/>
                    <a:pt x="95631" y="70800"/>
                  </a:cubicBezTo>
                  <a:cubicBezTo>
                    <a:pt x="95369" y="71584"/>
                    <a:pt x="94847" y="72368"/>
                    <a:pt x="95892" y="73152"/>
                  </a:cubicBezTo>
                  <a:cubicBezTo>
                    <a:pt x="96275" y="73247"/>
                    <a:pt x="96657" y="73308"/>
                    <a:pt x="97014" y="73308"/>
                  </a:cubicBezTo>
                  <a:cubicBezTo>
                    <a:pt x="97632" y="73308"/>
                    <a:pt x="98174" y="73126"/>
                    <a:pt x="98505" y="72629"/>
                  </a:cubicBezTo>
                  <a:cubicBezTo>
                    <a:pt x="100073" y="70800"/>
                    <a:pt x="101640" y="69232"/>
                    <a:pt x="103208" y="67665"/>
                  </a:cubicBezTo>
                  <a:cubicBezTo>
                    <a:pt x="103992" y="66881"/>
                    <a:pt x="104776" y="65836"/>
                    <a:pt x="105560" y="65052"/>
                  </a:cubicBezTo>
                  <a:cubicBezTo>
                    <a:pt x="105961" y="64650"/>
                    <a:pt x="106363" y="63323"/>
                    <a:pt x="107120" y="63323"/>
                  </a:cubicBezTo>
                  <a:cubicBezTo>
                    <a:pt x="107348" y="63323"/>
                    <a:pt x="107609" y="63443"/>
                    <a:pt x="107911" y="63745"/>
                  </a:cubicBezTo>
                  <a:cubicBezTo>
                    <a:pt x="109479" y="64791"/>
                    <a:pt x="107911" y="66097"/>
                    <a:pt x="107127" y="66881"/>
                  </a:cubicBezTo>
                  <a:cubicBezTo>
                    <a:pt x="105037" y="69232"/>
                    <a:pt x="103208" y="71584"/>
                    <a:pt x="101379" y="73674"/>
                  </a:cubicBezTo>
                  <a:cubicBezTo>
                    <a:pt x="100856" y="74458"/>
                    <a:pt x="100334" y="75242"/>
                    <a:pt x="99811" y="76026"/>
                  </a:cubicBezTo>
                  <a:cubicBezTo>
                    <a:pt x="99550" y="76548"/>
                    <a:pt x="99550" y="77332"/>
                    <a:pt x="100073" y="77855"/>
                  </a:cubicBezTo>
                  <a:cubicBezTo>
                    <a:pt x="100360" y="78286"/>
                    <a:pt x="100806" y="78480"/>
                    <a:pt x="101280" y="78480"/>
                  </a:cubicBezTo>
                  <a:cubicBezTo>
                    <a:pt x="101667" y="78480"/>
                    <a:pt x="102072" y="78351"/>
                    <a:pt x="102424" y="78116"/>
                  </a:cubicBezTo>
                  <a:cubicBezTo>
                    <a:pt x="103731" y="76548"/>
                    <a:pt x="104776" y="75503"/>
                    <a:pt x="106605" y="73674"/>
                  </a:cubicBezTo>
                  <a:cubicBezTo>
                    <a:pt x="108434" y="71584"/>
                    <a:pt x="110263" y="69494"/>
                    <a:pt x="112092" y="67665"/>
                  </a:cubicBezTo>
                  <a:cubicBezTo>
                    <a:pt x="112245" y="67588"/>
                    <a:pt x="112420" y="67556"/>
                    <a:pt x="112605" y="67556"/>
                  </a:cubicBezTo>
                  <a:cubicBezTo>
                    <a:pt x="113051" y="67556"/>
                    <a:pt x="113551" y="67741"/>
                    <a:pt x="113921" y="67926"/>
                  </a:cubicBezTo>
                  <a:cubicBezTo>
                    <a:pt x="114182" y="68448"/>
                    <a:pt x="114443" y="69494"/>
                    <a:pt x="114182" y="69755"/>
                  </a:cubicBezTo>
                  <a:cubicBezTo>
                    <a:pt x="112614" y="71323"/>
                    <a:pt x="110785" y="73152"/>
                    <a:pt x="109479" y="74719"/>
                  </a:cubicBezTo>
                  <a:cubicBezTo>
                    <a:pt x="108172" y="76287"/>
                    <a:pt x="106343" y="77332"/>
                    <a:pt x="105560" y="79422"/>
                  </a:cubicBezTo>
                  <a:cubicBezTo>
                    <a:pt x="105560" y="80206"/>
                    <a:pt x="105560" y="80990"/>
                    <a:pt x="106082" y="81251"/>
                  </a:cubicBezTo>
                  <a:cubicBezTo>
                    <a:pt x="106474" y="81513"/>
                    <a:pt x="106866" y="81643"/>
                    <a:pt x="107225" y="81643"/>
                  </a:cubicBezTo>
                  <a:cubicBezTo>
                    <a:pt x="107585" y="81643"/>
                    <a:pt x="107911" y="81513"/>
                    <a:pt x="108172" y="81251"/>
                  </a:cubicBezTo>
                  <a:cubicBezTo>
                    <a:pt x="109479" y="80206"/>
                    <a:pt x="110785" y="78900"/>
                    <a:pt x="112092" y="77593"/>
                  </a:cubicBezTo>
                  <a:cubicBezTo>
                    <a:pt x="113921" y="76026"/>
                    <a:pt x="115750" y="74197"/>
                    <a:pt x="117579" y="72629"/>
                  </a:cubicBezTo>
                  <a:cubicBezTo>
                    <a:pt x="117885" y="72399"/>
                    <a:pt x="118168" y="72304"/>
                    <a:pt x="118430" y="72304"/>
                  </a:cubicBezTo>
                  <a:cubicBezTo>
                    <a:pt x="119061" y="72304"/>
                    <a:pt x="119561" y="72859"/>
                    <a:pt x="119930" y="73413"/>
                  </a:cubicBezTo>
                  <a:cubicBezTo>
                    <a:pt x="120192" y="73935"/>
                    <a:pt x="120192" y="74458"/>
                    <a:pt x="119930" y="75242"/>
                  </a:cubicBezTo>
                  <a:cubicBezTo>
                    <a:pt x="117056" y="78377"/>
                    <a:pt x="114705" y="82035"/>
                    <a:pt x="111830" y="85171"/>
                  </a:cubicBezTo>
                  <a:cubicBezTo>
                    <a:pt x="108956" y="88045"/>
                    <a:pt x="106343" y="91180"/>
                    <a:pt x="103469" y="94316"/>
                  </a:cubicBezTo>
                  <a:cubicBezTo>
                    <a:pt x="102947" y="94838"/>
                    <a:pt x="102947" y="96145"/>
                    <a:pt x="103469" y="96667"/>
                  </a:cubicBezTo>
                  <a:cubicBezTo>
                    <a:pt x="103861" y="97059"/>
                    <a:pt x="104318" y="97255"/>
                    <a:pt x="104776" y="97255"/>
                  </a:cubicBezTo>
                  <a:cubicBezTo>
                    <a:pt x="105233" y="97255"/>
                    <a:pt x="105690" y="97059"/>
                    <a:pt x="106082" y="96667"/>
                  </a:cubicBezTo>
                  <a:cubicBezTo>
                    <a:pt x="107127" y="95622"/>
                    <a:pt x="108172" y="94577"/>
                    <a:pt x="109218" y="93532"/>
                  </a:cubicBezTo>
                  <a:cubicBezTo>
                    <a:pt x="113659" y="88829"/>
                    <a:pt x="117840" y="84126"/>
                    <a:pt x="122282" y="79422"/>
                  </a:cubicBezTo>
                  <a:cubicBezTo>
                    <a:pt x="122804" y="78900"/>
                    <a:pt x="123849" y="78377"/>
                    <a:pt x="124633" y="78377"/>
                  </a:cubicBezTo>
                  <a:cubicBezTo>
                    <a:pt x="126462" y="78639"/>
                    <a:pt x="127769" y="80468"/>
                    <a:pt x="126985" y="82297"/>
                  </a:cubicBezTo>
                  <a:cubicBezTo>
                    <a:pt x="125417" y="84387"/>
                    <a:pt x="123849" y="86738"/>
                    <a:pt x="122282" y="88829"/>
                  </a:cubicBezTo>
                  <a:cubicBezTo>
                    <a:pt x="121498" y="89613"/>
                    <a:pt x="120975" y="90396"/>
                    <a:pt x="120714" y="91180"/>
                  </a:cubicBezTo>
                  <a:cubicBezTo>
                    <a:pt x="120453" y="91703"/>
                    <a:pt x="120453" y="92487"/>
                    <a:pt x="120975" y="93009"/>
                  </a:cubicBezTo>
                  <a:cubicBezTo>
                    <a:pt x="121263" y="93441"/>
                    <a:pt x="121709" y="93635"/>
                    <a:pt x="122183" y="93635"/>
                  </a:cubicBezTo>
                  <a:cubicBezTo>
                    <a:pt x="122569" y="93635"/>
                    <a:pt x="122975" y="93505"/>
                    <a:pt x="123327" y="93270"/>
                  </a:cubicBezTo>
                  <a:cubicBezTo>
                    <a:pt x="124372" y="91964"/>
                    <a:pt x="125417" y="90919"/>
                    <a:pt x="126462" y="89613"/>
                  </a:cubicBezTo>
                  <a:cubicBezTo>
                    <a:pt x="127507" y="88045"/>
                    <a:pt x="128553" y="86738"/>
                    <a:pt x="129859" y="85171"/>
                  </a:cubicBezTo>
                  <a:cubicBezTo>
                    <a:pt x="130223" y="84807"/>
                    <a:pt x="130713" y="84316"/>
                    <a:pt x="131330" y="84316"/>
                  </a:cubicBezTo>
                  <a:cubicBezTo>
                    <a:pt x="131600" y="84316"/>
                    <a:pt x="131893" y="84410"/>
                    <a:pt x="132211" y="84648"/>
                  </a:cubicBezTo>
                  <a:cubicBezTo>
                    <a:pt x="132994" y="85432"/>
                    <a:pt x="132733" y="86216"/>
                    <a:pt x="132211" y="87000"/>
                  </a:cubicBezTo>
                  <a:cubicBezTo>
                    <a:pt x="130120" y="89351"/>
                    <a:pt x="128030" y="91442"/>
                    <a:pt x="125940" y="93532"/>
                  </a:cubicBezTo>
                  <a:cubicBezTo>
                    <a:pt x="125417" y="94316"/>
                    <a:pt x="124895" y="95099"/>
                    <a:pt x="124633" y="95883"/>
                  </a:cubicBezTo>
                  <a:cubicBezTo>
                    <a:pt x="124220" y="96916"/>
                    <a:pt x="125114" y="97949"/>
                    <a:pt x="126151" y="97949"/>
                  </a:cubicBezTo>
                  <a:cubicBezTo>
                    <a:pt x="126426" y="97949"/>
                    <a:pt x="126711" y="97876"/>
                    <a:pt x="126985" y="97712"/>
                  </a:cubicBezTo>
                  <a:cubicBezTo>
                    <a:pt x="128030" y="96667"/>
                    <a:pt x="128814" y="95883"/>
                    <a:pt x="130382" y="94316"/>
                  </a:cubicBezTo>
                  <a:cubicBezTo>
                    <a:pt x="131949" y="93009"/>
                    <a:pt x="133517" y="91180"/>
                    <a:pt x="135085" y="89613"/>
                  </a:cubicBezTo>
                  <a:lnTo>
                    <a:pt x="136391" y="89613"/>
                  </a:lnTo>
                  <a:cubicBezTo>
                    <a:pt x="137175" y="89874"/>
                    <a:pt x="137436" y="90658"/>
                    <a:pt x="136914" y="91180"/>
                  </a:cubicBezTo>
                  <a:cubicBezTo>
                    <a:pt x="135085" y="93532"/>
                    <a:pt x="132994" y="95883"/>
                    <a:pt x="131165" y="98235"/>
                  </a:cubicBezTo>
                  <a:cubicBezTo>
                    <a:pt x="129598" y="100325"/>
                    <a:pt x="129075" y="102415"/>
                    <a:pt x="130382" y="102677"/>
                  </a:cubicBezTo>
                  <a:cubicBezTo>
                    <a:pt x="130770" y="102822"/>
                    <a:pt x="131113" y="102887"/>
                    <a:pt x="131422" y="102887"/>
                  </a:cubicBezTo>
                  <a:cubicBezTo>
                    <a:pt x="132772" y="102887"/>
                    <a:pt x="133450" y="101650"/>
                    <a:pt x="134301" y="100586"/>
                  </a:cubicBezTo>
                  <a:cubicBezTo>
                    <a:pt x="136130" y="98496"/>
                    <a:pt x="138220" y="96145"/>
                    <a:pt x="140310" y="94054"/>
                  </a:cubicBezTo>
                  <a:cubicBezTo>
                    <a:pt x="140572" y="93662"/>
                    <a:pt x="140964" y="93466"/>
                    <a:pt x="141388" y="93466"/>
                  </a:cubicBezTo>
                  <a:cubicBezTo>
                    <a:pt x="141813" y="93466"/>
                    <a:pt x="142270" y="93662"/>
                    <a:pt x="142662" y="94054"/>
                  </a:cubicBezTo>
                  <a:cubicBezTo>
                    <a:pt x="143446" y="94838"/>
                    <a:pt x="145014" y="95883"/>
                    <a:pt x="143968" y="97451"/>
                  </a:cubicBezTo>
                  <a:cubicBezTo>
                    <a:pt x="143446" y="98235"/>
                    <a:pt x="142662" y="99280"/>
                    <a:pt x="141878" y="100064"/>
                  </a:cubicBezTo>
                  <a:cubicBezTo>
                    <a:pt x="137175" y="105028"/>
                    <a:pt x="132733" y="109993"/>
                    <a:pt x="128030" y="114957"/>
                  </a:cubicBezTo>
                  <a:cubicBezTo>
                    <a:pt x="126985" y="116002"/>
                    <a:pt x="126201" y="117047"/>
                    <a:pt x="125678" y="118354"/>
                  </a:cubicBezTo>
                  <a:cubicBezTo>
                    <a:pt x="125417" y="118615"/>
                    <a:pt x="125678" y="119660"/>
                    <a:pt x="125940" y="120183"/>
                  </a:cubicBezTo>
                  <a:cubicBezTo>
                    <a:pt x="126246" y="120489"/>
                    <a:pt x="126642" y="120616"/>
                    <a:pt x="127022" y="120616"/>
                  </a:cubicBezTo>
                  <a:cubicBezTo>
                    <a:pt x="127291" y="120616"/>
                    <a:pt x="127552" y="120552"/>
                    <a:pt x="127769" y="120444"/>
                  </a:cubicBezTo>
                  <a:cubicBezTo>
                    <a:pt x="129075" y="119399"/>
                    <a:pt x="130382" y="118354"/>
                    <a:pt x="131427" y="117047"/>
                  </a:cubicBezTo>
                  <a:lnTo>
                    <a:pt x="144491" y="103199"/>
                  </a:lnTo>
                  <a:cubicBezTo>
                    <a:pt x="145275" y="102154"/>
                    <a:pt x="146320" y="101109"/>
                    <a:pt x="147365" y="100325"/>
                  </a:cubicBezTo>
                  <a:cubicBezTo>
                    <a:pt x="147671" y="100096"/>
                    <a:pt x="147977" y="100000"/>
                    <a:pt x="148277" y="100000"/>
                  </a:cubicBezTo>
                  <a:cubicBezTo>
                    <a:pt x="149000" y="100000"/>
                    <a:pt x="149685" y="100555"/>
                    <a:pt x="150239" y="101109"/>
                  </a:cubicBezTo>
                  <a:cubicBezTo>
                    <a:pt x="151023" y="101893"/>
                    <a:pt x="150762" y="102938"/>
                    <a:pt x="150239" y="103461"/>
                  </a:cubicBezTo>
                  <a:cubicBezTo>
                    <a:pt x="148149" y="105551"/>
                    <a:pt x="146059" y="107641"/>
                    <a:pt x="143968" y="109731"/>
                  </a:cubicBezTo>
                  <a:cubicBezTo>
                    <a:pt x="143446" y="110254"/>
                    <a:pt x="143446" y="111299"/>
                    <a:pt x="144230" y="111560"/>
                  </a:cubicBezTo>
                  <a:cubicBezTo>
                    <a:pt x="144612" y="111943"/>
                    <a:pt x="144995" y="112185"/>
                    <a:pt x="145480" y="112185"/>
                  </a:cubicBezTo>
                  <a:cubicBezTo>
                    <a:pt x="145657" y="112185"/>
                    <a:pt x="145849" y="112153"/>
                    <a:pt x="146059" y="112083"/>
                  </a:cubicBezTo>
                  <a:cubicBezTo>
                    <a:pt x="148149" y="111299"/>
                    <a:pt x="149455" y="109470"/>
                    <a:pt x="151284" y="107902"/>
                  </a:cubicBezTo>
                  <a:cubicBezTo>
                    <a:pt x="152329" y="107119"/>
                    <a:pt x="153113" y="105812"/>
                    <a:pt x="154420" y="105551"/>
                  </a:cubicBezTo>
                  <a:lnTo>
                    <a:pt x="155204" y="105551"/>
                  </a:lnTo>
                  <a:cubicBezTo>
                    <a:pt x="155204" y="105812"/>
                    <a:pt x="155204" y="106073"/>
                    <a:pt x="155204" y="106335"/>
                  </a:cubicBezTo>
                  <a:cubicBezTo>
                    <a:pt x="154942" y="107119"/>
                    <a:pt x="154420" y="107902"/>
                    <a:pt x="154158" y="108686"/>
                  </a:cubicBezTo>
                  <a:cubicBezTo>
                    <a:pt x="152591" y="110515"/>
                    <a:pt x="150762" y="112606"/>
                    <a:pt x="149194" y="114435"/>
                  </a:cubicBezTo>
                  <a:cubicBezTo>
                    <a:pt x="148410" y="115218"/>
                    <a:pt x="148149" y="116525"/>
                    <a:pt x="148671" y="117309"/>
                  </a:cubicBezTo>
                  <a:cubicBezTo>
                    <a:pt x="148921" y="117807"/>
                    <a:pt x="149348" y="118127"/>
                    <a:pt x="149898" y="118127"/>
                  </a:cubicBezTo>
                  <a:cubicBezTo>
                    <a:pt x="150500" y="118127"/>
                    <a:pt x="151248" y="117743"/>
                    <a:pt x="152068" y="116786"/>
                  </a:cubicBezTo>
                  <a:cubicBezTo>
                    <a:pt x="153897" y="114957"/>
                    <a:pt x="155204" y="113389"/>
                    <a:pt x="156771" y="111822"/>
                  </a:cubicBezTo>
                  <a:cubicBezTo>
                    <a:pt x="157294" y="111038"/>
                    <a:pt x="158078" y="110515"/>
                    <a:pt x="158600" y="109731"/>
                  </a:cubicBezTo>
                  <a:cubicBezTo>
                    <a:pt x="158810" y="109661"/>
                    <a:pt x="159002" y="109629"/>
                    <a:pt x="159179" y="109629"/>
                  </a:cubicBezTo>
                  <a:cubicBezTo>
                    <a:pt x="159664" y="109629"/>
                    <a:pt x="160047" y="109871"/>
                    <a:pt x="160429" y="110254"/>
                  </a:cubicBezTo>
                  <a:cubicBezTo>
                    <a:pt x="161213" y="110515"/>
                    <a:pt x="161474" y="111299"/>
                    <a:pt x="161213" y="111822"/>
                  </a:cubicBezTo>
                  <a:cubicBezTo>
                    <a:pt x="160429" y="113128"/>
                    <a:pt x="159907" y="114173"/>
                    <a:pt x="159123" y="115218"/>
                  </a:cubicBezTo>
                  <a:cubicBezTo>
                    <a:pt x="157555" y="117309"/>
                    <a:pt x="155987" y="119138"/>
                    <a:pt x="154681" y="121228"/>
                  </a:cubicBezTo>
                  <a:cubicBezTo>
                    <a:pt x="154158" y="122273"/>
                    <a:pt x="154420" y="123318"/>
                    <a:pt x="155204" y="123841"/>
                  </a:cubicBezTo>
                  <a:cubicBezTo>
                    <a:pt x="155503" y="124040"/>
                    <a:pt x="155841" y="124126"/>
                    <a:pt x="156172" y="124126"/>
                  </a:cubicBezTo>
                  <a:cubicBezTo>
                    <a:pt x="156710" y="124126"/>
                    <a:pt x="157232" y="123902"/>
                    <a:pt x="157555" y="123579"/>
                  </a:cubicBezTo>
                  <a:cubicBezTo>
                    <a:pt x="159384" y="121228"/>
                    <a:pt x="160952" y="119138"/>
                    <a:pt x="162520" y="117047"/>
                  </a:cubicBezTo>
                  <a:cubicBezTo>
                    <a:pt x="163042" y="116264"/>
                    <a:pt x="163826" y="115741"/>
                    <a:pt x="164610" y="115218"/>
                  </a:cubicBezTo>
                  <a:cubicBezTo>
                    <a:pt x="164763" y="115142"/>
                    <a:pt x="164938" y="115110"/>
                    <a:pt x="165123" y="115110"/>
                  </a:cubicBezTo>
                  <a:cubicBezTo>
                    <a:pt x="165569" y="115110"/>
                    <a:pt x="166069" y="115295"/>
                    <a:pt x="166439" y="115480"/>
                  </a:cubicBezTo>
                  <a:cubicBezTo>
                    <a:pt x="166961" y="116002"/>
                    <a:pt x="167223" y="116525"/>
                    <a:pt x="167223" y="117309"/>
                  </a:cubicBezTo>
                  <a:cubicBezTo>
                    <a:pt x="166961" y="118615"/>
                    <a:pt x="165916" y="119660"/>
                    <a:pt x="164871" y="120444"/>
                  </a:cubicBezTo>
                  <a:cubicBezTo>
                    <a:pt x="159384" y="126454"/>
                    <a:pt x="153897" y="132202"/>
                    <a:pt x="148671" y="137950"/>
                  </a:cubicBezTo>
                  <a:cubicBezTo>
                    <a:pt x="147104" y="139257"/>
                    <a:pt x="145797" y="141086"/>
                    <a:pt x="145014" y="142915"/>
                  </a:cubicBezTo>
                  <a:cubicBezTo>
                    <a:pt x="145014" y="143698"/>
                    <a:pt x="145275" y="144482"/>
                    <a:pt x="145797" y="144744"/>
                  </a:cubicBezTo>
                  <a:cubicBezTo>
                    <a:pt x="146059" y="145005"/>
                    <a:pt x="146842" y="145005"/>
                    <a:pt x="147104" y="145005"/>
                  </a:cubicBezTo>
                  <a:cubicBezTo>
                    <a:pt x="147888" y="144221"/>
                    <a:pt x="148671" y="143698"/>
                    <a:pt x="149717" y="142915"/>
                  </a:cubicBezTo>
                  <a:cubicBezTo>
                    <a:pt x="155204" y="136905"/>
                    <a:pt x="160429" y="131157"/>
                    <a:pt x="165916" y="125408"/>
                  </a:cubicBezTo>
                  <a:cubicBezTo>
                    <a:pt x="166961" y="124102"/>
                    <a:pt x="168007" y="123057"/>
                    <a:pt x="169313" y="121750"/>
                  </a:cubicBezTo>
                  <a:cubicBezTo>
                    <a:pt x="170097" y="120967"/>
                    <a:pt x="170750" y="120575"/>
                    <a:pt x="171436" y="120575"/>
                  </a:cubicBezTo>
                  <a:cubicBezTo>
                    <a:pt x="172122" y="120575"/>
                    <a:pt x="172840" y="120967"/>
                    <a:pt x="173755" y="121750"/>
                  </a:cubicBezTo>
                  <a:cubicBezTo>
                    <a:pt x="175584" y="123579"/>
                    <a:pt x="175584" y="124363"/>
                    <a:pt x="173755" y="126454"/>
                  </a:cubicBezTo>
                  <a:cubicBezTo>
                    <a:pt x="171926" y="128544"/>
                    <a:pt x="169574" y="129850"/>
                    <a:pt x="168790" y="132724"/>
                  </a:cubicBezTo>
                  <a:cubicBezTo>
                    <a:pt x="168268" y="132986"/>
                    <a:pt x="168529" y="134031"/>
                    <a:pt x="168790" y="134031"/>
                  </a:cubicBezTo>
                  <a:cubicBezTo>
                    <a:pt x="168975" y="134216"/>
                    <a:pt x="169421" y="134400"/>
                    <a:pt x="169851" y="134400"/>
                  </a:cubicBezTo>
                  <a:cubicBezTo>
                    <a:pt x="170030" y="134400"/>
                    <a:pt x="170205" y="134369"/>
                    <a:pt x="170358" y="134292"/>
                  </a:cubicBezTo>
                  <a:cubicBezTo>
                    <a:pt x="171926" y="134031"/>
                    <a:pt x="172971" y="132463"/>
                    <a:pt x="174016" y="131418"/>
                  </a:cubicBezTo>
                  <a:cubicBezTo>
                    <a:pt x="175322" y="130112"/>
                    <a:pt x="176629" y="129066"/>
                    <a:pt x="178197" y="128021"/>
                  </a:cubicBezTo>
                  <a:cubicBezTo>
                    <a:pt x="178426" y="127868"/>
                    <a:pt x="178656" y="127805"/>
                    <a:pt x="178885" y="127805"/>
                  </a:cubicBezTo>
                  <a:cubicBezTo>
                    <a:pt x="179440" y="127805"/>
                    <a:pt x="179994" y="128174"/>
                    <a:pt x="180548" y="128544"/>
                  </a:cubicBezTo>
                  <a:cubicBezTo>
                    <a:pt x="181332" y="129066"/>
                    <a:pt x="181593" y="130373"/>
                    <a:pt x="180809" y="130895"/>
                  </a:cubicBezTo>
                  <a:cubicBezTo>
                    <a:pt x="179503" y="132463"/>
                    <a:pt x="177935" y="134031"/>
                    <a:pt x="176629" y="135337"/>
                  </a:cubicBezTo>
                  <a:cubicBezTo>
                    <a:pt x="175584" y="136121"/>
                    <a:pt x="175061" y="137166"/>
                    <a:pt x="175061" y="138473"/>
                  </a:cubicBezTo>
                  <a:cubicBezTo>
                    <a:pt x="175061" y="138734"/>
                    <a:pt x="175322" y="139257"/>
                    <a:pt x="175584" y="139518"/>
                  </a:cubicBezTo>
                  <a:cubicBezTo>
                    <a:pt x="175845" y="139779"/>
                    <a:pt x="176368" y="139779"/>
                    <a:pt x="176890" y="139779"/>
                  </a:cubicBezTo>
                  <a:cubicBezTo>
                    <a:pt x="177674" y="139257"/>
                    <a:pt x="178458" y="138995"/>
                    <a:pt x="178980" y="138211"/>
                  </a:cubicBezTo>
                  <a:cubicBezTo>
                    <a:pt x="180548" y="137166"/>
                    <a:pt x="181593" y="135599"/>
                    <a:pt x="182900" y="134553"/>
                  </a:cubicBezTo>
                  <a:cubicBezTo>
                    <a:pt x="183476" y="133977"/>
                    <a:pt x="183911" y="133119"/>
                    <a:pt x="184515" y="133119"/>
                  </a:cubicBezTo>
                  <a:cubicBezTo>
                    <a:pt x="184734" y="133119"/>
                    <a:pt x="184974" y="133231"/>
                    <a:pt x="185251" y="133508"/>
                  </a:cubicBezTo>
                  <a:cubicBezTo>
                    <a:pt x="186296" y="134553"/>
                    <a:pt x="184990" y="135599"/>
                    <a:pt x="184467" y="136382"/>
                  </a:cubicBezTo>
                  <a:cubicBezTo>
                    <a:pt x="182900" y="137950"/>
                    <a:pt x="181332" y="139518"/>
                    <a:pt x="179764" y="141347"/>
                  </a:cubicBezTo>
                  <a:cubicBezTo>
                    <a:pt x="179242" y="142131"/>
                    <a:pt x="178719" y="142915"/>
                    <a:pt x="178719" y="143698"/>
                  </a:cubicBezTo>
                  <a:cubicBezTo>
                    <a:pt x="178458" y="144221"/>
                    <a:pt x="178719" y="144744"/>
                    <a:pt x="178980" y="145005"/>
                  </a:cubicBezTo>
                  <a:cubicBezTo>
                    <a:pt x="179242" y="145266"/>
                    <a:pt x="180026" y="145266"/>
                    <a:pt x="180287" y="145266"/>
                  </a:cubicBezTo>
                  <a:cubicBezTo>
                    <a:pt x="181332" y="144744"/>
                    <a:pt x="182116" y="143960"/>
                    <a:pt x="182900" y="143437"/>
                  </a:cubicBezTo>
                  <a:cubicBezTo>
                    <a:pt x="184729" y="141608"/>
                    <a:pt x="186558" y="139779"/>
                    <a:pt x="188387" y="137950"/>
                  </a:cubicBezTo>
                  <a:cubicBezTo>
                    <a:pt x="188648" y="137689"/>
                    <a:pt x="189040" y="137558"/>
                    <a:pt x="189464" y="137558"/>
                  </a:cubicBezTo>
                  <a:cubicBezTo>
                    <a:pt x="189889" y="137558"/>
                    <a:pt x="190346" y="137689"/>
                    <a:pt x="190738" y="137950"/>
                  </a:cubicBezTo>
                  <a:cubicBezTo>
                    <a:pt x="191000" y="138734"/>
                    <a:pt x="191000" y="139257"/>
                    <a:pt x="190738" y="140040"/>
                  </a:cubicBezTo>
                  <a:cubicBezTo>
                    <a:pt x="188387" y="142915"/>
                    <a:pt x="186035" y="146050"/>
                    <a:pt x="183422" y="148663"/>
                  </a:cubicBezTo>
                  <a:cubicBezTo>
                    <a:pt x="179764" y="152582"/>
                    <a:pt x="176106" y="156240"/>
                    <a:pt x="172448" y="160159"/>
                  </a:cubicBezTo>
                  <a:cubicBezTo>
                    <a:pt x="171665" y="160682"/>
                    <a:pt x="171142" y="161466"/>
                    <a:pt x="170619" y="162250"/>
                  </a:cubicBezTo>
                  <a:cubicBezTo>
                    <a:pt x="170097" y="163033"/>
                    <a:pt x="169836" y="164340"/>
                    <a:pt x="170619" y="165124"/>
                  </a:cubicBezTo>
                  <a:cubicBezTo>
                    <a:pt x="170907" y="165412"/>
                    <a:pt x="171231" y="165523"/>
                    <a:pt x="171564" y="165523"/>
                  </a:cubicBezTo>
                  <a:cubicBezTo>
                    <a:pt x="172136" y="165523"/>
                    <a:pt x="172736" y="165193"/>
                    <a:pt x="173232" y="164862"/>
                  </a:cubicBezTo>
                  <a:cubicBezTo>
                    <a:pt x="174277" y="163817"/>
                    <a:pt x="175584" y="162772"/>
                    <a:pt x="176629" y="161466"/>
                  </a:cubicBezTo>
                  <a:cubicBezTo>
                    <a:pt x="182377" y="155456"/>
                    <a:pt x="188125" y="149447"/>
                    <a:pt x="194135" y="143437"/>
                  </a:cubicBezTo>
                  <a:cubicBezTo>
                    <a:pt x="194396" y="142915"/>
                    <a:pt x="194658" y="142915"/>
                    <a:pt x="195180" y="142653"/>
                  </a:cubicBezTo>
                  <a:lnTo>
                    <a:pt x="195180" y="142653"/>
                  </a:lnTo>
                  <a:cubicBezTo>
                    <a:pt x="194919" y="144744"/>
                    <a:pt x="193351" y="146050"/>
                    <a:pt x="192045" y="147879"/>
                  </a:cubicBezTo>
                  <a:cubicBezTo>
                    <a:pt x="191000" y="148924"/>
                    <a:pt x="190477" y="150492"/>
                    <a:pt x="190216" y="152059"/>
                  </a:cubicBezTo>
                  <a:cubicBezTo>
                    <a:pt x="190216" y="152582"/>
                    <a:pt x="190477" y="152843"/>
                    <a:pt x="190738" y="153105"/>
                  </a:cubicBezTo>
                  <a:cubicBezTo>
                    <a:pt x="191000" y="153366"/>
                    <a:pt x="191522" y="153366"/>
                    <a:pt x="192045" y="153366"/>
                  </a:cubicBezTo>
                  <a:cubicBezTo>
                    <a:pt x="193351" y="152843"/>
                    <a:pt x="194135" y="151798"/>
                    <a:pt x="194919" y="150753"/>
                  </a:cubicBezTo>
                  <a:cubicBezTo>
                    <a:pt x="195964" y="149185"/>
                    <a:pt x="197009" y="147879"/>
                    <a:pt x="198316" y="146572"/>
                  </a:cubicBezTo>
                  <a:cubicBezTo>
                    <a:pt x="198446" y="146311"/>
                    <a:pt x="198773" y="146181"/>
                    <a:pt x="199132" y="146181"/>
                  </a:cubicBezTo>
                  <a:cubicBezTo>
                    <a:pt x="199491" y="146181"/>
                    <a:pt x="199883" y="146311"/>
                    <a:pt x="200144" y="146572"/>
                  </a:cubicBezTo>
                  <a:cubicBezTo>
                    <a:pt x="200667" y="146834"/>
                    <a:pt x="200667" y="147618"/>
                    <a:pt x="200406" y="148140"/>
                  </a:cubicBezTo>
                  <a:cubicBezTo>
                    <a:pt x="200144" y="148924"/>
                    <a:pt x="199622" y="149447"/>
                    <a:pt x="199361" y="149969"/>
                  </a:cubicBezTo>
                  <a:cubicBezTo>
                    <a:pt x="198054" y="151014"/>
                    <a:pt x="196748" y="152582"/>
                    <a:pt x="195964" y="153366"/>
                  </a:cubicBezTo>
                  <a:cubicBezTo>
                    <a:pt x="195441" y="154411"/>
                    <a:pt x="194919" y="155456"/>
                    <a:pt x="195964" y="156501"/>
                  </a:cubicBezTo>
                  <a:cubicBezTo>
                    <a:pt x="196312" y="156763"/>
                    <a:pt x="196661" y="156879"/>
                    <a:pt x="197009" y="156879"/>
                  </a:cubicBezTo>
                  <a:cubicBezTo>
                    <a:pt x="197706" y="156879"/>
                    <a:pt x="198403" y="156414"/>
                    <a:pt x="199099" y="155717"/>
                  </a:cubicBezTo>
                  <a:cubicBezTo>
                    <a:pt x="200667" y="154411"/>
                    <a:pt x="202235" y="152843"/>
                    <a:pt x="204064" y="151276"/>
                  </a:cubicBezTo>
                  <a:cubicBezTo>
                    <a:pt x="204217" y="151123"/>
                    <a:pt x="204392" y="151059"/>
                    <a:pt x="204570" y="151059"/>
                  </a:cubicBezTo>
                  <a:cubicBezTo>
                    <a:pt x="205001" y="151059"/>
                    <a:pt x="205447" y="151429"/>
                    <a:pt x="205631" y="151798"/>
                  </a:cubicBezTo>
                  <a:cubicBezTo>
                    <a:pt x="205893" y="152321"/>
                    <a:pt x="205893" y="152582"/>
                    <a:pt x="205631" y="153105"/>
                  </a:cubicBezTo>
                  <a:cubicBezTo>
                    <a:pt x="205370" y="153888"/>
                    <a:pt x="204848" y="154672"/>
                    <a:pt x="204064" y="155195"/>
                  </a:cubicBezTo>
                  <a:cubicBezTo>
                    <a:pt x="203019" y="156501"/>
                    <a:pt x="201712" y="157808"/>
                    <a:pt x="200406" y="159114"/>
                  </a:cubicBezTo>
                  <a:cubicBezTo>
                    <a:pt x="199883" y="159898"/>
                    <a:pt x="199622" y="160682"/>
                    <a:pt x="199361" y="161727"/>
                  </a:cubicBezTo>
                  <a:cubicBezTo>
                    <a:pt x="199361" y="161988"/>
                    <a:pt x="199361" y="162511"/>
                    <a:pt x="199883" y="162772"/>
                  </a:cubicBezTo>
                  <a:cubicBezTo>
                    <a:pt x="200144" y="163033"/>
                    <a:pt x="200667" y="163033"/>
                    <a:pt x="200928" y="163033"/>
                  </a:cubicBezTo>
                  <a:cubicBezTo>
                    <a:pt x="202235" y="162772"/>
                    <a:pt x="203019" y="162250"/>
                    <a:pt x="203802" y="161204"/>
                  </a:cubicBezTo>
                  <a:cubicBezTo>
                    <a:pt x="205370" y="159898"/>
                    <a:pt x="206938" y="158069"/>
                    <a:pt x="208767" y="156501"/>
                  </a:cubicBezTo>
                  <a:cubicBezTo>
                    <a:pt x="209131" y="156228"/>
                    <a:pt x="209496" y="156114"/>
                    <a:pt x="209849" y="156114"/>
                  </a:cubicBezTo>
                  <a:cubicBezTo>
                    <a:pt x="210509" y="156114"/>
                    <a:pt x="211130" y="156513"/>
                    <a:pt x="211641" y="157024"/>
                  </a:cubicBezTo>
                  <a:cubicBezTo>
                    <a:pt x="212686" y="157546"/>
                    <a:pt x="212947" y="159114"/>
                    <a:pt x="212164" y="159898"/>
                  </a:cubicBezTo>
                  <a:cubicBezTo>
                    <a:pt x="211118" y="161204"/>
                    <a:pt x="210073" y="162511"/>
                    <a:pt x="209028" y="163556"/>
                  </a:cubicBezTo>
                  <a:cubicBezTo>
                    <a:pt x="204586" y="167998"/>
                    <a:pt x="200144" y="172178"/>
                    <a:pt x="195964" y="176620"/>
                  </a:cubicBezTo>
                  <a:cubicBezTo>
                    <a:pt x="194919" y="177927"/>
                    <a:pt x="193090" y="178972"/>
                    <a:pt x="192567" y="180801"/>
                  </a:cubicBezTo>
                  <a:cubicBezTo>
                    <a:pt x="192567" y="181585"/>
                    <a:pt x="192829" y="182107"/>
                    <a:pt x="193090" y="182630"/>
                  </a:cubicBezTo>
                  <a:cubicBezTo>
                    <a:pt x="193421" y="183127"/>
                    <a:pt x="193857" y="183309"/>
                    <a:pt x="194266" y="183309"/>
                  </a:cubicBezTo>
                  <a:cubicBezTo>
                    <a:pt x="194501" y="183309"/>
                    <a:pt x="194728" y="183248"/>
                    <a:pt x="194919" y="183152"/>
                  </a:cubicBezTo>
                  <a:cubicBezTo>
                    <a:pt x="195703" y="182630"/>
                    <a:pt x="196225" y="181846"/>
                    <a:pt x="197009" y="181323"/>
                  </a:cubicBezTo>
                  <a:cubicBezTo>
                    <a:pt x="202496" y="175575"/>
                    <a:pt x="208244" y="170088"/>
                    <a:pt x="213731" y="164340"/>
                  </a:cubicBezTo>
                  <a:cubicBezTo>
                    <a:pt x="215134" y="163065"/>
                    <a:pt x="216226" y="162412"/>
                    <a:pt x="217219" y="162412"/>
                  </a:cubicBezTo>
                  <a:cubicBezTo>
                    <a:pt x="218260" y="162412"/>
                    <a:pt x="219193" y="163130"/>
                    <a:pt x="220263" y="164601"/>
                  </a:cubicBezTo>
                  <a:cubicBezTo>
                    <a:pt x="220786" y="165124"/>
                    <a:pt x="220786" y="166430"/>
                    <a:pt x="220263" y="166953"/>
                  </a:cubicBezTo>
                  <a:cubicBezTo>
                    <a:pt x="210596" y="176881"/>
                    <a:pt x="203280" y="188378"/>
                    <a:pt x="193351" y="197784"/>
                  </a:cubicBezTo>
                  <a:cubicBezTo>
                    <a:pt x="190542" y="200459"/>
                    <a:pt x="189377" y="201902"/>
                    <a:pt x="188032" y="201902"/>
                  </a:cubicBezTo>
                  <a:cubicBezTo>
                    <a:pt x="186750" y="201902"/>
                    <a:pt x="185304" y="200590"/>
                    <a:pt x="182116" y="197784"/>
                  </a:cubicBezTo>
                  <a:cubicBezTo>
                    <a:pt x="147626" y="167737"/>
                    <a:pt x="112876" y="137428"/>
                    <a:pt x="78386" y="107380"/>
                  </a:cubicBezTo>
                  <a:lnTo>
                    <a:pt x="9930" y="47807"/>
                  </a:lnTo>
                  <a:cubicBezTo>
                    <a:pt x="9146" y="47023"/>
                    <a:pt x="7839" y="46501"/>
                    <a:pt x="7317" y="44410"/>
                  </a:cubicBezTo>
                  <a:lnTo>
                    <a:pt x="7317" y="44410"/>
                  </a:lnTo>
                  <a:cubicBezTo>
                    <a:pt x="9668" y="45194"/>
                    <a:pt x="12020" y="46762"/>
                    <a:pt x="13588" y="48852"/>
                  </a:cubicBezTo>
                  <a:cubicBezTo>
                    <a:pt x="14233" y="49497"/>
                    <a:pt x="15054" y="49965"/>
                    <a:pt x="15908" y="49965"/>
                  </a:cubicBezTo>
                  <a:cubicBezTo>
                    <a:pt x="16091" y="49965"/>
                    <a:pt x="16277" y="49944"/>
                    <a:pt x="16462" y="49897"/>
                  </a:cubicBezTo>
                  <a:cubicBezTo>
                    <a:pt x="17507" y="49375"/>
                    <a:pt x="17507" y="47546"/>
                    <a:pt x="16462" y="46239"/>
                  </a:cubicBezTo>
                  <a:cubicBezTo>
                    <a:pt x="15155" y="44672"/>
                    <a:pt x="13588" y="43365"/>
                    <a:pt x="11759" y="42059"/>
                  </a:cubicBezTo>
                  <a:cubicBezTo>
                    <a:pt x="10452" y="41014"/>
                    <a:pt x="10452" y="39968"/>
                    <a:pt x="11497" y="38662"/>
                  </a:cubicBezTo>
                  <a:cubicBezTo>
                    <a:pt x="13849" y="35788"/>
                    <a:pt x="16200" y="33175"/>
                    <a:pt x="18813" y="30562"/>
                  </a:cubicBezTo>
                  <a:cubicBezTo>
                    <a:pt x="25345" y="22724"/>
                    <a:pt x="32139" y="15146"/>
                    <a:pt x="38932" y="7569"/>
                  </a:cubicBezTo>
                  <a:cubicBezTo>
                    <a:pt x="39716" y="6524"/>
                    <a:pt x="40761" y="5479"/>
                    <a:pt x="41806" y="4695"/>
                  </a:cubicBezTo>
                  <a:cubicBezTo>
                    <a:pt x="42198" y="4303"/>
                    <a:pt x="42655" y="4107"/>
                    <a:pt x="43080" y="4107"/>
                  </a:cubicBezTo>
                  <a:close/>
                  <a:moveTo>
                    <a:pt x="43151" y="1"/>
                  </a:moveTo>
                  <a:cubicBezTo>
                    <a:pt x="41841" y="1"/>
                    <a:pt x="40526" y="406"/>
                    <a:pt x="39455" y="1298"/>
                  </a:cubicBezTo>
                  <a:cubicBezTo>
                    <a:pt x="38410" y="2605"/>
                    <a:pt x="37364" y="3650"/>
                    <a:pt x="36319" y="4956"/>
                  </a:cubicBezTo>
                  <a:lnTo>
                    <a:pt x="6794" y="38140"/>
                  </a:lnTo>
                  <a:cubicBezTo>
                    <a:pt x="785" y="45194"/>
                    <a:pt x="1" y="44410"/>
                    <a:pt x="7839" y="51204"/>
                  </a:cubicBezTo>
                  <a:lnTo>
                    <a:pt x="85441" y="118876"/>
                  </a:lnTo>
                  <a:cubicBezTo>
                    <a:pt x="112876" y="142915"/>
                    <a:pt x="140572" y="166953"/>
                    <a:pt x="168007" y="190991"/>
                  </a:cubicBezTo>
                  <a:cubicBezTo>
                    <a:pt x="173232" y="195433"/>
                    <a:pt x="178458" y="199874"/>
                    <a:pt x="183422" y="204316"/>
                  </a:cubicBezTo>
                  <a:cubicBezTo>
                    <a:pt x="184467" y="205361"/>
                    <a:pt x="184467" y="207452"/>
                    <a:pt x="186819" y="207452"/>
                  </a:cubicBezTo>
                  <a:cubicBezTo>
                    <a:pt x="188387" y="207190"/>
                    <a:pt x="189693" y="206668"/>
                    <a:pt x="191000" y="205361"/>
                  </a:cubicBezTo>
                  <a:cubicBezTo>
                    <a:pt x="192045" y="204578"/>
                    <a:pt x="192829" y="203532"/>
                    <a:pt x="193874" y="202749"/>
                  </a:cubicBezTo>
                  <a:cubicBezTo>
                    <a:pt x="205109" y="192820"/>
                    <a:pt x="213209" y="179756"/>
                    <a:pt x="223660" y="169043"/>
                  </a:cubicBezTo>
                  <a:cubicBezTo>
                    <a:pt x="226273" y="166691"/>
                    <a:pt x="225750" y="164079"/>
                    <a:pt x="222876" y="161466"/>
                  </a:cubicBezTo>
                  <a:cubicBezTo>
                    <a:pt x="222092" y="160682"/>
                    <a:pt x="221309" y="159898"/>
                    <a:pt x="220525" y="159114"/>
                  </a:cubicBezTo>
                  <a:lnTo>
                    <a:pt x="94847" y="44933"/>
                  </a:lnTo>
                  <a:lnTo>
                    <a:pt x="49906" y="4173"/>
                  </a:lnTo>
                  <a:cubicBezTo>
                    <a:pt x="48600" y="2344"/>
                    <a:pt x="46771" y="1298"/>
                    <a:pt x="44942" y="253"/>
                  </a:cubicBezTo>
                  <a:cubicBezTo>
                    <a:pt x="44363" y="88"/>
                    <a:pt x="43757" y="1"/>
                    <a:pt x="43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598275" y="1238000"/>
              <a:ext cx="313575" cy="334325"/>
            </a:xfrm>
            <a:custGeom>
              <a:avLst/>
              <a:gdLst/>
              <a:ahLst/>
              <a:cxnLst/>
              <a:rect l="l" t="t" r="r" b="b"/>
              <a:pathLst>
                <a:path w="12543" h="13373" extrusionOk="0">
                  <a:moveTo>
                    <a:pt x="10050" y="0"/>
                  </a:moveTo>
                  <a:cubicBezTo>
                    <a:pt x="9637" y="0"/>
                    <a:pt x="9245" y="143"/>
                    <a:pt x="8884" y="504"/>
                  </a:cubicBezTo>
                  <a:cubicBezTo>
                    <a:pt x="5488" y="3639"/>
                    <a:pt x="2614" y="7036"/>
                    <a:pt x="262" y="10955"/>
                  </a:cubicBezTo>
                  <a:cubicBezTo>
                    <a:pt x="1" y="11478"/>
                    <a:pt x="1" y="12262"/>
                    <a:pt x="523" y="12784"/>
                  </a:cubicBezTo>
                  <a:cubicBezTo>
                    <a:pt x="785" y="13176"/>
                    <a:pt x="1177" y="13372"/>
                    <a:pt x="1601" y="13372"/>
                  </a:cubicBezTo>
                  <a:cubicBezTo>
                    <a:pt x="2026" y="13372"/>
                    <a:pt x="2483" y="13176"/>
                    <a:pt x="2875" y="12784"/>
                  </a:cubicBezTo>
                  <a:cubicBezTo>
                    <a:pt x="6480" y="9179"/>
                    <a:pt x="9831" y="5321"/>
                    <a:pt x="12428" y="958"/>
                  </a:cubicBezTo>
                  <a:lnTo>
                    <a:pt x="12428" y="958"/>
                  </a:lnTo>
                  <a:cubicBezTo>
                    <a:pt x="12466" y="981"/>
                    <a:pt x="12504" y="1004"/>
                    <a:pt x="12542" y="1027"/>
                  </a:cubicBezTo>
                  <a:lnTo>
                    <a:pt x="12542" y="765"/>
                  </a:lnTo>
                  <a:cubicBezTo>
                    <a:pt x="12505" y="830"/>
                    <a:pt x="12466" y="894"/>
                    <a:pt x="12428" y="958"/>
                  </a:cubicBezTo>
                  <a:lnTo>
                    <a:pt x="12428" y="958"/>
                  </a:lnTo>
                  <a:cubicBezTo>
                    <a:pt x="11611" y="469"/>
                    <a:pt x="10797" y="0"/>
                    <a:pt x="10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" name="Google Shape;617;p21"/>
          <p:cNvGrpSpPr/>
          <p:nvPr/>
        </p:nvGrpSpPr>
        <p:grpSpPr>
          <a:xfrm>
            <a:off x="274600" y="357975"/>
            <a:ext cx="8508904" cy="4675339"/>
            <a:chOff x="274600" y="357975"/>
            <a:chExt cx="8508904" cy="4675339"/>
          </a:xfrm>
        </p:grpSpPr>
        <p:sp>
          <p:nvSpPr>
            <p:cNvPr id="618" name="Google Shape;618;p21"/>
            <p:cNvSpPr/>
            <p:nvPr/>
          </p:nvSpPr>
          <p:spPr>
            <a:xfrm>
              <a:off x="274600" y="357975"/>
              <a:ext cx="560375" cy="812125"/>
            </a:xfrm>
            <a:custGeom>
              <a:avLst/>
              <a:gdLst/>
              <a:ahLst/>
              <a:cxnLst/>
              <a:rect l="l" t="t" r="r" b="b"/>
              <a:pathLst>
                <a:path w="22415" h="32485" extrusionOk="0">
                  <a:moveTo>
                    <a:pt x="7740" y="1"/>
                  </a:moveTo>
                  <a:cubicBezTo>
                    <a:pt x="5186" y="1"/>
                    <a:pt x="2736" y="1407"/>
                    <a:pt x="1481" y="3917"/>
                  </a:cubicBezTo>
                  <a:cubicBezTo>
                    <a:pt x="423" y="5609"/>
                    <a:pt x="1" y="7723"/>
                    <a:pt x="212" y="9838"/>
                  </a:cubicBezTo>
                  <a:cubicBezTo>
                    <a:pt x="423" y="14913"/>
                    <a:pt x="1692" y="19776"/>
                    <a:pt x="3807" y="24217"/>
                  </a:cubicBezTo>
                  <a:cubicBezTo>
                    <a:pt x="5710" y="27600"/>
                    <a:pt x="8459" y="30349"/>
                    <a:pt x="12053" y="31829"/>
                  </a:cubicBezTo>
                  <a:cubicBezTo>
                    <a:pt x="12999" y="32274"/>
                    <a:pt x="14002" y="32485"/>
                    <a:pt x="14995" y="32485"/>
                  </a:cubicBezTo>
                  <a:cubicBezTo>
                    <a:pt x="17779" y="32485"/>
                    <a:pt x="20478" y="30828"/>
                    <a:pt x="21569" y="28023"/>
                  </a:cubicBezTo>
                  <a:cubicBezTo>
                    <a:pt x="22203" y="26543"/>
                    <a:pt x="22414" y="25274"/>
                    <a:pt x="22414" y="23794"/>
                  </a:cubicBezTo>
                  <a:cubicBezTo>
                    <a:pt x="22414" y="15759"/>
                    <a:pt x="19031" y="8146"/>
                    <a:pt x="13322" y="2649"/>
                  </a:cubicBezTo>
                  <a:cubicBezTo>
                    <a:pt x="12688" y="2014"/>
                    <a:pt x="12265" y="1591"/>
                    <a:pt x="11630" y="1168"/>
                  </a:cubicBezTo>
                  <a:cubicBezTo>
                    <a:pt x="10406" y="376"/>
                    <a:pt x="9059" y="1"/>
                    <a:pt x="7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1613300" y="646788"/>
              <a:ext cx="560375" cy="697700"/>
            </a:xfrm>
            <a:custGeom>
              <a:avLst/>
              <a:gdLst/>
              <a:ahLst/>
              <a:cxnLst/>
              <a:rect l="l" t="t" r="r" b="b"/>
              <a:pathLst>
                <a:path w="22415" h="27908" extrusionOk="0">
                  <a:moveTo>
                    <a:pt x="8899" y="1"/>
                  </a:moveTo>
                  <a:cubicBezTo>
                    <a:pt x="7084" y="1"/>
                    <a:pt x="5275" y="799"/>
                    <a:pt x="4018" y="2335"/>
                  </a:cubicBezTo>
                  <a:cubicBezTo>
                    <a:pt x="3172" y="3392"/>
                    <a:pt x="2538" y="4449"/>
                    <a:pt x="2115" y="5718"/>
                  </a:cubicBezTo>
                  <a:cubicBezTo>
                    <a:pt x="1" y="13542"/>
                    <a:pt x="3172" y="22000"/>
                    <a:pt x="9727" y="26652"/>
                  </a:cubicBezTo>
                  <a:cubicBezTo>
                    <a:pt x="10906" y="27477"/>
                    <a:pt x="12282" y="27908"/>
                    <a:pt x="13672" y="27908"/>
                  </a:cubicBezTo>
                  <a:cubicBezTo>
                    <a:pt x="14775" y="27908"/>
                    <a:pt x="15887" y="27636"/>
                    <a:pt x="16917" y="27075"/>
                  </a:cubicBezTo>
                  <a:cubicBezTo>
                    <a:pt x="20300" y="25383"/>
                    <a:pt x="22415" y="21788"/>
                    <a:pt x="22415" y="17982"/>
                  </a:cubicBezTo>
                  <a:cubicBezTo>
                    <a:pt x="22415" y="17136"/>
                    <a:pt x="22203" y="16079"/>
                    <a:pt x="21992" y="15233"/>
                  </a:cubicBezTo>
                  <a:cubicBezTo>
                    <a:pt x="20934" y="10581"/>
                    <a:pt x="18397" y="6564"/>
                    <a:pt x="15225" y="3180"/>
                  </a:cubicBezTo>
                  <a:cubicBezTo>
                    <a:pt x="14168" y="2123"/>
                    <a:pt x="12899" y="1277"/>
                    <a:pt x="11630" y="643"/>
                  </a:cubicBezTo>
                  <a:cubicBezTo>
                    <a:pt x="10768" y="212"/>
                    <a:pt x="9833" y="1"/>
                    <a:pt x="8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8430776" y="4608575"/>
              <a:ext cx="352728" cy="424740"/>
            </a:xfrm>
            <a:custGeom>
              <a:avLst/>
              <a:gdLst/>
              <a:ahLst/>
              <a:cxnLst/>
              <a:rect l="l" t="t" r="r" b="b"/>
              <a:pathLst>
                <a:path w="19157" h="23068" extrusionOk="0">
                  <a:moveTo>
                    <a:pt x="10384" y="1"/>
                  </a:moveTo>
                  <a:cubicBezTo>
                    <a:pt x="9638" y="1"/>
                    <a:pt x="8891" y="122"/>
                    <a:pt x="8177" y="377"/>
                  </a:cubicBezTo>
                  <a:cubicBezTo>
                    <a:pt x="7242" y="610"/>
                    <a:pt x="6541" y="610"/>
                    <a:pt x="5841" y="844"/>
                  </a:cubicBezTo>
                  <a:cubicBezTo>
                    <a:pt x="2336" y="2246"/>
                    <a:pt x="0" y="5516"/>
                    <a:pt x="0" y="9254"/>
                  </a:cubicBezTo>
                  <a:lnTo>
                    <a:pt x="0" y="11590"/>
                  </a:lnTo>
                  <a:cubicBezTo>
                    <a:pt x="935" y="15328"/>
                    <a:pt x="3271" y="18832"/>
                    <a:pt x="6541" y="21168"/>
                  </a:cubicBezTo>
                  <a:cubicBezTo>
                    <a:pt x="7749" y="22468"/>
                    <a:pt x="9288" y="23067"/>
                    <a:pt x="10793" y="23067"/>
                  </a:cubicBezTo>
                  <a:cubicBezTo>
                    <a:pt x="13074" y="23067"/>
                    <a:pt x="15275" y="21692"/>
                    <a:pt x="16119" y="19299"/>
                  </a:cubicBezTo>
                  <a:cubicBezTo>
                    <a:pt x="16820" y="17431"/>
                    <a:pt x="17521" y="15328"/>
                    <a:pt x="18222" y="13459"/>
                  </a:cubicBezTo>
                  <a:cubicBezTo>
                    <a:pt x="19156" y="10189"/>
                    <a:pt x="18689" y="6918"/>
                    <a:pt x="16820" y="4115"/>
                  </a:cubicBezTo>
                  <a:cubicBezTo>
                    <a:pt x="15725" y="1558"/>
                    <a:pt x="13058" y="1"/>
                    <a:pt x="10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5701780" y="3909772"/>
              <a:ext cx="245306" cy="237759"/>
            </a:xfrm>
            <a:custGeom>
              <a:avLst/>
              <a:gdLst/>
              <a:ahLst/>
              <a:cxnLst/>
              <a:rect l="l" t="t" r="r" b="b"/>
              <a:pathLst>
                <a:path w="18690" h="18115" extrusionOk="0">
                  <a:moveTo>
                    <a:pt x="10222" y="0"/>
                  </a:moveTo>
                  <a:cubicBezTo>
                    <a:pt x="10010" y="0"/>
                    <a:pt x="9795" y="12"/>
                    <a:pt x="9578" y="36"/>
                  </a:cubicBezTo>
                  <a:cubicBezTo>
                    <a:pt x="3271" y="503"/>
                    <a:pt x="3037" y="970"/>
                    <a:pt x="701" y="5876"/>
                  </a:cubicBezTo>
                  <a:cubicBezTo>
                    <a:pt x="0" y="7278"/>
                    <a:pt x="0" y="9147"/>
                    <a:pt x="935" y="10548"/>
                  </a:cubicBezTo>
                  <a:cubicBezTo>
                    <a:pt x="2570" y="14053"/>
                    <a:pt x="5607" y="16622"/>
                    <a:pt x="9345" y="17790"/>
                  </a:cubicBezTo>
                  <a:cubicBezTo>
                    <a:pt x="10006" y="18011"/>
                    <a:pt x="10676" y="18115"/>
                    <a:pt x="11335" y="18115"/>
                  </a:cubicBezTo>
                  <a:cubicBezTo>
                    <a:pt x="14168" y="18115"/>
                    <a:pt x="16807" y="16195"/>
                    <a:pt x="17755" y="13352"/>
                  </a:cubicBezTo>
                  <a:cubicBezTo>
                    <a:pt x="18689" y="9380"/>
                    <a:pt x="17755" y="5175"/>
                    <a:pt x="14952" y="2138"/>
                  </a:cubicBezTo>
                  <a:cubicBezTo>
                    <a:pt x="13694" y="881"/>
                    <a:pt x="12062" y="0"/>
                    <a:pt x="10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7207459" y="4061028"/>
              <a:ext cx="301118" cy="354735"/>
            </a:xfrm>
            <a:custGeom>
              <a:avLst/>
              <a:gdLst/>
              <a:ahLst/>
              <a:cxnLst/>
              <a:rect l="l" t="t" r="r" b="b"/>
              <a:pathLst>
                <a:path w="16354" h="19266" extrusionOk="0">
                  <a:moveTo>
                    <a:pt x="7499" y="1"/>
                  </a:moveTo>
                  <a:cubicBezTo>
                    <a:pt x="6118" y="1"/>
                    <a:pt x="4724" y="392"/>
                    <a:pt x="3505" y="1230"/>
                  </a:cubicBezTo>
                  <a:cubicBezTo>
                    <a:pt x="701" y="3333"/>
                    <a:pt x="0" y="7070"/>
                    <a:pt x="1636" y="9874"/>
                  </a:cubicBezTo>
                  <a:cubicBezTo>
                    <a:pt x="2804" y="11743"/>
                    <a:pt x="3972" y="13845"/>
                    <a:pt x="5140" y="15714"/>
                  </a:cubicBezTo>
                  <a:cubicBezTo>
                    <a:pt x="5374" y="16648"/>
                    <a:pt x="6074" y="17349"/>
                    <a:pt x="6775" y="18050"/>
                  </a:cubicBezTo>
                  <a:cubicBezTo>
                    <a:pt x="7571" y="18846"/>
                    <a:pt x="8668" y="19265"/>
                    <a:pt x="9767" y="19265"/>
                  </a:cubicBezTo>
                  <a:cubicBezTo>
                    <a:pt x="10604" y="19265"/>
                    <a:pt x="11441" y="19022"/>
                    <a:pt x="12148" y="18517"/>
                  </a:cubicBezTo>
                  <a:cubicBezTo>
                    <a:pt x="14952" y="16648"/>
                    <a:pt x="16353" y="13611"/>
                    <a:pt x="15886" y="10341"/>
                  </a:cubicBezTo>
                  <a:cubicBezTo>
                    <a:pt x="15652" y="8238"/>
                    <a:pt x="15185" y="6370"/>
                    <a:pt x="14251" y="4501"/>
                  </a:cubicBezTo>
                  <a:cubicBezTo>
                    <a:pt x="13149" y="1667"/>
                    <a:pt x="10351" y="1"/>
                    <a:pt x="7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8002647" y="3292432"/>
              <a:ext cx="253798" cy="274217"/>
            </a:xfrm>
            <a:custGeom>
              <a:avLst/>
              <a:gdLst/>
              <a:ahLst/>
              <a:cxnLst/>
              <a:rect l="l" t="t" r="r" b="b"/>
              <a:pathLst>
                <a:path w="13784" h="14893" extrusionOk="0">
                  <a:moveTo>
                    <a:pt x="5840" y="1"/>
                  </a:moveTo>
                  <a:cubicBezTo>
                    <a:pt x="3504" y="1"/>
                    <a:pt x="1635" y="1402"/>
                    <a:pt x="935" y="3739"/>
                  </a:cubicBezTo>
                  <a:cubicBezTo>
                    <a:pt x="0" y="5607"/>
                    <a:pt x="935" y="8177"/>
                    <a:pt x="2803" y="9112"/>
                  </a:cubicBezTo>
                  <a:cubicBezTo>
                    <a:pt x="4205" y="10046"/>
                    <a:pt x="5607" y="11214"/>
                    <a:pt x="6541" y="12849"/>
                  </a:cubicBezTo>
                  <a:cubicBezTo>
                    <a:pt x="7008" y="13317"/>
                    <a:pt x="7476" y="13784"/>
                    <a:pt x="7943" y="14018"/>
                  </a:cubicBezTo>
                  <a:cubicBezTo>
                    <a:pt x="8650" y="14583"/>
                    <a:pt x="9529" y="14892"/>
                    <a:pt x="10423" y="14892"/>
                  </a:cubicBezTo>
                  <a:cubicBezTo>
                    <a:pt x="11006" y="14892"/>
                    <a:pt x="11595" y="14761"/>
                    <a:pt x="12148" y="14485"/>
                  </a:cubicBezTo>
                  <a:cubicBezTo>
                    <a:pt x="13316" y="13784"/>
                    <a:pt x="13783" y="12382"/>
                    <a:pt x="13783" y="11214"/>
                  </a:cubicBezTo>
                  <a:cubicBezTo>
                    <a:pt x="13550" y="9112"/>
                    <a:pt x="13082" y="7009"/>
                    <a:pt x="12615" y="4907"/>
                  </a:cubicBezTo>
                  <a:cubicBezTo>
                    <a:pt x="11681" y="2103"/>
                    <a:pt x="8877" y="1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4" name="Google Shape;624;p21"/>
          <p:cNvSpPr txBox="1">
            <a:spLocks noGrp="1"/>
          </p:cNvSpPr>
          <p:nvPr>
            <p:ph type="title"/>
          </p:nvPr>
        </p:nvSpPr>
        <p:spPr>
          <a:xfrm>
            <a:off x="2391900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5" name="Google Shape;625;p21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">
  <p:cSld name="CUSTOM_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22"/>
          <p:cNvGrpSpPr/>
          <p:nvPr/>
        </p:nvGrpSpPr>
        <p:grpSpPr>
          <a:xfrm rot="-8837556" flipH="1">
            <a:off x="8099167" y="773289"/>
            <a:ext cx="476977" cy="1457537"/>
            <a:chOff x="2927175" y="237525"/>
            <a:chExt cx="1675775" cy="5120800"/>
          </a:xfrm>
        </p:grpSpPr>
        <p:sp>
          <p:nvSpPr>
            <p:cNvPr id="628" name="Google Shape;628;p22"/>
            <p:cNvSpPr/>
            <p:nvPr/>
          </p:nvSpPr>
          <p:spPr>
            <a:xfrm>
              <a:off x="3196775" y="4615200"/>
              <a:ext cx="21150" cy="5300"/>
            </a:xfrm>
            <a:custGeom>
              <a:avLst/>
              <a:gdLst/>
              <a:ahLst/>
              <a:cxnLst/>
              <a:rect l="l" t="t" r="r" b="b"/>
              <a:pathLst>
                <a:path w="846" h="212" extrusionOk="0">
                  <a:moveTo>
                    <a:pt x="846" y="212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3891875" y="530500"/>
              <a:ext cx="600050" cy="445075"/>
            </a:xfrm>
            <a:custGeom>
              <a:avLst/>
              <a:gdLst/>
              <a:ahLst/>
              <a:cxnLst/>
              <a:rect l="l" t="t" r="r" b="b"/>
              <a:pathLst>
                <a:path w="24002" h="17803" extrusionOk="0">
                  <a:moveTo>
                    <a:pt x="2083" y="10356"/>
                  </a:moveTo>
                  <a:cubicBezTo>
                    <a:pt x="1093" y="10356"/>
                    <a:pt x="1" y="11563"/>
                    <a:pt x="531" y="12622"/>
                  </a:cubicBezTo>
                  <a:lnTo>
                    <a:pt x="2439" y="13185"/>
                  </a:lnTo>
                  <a:lnTo>
                    <a:pt x="2439" y="13185"/>
                  </a:lnTo>
                  <a:lnTo>
                    <a:pt x="2645" y="10508"/>
                  </a:lnTo>
                  <a:cubicBezTo>
                    <a:pt x="2471" y="10403"/>
                    <a:pt x="2279" y="10356"/>
                    <a:pt x="2083" y="10356"/>
                  </a:cubicBezTo>
                  <a:close/>
                  <a:moveTo>
                    <a:pt x="2439" y="13185"/>
                  </a:moveTo>
                  <a:lnTo>
                    <a:pt x="2434" y="13256"/>
                  </a:lnTo>
                  <a:cubicBezTo>
                    <a:pt x="2438" y="13233"/>
                    <a:pt x="2442" y="13210"/>
                    <a:pt x="2447" y="13187"/>
                  </a:cubicBezTo>
                  <a:lnTo>
                    <a:pt x="2447" y="13187"/>
                  </a:lnTo>
                  <a:lnTo>
                    <a:pt x="2439" y="13185"/>
                  </a:lnTo>
                  <a:close/>
                  <a:moveTo>
                    <a:pt x="13542" y="1"/>
                  </a:moveTo>
                  <a:cubicBezTo>
                    <a:pt x="10665" y="1"/>
                    <a:pt x="7848" y="1418"/>
                    <a:pt x="6240" y="3741"/>
                  </a:cubicBezTo>
                  <a:cubicBezTo>
                    <a:pt x="4350" y="6681"/>
                    <a:pt x="3085" y="9830"/>
                    <a:pt x="2447" y="13187"/>
                  </a:cubicBezTo>
                  <a:lnTo>
                    <a:pt x="2447" y="13187"/>
                  </a:lnTo>
                  <a:lnTo>
                    <a:pt x="17024" y="17486"/>
                  </a:lnTo>
                  <a:cubicBezTo>
                    <a:pt x="17658" y="17697"/>
                    <a:pt x="18345" y="17803"/>
                    <a:pt x="19059" y="17803"/>
                  </a:cubicBezTo>
                  <a:cubicBezTo>
                    <a:pt x="19773" y="17803"/>
                    <a:pt x="20513" y="17697"/>
                    <a:pt x="21253" y="17486"/>
                  </a:cubicBezTo>
                  <a:cubicBezTo>
                    <a:pt x="24002" y="16217"/>
                    <a:pt x="23367" y="11988"/>
                    <a:pt x="22310" y="9239"/>
                  </a:cubicBezTo>
                  <a:cubicBezTo>
                    <a:pt x="20830" y="5433"/>
                    <a:pt x="18927" y="1204"/>
                    <a:pt x="15121" y="146"/>
                  </a:cubicBezTo>
                  <a:cubicBezTo>
                    <a:pt x="14597" y="48"/>
                    <a:pt x="14068" y="1"/>
                    <a:pt x="13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3027600" y="4329725"/>
              <a:ext cx="978000" cy="396500"/>
            </a:xfrm>
            <a:custGeom>
              <a:avLst/>
              <a:gdLst/>
              <a:ahLst/>
              <a:cxnLst/>
              <a:rect l="l" t="t" r="r" b="b"/>
              <a:pathLst>
                <a:path w="39120" h="15860" extrusionOk="0">
                  <a:moveTo>
                    <a:pt x="3807" y="1"/>
                  </a:moveTo>
                  <a:lnTo>
                    <a:pt x="2961" y="212"/>
                  </a:lnTo>
                  <a:lnTo>
                    <a:pt x="3583" y="337"/>
                  </a:lnTo>
                  <a:lnTo>
                    <a:pt x="3583" y="337"/>
                  </a:lnTo>
                  <a:lnTo>
                    <a:pt x="3807" y="1"/>
                  </a:lnTo>
                  <a:close/>
                  <a:moveTo>
                    <a:pt x="3583" y="337"/>
                  </a:moveTo>
                  <a:lnTo>
                    <a:pt x="1" y="5710"/>
                  </a:lnTo>
                  <a:lnTo>
                    <a:pt x="31718" y="15225"/>
                  </a:lnTo>
                  <a:cubicBezTo>
                    <a:pt x="32564" y="15648"/>
                    <a:pt x="33516" y="15860"/>
                    <a:pt x="34467" y="15860"/>
                  </a:cubicBezTo>
                  <a:cubicBezTo>
                    <a:pt x="35419" y="15860"/>
                    <a:pt x="36370" y="15648"/>
                    <a:pt x="37216" y="15225"/>
                  </a:cubicBezTo>
                  <a:cubicBezTo>
                    <a:pt x="39119" y="13322"/>
                    <a:pt x="39119" y="10362"/>
                    <a:pt x="37216" y="8459"/>
                  </a:cubicBezTo>
                  <a:cubicBezTo>
                    <a:pt x="35313" y="6979"/>
                    <a:pt x="32776" y="5921"/>
                    <a:pt x="30450" y="5710"/>
                  </a:cubicBezTo>
                  <a:lnTo>
                    <a:pt x="3583" y="3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3106900" y="1015200"/>
              <a:ext cx="1326875" cy="3325250"/>
            </a:xfrm>
            <a:custGeom>
              <a:avLst/>
              <a:gdLst/>
              <a:ahLst/>
              <a:cxnLst/>
              <a:rect l="l" t="t" r="r" b="b"/>
              <a:pathLst>
                <a:path w="53075" h="133010" extrusionOk="0">
                  <a:moveTo>
                    <a:pt x="28966" y="0"/>
                  </a:moveTo>
                  <a:cubicBezTo>
                    <a:pt x="28081" y="0"/>
                    <a:pt x="11205" y="83957"/>
                    <a:pt x="9516" y="91771"/>
                  </a:cubicBezTo>
                  <a:cubicBezTo>
                    <a:pt x="7613" y="101287"/>
                    <a:pt x="0" y="117991"/>
                    <a:pt x="6978" y="126872"/>
                  </a:cubicBezTo>
                  <a:cubicBezTo>
                    <a:pt x="9950" y="130676"/>
                    <a:pt x="16061" y="133010"/>
                    <a:pt x="21783" y="133010"/>
                  </a:cubicBezTo>
                  <a:cubicBezTo>
                    <a:pt x="26240" y="133010"/>
                    <a:pt x="30461" y="131593"/>
                    <a:pt x="32775" y="128353"/>
                  </a:cubicBezTo>
                  <a:cubicBezTo>
                    <a:pt x="34256" y="125815"/>
                    <a:pt x="35101" y="122855"/>
                    <a:pt x="35313" y="119895"/>
                  </a:cubicBezTo>
                  <a:cubicBezTo>
                    <a:pt x="41234" y="80987"/>
                    <a:pt x="47154" y="42291"/>
                    <a:pt x="53075" y="3595"/>
                  </a:cubicBezTo>
                  <a:lnTo>
                    <a:pt x="28969" y="1"/>
                  </a:lnTo>
                  <a:cubicBezTo>
                    <a:pt x="28968" y="0"/>
                    <a:pt x="28967" y="0"/>
                    <a:pt x="28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2937750" y="4633575"/>
              <a:ext cx="814100" cy="654675"/>
            </a:xfrm>
            <a:custGeom>
              <a:avLst/>
              <a:gdLst/>
              <a:ahLst/>
              <a:cxnLst/>
              <a:rect l="l" t="t" r="r" b="b"/>
              <a:pathLst>
                <a:path w="32564" h="26187" extrusionOk="0">
                  <a:moveTo>
                    <a:pt x="12373" y="0"/>
                  </a:moveTo>
                  <a:cubicBezTo>
                    <a:pt x="11634" y="0"/>
                    <a:pt x="10892" y="37"/>
                    <a:pt x="10150" y="111"/>
                  </a:cubicBezTo>
                  <a:lnTo>
                    <a:pt x="9304" y="1380"/>
                  </a:lnTo>
                  <a:cubicBezTo>
                    <a:pt x="3383" y="2014"/>
                    <a:pt x="0" y="9203"/>
                    <a:pt x="1903" y="14913"/>
                  </a:cubicBezTo>
                  <a:cubicBezTo>
                    <a:pt x="4018" y="20622"/>
                    <a:pt x="9092" y="24640"/>
                    <a:pt x="15013" y="25697"/>
                  </a:cubicBezTo>
                  <a:cubicBezTo>
                    <a:pt x="16229" y="26028"/>
                    <a:pt x="17459" y="26187"/>
                    <a:pt x="18678" y="26187"/>
                  </a:cubicBezTo>
                  <a:cubicBezTo>
                    <a:pt x="22121" y="26187"/>
                    <a:pt x="25468" y="24923"/>
                    <a:pt x="28123" y="22736"/>
                  </a:cubicBezTo>
                  <a:cubicBezTo>
                    <a:pt x="32564" y="18296"/>
                    <a:pt x="31718" y="10472"/>
                    <a:pt x="27277" y="5820"/>
                  </a:cubicBezTo>
                  <a:cubicBezTo>
                    <a:pt x="23356" y="2086"/>
                    <a:pt x="17951" y="0"/>
                    <a:pt x="12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2927175" y="237525"/>
              <a:ext cx="1675775" cy="5120800"/>
            </a:xfrm>
            <a:custGeom>
              <a:avLst/>
              <a:gdLst/>
              <a:ahLst/>
              <a:cxnLst/>
              <a:rect l="l" t="t" r="r" b="b"/>
              <a:pathLst>
                <a:path w="67031" h="204832" extrusionOk="0">
                  <a:moveTo>
                    <a:pt x="55003" y="5011"/>
                  </a:moveTo>
                  <a:cubicBezTo>
                    <a:pt x="55065" y="5011"/>
                    <a:pt x="55127" y="5037"/>
                    <a:pt x="55189" y="5099"/>
                  </a:cubicBezTo>
                  <a:cubicBezTo>
                    <a:pt x="55823" y="5099"/>
                    <a:pt x="56035" y="5733"/>
                    <a:pt x="55823" y="6368"/>
                  </a:cubicBezTo>
                  <a:cubicBezTo>
                    <a:pt x="55823" y="6579"/>
                    <a:pt x="55189" y="6579"/>
                    <a:pt x="54766" y="6579"/>
                  </a:cubicBezTo>
                  <a:cubicBezTo>
                    <a:pt x="54343" y="6156"/>
                    <a:pt x="54132" y="5733"/>
                    <a:pt x="54555" y="5310"/>
                  </a:cubicBezTo>
                  <a:cubicBezTo>
                    <a:pt x="54704" y="5161"/>
                    <a:pt x="54854" y="5011"/>
                    <a:pt x="55003" y="5011"/>
                  </a:cubicBezTo>
                  <a:close/>
                  <a:moveTo>
                    <a:pt x="53193" y="9801"/>
                  </a:moveTo>
                  <a:cubicBezTo>
                    <a:pt x="55139" y="9801"/>
                    <a:pt x="57060" y="10915"/>
                    <a:pt x="57938" y="12923"/>
                  </a:cubicBezTo>
                  <a:cubicBezTo>
                    <a:pt x="59629" y="17575"/>
                    <a:pt x="61110" y="22227"/>
                    <a:pt x="62801" y="26879"/>
                  </a:cubicBezTo>
                  <a:cubicBezTo>
                    <a:pt x="63013" y="27513"/>
                    <a:pt x="63013" y="28359"/>
                    <a:pt x="63224" y="28782"/>
                  </a:cubicBezTo>
                  <a:cubicBezTo>
                    <a:pt x="62801" y="29627"/>
                    <a:pt x="62167" y="30050"/>
                    <a:pt x="61321" y="30050"/>
                  </a:cubicBezTo>
                  <a:cubicBezTo>
                    <a:pt x="60898" y="30050"/>
                    <a:pt x="60475" y="29839"/>
                    <a:pt x="60264" y="29627"/>
                  </a:cubicBezTo>
                  <a:cubicBezTo>
                    <a:pt x="59006" y="28090"/>
                    <a:pt x="57194" y="27199"/>
                    <a:pt x="55316" y="27199"/>
                  </a:cubicBezTo>
                  <a:cubicBezTo>
                    <a:pt x="54353" y="27199"/>
                    <a:pt x="53372" y="27434"/>
                    <a:pt x="52440" y="27936"/>
                  </a:cubicBezTo>
                  <a:cubicBezTo>
                    <a:pt x="52058" y="28045"/>
                    <a:pt x="51675" y="28098"/>
                    <a:pt x="51300" y="28098"/>
                  </a:cubicBezTo>
                  <a:cubicBezTo>
                    <a:pt x="50223" y="28098"/>
                    <a:pt x="49207" y="27663"/>
                    <a:pt x="48423" y="26879"/>
                  </a:cubicBezTo>
                  <a:cubicBezTo>
                    <a:pt x="47381" y="25707"/>
                    <a:pt x="45938" y="25096"/>
                    <a:pt x="44490" y="25096"/>
                  </a:cubicBezTo>
                  <a:cubicBezTo>
                    <a:pt x="43586" y="25096"/>
                    <a:pt x="42680" y="25334"/>
                    <a:pt x="41868" y="25821"/>
                  </a:cubicBezTo>
                  <a:cubicBezTo>
                    <a:pt x="41445" y="26033"/>
                    <a:pt x="40810" y="26033"/>
                    <a:pt x="40387" y="26033"/>
                  </a:cubicBezTo>
                  <a:cubicBezTo>
                    <a:pt x="39542" y="25821"/>
                    <a:pt x="38907" y="24975"/>
                    <a:pt x="39119" y="23918"/>
                  </a:cubicBezTo>
                  <a:cubicBezTo>
                    <a:pt x="39330" y="23284"/>
                    <a:pt x="39753" y="22649"/>
                    <a:pt x="40176" y="22227"/>
                  </a:cubicBezTo>
                  <a:cubicBezTo>
                    <a:pt x="43348" y="18632"/>
                    <a:pt x="46308" y="14826"/>
                    <a:pt x="49480" y="11442"/>
                  </a:cubicBezTo>
                  <a:cubicBezTo>
                    <a:pt x="50512" y="10325"/>
                    <a:pt x="51858" y="9801"/>
                    <a:pt x="53193" y="9801"/>
                  </a:cubicBezTo>
                  <a:close/>
                  <a:moveTo>
                    <a:pt x="37638" y="29205"/>
                  </a:moveTo>
                  <a:lnTo>
                    <a:pt x="42290" y="29416"/>
                  </a:lnTo>
                  <a:cubicBezTo>
                    <a:pt x="42713" y="30685"/>
                    <a:pt x="42713" y="32165"/>
                    <a:pt x="42290" y="33434"/>
                  </a:cubicBezTo>
                  <a:lnTo>
                    <a:pt x="19877" y="155019"/>
                  </a:lnTo>
                  <a:cubicBezTo>
                    <a:pt x="19877" y="155865"/>
                    <a:pt x="19665" y="156711"/>
                    <a:pt x="19454" y="157557"/>
                  </a:cubicBezTo>
                  <a:cubicBezTo>
                    <a:pt x="19092" y="159544"/>
                    <a:pt x="18577" y="160142"/>
                    <a:pt x="17642" y="160142"/>
                  </a:cubicBezTo>
                  <a:cubicBezTo>
                    <a:pt x="17483" y="160142"/>
                    <a:pt x="17312" y="160125"/>
                    <a:pt x="17128" y="160094"/>
                  </a:cubicBezTo>
                  <a:cubicBezTo>
                    <a:pt x="13956" y="159460"/>
                    <a:pt x="12899" y="158614"/>
                    <a:pt x="13110" y="156499"/>
                  </a:cubicBezTo>
                  <a:cubicBezTo>
                    <a:pt x="13322" y="155653"/>
                    <a:pt x="13533" y="154808"/>
                    <a:pt x="13744" y="153962"/>
                  </a:cubicBezTo>
                  <a:cubicBezTo>
                    <a:pt x="21145" y="113786"/>
                    <a:pt x="28758" y="73610"/>
                    <a:pt x="36370" y="33434"/>
                  </a:cubicBezTo>
                  <a:cubicBezTo>
                    <a:pt x="36370" y="31953"/>
                    <a:pt x="36793" y="30473"/>
                    <a:pt x="37638" y="29205"/>
                  </a:cubicBezTo>
                  <a:close/>
                  <a:moveTo>
                    <a:pt x="46308" y="30262"/>
                  </a:moveTo>
                  <a:lnTo>
                    <a:pt x="53286" y="32165"/>
                  </a:lnTo>
                  <a:cubicBezTo>
                    <a:pt x="53497" y="33645"/>
                    <a:pt x="53497" y="35125"/>
                    <a:pt x="52863" y="36605"/>
                  </a:cubicBezTo>
                  <a:cubicBezTo>
                    <a:pt x="45885" y="72130"/>
                    <a:pt x="38696" y="107654"/>
                    <a:pt x="31718" y="143178"/>
                  </a:cubicBezTo>
                  <a:cubicBezTo>
                    <a:pt x="30661" y="148887"/>
                    <a:pt x="29180" y="154596"/>
                    <a:pt x="27912" y="160305"/>
                  </a:cubicBezTo>
                  <a:cubicBezTo>
                    <a:pt x="27586" y="161771"/>
                    <a:pt x="27010" y="162358"/>
                    <a:pt x="25894" y="162358"/>
                  </a:cubicBezTo>
                  <a:cubicBezTo>
                    <a:pt x="25560" y="162358"/>
                    <a:pt x="25178" y="162306"/>
                    <a:pt x="24740" y="162209"/>
                  </a:cubicBezTo>
                  <a:cubicBezTo>
                    <a:pt x="22837" y="161786"/>
                    <a:pt x="22203" y="161151"/>
                    <a:pt x="22414" y="159248"/>
                  </a:cubicBezTo>
                  <a:cubicBezTo>
                    <a:pt x="22625" y="158191"/>
                    <a:pt x="22837" y="156711"/>
                    <a:pt x="23048" y="155442"/>
                  </a:cubicBezTo>
                  <a:cubicBezTo>
                    <a:pt x="26432" y="136834"/>
                    <a:pt x="30026" y="118226"/>
                    <a:pt x="33409" y="99618"/>
                  </a:cubicBezTo>
                  <a:cubicBezTo>
                    <a:pt x="37216" y="78473"/>
                    <a:pt x="41233" y="57328"/>
                    <a:pt x="45039" y="36182"/>
                  </a:cubicBezTo>
                  <a:cubicBezTo>
                    <a:pt x="45462" y="34279"/>
                    <a:pt x="45885" y="32376"/>
                    <a:pt x="46308" y="30262"/>
                  </a:cubicBezTo>
                  <a:close/>
                  <a:moveTo>
                    <a:pt x="57092" y="32165"/>
                  </a:moveTo>
                  <a:cubicBezTo>
                    <a:pt x="58995" y="32799"/>
                    <a:pt x="60264" y="33222"/>
                    <a:pt x="61321" y="33645"/>
                  </a:cubicBezTo>
                  <a:cubicBezTo>
                    <a:pt x="62378" y="33645"/>
                    <a:pt x="63013" y="34702"/>
                    <a:pt x="62801" y="35548"/>
                  </a:cubicBezTo>
                  <a:cubicBezTo>
                    <a:pt x="62590" y="36817"/>
                    <a:pt x="62378" y="38086"/>
                    <a:pt x="62167" y="39354"/>
                  </a:cubicBezTo>
                  <a:cubicBezTo>
                    <a:pt x="59629" y="51619"/>
                    <a:pt x="57515" y="63883"/>
                    <a:pt x="54766" y="76147"/>
                  </a:cubicBezTo>
                  <a:cubicBezTo>
                    <a:pt x="48845" y="103425"/>
                    <a:pt x="43771" y="130913"/>
                    <a:pt x="38273" y="158191"/>
                  </a:cubicBezTo>
                  <a:cubicBezTo>
                    <a:pt x="38061" y="159037"/>
                    <a:pt x="37850" y="159883"/>
                    <a:pt x="37638" y="160940"/>
                  </a:cubicBezTo>
                  <a:cubicBezTo>
                    <a:pt x="37293" y="162840"/>
                    <a:pt x="36806" y="163329"/>
                    <a:pt x="35371" y="163329"/>
                  </a:cubicBezTo>
                  <a:cubicBezTo>
                    <a:pt x="35050" y="163329"/>
                    <a:pt x="34681" y="163304"/>
                    <a:pt x="34255" y="163266"/>
                  </a:cubicBezTo>
                  <a:cubicBezTo>
                    <a:pt x="33832" y="163266"/>
                    <a:pt x="33198" y="163266"/>
                    <a:pt x="32564" y="163054"/>
                  </a:cubicBezTo>
                  <a:cubicBezTo>
                    <a:pt x="31718" y="162843"/>
                    <a:pt x="30872" y="162631"/>
                    <a:pt x="31083" y="161151"/>
                  </a:cubicBezTo>
                  <a:cubicBezTo>
                    <a:pt x="31506" y="159671"/>
                    <a:pt x="31718" y="158402"/>
                    <a:pt x="31929" y="156922"/>
                  </a:cubicBezTo>
                  <a:cubicBezTo>
                    <a:pt x="34255" y="144869"/>
                    <a:pt x="36581" y="132605"/>
                    <a:pt x="39119" y="120764"/>
                  </a:cubicBezTo>
                  <a:cubicBezTo>
                    <a:pt x="45462" y="92852"/>
                    <a:pt x="50537" y="64940"/>
                    <a:pt x="56246" y="37028"/>
                  </a:cubicBezTo>
                  <a:cubicBezTo>
                    <a:pt x="56458" y="35548"/>
                    <a:pt x="56669" y="34068"/>
                    <a:pt x="57092" y="32165"/>
                  </a:cubicBezTo>
                  <a:close/>
                  <a:moveTo>
                    <a:pt x="6555" y="161997"/>
                  </a:moveTo>
                  <a:cubicBezTo>
                    <a:pt x="7612" y="162209"/>
                    <a:pt x="8881" y="162209"/>
                    <a:pt x="9938" y="162420"/>
                  </a:cubicBezTo>
                  <a:lnTo>
                    <a:pt x="24528" y="165380"/>
                  </a:lnTo>
                  <a:lnTo>
                    <a:pt x="38484" y="167918"/>
                  </a:lnTo>
                  <a:cubicBezTo>
                    <a:pt x="39330" y="168129"/>
                    <a:pt x="40387" y="168341"/>
                    <a:pt x="41233" y="168552"/>
                  </a:cubicBezTo>
                  <a:cubicBezTo>
                    <a:pt x="42502" y="168975"/>
                    <a:pt x="42925" y="170244"/>
                    <a:pt x="41868" y="170878"/>
                  </a:cubicBezTo>
                  <a:cubicBezTo>
                    <a:pt x="40387" y="171935"/>
                    <a:pt x="39964" y="173838"/>
                    <a:pt x="41022" y="175319"/>
                  </a:cubicBezTo>
                  <a:cubicBezTo>
                    <a:pt x="41656" y="176376"/>
                    <a:pt x="40810" y="177433"/>
                    <a:pt x="39330" y="177433"/>
                  </a:cubicBezTo>
                  <a:cubicBezTo>
                    <a:pt x="38484" y="177222"/>
                    <a:pt x="37638" y="177222"/>
                    <a:pt x="36793" y="177222"/>
                  </a:cubicBezTo>
                  <a:cubicBezTo>
                    <a:pt x="27066" y="175742"/>
                    <a:pt x="17551" y="174050"/>
                    <a:pt x="8035" y="171724"/>
                  </a:cubicBezTo>
                  <a:lnTo>
                    <a:pt x="6978" y="171512"/>
                  </a:lnTo>
                  <a:cubicBezTo>
                    <a:pt x="5921" y="171512"/>
                    <a:pt x="4863" y="170878"/>
                    <a:pt x="4229" y="170032"/>
                  </a:cubicBezTo>
                  <a:cubicBezTo>
                    <a:pt x="3595" y="168552"/>
                    <a:pt x="4863" y="167918"/>
                    <a:pt x="5709" y="167283"/>
                  </a:cubicBezTo>
                  <a:cubicBezTo>
                    <a:pt x="6978" y="166015"/>
                    <a:pt x="5921" y="164957"/>
                    <a:pt x="5286" y="163900"/>
                  </a:cubicBezTo>
                  <a:cubicBezTo>
                    <a:pt x="4863" y="163054"/>
                    <a:pt x="5709" y="161997"/>
                    <a:pt x="6555" y="161997"/>
                  </a:cubicBezTo>
                  <a:close/>
                  <a:moveTo>
                    <a:pt x="9304" y="175953"/>
                  </a:moveTo>
                  <a:lnTo>
                    <a:pt x="9304" y="175953"/>
                  </a:lnTo>
                  <a:cubicBezTo>
                    <a:pt x="9938" y="178490"/>
                    <a:pt x="8247" y="180605"/>
                    <a:pt x="7824" y="182297"/>
                  </a:cubicBezTo>
                  <a:cubicBezTo>
                    <a:pt x="7401" y="183988"/>
                    <a:pt x="7401" y="185680"/>
                    <a:pt x="8670" y="185680"/>
                  </a:cubicBezTo>
                  <a:cubicBezTo>
                    <a:pt x="9938" y="185468"/>
                    <a:pt x="10361" y="184411"/>
                    <a:pt x="10784" y="183354"/>
                  </a:cubicBezTo>
                  <a:cubicBezTo>
                    <a:pt x="11418" y="181028"/>
                    <a:pt x="11841" y="177856"/>
                    <a:pt x="14167" y="176799"/>
                  </a:cubicBezTo>
                  <a:cubicBezTo>
                    <a:pt x="14585" y="176632"/>
                    <a:pt x="15019" y="176564"/>
                    <a:pt x="15465" y="176564"/>
                  </a:cubicBezTo>
                  <a:cubicBezTo>
                    <a:pt x="17276" y="176564"/>
                    <a:pt x="19279" y="177686"/>
                    <a:pt x="21145" y="177856"/>
                  </a:cubicBezTo>
                  <a:cubicBezTo>
                    <a:pt x="23471" y="178279"/>
                    <a:pt x="25797" y="178702"/>
                    <a:pt x="28123" y="179125"/>
                  </a:cubicBezTo>
                  <a:cubicBezTo>
                    <a:pt x="29815" y="179548"/>
                    <a:pt x="30238" y="179759"/>
                    <a:pt x="30238" y="181874"/>
                  </a:cubicBezTo>
                  <a:cubicBezTo>
                    <a:pt x="30238" y="183777"/>
                    <a:pt x="30026" y="185891"/>
                    <a:pt x="30026" y="187794"/>
                  </a:cubicBezTo>
                  <a:cubicBezTo>
                    <a:pt x="30026" y="188852"/>
                    <a:pt x="30661" y="189697"/>
                    <a:pt x="31506" y="189697"/>
                  </a:cubicBezTo>
                  <a:cubicBezTo>
                    <a:pt x="32352" y="189697"/>
                    <a:pt x="32775" y="188852"/>
                    <a:pt x="32775" y="188217"/>
                  </a:cubicBezTo>
                  <a:cubicBezTo>
                    <a:pt x="33198" y="186526"/>
                    <a:pt x="33198" y="184623"/>
                    <a:pt x="33409" y="182719"/>
                  </a:cubicBezTo>
                  <a:cubicBezTo>
                    <a:pt x="33409" y="182085"/>
                    <a:pt x="33198" y="181239"/>
                    <a:pt x="34044" y="180816"/>
                  </a:cubicBezTo>
                  <a:cubicBezTo>
                    <a:pt x="34467" y="180816"/>
                    <a:pt x="34890" y="181239"/>
                    <a:pt x="34890" y="181874"/>
                  </a:cubicBezTo>
                  <a:cubicBezTo>
                    <a:pt x="34678" y="186526"/>
                    <a:pt x="34467" y="190966"/>
                    <a:pt x="33621" y="195618"/>
                  </a:cubicBezTo>
                  <a:cubicBezTo>
                    <a:pt x="33409" y="198367"/>
                    <a:pt x="31295" y="200693"/>
                    <a:pt x="28335" y="201116"/>
                  </a:cubicBezTo>
                  <a:cubicBezTo>
                    <a:pt x="27700" y="201327"/>
                    <a:pt x="26854" y="201327"/>
                    <a:pt x="26220" y="201327"/>
                  </a:cubicBezTo>
                  <a:cubicBezTo>
                    <a:pt x="25178" y="201435"/>
                    <a:pt x="24143" y="201488"/>
                    <a:pt x="23114" y="201488"/>
                  </a:cubicBezTo>
                  <a:cubicBezTo>
                    <a:pt x="18089" y="201488"/>
                    <a:pt x="13233" y="200226"/>
                    <a:pt x="8670" y="197944"/>
                  </a:cubicBezTo>
                  <a:cubicBezTo>
                    <a:pt x="7401" y="197310"/>
                    <a:pt x="6132" y="196252"/>
                    <a:pt x="5075" y="195407"/>
                  </a:cubicBezTo>
                  <a:cubicBezTo>
                    <a:pt x="4018" y="194349"/>
                    <a:pt x="3595" y="192869"/>
                    <a:pt x="3806" y="191389"/>
                  </a:cubicBezTo>
                  <a:cubicBezTo>
                    <a:pt x="4652" y="185891"/>
                    <a:pt x="6555" y="180816"/>
                    <a:pt x="9304" y="175953"/>
                  </a:cubicBezTo>
                  <a:close/>
                  <a:moveTo>
                    <a:pt x="55628" y="1"/>
                  </a:moveTo>
                  <a:cubicBezTo>
                    <a:pt x="54006" y="1"/>
                    <a:pt x="53223" y="1175"/>
                    <a:pt x="52440" y="2350"/>
                  </a:cubicBezTo>
                  <a:cubicBezTo>
                    <a:pt x="48211" y="8059"/>
                    <a:pt x="43771" y="13346"/>
                    <a:pt x="39119" y="18632"/>
                  </a:cubicBezTo>
                  <a:cubicBezTo>
                    <a:pt x="36158" y="21592"/>
                    <a:pt x="34255" y="25398"/>
                    <a:pt x="33621" y="29627"/>
                  </a:cubicBezTo>
                  <a:cubicBezTo>
                    <a:pt x="26009" y="70649"/>
                    <a:pt x="18185" y="111671"/>
                    <a:pt x="10573" y="152693"/>
                  </a:cubicBezTo>
                  <a:cubicBezTo>
                    <a:pt x="10361" y="154173"/>
                    <a:pt x="9938" y="155653"/>
                    <a:pt x="9727" y="157134"/>
                  </a:cubicBezTo>
                  <a:cubicBezTo>
                    <a:pt x="9515" y="157979"/>
                    <a:pt x="8670" y="158825"/>
                    <a:pt x="7824" y="158825"/>
                  </a:cubicBezTo>
                  <a:lnTo>
                    <a:pt x="6132" y="158825"/>
                  </a:lnTo>
                  <a:cubicBezTo>
                    <a:pt x="2749" y="159460"/>
                    <a:pt x="1903" y="160517"/>
                    <a:pt x="1903" y="163900"/>
                  </a:cubicBezTo>
                  <a:cubicBezTo>
                    <a:pt x="1903" y="164957"/>
                    <a:pt x="1692" y="166015"/>
                    <a:pt x="1480" y="166860"/>
                  </a:cubicBezTo>
                  <a:cubicBezTo>
                    <a:pt x="0" y="170244"/>
                    <a:pt x="0" y="170667"/>
                    <a:pt x="2960" y="172781"/>
                  </a:cubicBezTo>
                  <a:cubicBezTo>
                    <a:pt x="4863" y="173838"/>
                    <a:pt x="5498" y="176376"/>
                    <a:pt x="4229" y="178067"/>
                  </a:cubicBezTo>
                  <a:cubicBezTo>
                    <a:pt x="3595" y="179759"/>
                    <a:pt x="2960" y="181662"/>
                    <a:pt x="2538" y="183354"/>
                  </a:cubicBezTo>
                  <a:cubicBezTo>
                    <a:pt x="1692" y="185680"/>
                    <a:pt x="1057" y="188006"/>
                    <a:pt x="634" y="190332"/>
                  </a:cubicBezTo>
                  <a:cubicBezTo>
                    <a:pt x="0" y="193292"/>
                    <a:pt x="1057" y="196252"/>
                    <a:pt x="3383" y="198156"/>
                  </a:cubicBezTo>
                  <a:cubicBezTo>
                    <a:pt x="4229" y="199001"/>
                    <a:pt x="5075" y="199636"/>
                    <a:pt x="6132" y="200270"/>
                  </a:cubicBezTo>
                  <a:cubicBezTo>
                    <a:pt x="11310" y="203276"/>
                    <a:pt x="17146" y="204831"/>
                    <a:pt x="23122" y="204831"/>
                  </a:cubicBezTo>
                  <a:cubicBezTo>
                    <a:pt x="24712" y="204831"/>
                    <a:pt x="26312" y="204721"/>
                    <a:pt x="27912" y="204499"/>
                  </a:cubicBezTo>
                  <a:cubicBezTo>
                    <a:pt x="34044" y="203653"/>
                    <a:pt x="36581" y="200904"/>
                    <a:pt x="37216" y="194772"/>
                  </a:cubicBezTo>
                  <a:cubicBezTo>
                    <a:pt x="37638" y="191178"/>
                    <a:pt x="37638" y="187794"/>
                    <a:pt x="37850" y="184200"/>
                  </a:cubicBezTo>
                  <a:cubicBezTo>
                    <a:pt x="37850" y="181451"/>
                    <a:pt x="38061" y="181239"/>
                    <a:pt x="40810" y="180605"/>
                  </a:cubicBezTo>
                  <a:cubicBezTo>
                    <a:pt x="43559" y="179971"/>
                    <a:pt x="45039" y="178490"/>
                    <a:pt x="44828" y="175530"/>
                  </a:cubicBezTo>
                  <a:cubicBezTo>
                    <a:pt x="44828" y="174261"/>
                    <a:pt x="45039" y="172993"/>
                    <a:pt x="45674" y="171935"/>
                  </a:cubicBezTo>
                  <a:cubicBezTo>
                    <a:pt x="46519" y="168764"/>
                    <a:pt x="46097" y="167495"/>
                    <a:pt x="43348" y="166015"/>
                  </a:cubicBezTo>
                  <a:cubicBezTo>
                    <a:pt x="40599" y="164746"/>
                    <a:pt x="40176" y="165169"/>
                    <a:pt x="41022" y="160940"/>
                  </a:cubicBezTo>
                  <a:cubicBezTo>
                    <a:pt x="41233" y="159460"/>
                    <a:pt x="41445" y="158191"/>
                    <a:pt x="41868" y="156711"/>
                  </a:cubicBezTo>
                  <a:cubicBezTo>
                    <a:pt x="45674" y="137046"/>
                    <a:pt x="49691" y="117380"/>
                    <a:pt x="53497" y="97715"/>
                  </a:cubicBezTo>
                  <a:lnTo>
                    <a:pt x="53709" y="97927"/>
                  </a:lnTo>
                  <a:cubicBezTo>
                    <a:pt x="57726" y="76781"/>
                    <a:pt x="61955" y="55848"/>
                    <a:pt x="66184" y="34914"/>
                  </a:cubicBezTo>
                  <a:cubicBezTo>
                    <a:pt x="67030" y="31953"/>
                    <a:pt x="66819" y="28570"/>
                    <a:pt x="65762" y="25610"/>
                  </a:cubicBezTo>
                  <a:cubicBezTo>
                    <a:pt x="63013" y="18420"/>
                    <a:pt x="60687" y="11231"/>
                    <a:pt x="58784" y="3619"/>
                  </a:cubicBezTo>
                  <a:cubicBezTo>
                    <a:pt x="58361" y="2139"/>
                    <a:pt x="57726" y="235"/>
                    <a:pt x="56035" y="24"/>
                  </a:cubicBezTo>
                  <a:cubicBezTo>
                    <a:pt x="55894" y="8"/>
                    <a:pt x="55758" y="1"/>
                    <a:pt x="55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3651375" y="5053950"/>
              <a:ext cx="89900" cy="116325"/>
            </a:xfrm>
            <a:custGeom>
              <a:avLst/>
              <a:gdLst/>
              <a:ahLst/>
              <a:cxnLst/>
              <a:rect l="l" t="t" r="r" b="b"/>
              <a:pathLst>
                <a:path w="3596" h="4653" extrusionOk="0">
                  <a:moveTo>
                    <a:pt x="2327" y="1"/>
                  </a:moveTo>
                  <a:cubicBezTo>
                    <a:pt x="1904" y="1"/>
                    <a:pt x="1270" y="212"/>
                    <a:pt x="847" y="635"/>
                  </a:cubicBezTo>
                  <a:cubicBezTo>
                    <a:pt x="1" y="1692"/>
                    <a:pt x="1" y="2961"/>
                    <a:pt x="847" y="4230"/>
                  </a:cubicBezTo>
                  <a:cubicBezTo>
                    <a:pt x="847" y="4441"/>
                    <a:pt x="1481" y="4441"/>
                    <a:pt x="1693" y="4653"/>
                  </a:cubicBezTo>
                  <a:cubicBezTo>
                    <a:pt x="1904" y="4441"/>
                    <a:pt x="2327" y="4441"/>
                    <a:pt x="2538" y="4230"/>
                  </a:cubicBezTo>
                  <a:cubicBezTo>
                    <a:pt x="3384" y="3384"/>
                    <a:pt x="3596" y="2115"/>
                    <a:pt x="3384" y="1058"/>
                  </a:cubicBezTo>
                  <a:cubicBezTo>
                    <a:pt x="3173" y="635"/>
                    <a:pt x="2750" y="212"/>
                    <a:pt x="23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3048750" y="4948225"/>
              <a:ext cx="95175" cy="105750"/>
            </a:xfrm>
            <a:custGeom>
              <a:avLst/>
              <a:gdLst/>
              <a:ahLst/>
              <a:cxnLst/>
              <a:rect l="l" t="t" r="r" b="b"/>
              <a:pathLst>
                <a:path w="3807" h="4230" extrusionOk="0">
                  <a:moveTo>
                    <a:pt x="2749" y="1"/>
                  </a:moveTo>
                  <a:cubicBezTo>
                    <a:pt x="2326" y="1"/>
                    <a:pt x="1904" y="1"/>
                    <a:pt x="1692" y="212"/>
                  </a:cubicBezTo>
                  <a:cubicBezTo>
                    <a:pt x="423" y="635"/>
                    <a:pt x="0" y="2115"/>
                    <a:pt x="635" y="3384"/>
                  </a:cubicBezTo>
                  <a:cubicBezTo>
                    <a:pt x="846" y="3807"/>
                    <a:pt x="1269" y="4018"/>
                    <a:pt x="1904" y="4230"/>
                  </a:cubicBezTo>
                  <a:cubicBezTo>
                    <a:pt x="3172" y="4230"/>
                    <a:pt x="3384" y="2961"/>
                    <a:pt x="3595" y="1904"/>
                  </a:cubicBezTo>
                  <a:cubicBezTo>
                    <a:pt x="3807" y="1269"/>
                    <a:pt x="3384" y="424"/>
                    <a:pt x="27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3165050" y="4402325"/>
              <a:ext cx="697825" cy="182550"/>
            </a:xfrm>
            <a:custGeom>
              <a:avLst/>
              <a:gdLst/>
              <a:ahLst/>
              <a:cxnLst/>
              <a:rect l="l" t="t" r="r" b="b"/>
              <a:pathLst>
                <a:path w="27913" h="7302" extrusionOk="0">
                  <a:moveTo>
                    <a:pt x="943" y="1"/>
                  </a:moveTo>
                  <a:cubicBezTo>
                    <a:pt x="494" y="1"/>
                    <a:pt x="212" y="346"/>
                    <a:pt x="212" y="691"/>
                  </a:cubicBezTo>
                  <a:cubicBezTo>
                    <a:pt x="0" y="1537"/>
                    <a:pt x="423" y="1749"/>
                    <a:pt x="635" y="2172"/>
                  </a:cubicBezTo>
                  <a:cubicBezTo>
                    <a:pt x="846" y="2383"/>
                    <a:pt x="1058" y="2383"/>
                    <a:pt x="1269" y="2383"/>
                  </a:cubicBezTo>
                  <a:lnTo>
                    <a:pt x="13322" y="5766"/>
                  </a:lnTo>
                  <a:cubicBezTo>
                    <a:pt x="13956" y="5978"/>
                    <a:pt x="14379" y="5978"/>
                    <a:pt x="15013" y="5978"/>
                  </a:cubicBezTo>
                  <a:cubicBezTo>
                    <a:pt x="15500" y="5940"/>
                    <a:pt x="15987" y="5923"/>
                    <a:pt x="16474" y="5923"/>
                  </a:cubicBezTo>
                  <a:cubicBezTo>
                    <a:pt x="18736" y="5923"/>
                    <a:pt x="20998" y="6302"/>
                    <a:pt x="23260" y="6824"/>
                  </a:cubicBezTo>
                  <a:cubicBezTo>
                    <a:pt x="23894" y="7035"/>
                    <a:pt x="24952" y="7246"/>
                    <a:pt x="25798" y="7246"/>
                  </a:cubicBezTo>
                  <a:cubicBezTo>
                    <a:pt x="25910" y="7284"/>
                    <a:pt x="26029" y="7301"/>
                    <a:pt x="26150" y="7301"/>
                  </a:cubicBezTo>
                  <a:cubicBezTo>
                    <a:pt x="26712" y="7301"/>
                    <a:pt x="27315" y="6923"/>
                    <a:pt x="27489" y="6401"/>
                  </a:cubicBezTo>
                  <a:cubicBezTo>
                    <a:pt x="27912" y="5766"/>
                    <a:pt x="26855" y="4709"/>
                    <a:pt x="26009" y="4498"/>
                  </a:cubicBezTo>
                  <a:cubicBezTo>
                    <a:pt x="25163" y="4286"/>
                    <a:pt x="24317" y="4075"/>
                    <a:pt x="23472" y="4075"/>
                  </a:cubicBezTo>
                  <a:lnTo>
                    <a:pt x="14168" y="2172"/>
                  </a:lnTo>
                  <a:lnTo>
                    <a:pt x="14168" y="2383"/>
                  </a:lnTo>
                  <a:cubicBezTo>
                    <a:pt x="11842" y="1749"/>
                    <a:pt x="9304" y="1326"/>
                    <a:pt x="7190" y="903"/>
                  </a:cubicBezTo>
                  <a:cubicBezTo>
                    <a:pt x="5287" y="480"/>
                    <a:pt x="3172" y="268"/>
                    <a:pt x="1269" y="57"/>
                  </a:cubicBezTo>
                  <a:cubicBezTo>
                    <a:pt x="1153" y="18"/>
                    <a:pt x="1043" y="1"/>
                    <a:pt x="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7" name="Google Shape;637;p22"/>
          <p:cNvGrpSpPr/>
          <p:nvPr/>
        </p:nvGrpSpPr>
        <p:grpSpPr>
          <a:xfrm rot="-2138510">
            <a:off x="588757" y="3105429"/>
            <a:ext cx="560364" cy="2014514"/>
            <a:chOff x="3070900" y="237500"/>
            <a:chExt cx="1436575" cy="5164500"/>
          </a:xfrm>
        </p:grpSpPr>
        <p:sp>
          <p:nvSpPr>
            <p:cNvPr id="638" name="Google Shape;638;p22"/>
            <p:cNvSpPr/>
            <p:nvPr/>
          </p:nvSpPr>
          <p:spPr>
            <a:xfrm>
              <a:off x="3489675" y="1738475"/>
              <a:ext cx="562975" cy="3394525"/>
            </a:xfrm>
            <a:custGeom>
              <a:avLst/>
              <a:gdLst/>
              <a:ahLst/>
              <a:cxnLst/>
              <a:rect l="l" t="t" r="r" b="b"/>
              <a:pathLst>
                <a:path w="22519" h="135781" extrusionOk="0">
                  <a:moveTo>
                    <a:pt x="10427" y="0"/>
                  </a:moveTo>
                  <a:cubicBezTo>
                    <a:pt x="0" y="0"/>
                    <a:pt x="1997" y="12646"/>
                    <a:pt x="2551" y="19524"/>
                  </a:cubicBezTo>
                  <a:cubicBezTo>
                    <a:pt x="4548" y="44151"/>
                    <a:pt x="6545" y="68778"/>
                    <a:pt x="8542" y="93515"/>
                  </a:cubicBezTo>
                  <a:lnTo>
                    <a:pt x="11981" y="135780"/>
                  </a:lnTo>
                  <a:cubicBezTo>
                    <a:pt x="16529" y="130678"/>
                    <a:pt x="17083" y="123245"/>
                    <a:pt x="17416" y="116367"/>
                  </a:cubicBezTo>
                  <a:lnTo>
                    <a:pt x="22075" y="21854"/>
                  </a:lnTo>
                  <a:cubicBezTo>
                    <a:pt x="22519" y="13756"/>
                    <a:pt x="21853" y="0"/>
                    <a:pt x="10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3162425" y="319650"/>
              <a:ext cx="1281275" cy="1388875"/>
            </a:xfrm>
            <a:custGeom>
              <a:avLst/>
              <a:gdLst/>
              <a:ahLst/>
              <a:cxnLst/>
              <a:rect l="l" t="t" r="r" b="b"/>
              <a:pathLst>
                <a:path w="51251" h="55555" extrusionOk="0">
                  <a:moveTo>
                    <a:pt x="25397" y="1"/>
                  </a:moveTo>
                  <a:cubicBezTo>
                    <a:pt x="20531" y="1"/>
                    <a:pt x="15655" y="1454"/>
                    <a:pt x="11426" y="4393"/>
                  </a:cubicBezTo>
                  <a:cubicBezTo>
                    <a:pt x="3772" y="9940"/>
                    <a:pt x="0" y="20146"/>
                    <a:pt x="1331" y="29575"/>
                  </a:cubicBezTo>
                  <a:cubicBezTo>
                    <a:pt x="2441" y="38117"/>
                    <a:pt x="7100" y="44772"/>
                    <a:pt x="13090" y="50652"/>
                  </a:cubicBezTo>
                  <a:cubicBezTo>
                    <a:pt x="15752" y="53314"/>
                    <a:pt x="16751" y="54423"/>
                    <a:pt x="20522" y="55200"/>
                  </a:cubicBezTo>
                  <a:cubicBezTo>
                    <a:pt x="21208" y="55325"/>
                    <a:pt x="25506" y="55555"/>
                    <a:pt x="29157" y="55555"/>
                  </a:cubicBezTo>
                  <a:cubicBezTo>
                    <a:pt x="32000" y="55555"/>
                    <a:pt x="34451" y="55415"/>
                    <a:pt x="34500" y="54978"/>
                  </a:cubicBezTo>
                  <a:cubicBezTo>
                    <a:pt x="35165" y="47213"/>
                    <a:pt x="42487" y="41777"/>
                    <a:pt x="46258" y="34900"/>
                  </a:cubicBezTo>
                  <a:cubicBezTo>
                    <a:pt x="51250" y="25027"/>
                    <a:pt x="49142" y="13157"/>
                    <a:pt x="41155" y="5724"/>
                  </a:cubicBezTo>
                  <a:cubicBezTo>
                    <a:pt x="36585" y="1926"/>
                    <a:pt x="30998" y="1"/>
                    <a:pt x="25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3070900" y="237500"/>
              <a:ext cx="1436575" cy="5164500"/>
            </a:xfrm>
            <a:custGeom>
              <a:avLst/>
              <a:gdLst/>
              <a:ahLst/>
              <a:cxnLst/>
              <a:rect l="l" t="t" r="r" b="b"/>
              <a:pathLst>
                <a:path w="57463" h="206580" extrusionOk="0">
                  <a:moveTo>
                    <a:pt x="29290" y="1756"/>
                  </a:moveTo>
                  <a:cubicBezTo>
                    <a:pt x="30622" y="1756"/>
                    <a:pt x="31980" y="1859"/>
                    <a:pt x="33280" y="2022"/>
                  </a:cubicBezTo>
                  <a:cubicBezTo>
                    <a:pt x="38715" y="2909"/>
                    <a:pt x="43596" y="5572"/>
                    <a:pt x="47257" y="9565"/>
                  </a:cubicBezTo>
                  <a:cubicBezTo>
                    <a:pt x="55466" y="18440"/>
                    <a:pt x="57130" y="31419"/>
                    <a:pt x="51583" y="42068"/>
                  </a:cubicBezTo>
                  <a:cubicBezTo>
                    <a:pt x="50918" y="43399"/>
                    <a:pt x="49919" y="44730"/>
                    <a:pt x="48921" y="45840"/>
                  </a:cubicBezTo>
                  <a:cubicBezTo>
                    <a:pt x="45149" y="50721"/>
                    <a:pt x="39381" y="53716"/>
                    <a:pt x="33280" y="53827"/>
                  </a:cubicBezTo>
                  <a:cubicBezTo>
                    <a:pt x="31671" y="53938"/>
                    <a:pt x="30063" y="53993"/>
                    <a:pt x="28468" y="53993"/>
                  </a:cubicBezTo>
                  <a:cubicBezTo>
                    <a:pt x="26873" y="53993"/>
                    <a:pt x="25293" y="53938"/>
                    <a:pt x="23740" y="53827"/>
                  </a:cubicBezTo>
                  <a:cubicBezTo>
                    <a:pt x="19413" y="53716"/>
                    <a:pt x="15309" y="52163"/>
                    <a:pt x="12203" y="49279"/>
                  </a:cubicBezTo>
                  <a:cubicBezTo>
                    <a:pt x="11870" y="49168"/>
                    <a:pt x="11648" y="49057"/>
                    <a:pt x="11537" y="48835"/>
                  </a:cubicBezTo>
                  <a:cubicBezTo>
                    <a:pt x="11204" y="48613"/>
                    <a:pt x="10983" y="48280"/>
                    <a:pt x="11204" y="47948"/>
                  </a:cubicBezTo>
                  <a:cubicBezTo>
                    <a:pt x="11305" y="47797"/>
                    <a:pt x="11450" y="47737"/>
                    <a:pt x="11600" y="47737"/>
                  </a:cubicBezTo>
                  <a:cubicBezTo>
                    <a:pt x="11782" y="47737"/>
                    <a:pt x="11970" y="47826"/>
                    <a:pt x="12092" y="47948"/>
                  </a:cubicBezTo>
                  <a:cubicBezTo>
                    <a:pt x="12425" y="48169"/>
                    <a:pt x="12647" y="48502"/>
                    <a:pt x="12868" y="48724"/>
                  </a:cubicBezTo>
                  <a:cubicBezTo>
                    <a:pt x="17422" y="51728"/>
                    <a:pt x="22822" y="53377"/>
                    <a:pt x="28255" y="53377"/>
                  </a:cubicBezTo>
                  <a:cubicBezTo>
                    <a:pt x="29043" y="53377"/>
                    <a:pt x="29831" y="53342"/>
                    <a:pt x="30617" y="53272"/>
                  </a:cubicBezTo>
                  <a:cubicBezTo>
                    <a:pt x="33723" y="53161"/>
                    <a:pt x="36719" y="52496"/>
                    <a:pt x="39603" y="51386"/>
                  </a:cubicBezTo>
                  <a:cubicBezTo>
                    <a:pt x="42043" y="50388"/>
                    <a:pt x="44151" y="48946"/>
                    <a:pt x="46037" y="47171"/>
                  </a:cubicBezTo>
                  <a:cubicBezTo>
                    <a:pt x="46480" y="46616"/>
                    <a:pt x="47035" y="46173"/>
                    <a:pt x="47479" y="45729"/>
                  </a:cubicBezTo>
                  <a:cubicBezTo>
                    <a:pt x="47590" y="45507"/>
                    <a:pt x="47701" y="45174"/>
                    <a:pt x="47701" y="44952"/>
                  </a:cubicBezTo>
                  <a:cubicBezTo>
                    <a:pt x="47701" y="44620"/>
                    <a:pt x="47590" y="44398"/>
                    <a:pt x="47368" y="44176"/>
                  </a:cubicBezTo>
                  <a:cubicBezTo>
                    <a:pt x="47257" y="44120"/>
                    <a:pt x="47118" y="44093"/>
                    <a:pt x="46980" y="44093"/>
                  </a:cubicBezTo>
                  <a:cubicBezTo>
                    <a:pt x="46841" y="44093"/>
                    <a:pt x="46702" y="44120"/>
                    <a:pt x="46591" y="44176"/>
                  </a:cubicBezTo>
                  <a:cubicBezTo>
                    <a:pt x="46148" y="44509"/>
                    <a:pt x="45704" y="44841"/>
                    <a:pt x="45371" y="45285"/>
                  </a:cubicBezTo>
                  <a:cubicBezTo>
                    <a:pt x="43263" y="47615"/>
                    <a:pt x="40601" y="49390"/>
                    <a:pt x="37606" y="50277"/>
                  </a:cubicBezTo>
                  <a:cubicBezTo>
                    <a:pt x="34792" y="51180"/>
                    <a:pt x="31851" y="51625"/>
                    <a:pt x="28905" y="51625"/>
                  </a:cubicBezTo>
                  <a:cubicBezTo>
                    <a:pt x="25695" y="51625"/>
                    <a:pt x="22479" y="51096"/>
                    <a:pt x="19413" y="50055"/>
                  </a:cubicBezTo>
                  <a:cubicBezTo>
                    <a:pt x="16751" y="49279"/>
                    <a:pt x="14311" y="47726"/>
                    <a:pt x="12425" y="45729"/>
                  </a:cubicBezTo>
                  <a:cubicBezTo>
                    <a:pt x="11870" y="45063"/>
                    <a:pt x="11315" y="44287"/>
                    <a:pt x="10428" y="44065"/>
                  </a:cubicBezTo>
                  <a:cubicBezTo>
                    <a:pt x="10339" y="44035"/>
                    <a:pt x="10258" y="44021"/>
                    <a:pt x="10182" y="44021"/>
                  </a:cubicBezTo>
                  <a:cubicBezTo>
                    <a:pt x="9976" y="44021"/>
                    <a:pt x="9814" y="44124"/>
                    <a:pt x="9651" y="44287"/>
                  </a:cubicBezTo>
                  <a:cubicBezTo>
                    <a:pt x="9541" y="44509"/>
                    <a:pt x="9541" y="44730"/>
                    <a:pt x="9541" y="44841"/>
                  </a:cubicBezTo>
                  <a:cubicBezTo>
                    <a:pt x="9984" y="45507"/>
                    <a:pt x="10428" y="46062"/>
                    <a:pt x="10872" y="46727"/>
                  </a:cubicBezTo>
                  <a:cubicBezTo>
                    <a:pt x="10983" y="47060"/>
                    <a:pt x="10872" y="47393"/>
                    <a:pt x="10650" y="47504"/>
                  </a:cubicBezTo>
                  <a:cubicBezTo>
                    <a:pt x="10539" y="47559"/>
                    <a:pt x="10428" y="47587"/>
                    <a:pt x="10331" y="47587"/>
                  </a:cubicBezTo>
                  <a:cubicBezTo>
                    <a:pt x="10234" y="47587"/>
                    <a:pt x="10151" y="47559"/>
                    <a:pt x="10095" y="47504"/>
                  </a:cubicBezTo>
                  <a:cubicBezTo>
                    <a:pt x="9651" y="47171"/>
                    <a:pt x="9208" y="46727"/>
                    <a:pt x="8764" y="46394"/>
                  </a:cubicBezTo>
                  <a:cubicBezTo>
                    <a:pt x="5880" y="43067"/>
                    <a:pt x="3883" y="39073"/>
                    <a:pt x="3107" y="34858"/>
                  </a:cubicBezTo>
                  <a:cubicBezTo>
                    <a:pt x="1221" y="26205"/>
                    <a:pt x="3550" y="17108"/>
                    <a:pt x="9319" y="10453"/>
                  </a:cubicBezTo>
                  <a:cubicBezTo>
                    <a:pt x="13679" y="4893"/>
                    <a:pt x="20397" y="1797"/>
                    <a:pt x="27471" y="1797"/>
                  </a:cubicBezTo>
                  <a:cubicBezTo>
                    <a:pt x="27595" y="1797"/>
                    <a:pt x="27720" y="1798"/>
                    <a:pt x="27844" y="1800"/>
                  </a:cubicBezTo>
                  <a:cubicBezTo>
                    <a:pt x="28320" y="1770"/>
                    <a:pt x="28803" y="1756"/>
                    <a:pt x="29290" y="1756"/>
                  </a:cubicBezTo>
                  <a:close/>
                  <a:moveTo>
                    <a:pt x="39294" y="54545"/>
                  </a:moveTo>
                  <a:cubicBezTo>
                    <a:pt x="39670" y="54545"/>
                    <a:pt x="40026" y="54925"/>
                    <a:pt x="39936" y="55380"/>
                  </a:cubicBezTo>
                  <a:cubicBezTo>
                    <a:pt x="39825" y="55935"/>
                    <a:pt x="39603" y="56489"/>
                    <a:pt x="39492" y="57044"/>
                  </a:cubicBezTo>
                  <a:cubicBezTo>
                    <a:pt x="39159" y="57931"/>
                    <a:pt x="38382" y="58486"/>
                    <a:pt x="37495" y="58486"/>
                  </a:cubicBezTo>
                  <a:lnTo>
                    <a:pt x="33391" y="58486"/>
                  </a:lnTo>
                  <a:cubicBezTo>
                    <a:pt x="32247" y="58282"/>
                    <a:pt x="31014" y="58213"/>
                    <a:pt x="29729" y="58213"/>
                  </a:cubicBezTo>
                  <a:cubicBezTo>
                    <a:pt x="27523" y="58213"/>
                    <a:pt x="25165" y="58416"/>
                    <a:pt x="22852" y="58486"/>
                  </a:cubicBezTo>
                  <a:lnTo>
                    <a:pt x="20523" y="58486"/>
                  </a:lnTo>
                  <a:cubicBezTo>
                    <a:pt x="18637" y="58375"/>
                    <a:pt x="17971" y="57931"/>
                    <a:pt x="17638" y="55935"/>
                  </a:cubicBezTo>
                  <a:cubicBezTo>
                    <a:pt x="17470" y="55008"/>
                    <a:pt x="17685" y="54593"/>
                    <a:pt x="18236" y="54593"/>
                  </a:cubicBezTo>
                  <a:cubicBezTo>
                    <a:pt x="18411" y="54593"/>
                    <a:pt x="18619" y="54634"/>
                    <a:pt x="18859" y="54714"/>
                  </a:cubicBezTo>
                  <a:cubicBezTo>
                    <a:pt x="20902" y="55343"/>
                    <a:pt x="23057" y="55638"/>
                    <a:pt x="25205" y="55638"/>
                  </a:cubicBezTo>
                  <a:cubicBezTo>
                    <a:pt x="26088" y="55638"/>
                    <a:pt x="26971" y="55588"/>
                    <a:pt x="27844" y="55491"/>
                  </a:cubicBezTo>
                  <a:lnTo>
                    <a:pt x="28732" y="55491"/>
                  </a:lnTo>
                  <a:cubicBezTo>
                    <a:pt x="29735" y="55620"/>
                    <a:pt x="30748" y="55684"/>
                    <a:pt x="31762" y="55684"/>
                  </a:cubicBezTo>
                  <a:cubicBezTo>
                    <a:pt x="34223" y="55684"/>
                    <a:pt x="36691" y="55310"/>
                    <a:pt x="39048" y="54603"/>
                  </a:cubicBezTo>
                  <a:cubicBezTo>
                    <a:pt x="39128" y="54563"/>
                    <a:pt x="39212" y="54545"/>
                    <a:pt x="39294" y="54545"/>
                  </a:cubicBezTo>
                  <a:close/>
                  <a:moveTo>
                    <a:pt x="28747" y="59813"/>
                  </a:moveTo>
                  <a:cubicBezTo>
                    <a:pt x="29748" y="59813"/>
                    <a:pt x="30744" y="59850"/>
                    <a:pt x="31727" y="59928"/>
                  </a:cubicBezTo>
                  <a:cubicBezTo>
                    <a:pt x="33612" y="59928"/>
                    <a:pt x="35387" y="60039"/>
                    <a:pt x="37273" y="60150"/>
                  </a:cubicBezTo>
                  <a:cubicBezTo>
                    <a:pt x="37717" y="60150"/>
                    <a:pt x="38161" y="60594"/>
                    <a:pt x="38050" y="61148"/>
                  </a:cubicBezTo>
                  <a:cubicBezTo>
                    <a:pt x="37939" y="63589"/>
                    <a:pt x="37828" y="65918"/>
                    <a:pt x="37606" y="68359"/>
                  </a:cubicBezTo>
                  <a:cubicBezTo>
                    <a:pt x="37273" y="75569"/>
                    <a:pt x="36719" y="82780"/>
                    <a:pt x="36275" y="89991"/>
                  </a:cubicBezTo>
                  <a:cubicBezTo>
                    <a:pt x="36053" y="93319"/>
                    <a:pt x="35831" y="96536"/>
                    <a:pt x="35609" y="99864"/>
                  </a:cubicBezTo>
                  <a:cubicBezTo>
                    <a:pt x="35387" y="104301"/>
                    <a:pt x="35166" y="108849"/>
                    <a:pt x="34833" y="113397"/>
                  </a:cubicBezTo>
                  <a:cubicBezTo>
                    <a:pt x="34389" y="120941"/>
                    <a:pt x="33834" y="128595"/>
                    <a:pt x="33391" y="136249"/>
                  </a:cubicBezTo>
                  <a:cubicBezTo>
                    <a:pt x="33169" y="139355"/>
                    <a:pt x="32947" y="142572"/>
                    <a:pt x="32725" y="145678"/>
                  </a:cubicBezTo>
                  <a:cubicBezTo>
                    <a:pt x="32503" y="150448"/>
                    <a:pt x="32281" y="155218"/>
                    <a:pt x="31949" y="159878"/>
                  </a:cubicBezTo>
                  <a:cubicBezTo>
                    <a:pt x="31505" y="167310"/>
                    <a:pt x="30950" y="174632"/>
                    <a:pt x="30506" y="182064"/>
                  </a:cubicBezTo>
                  <a:cubicBezTo>
                    <a:pt x="30174" y="186501"/>
                    <a:pt x="29952" y="190938"/>
                    <a:pt x="29619" y="195376"/>
                  </a:cubicBezTo>
                  <a:cubicBezTo>
                    <a:pt x="29508" y="197927"/>
                    <a:pt x="29286" y="200590"/>
                    <a:pt x="29064" y="203141"/>
                  </a:cubicBezTo>
                  <a:cubicBezTo>
                    <a:pt x="29064" y="203363"/>
                    <a:pt x="28953" y="203474"/>
                    <a:pt x="28842" y="203696"/>
                  </a:cubicBezTo>
                  <a:cubicBezTo>
                    <a:pt x="28510" y="203696"/>
                    <a:pt x="28177" y="203363"/>
                    <a:pt x="28177" y="203030"/>
                  </a:cubicBezTo>
                  <a:cubicBezTo>
                    <a:pt x="28066" y="202475"/>
                    <a:pt x="27955" y="201921"/>
                    <a:pt x="27955" y="201366"/>
                  </a:cubicBezTo>
                  <a:cubicBezTo>
                    <a:pt x="27622" y="196929"/>
                    <a:pt x="27400" y="192492"/>
                    <a:pt x="27178" y="188054"/>
                  </a:cubicBezTo>
                  <a:cubicBezTo>
                    <a:pt x="26624" y="180511"/>
                    <a:pt x="26180" y="172968"/>
                    <a:pt x="25625" y="165535"/>
                  </a:cubicBezTo>
                  <a:cubicBezTo>
                    <a:pt x="25404" y="162207"/>
                    <a:pt x="25182" y="158768"/>
                    <a:pt x="25071" y="155440"/>
                  </a:cubicBezTo>
                  <a:cubicBezTo>
                    <a:pt x="24738" y="150781"/>
                    <a:pt x="24516" y="146122"/>
                    <a:pt x="24294" y="141574"/>
                  </a:cubicBezTo>
                  <a:cubicBezTo>
                    <a:pt x="23740" y="134252"/>
                    <a:pt x="23296" y="126931"/>
                    <a:pt x="22741" y="119609"/>
                  </a:cubicBezTo>
                  <a:cubicBezTo>
                    <a:pt x="22519" y="116281"/>
                    <a:pt x="22298" y="112843"/>
                    <a:pt x="22076" y="109515"/>
                  </a:cubicBezTo>
                  <a:cubicBezTo>
                    <a:pt x="21854" y="104855"/>
                    <a:pt x="21632" y="100196"/>
                    <a:pt x="21299" y="95648"/>
                  </a:cubicBezTo>
                  <a:cubicBezTo>
                    <a:pt x="20855" y="88216"/>
                    <a:pt x="20301" y="80894"/>
                    <a:pt x="19857" y="73462"/>
                  </a:cubicBezTo>
                  <a:cubicBezTo>
                    <a:pt x="19635" y="69690"/>
                    <a:pt x="19413" y="65918"/>
                    <a:pt x="19191" y="62147"/>
                  </a:cubicBezTo>
                  <a:cubicBezTo>
                    <a:pt x="19081" y="61592"/>
                    <a:pt x="19081" y="61037"/>
                    <a:pt x="19413" y="60483"/>
                  </a:cubicBezTo>
                  <a:cubicBezTo>
                    <a:pt x="19413" y="60372"/>
                    <a:pt x="19524" y="60372"/>
                    <a:pt x="19524" y="60372"/>
                  </a:cubicBezTo>
                  <a:cubicBezTo>
                    <a:pt x="19746" y="60372"/>
                    <a:pt x="19968" y="60372"/>
                    <a:pt x="20079" y="60483"/>
                  </a:cubicBezTo>
                  <a:cubicBezTo>
                    <a:pt x="20190" y="60816"/>
                    <a:pt x="20301" y="61037"/>
                    <a:pt x="20301" y="61370"/>
                  </a:cubicBezTo>
                  <a:cubicBezTo>
                    <a:pt x="20523" y="62812"/>
                    <a:pt x="20634" y="64365"/>
                    <a:pt x="20745" y="65918"/>
                  </a:cubicBezTo>
                  <a:cubicBezTo>
                    <a:pt x="20966" y="70134"/>
                    <a:pt x="21188" y="74238"/>
                    <a:pt x="21521" y="78454"/>
                  </a:cubicBezTo>
                  <a:cubicBezTo>
                    <a:pt x="21632" y="81227"/>
                    <a:pt x="21854" y="84000"/>
                    <a:pt x="22076" y="86774"/>
                  </a:cubicBezTo>
                  <a:cubicBezTo>
                    <a:pt x="22187" y="87106"/>
                    <a:pt x="22298" y="87439"/>
                    <a:pt x="22519" y="87772"/>
                  </a:cubicBezTo>
                  <a:cubicBezTo>
                    <a:pt x="22630" y="87883"/>
                    <a:pt x="22741" y="87994"/>
                    <a:pt x="22963" y="87994"/>
                  </a:cubicBezTo>
                  <a:cubicBezTo>
                    <a:pt x="23185" y="87994"/>
                    <a:pt x="23296" y="87883"/>
                    <a:pt x="23407" y="87661"/>
                  </a:cubicBezTo>
                  <a:cubicBezTo>
                    <a:pt x="23629" y="87328"/>
                    <a:pt x="23740" y="86995"/>
                    <a:pt x="23740" y="86663"/>
                  </a:cubicBezTo>
                  <a:cubicBezTo>
                    <a:pt x="23629" y="84777"/>
                    <a:pt x="23407" y="83002"/>
                    <a:pt x="23296" y="81116"/>
                  </a:cubicBezTo>
                  <a:cubicBezTo>
                    <a:pt x="23074" y="76790"/>
                    <a:pt x="22741" y="72463"/>
                    <a:pt x="22519" y="68137"/>
                  </a:cubicBezTo>
                  <a:cubicBezTo>
                    <a:pt x="22408" y="65918"/>
                    <a:pt x="22187" y="63700"/>
                    <a:pt x="22076" y="61481"/>
                  </a:cubicBezTo>
                  <a:cubicBezTo>
                    <a:pt x="21965" y="60372"/>
                    <a:pt x="22187" y="60261"/>
                    <a:pt x="23296" y="60150"/>
                  </a:cubicBezTo>
                  <a:cubicBezTo>
                    <a:pt x="25087" y="59935"/>
                    <a:pt x="26924" y="59813"/>
                    <a:pt x="28747" y="59813"/>
                  </a:cubicBezTo>
                  <a:close/>
                  <a:moveTo>
                    <a:pt x="29929" y="1"/>
                  </a:moveTo>
                  <a:cubicBezTo>
                    <a:pt x="29568" y="1"/>
                    <a:pt x="29206" y="9"/>
                    <a:pt x="28842" y="25"/>
                  </a:cubicBezTo>
                  <a:cubicBezTo>
                    <a:pt x="28493" y="11"/>
                    <a:pt x="28145" y="4"/>
                    <a:pt x="27797" y="4"/>
                  </a:cubicBezTo>
                  <a:cubicBezTo>
                    <a:pt x="20080" y="4"/>
                    <a:pt x="12759" y="3515"/>
                    <a:pt x="7877" y="9565"/>
                  </a:cubicBezTo>
                  <a:cubicBezTo>
                    <a:pt x="2552" y="15777"/>
                    <a:pt x="0" y="23875"/>
                    <a:pt x="888" y="31973"/>
                  </a:cubicBezTo>
                  <a:cubicBezTo>
                    <a:pt x="1443" y="38518"/>
                    <a:pt x="4438" y="44730"/>
                    <a:pt x="9208" y="49279"/>
                  </a:cubicBezTo>
                  <a:cubicBezTo>
                    <a:pt x="10761" y="50721"/>
                    <a:pt x="12425" y="51941"/>
                    <a:pt x="14311" y="52939"/>
                  </a:cubicBezTo>
                  <a:cubicBezTo>
                    <a:pt x="15087" y="53272"/>
                    <a:pt x="15531" y="53938"/>
                    <a:pt x="15642" y="54714"/>
                  </a:cubicBezTo>
                  <a:cubicBezTo>
                    <a:pt x="15753" y="56267"/>
                    <a:pt x="16196" y="57709"/>
                    <a:pt x="17084" y="59041"/>
                  </a:cubicBezTo>
                  <a:cubicBezTo>
                    <a:pt x="17417" y="59484"/>
                    <a:pt x="17528" y="60039"/>
                    <a:pt x="17528" y="60705"/>
                  </a:cubicBezTo>
                  <a:cubicBezTo>
                    <a:pt x="17971" y="67028"/>
                    <a:pt x="18304" y="73351"/>
                    <a:pt x="18748" y="79785"/>
                  </a:cubicBezTo>
                  <a:cubicBezTo>
                    <a:pt x="19191" y="87550"/>
                    <a:pt x="19746" y="95315"/>
                    <a:pt x="20190" y="103081"/>
                  </a:cubicBezTo>
                  <a:lnTo>
                    <a:pt x="21632" y="124823"/>
                  </a:lnTo>
                  <a:lnTo>
                    <a:pt x="23185" y="150448"/>
                  </a:lnTo>
                  <a:cubicBezTo>
                    <a:pt x="23629" y="157104"/>
                    <a:pt x="24072" y="163760"/>
                    <a:pt x="24516" y="170416"/>
                  </a:cubicBezTo>
                  <a:cubicBezTo>
                    <a:pt x="24960" y="178625"/>
                    <a:pt x="25515" y="186945"/>
                    <a:pt x="25958" y="195265"/>
                  </a:cubicBezTo>
                  <a:lnTo>
                    <a:pt x="26513" y="203363"/>
                  </a:lnTo>
                  <a:cubicBezTo>
                    <a:pt x="26513" y="204139"/>
                    <a:pt x="26735" y="205027"/>
                    <a:pt x="26957" y="205803"/>
                  </a:cubicBezTo>
                  <a:cubicBezTo>
                    <a:pt x="27178" y="206247"/>
                    <a:pt x="27511" y="206469"/>
                    <a:pt x="27844" y="206580"/>
                  </a:cubicBezTo>
                  <a:lnTo>
                    <a:pt x="29286" y="206580"/>
                  </a:lnTo>
                  <a:cubicBezTo>
                    <a:pt x="29841" y="206580"/>
                    <a:pt x="30395" y="206136"/>
                    <a:pt x="30506" y="205581"/>
                  </a:cubicBezTo>
                  <a:cubicBezTo>
                    <a:pt x="30617" y="205027"/>
                    <a:pt x="30728" y="204361"/>
                    <a:pt x="30839" y="203807"/>
                  </a:cubicBezTo>
                  <a:cubicBezTo>
                    <a:pt x="30950" y="201144"/>
                    <a:pt x="31172" y="198482"/>
                    <a:pt x="31283" y="195709"/>
                  </a:cubicBezTo>
                  <a:cubicBezTo>
                    <a:pt x="31838" y="188498"/>
                    <a:pt x="32281" y="181287"/>
                    <a:pt x="32725" y="174077"/>
                  </a:cubicBezTo>
                  <a:cubicBezTo>
                    <a:pt x="33391" y="163095"/>
                    <a:pt x="34167" y="152112"/>
                    <a:pt x="34833" y="141130"/>
                  </a:cubicBezTo>
                  <a:cubicBezTo>
                    <a:pt x="35498" y="130813"/>
                    <a:pt x="36053" y="120386"/>
                    <a:pt x="36719" y="109958"/>
                  </a:cubicBezTo>
                  <a:cubicBezTo>
                    <a:pt x="37495" y="98089"/>
                    <a:pt x="38272" y="86330"/>
                    <a:pt x="38937" y="74460"/>
                  </a:cubicBezTo>
                  <a:cubicBezTo>
                    <a:pt x="39270" y="70023"/>
                    <a:pt x="39603" y="65586"/>
                    <a:pt x="39936" y="61148"/>
                  </a:cubicBezTo>
                  <a:cubicBezTo>
                    <a:pt x="39825" y="60372"/>
                    <a:pt x="39936" y="59595"/>
                    <a:pt x="40379" y="58930"/>
                  </a:cubicBezTo>
                  <a:cubicBezTo>
                    <a:pt x="41156" y="57820"/>
                    <a:pt x="41710" y="56378"/>
                    <a:pt x="41710" y="54936"/>
                  </a:cubicBezTo>
                  <a:cubicBezTo>
                    <a:pt x="41821" y="53938"/>
                    <a:pt x="42376" y="53161"/>
                    <a:pt x="43263" y="52718"/>
                  </a:cubicBezTo>
                  <a:cubicBezTo>
                    <a:pt x="47923" y="50166"/>
                    <a:pt x="51694" y="46173"/>
                    <a:pt x="53913" y="41292"/>
                  </a:cubicBezTo>
                  <a:cubicBezTo>
                    <a:pt x="56797" y="35079"/>
                    <a:pt x="57463" y="28091"/>
                    <a:pt x="55688" y="21546"/>
                  </a:cubicBezTo>
                  <a:cubicBezTo>
                    <a:pt x="52564" y="8943"/>
                    <a:pt x="42014" y="1"/>
                    <a:pt x="29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291125" y="689125"/>
              <a:ext cx="97100" cy="519675"/>
            </a:xfrm>
            <a:custGeom>
              <a:avLst/>
              <a:gdLst/>
              <a:ahLst/>
              <a:cxnLst/>
              <a:rect l="l" t="t" r="r" b="b"/>
              <a:pathLst>
                <a:path w="3884" h="20787" extrusionOk="0">
                  <a:moveTo>
                    <a:pt x="930" y="0"/>
                  </a:moveTo>
                  <a:cubicBezTo>
                    <a:pt x="840" y="0"/>
                    <a:pt x="750" y="14"/>
                    <a:pt x="667" y="42"/>
                  </a:cubicBezTo>
                  <a:cubicBezTo>
                    <a:pt x="223" y="264"/>
                    <a:pt x="1" y="707"/>
                    <a:pt x="223" y="1040"/>
                  </a:cubicBezTo>
                  <a:cubicBezTo>
                    <a:pt x="334" y="1928"/>
                    <a:pt x="556" y="2704"/>
                    <a:pt x="777" y="3481"/>
                  </a:cubicBezTo>
                  <a:cubicBezTo>
                    <a:pt x="1665" y="6254"/>
                    <a:pt x="1998" y="9027"/>
                    <a:pt x="1887" y="11912"/>
                  </a:cubicBezTo>
                  <a:cubicBezTo>
                    <a:pt x="1998" y="14241"/>
                    <a:pt x="1443" y="16571"/>
                    <a:pt x="556" y="18789"/>
                  </a:cubicBezTo>
                  <a:cubicBezTo>
                    <a:pt x="334" y="19233"/>
                    <a:pt x="223" y="19677"/>
                    <a:pt x="112" y="20121"/>
                  </a:cubicBezTo>
                  <a:cubicBezTo>
                    <a:pt x="1" y="20453"/>
                    <a:pt x="223" y="20675"/>
                    <a:pt x="556" y="20786"/>
                  </a:cubicBezTo>
                  <a:cubicBezTo>
                    <a:pt x="777" y="20786"/>
                    <a:pt x="999" y="20786"/>
                    <a:pt x="1221" y="20675"/>
                  </a:cubicBezTo>
                  <a:cubicBezTo>
                    <a:pt x="1332" y="20564"/>
                    <a:pt x="1443" y="20453"/>
                    <a:pt x="1554" y="20231"/>
                  </a:cubicBezTo>
                  <a:cubicBezTo>
                    <a:pt x="2441" y="18457"/>
                    <a:pt x="3107" y="16571"/>
                    <a:pt x="3440" y="14574"/>
                  </a:cubicBezTo>
                  <a:cubicBezTo>
                    <a:pt x="3884" y="10137"/>
                    <a:pt x="3440" y="5699"/>
                    <a:pt x="1998" y="1484"/>
                  </a:cubicBezTo>
                  <a:cubicBezTo>
                    <a:pt x="1998" y="1151"/>
                    <a:pt x="1776" y="707"/>
                    <a:pt x="1554" y="375"/>
                  </a:cubicBezTo>
                  <a:cubicBezTo>
                    <a:pt x="1471" y="125"/>
                    <a:pt x="1200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3190150" y="690150"/>
              <a:ext cx="97100" cy="519675"/>
            </a:xfrm>
            <a:custGeom>
              <a:avLst/>
              <a:gdLst/>
              <a:ahLst/>
              <a:cxnLst/>
              <a:rect l="l" t="t" r="r" b="b"/>
              <a:pathLst>
                <a:path w="3884" h="20787" extrusionOk="0">
                  <a:moveTo>
                    <a:pt x="3107" y="1"/>
                  </a:moveTo>
                  <a:cubicBezTo>
                    <a:pt x="2885" y="1"/>
                    <a:pt x="2552" y="1"/>
                    <a:pt x="2330" y="112"/>
                  </a:cubicBezTo>
                  <a:cubicBezTo>
                    <a:pt x="2108" y="334"/>
                    <a:pt x="1886" y="556"/>
                    <a:pt x="1886" y="888"/>
                  </a:cubicBezTo>
                  <a:cubicBezTo>
                    <a:pt x="777" y="3994"/>
                    <a:pt x="222" y="7322"/>
                    <a:pt x="1" y="10761"/>
                  </a:cubicBezTo>
                  <a:cubicBezTo>
                    <a:pt x="1" y="12425"/>
                    <a:pt x="111" y="14200"/>
                    <a:pt x="555" y="15864"/>
                  </a:cubicBezTo>
                  <a:cubicBezTo>
                    <a:pt x="888" y="17417"/>
                    <a:pt x="1554" y="18970"/>
                    <a:pt x="2330" y="20412"/>
                  </a:cubicBezTo>
                  <a:cubicBezTo>
                    <a:pt x="2496" y="20662"/>
                    <a:pt x="2788" y="20787"/>
                    <a:pt x="3063" y="20787"/>
                  </a:cubicBezTo>
                  <a:cubicBezTo>
                    <a:pt x="3155" y="20787"/>
                    <a:pt x="3245" y="20773"/>
                    <a:pt x="3328" y="20745"/>
                  </a:cubicBezTo>
                  <a:cubicBezTo>
                    <a:pt x="3772" y="20634"/>
                    <a:pt x="3883" y="20190"/>
                    <a:pt x="3772" y="19747"/>
                  </a:cubicBezTo>
                  <a:cubicBezTo>
                    <a:pt x="3661" y="19414"/>
                    <a:pt x="3550" y="19081"/>
                    <a:pt x="3328" y="18748"/>
                  </a:cubicBezTo>
                  <a:cubicBezTo>
                    <a:pt x="1664" y="14866"/>
                    <a:pt x="1221" y="10650"/>
                    <a:pt x="2219" y="6657"/>
                  </a:cubicBezTo>
                  <a:cubicBezTo>
                    <a:pt x="2552" y="5104"/>
                    <a:pt x="2885" y="3662"/>
                    <a:pt x="3217" y="2109"/>
                  </a:cubicBezTo>
                  <a:cubicBezTo>
                    <a:pt x="3328" y="1554"/>
                    <a:pt x="3439" y="999"/>
                    <a:pt x="3439" y="445"/>
                  </a:cubicBezTo>
                  <a:cubicBezTo>
                    <a:pt x="3439" y="223"/>
                    <a:pt x="3328" y="112"/>
                    <a:pt x="31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3368000" y="1272275"/>
              <a:ext cx="124450" cy="139225"/>
            </a:xfrm>
            <a:custGeom>
              <a:avLst/>
              <a:gdLst/>
              <a:ahLst/>
              <a:cxnLst/>
              <a:rect l="l" t="t" r="r" b="b"/>
              <a:pathLst>
                <a:path w="4978" h="5569" extrusionOk="0">
                  <a:moveTo>
                    <a:pt x="806" y="1"/>
                  </a:moveTo>
                  <a:cubicBezTo>
                    <a:pt x="471" y="1"/>
                    <a:pt x="1" y="706"/>
                    <a:pt x="208" y="1121"/>
                  </a:cubicBezTo>
                  <a:cubicBezTo>
                    <a:pt x="984" y="2896"/>
                    <a:pt x="2427" y="4338"/>
                    <a:pt x="4091" y="5447"/>
                  </a:cubicBezTo>
                  <a:cubicBezTo>
                    <a:pt x="4175" y="5532"/>
                    <a:pt x="4276" y="5568"/>
                    <a:pt x="4381" y="5568"/>
                  </a:cubicBezTo>
                  <a:cubicBezTo>
                    <a:pt x="4550" y="5568"/>
                    <a:pt x="4730" y="5473"/>
                    <a:pt x="4867" y="5336"/>
                  </a:cubicBezTo>
                  <a:cubicBezTo>
                    <a:pt x="4978" y="5003"/>
                    <a:pt x="4978" y="4782"/>
                    <a:pt x="4978" y="4560"/>
                  </a:cubicBezTo>
                  <a:cubicBezTo>
                    <a:pt x="4978" y="4338"/>
                    <a:pt x="4867" y="4116"/>
                    <a:pt x="4756" y="4005"/>
                  </a:cubicBezTo>
                  <a:cubicBezTo>
                    <a:pt x="3647" y="2785"/>
                    <a:pt x="2537" y="1454"/>
                    <a:pt x="1317" y="233"/>
                  </a:cubicBezTo>
                  <a:cubicBezTo>
                    <a:pt x="1206" y="122"/>
                    <a:pt x="984" y="122"/>
                    <a:pt x="874" y="12"/>
                  </a:cubicBezTo>
                  <a:cubicBezTo>
                    <a:pt x="852" y="4"/>
                    <a:pt x="829" y="1"/>
                    <a:pt x="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3653275" y="2892150"/>
              <a:ext cx="86000" cy="721075"/>
            </a:xfrm>
            <a:custGeom>
              <a:avLst/>
              <a:gdLst/>
              <a:ahLst/>
              <a:cxnLst/>
              <a:rect l="l" t="t" r="r" b="b"/>
              <a:pathLst>
                <a:path w="3440" h="28843" extrusionOk="0">
                  <a:moveTo>
                    <a:pt x="888" y="1"/>
                  </a:moveTo>
                  <a:cubicBezTo>
                    <a:pt x="667" y="112"/>
                    <a:pt x="445" y="223"/>
                    <a:pt x="223" y="444"/>
                  </a:cubicBezTo>
                  <a:cubicBezTo>
                    <a:pt x="1" y="1443"/>
                    <a:pt x="1" y="2330"/>
                    <a:pt x="223" y="3218"/>
                  </a:cubicBezTo>
                  <a:cubicBezTo>
                    <a:pt x="556" y="7433"/>
                    <a:pt x="888" y="11759"/>
                    <a:pt x="1110" y="15864"/>
                  </a:cubicBezTo>
                  <a:cubicBezTo>
                    <a:pt x="1443" y="19636"/>
                    <a:pt x="1554" y="23407"/>
                    <a:pt x="1887" y="27179"/>
                  </a:cubicBezTo>
                  <a:cubicBezTo>
                    <a:pt x="1887" y="27512"/>
                    <a:pt x="1887" y="27845"/>
                    <a:pt x="1998" y="28288"/>
                  </a:cubicBezTo>
                  <a:cubicBezTo>
                    <a:pt x="2109" y="28621"/>
                    <a:pt x="2663" y="28843"/>
                    <a:pt x="2885" y="28843"/>
                  </a:cubicBezTo>
                  <a:cubicBezTo>
                    <a:pt x="3107" y="28732"/>
                    <a:pt x="3440" y="28399"/>
                    <a:pt x="3440" y="28288"/>
                  </a:cubicBezTo>
                  <a:lnTo>
                    <a:pt x="3440" y="25626"/>
                  </a:lnTo>
                  <a:lnTo>
                    <a:pt x="3329" y="25737"/>
                  </a:lnTo>
                  <a:cubicBezTo>
                    <a:pt x="2996" y="18970"/>
                    <a:pt x="2552" y="12314"/>
                    <a:pt x="2109" y="5547"/>
                  </a:cubicBezTo>
                  <a:cubicBezTo>
                    <a:pt x="1998" y="4105"/>
                    <a:pt x="1887" y="2663"/>
                    <a:pt x="1776" y="1221"/>
                  </a:cubicBezTo>
                  <a:cubicBezTo>
                    <a:pt x="1776" y="999"/>
                    <a:pt x="1665" y="666"/>
                    <a:pt x="1554" y="444"/>
                  </a:cubicBezTo>
                  <a:cubicBezTo>
                    <a:pt x="1443" y="223"/>
                    <a:pt x="1221" y="112"/>
                    <a:pt x="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3636650" y="2592100"/>
              <a:ext cx="44400" cy="92625"/>
            </a:xfrm>
            <a:custGeom>
              <a:avLst/>
              <a:gdLst/>
              <a:ahLst/>
              <a:cxnLst/>
              <a:rect l="l" t="t" r="r" b="b"/>
              <a:pathLst>
                <a:path w="1776" h="3705" extrusionOk="0">
                  <a:moveTo>
                    <a:pt x="910" y="0"/>
                  </a:moveTo>
                  <a:cubicBezTo>
                    <a:pt x="866" y="0"/>
                    <a:pt x="821" y="7"/>
                    <a:pt x="777" y="22"/>
                  </a:cubicBezTo>
                  <a:cubicBezTo>
                    <a:pt x="444" y="22"/>
                    <a:pt x="222" y="244"/>
                    <a:pt x="222" y="577"/>
                  </a:cubicBezTo>
                  <a:cubicBezTo>
                    <a:pt x="0" y="1353"/>
                    <a:pt x="0" y="2241"/>
                    <a:pt x="222" y="3128"/>
                  </a:cubicBezTo>
                  <a:cubicBezTo>
                    <a:pt x="222" y="3416"/>
                    <a:pt x="555" y="3705"/>
                    <a:pt x="860" y="3705"/>
                  </a:cubicBezTo>
                  <a:cubicBezTo>
                    <a:pt x="908" y="3705"/>
                    <a:pt x="954" y="3698"/>
                    <a:pt x="999" y="3683"/>
                  </a:cubicBezTo>
                  <a:cubicBezTo>
                    <a:pt x="1332" y="3572"/>
                    <a:pt x="1553" y="3350"/>
                    <a:pt x="1664" y="3128"/>
                  </a:cubicBezTo>
                  <a:cubicBezTo>
                    <a:pt x="1664" y="2795"/>
                    <a:pt x="1775" y="2463"/>
                    <a:pt x="1775" y="2130"/>
                  </a:cubicBezTo>
                  <a:cubicBezTo>
                    <a:pt x="1664" y="1686"/>
                    <a:pt x="1664" y="1131"/>
                    <a:pt x="1553" y="577"/>
                  </a:cubicBezTo>
                  <a:cubicBezTo>
                    <a:pt x="1457" y="288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22"/>
          <p:cNvGrpSpPr/>
          <p:nvPr/>
        </p:nvGrpSpPr>
        <p:grpSpPr>
          <a:xfrm>
            <a:off x="177675" y="1000175"/>
            <a:ext cx="8930195" cy="4094347"/>
            <a:chOff x="177675" y="1000175"/>
            <a:chExt cx="8930195" cy="4094347"/>
          </a:xfrm>
        </p:grpSpPr>
        <p:sp>
          <p:nvSpPr>
            <p:cNvPr id="647" name="Google Shape;647;p22"/>
            <p:cNvSpPr/>
            <p:nvPr/>
          </p:nvSpPr>
          <p:spPr>
            <a:xfrm>
              <a:off x="177675" y="1000175"/>
              <a:ext cx="475800" cy="630275"/>
            </a:xfrm>
            <a:custGeom>
              <a:avLst/>
              <a:gdLst/>
              <a:ahLst/>
              <a:cxnLst/>
              <a:rect l="l" t="t" r="r" b="b"/>
              <a:pathLst>
                <a:path w="19032" h="25211" extrusionOk="0">
                  <a:moveTo>
                    <a:pt x="6847" y="0"/>
                  </a:moveTo>
                  <a:cubicBezTo>
                    <a:pt x="4825" y="0"/>
                    <a:pt x="2829" y="988"/>
                    <a:pt x="1692" y="2835"/>
                  </a:cubicBezTo>
                  <a:cubicBezTo>
                    <a:pt x="635" y="4527"/>
                    <a:pt x="0" y="6642"/>
                    <a:pt x="212" y="8756"/>
                  </a:cubicBezTo>
                  <a:cubicBezTo>
                    <a:pt x="423" y="14254"/>
                    <a:pt x="2961" y="19329"/>
                    <a:pt x="6978" y="23135"/>
                  </a:cubicBezTo>
                  <a:cubicBezTo>
                    <a:pt x="8442" y="24466"/>
                    <a:pt x="10409" y="25210"/>
                    <a:pt x="12456" y="25210"/>
                  </a:cubicBezTo>
                  <a:cubicBezTo>
                    <a:pt x="13662" y="25210"/>
                    <a:pt x="14895" y="24952"/>
                    <a:pt x="16071" y="24404"/>
                  </a:cubicBezTo>
                  <a:cubicBezTo>
                    <a:pt x="18608" y="23346"/>
                    <a:pt x="18820" y="20809"/>
                    <a:pt x="19031" y="18060"/>
                  </a:cubicBezTo>
                  <a:lnTo>
                    <a:pt x="19031" y="17214"/>
                  </a:lnTo>
                  <a:cubicBezTo>
                    <a:pt x="18820" y="11082"/>
                    <a:pt x="15859" y="5373"/>
                    <a:pt x="11207" y="1567"/>
                  </a:cubicBezTo>
                  <a:cubicBezTo>
                    <a:pt x="10785" y="1355"/>
                    <a:pt x="10150" y="932"/>
                    <a:pt x="9727" y="721"/>
                  </a:cubicBezTo>
                  <a:cubicBezTo>
                    <a:pt x="8826" y="235"/>
                    <a:pt x="7833" y="0"/>
                    <a:pt x="6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8076380" y="3281066"/>
              <a:ext cx="387141" cy="413416"/>
            </a:xfrm>
            <a:custGeom>
              <a:avLst/>
              <a:gdLst/>
              <a:ahLst/>
              <a:cxnLst/>
              <a:rect l="l" t="t" r="r" b="b"/>
              <a:pathLst>
                <a:path w="21026" h="22453" extrusionOk="0">
                  <a:moveTo>
                    <a:pt x="8773" y="0"/>
                  </a:moveTo>
                  <a:cubicBezTo>
                    <a:pt x="6237" y="0"/>
                    <a:pt x="3899" y="1225"/>
                    <a:pt x="2336" y="3483"/>
                  </a:cubicBezTo>
                  <a:cubicBezTo>
                    <a:pt x="0" y="6053"/>
                    <a:pt x="234" y="10024"/>
                    <a:pt x="2570" y="12827"/>
                  </a:cubicBezTo>
                  <a:cubicBezTo>
                    <a:pt x="3271" y="13995"/>
                    <a:pt x="4205" y="15163"/>
                    <a:pt x="5373" y="16098"/>
                  </a:cubicBezTo>
                  <a:cubicBezTo>
                    <a:pt x="7008" y="17032"/>
                    <a:pt x="8410" y="18434"/>
                    <a:pt x="9812" y="19836"/>
                  </a:cubicBezTo>
                  <a:cubicBezTo>
                    <a:pt x="10746" y="20537"/>
                    <a:pt x="11447" y="21237"/>
                    <a:pt x="12615" y="21705"/>
                  </a:cubicBezTo>
                  <a:cubicBezTo>
                    <a:pt x="13322" y="22209"/>
                    <a:pt x="14160" y="22452"/>
                    <a:pt x="14996" y="22452"/>
                  </a:cubicBezTo>
                  <a:cubicBezTo>
                    <a:pt x="16095" y="22452"/>
                    <a:pt x="17192" y="22033"/>
                    <a:pt x="17988" y="21237"/>
                  </a:cubicBezTo>
                  <a:cubicBezTo>
                    <a:pt x="20091" y="19368"/>
                    <a:pt x="21025" y="16565"/>
                    <a:pt x="20558" y="13762"/>
                  </a:cubicBezTo>
                  <a:cubicBezTo>
                    <a:pt x="20558" y="12360"/>
                    <a:pt x="20324" y="11192"/>
                    <a:pt x="20091" y="10024"/>
                  </a:cubicBezTo>
                  <a:cubicBezTo>
                    <a:pt x="19390" y="5352"/>
                    <a:pt x="15886" y="1614"/>
                    <a:pt x="11447" y="446"/>
                  </a:cubicBezTo>
                  <a:cubicBezTo>
                    <a:pt x="10548" y="146"/>
                    <a:pt x="9649" y="0"/>
                    <a:pt x="8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8854072" y="3374832"/>
              <a:ext cx="253798" cy="274217"/>
            </a:xfrm>
            <a:custGeom>
              <a:avLst/>
              <a:gdLst/>
              <a:ahLst/>
              <a:cxnLst/>
              <a:rect l="l" t="t" r="r" b="b"/>
              <a:pathLst>
                <a:path w="13784" h="14893" extrusionOk="0">
                  <a:moveTo>
                    <a:pt x="5840" y="1"/>
                  </a:moveTo>
                  <a:cubicBezTo>
                    <a:pt x="3504" y="1"/>
                    <a:pt x="1635" y="1402"/>
                    <a:pt x="935" y="3739"/>
                  </a:cubicBezTo>
                  <a:cubicBezTo>
                    <a:pt x="0" y="5607"/>
                    <a:pt x="935" y="8177"/>
                    <a:pt x="2803" y="9112"/>
                  </a:cubicBezTo>
                  <a:cubicBezTo>
                    <a:pt x="4205" y="10046"/>
                    <a:pt x="5607" y="11214"/>
                    <a:pt x="6541" y="12849"/>
                  </a:cubicBezTo>
                  <a:cubicBezTo>
                    <a:pt x="7008" y="13317"/>
                    <a:pt x="7476" y="13784"/>
                    <a:pt x="7943" y="14018"/>
                  </a:cubicBezTo>
                  <a:cubicBezTo>
                    <a:pt x="8650" y="14583"/>
                    <a:pt x="9529" y="14892"/>
                    <a:pt x="10423" y="14892"/>
                  </a:cubicBezTo>
                  <a:cubicBezTo>
                    <a:pt x="11006" y="14892"/>
                    <a:pt x="11595" y="14761"/>
                    <a:pt x="12148" y="14485"/>
                  </a:cubicBezTo>
                  <a:cubicBezTo>
                    <a:pt x="13316" y="13784"/>
                    <a:pt x="13783" y="12382"/>
                    <a:pt x="13783" y="11214"/>
                  </a:cubicBezTo>
                  <a:cubicBezTo>
                    <a:pt x="13550" y="9112"/>
                    <a:pt x="13082" y="7009"/>
                    <a:pt x="12615" y="4907"/>
                  </a:cubicBezTo>
                  <a:cubicBezTo>
                    <a:pt x="11681" y="2103"/>
                    <a:pt x="8877" y="1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22"/>
            <p:cNvSpPr/>
            <p:nvPr/>
          </p:nvSpPr>
          <p:spPr>
            <a:xfrm rot="3165810">
              <a:off x="8053290" y="3889194"/>
              <a:ext cx="754782" cy="1127489"/>
            </a:xfrm>
            <a:custGeom>
              <a:avLst/>
              <a:gdLst/>
              <a:ahLst/>
              <a:cxnLst/>
              <a:rect l="l" t="t" r="r" b="b"/>
              <a:pathLst>
                <a:path w="137983" h="206118" extrusionOk="0">
                  <a:moveTo>
                    <a:pt x="30305" y="0"/>
                  </a:moveTo>
                  <a:cubicBezTo>
                    <a:pt x="29889" y="0"/>
                    <a:pt x="29473" y="4"/>
                    <a:pt x="29056" y="12"/>
                  </a:cubicBezTo>
                  <a:cubicBezTo>
                    <a:pt x="26766" y="12"/>
                    <a:pt x="24476" y="441"/>
                    <a:pt x="22329" y="1014"/>
                  </a:cubicBezTo>
                  <a:cubicBezTo>
                    <a:pt x="15888" y="3018"/>
                    <a:pt x="10592" y="7312"/>
                    <a:pt x="7300" y="13037"/>
                  </a:cubicBezTo>
                  <a:cubicBezTo>
                    <a:pt x="4437" y="17904"/>
                    <a:pt x="2720" y="23486"/>
                    <a:pt x="2433" y="29212"/>
                  </a:cubicBezTo>
                  <a:cubicBezTo>
                    <a:pt x="1861" y="35653"/>
                    <a:pt x="2433" y="42237"/>
                    <a:pt x="3865" y="48678"/>
                  </a:cubicBezTo>
                  <a:cubicBezTo>
                    <a:pt x="5439" y="56694"/>
                    <a:pt x="7157" y="64709"/>
                    <a:pt x="8588" y="72725"/>
                  </a:cubicBezTo>
                  <a:cubicBezTo>
                    <a:pt x="10163" y="80740"/>
                    <a:pt x="10592" y="89042"/>
                    <a:pt x="9876" y="97344"/>
                  </a:cubicBezTo>
                  <a:cubicBezTo>
                    <a:pt x="9304" y="104358"/>
                    <a:pt x="8302" y="111371"/>
                    <a:pt x="6870" y="118242"/>
                  </a:cubicBezTo>
                  <a:cubicBezTo>
                    <a:pt x="5010" y="127402"/>
                    <a:pt x="3292" y="136563"/>
                    <a:pt x="1431" y="145724"/>
                  </a:cubicBezTo>
                  <a:cubicBezTo>
                    <a:pt x="429" y="151020"/>
                    <a:pt x="0" y="156316"/>
                    <a:pt x="0" y="161755"/>
                  </a:cubicBezTo>
                  <a:cubicBezTo>
                    <a:pt x="0" y="169484"/>
                    <a:pt x="2720" y="176927"/>
                    <a:pt x="7586" y="182796"/>
                  </a:cubicBezTo>
                  <a:cubicBezTo>
                    <a:pt x="13168" y="189952"/>
                    <a:pt x="20468" y="195392"/>
                    <a:pt x="28770" y="198970"/>
                  </a:cubicBezTo>
                  <a:cubicBezTo>
                    <a:pt x="40051" y="203650"/>
                    <a:pt x="52137" y="206117"/>
                    <a:pt x="64268" y="206117"/>
                  </a:cubicBezTo>
                  <a:cubicBezTo>
                    <a:pt x="66606" y="206117"/>
                    <a:pt x="68946" y="206025"/>
                    <a:pt x="71281" y="205840"/>
                  </a:cubicBezTo>
                  <a:cubicBezTo>
                    <a:pt x="82303" y="204839"/>
                    <a:pt x="93038" y="201546"/>
                    <a:pt x="102628" y="196250"/>
                  </a:cubicBezTo>
                  <a:cubicBezTo>
                    <a:pt x="110500" y="192100"/>
                    <a:pt x="117371" y="186088"/>
                    <a:pt x="122381" y="178788"/>
                  </a:cubicBezTo>
                  <a:cubicBezTo>
                    <a:pt x="132114" y="164761"/>
                    <a:pt x="137553" y="148300"/>
                    <a:pt x="137839" y="131267"/>
                  </a:cubicBezTo>
                  <a:lnTo>
                    <a:pt x="137839" y="119387"/>
                  </a:lnTo>
                  <a:cubicBezTo>
                    <a:pt x="137982" y="113661"/>
                    <a:pt x="137696" y="107793"/>
                    <a:pt x="137124" y="102211"/>
                  </a:cubicBezTo>
                  <a:cubicBezTo>
                    <a:pt x="135692" y="90330"/>
                    <a:pt x="132400" y="78880"/>
                    <a:pt x="127390" y="68144"/>
                  </a:cubicBezTo>
                  <a:cubicBezTo>
                    <a:pt x="120806" y="54547"/>
                    <a:pt x="112075" y="42237"/>
                    <a:pt x="101483" y="31645"/>
                  </a:cubicBezTo>
                  <a:cubicBezTo>
                    <a:pt x="96044" y="25919"/>
                    <a:pt x="89746" y="21053"/>
                    <a:pt x="83018" y="17045"/>
                  </a:cubicBezTo>
                  <a:cubicBezTo>
                    <a:pt x="72999" y="11177"/>
                    <a:pt x="62264" y="6596"/>
                    <a:pt x="51099" y="3161"/>
                  </a:cubicBezTo>
                  <a:cubicBezTo>
                    <a:pt x="44343" y="1134"/>
                    <a:pt x="37331" y="0"/>
                    <a:pt x="30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1" name="Google Shape;651;p22"/>
          <p:cNvSpPr txBox="1">
            <a:spLocks noGrp="1"/>
          </p:cNvSpPr>
          <p:nvPr>
            <p:ph type="title"/>
          </p:nvPr>
        </p:nvSpPr>
        <p:spPr>
          <a:xfrm>
            <a:off x="1973500" y="2975400"/>
            <a:ext cx="21753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100" b="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52" name="Google Shape;652;p22"/>
          <p:cNvSpPr txBox="1">
            <a:spLocks noGrp="1"/>
          </p:cNvSpPr>
          <p:nvPr>
            <p:ph type="title" idx="2"/>
          </p:nvPr>
        </p:nvSpPr>
        <p:spPr>
          <a:xfrm>
            <a:off x="4936000" y="1543900"/>
            <a:ext cx="21753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100" b="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53" name="Google Shape;653;p22"/>
          <p:cNvSpPr txBox="1">
            <a:spLocks noGrp="1"/>
          </p:cNvSpPr>
          <p:nvPr>
            <p:ph type="subTitle" idx="1"/>
          </p:nvPr>
        </p:nvSpPr>
        <p:spPr>
          <a:xfrm>
            <a:off x="4817950" y="1844088"/>
            <a:ext cx="2411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4" name="Google Shape;654;p22"/>
          <p:cNvSpPr txBox="1">
            <a:spLocks noGrp="1"/>
          </p:cNvSpPr>
          <p:nvPr>
            <p:ph type="subTitle" idx="3"/>
          </p:nvPr>
        </p:nvSpPr>
        <p:spPr>
          <a:xfrm>
            <a:off x="1855450" y="3350400"/>
            <a:ext cx="2411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5" name="Google Shape;655;p22"/>
          <p:cNvSpPr txBox="1">
            <a:spLocks noGrp="1"/>
          </p:cNvSpPr>
          <p:nvPr>
            <p:ph type="title" idx="4"/>
          </p:nvPr>
        </p:nvSpPr>
        <p:spPr>
          <a:xfrm>
            <a:off x="713225" y="4499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28"/>
          <p:cNvGrpSpPr/>
          <p:nvPr/>
        </p:nvGrpSpPr>
        <p:grpSpPr>
          <a:xfrm rot="-556460">
            <a:off x="1483830" y="3614147"/>
            <a:ext cx="840660" cy="1334324"/>
            <a:chOff x="2190225" y="236575"/>
            <a:chExt cx="3165475" cy="5024350"/>
          </a:xfrm>
        </p:grpSpPr>
        <p:sp>
          <p:nvSpPr>
            <p:cNvPr id="792" name="Google Shape;792;p28"/>
            <p:cNvSpPr/>
            <p:nvPr/>
          </p:nvSpPr>
          <p:spPr>
            <a:xfrm>
              <a:off x="2887500" y="2847125"/>
              <a:ext cx="1727750" cy="1964200"/>
            </a:xfrm>
            <a:custGeom>
              <a:avLst/>
              <a:gdLst/>
              <a:ahLst/>
              <a:cxnLst/>
              <a:rect l="l" t="t" r="r" b="b"/>
              <a:pathLst>
                <a:path w="69110" h="78568" extrusionOk="0">
                  <a:moveTo>
                    <a:pt x="38308" y="1"/>
                  </a:moveTo>
                  <a:cubicBezTo>
                    <a:pt x="37800" y="1"/>
                    <a:pt x="37289" y="15"/>
                    <a:pt x="36776" y="45"/>
                  </a:cubicBezTo>
                  <a:cubicBezTo>
                    <a:pt x="28973" y="268"/>
                    <a:pt x="21372" y="1699"/>
                    <a:pt x="14153" y="4156"/>
                  </a:cubicBezTo>
                  <a:lnTo>
                    <a:pt x="14153" y="4156"/>
                  </a:lnTo>
                  <a:cubicBezTo>
                    <a:pt x="14608" y="3356"/>
                    <a:pt x="15074" y="2561"/>
                    <a:pt x="15550" y="1773"/>
                  </a:cubicBezTo>
                  <a:lnTo>
                    <a:pt x="15550" y="1773"/>
                  </a:lnTo>
                  <a:lnTo>
                    <a:pt x="11847" y="4981"/>
                  </a:lnTo>
                  <a:cubicBezTo>
                    <a:pt x="12612" y="4695"/>
                    <a:pt x="13380" y="4420"/>
                    <a:pt x="14153" y="4156"/>
                  </a:cubicBezTo>
                  <a:lnTo>
                    <a:pt x="14153" y="4156"/>
                  </a:lnTo>
                  <a:cubicBezTo>
                    <a:pt x="6353" y="17885"/>
                    <a:pt x="1673" y="33303"/>
                    <a:pt x="741" y="49162"/>
                  </a:cubicBezTo>
                  <a:cubicBezTo>
                    <a:pt x="0" y="54345"/>
                    <a:pt x="741" y="59775"/>
                    <a:pt x="2715" y="64465"/>
                  </a:cubicBezTo>
                  <a:cubicBezTo>
                    <a:pt x="5677" y="69648"/>
                    <a:pt x="10366" y="73597"/>
                    <a:pt x="16043" y="75325"/>
                  </a:cubicBezTo>
                  <a:cubicBezTo>
                    <a:pt x="21720" y="77053"/>
                    <a:pt x="27644" y="77793"/>
                    <a:pt x="33321" y="78040"/>
                  </a:cubicBezTo>
                  <a:cubicBezTo>
                    <a:pt x="36299" y="78383"/>
                    <a:pt x="39277" y="78568"/>
                    <a:pt x="42231" y="78568"/>
                  </a:cubicBezTo>
                  <a:cubicBezTo>
                    <a:pt x="45641" y="78568"/>
                    <a:pt x="49019" y="78322"/>
                    <a:pt x="52326" y="77793"/>
                  </a:cubicBezTo>
                  <a:cubicBezTo>
                    <a:pt x="58496" y="76559"/>
                    <a:pt x="63926" y="72363"/>
                    <a:pt x="66888" y="66933"/>
                  </a:cubicBezTo>
                  <a:cubicBezTo>
                    <a:pt x="68616" y="62243"/>
                    <a:pt x="69109" y="57307"/>
                    <a:pt x="68616" y="52371"/>
                  </a:cubicBezTo>
                  <a:cubicBezTo>
                    <a:pt x="67875" y="43732"/>
                    <a:pt x="66888" y="35093"/>
                    <a:pt x="65407" y="26701"/>
                  </a:cubicBezTo>
                  <a:cubicBezTo>
                    <a:pt x="64667" y="20531"/>
                    <a:pt x="62692" y="14854"/>
                    <a:pt x="59237" y="9918"/>
                  </a:cubicBezTo>
                  <a:cubicBezTo>
                    <a:pt x="53897" y="3649"/>
                    <a:pt x="46373" y="1"/>
                    <a:pt x="38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3208350" y="392500"/>
              <a:ext cx="1049000" cy="2288375"/>
            </a:xfrm>
            <a:custGeom>
              <a:avLst/>
              <a:gdLst/>
              <a:ahLst/>
              <a:cxnLst/>
              <a:rect l="l" t="t" r="r" b="b"/>
              <a:pathLst>
                <a:path w="41960" h="91535" extrusionOk="0">
                  <a:moveTo>
                    <a:pt x="24245" y="0"/>
                  </a:moveTo>
                  <a:cubicBezTo>
                    <a:pt x="23072" y="0"/>
                    <a:pt x="21890" y="159"/>
                    <a:pt x="20733" y="489"/>
                  </a:cubicBezTo>
                  <a:cubicBezTo>
                    <a:pt x="15550" y="2217"/>
                    <a:pt x="13082" y="8387"/>
                    <a:pt x="15797" y="13324"/>
                  </a:cubicBezTo>
                  <a:lnTo>
                    <a:pt x="8146" y="9868"/>
                  </a:lnTo>
                  <a:lnTo>
                    <a:pt x="8146" y="9868"/>
                  </a:lnTo>
                  <a:cubicBezTo>
                    <a:pt x="10367" y="28627"/>
                    <a:pt x="8886" y="47632"/>
                    <a:pt x="3703" y="65650"/>
                  </a:cubicBezTo>
                  <a:cubicBezTo>
                    <a:pt x="1975" y="71573"/>
                    <a:pt x="1" y="77991"/>
                    <a:pt x="2962" y="83174"/>
                  </a:cubicBezTo>
                  <a:cubicBezTo>
                    <a:pt x="6418" y="89591"/>
                    <a:pt x="14810" y="90825"/>
                    <a:pt x="21968" y="91319"/>
                  </a:cubicBezTo>
                  <a:cubicBezTo>
                    <a:pt x="23387" y="91442"/>
                    <a:pt x="24868" y="91535"/>
                    <a:pt x="26349" y="91535"/>
                  </a:cubicBezTo>
                  <a:cubicBezTo>
                    <a:pt x="30791" y="91535"/>
                    <a:pt x="35234" y="90702"/>
                    <a:pt x="38011" y="87370"/>
                  </a:cubicBezTo>
                  <a:cubicBezTo>
                    <a:pt x="41960" y="83174"/>
                    <a:pt x="40479" y="75522"/>
                    <a:pt x="38998" y="69352"/>
                  </a:cubicBezTo>
                  <a:cubicBezTo>
                    <a:pt x="36530" y="58492"/>
                    <a:pt x="36036" y="47138"/>
                    <a:pt x="37270" y="36031"/>
                  </a:cubicBezTo>
                  <a:cubicBezTo>
                    <a:pt x="38258" y="30848"/>
                    <a:pt x="38998" y="25665"/>
                    <a:pt x="39245" y="20235"/>
                  </a:cubicBezTo>
                  <a:cubicBezTo>
                    <a:pt x="39492" y="14805"/>
                    <a:pt x="38011" y="9621"/>
                    <a:pt x="34802" y="5179"/>
                  </a:cubicBezTo>
                  <a:cubicBezTo>
                    <a:pt x="32310" y="1919"/>
                    <a:pt x="28328" y="0"/>
                    <a:pt x="24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190225" y="236575"/>
              <a:ext cx="3165475" cy="5024350"/>
            </a:xfrm>
            <a:custGeom>
              <a:avLst/>
              <a:gdLst/>
              <a:ahLst/>
              <a:cxnLst/>
              <a:rect l="l" t="t" r="r" b="b"/>
              <a:pathLst>
                <a:path w="126619" h="200974" extrusionOk="0">
                  <a:moveTo>
                    <a:pt x="71825" y="3841"/>
                  </a:moveTo>
                  <a:cubicBezTo>
                    <a:pt x="75527" y="3841"/>
                    <a:pt x="79229" y="4227"/>
                    <a:pt x="82932" y="4998"/>
                  </a:cubicBezTo>
                  <a:cubicBezTo>
                    <a:pt x="83919" y="4998"/>
                    <a:pt x="84659" y="5245"/>
                    <a:pt x="85400" y="5739"/>
                  </a:cubicBezTo>
                  <a:cubicBezTo>
                    <a:pt x="86387" y="5986"/>
                    <a:pt x="86881" y="6726"/>
                    <a:pt x="86881" y="7713"/>
                  </a:cubicBezTo>
                  <a:cubicBezTo>
                    <a:pt x="86881" y="8701"/>
                    <a:pt x="86140" y="9441"/>
                    <a:pt x="85153" y="9441"/>
                  </a:cubicBezTo>
                  <a:cubicBezTo>
                    <a:pt x="82438" y="9441"/>
                    <a:pt x="79723" y="9688"/>
                    <a:pt x="76761" y="9688"/>
                  </a:cubicBezTo>
                  <a:cubicBezTo>
                    <a:pt x="75033" y="9688"/>
                    <a:pt x="73059" y="9441"/>
                    <a:pt x="71084" y="9441"/>
                  </a:cubicBezTo>
                  <a:cubicBezTo>
                    <a:pt x="70097" y="9441"/>
                    <a:pt x="69357" y="9935"/>
                    <a:pt x="69110" y="10922"/>
                  </a:cubicBezTo>
                  <a:cubicBezTo>
                    <a:pt x="69110" y="11909"/>
                    <a:pt x="69603" y="12650"/>
                    <a:pt x="70591" y="12650"/>
                  </a:cubicBezTo>
                  <a:cubicBezTo>
                    <a:pt x="71331" y="12897"/>
                    <a:pt x="72318" y="12897"/>
                    <a:pt x="73059" y="13143"/>
                  </a:cubicBezTo>
                  <a:cubicBezTo>
                    <a:pt x="75527" y="13637"/>
                    <a:pt x="75774" y="13884"/>
                    <a:pt x="75774" y="15858"/>
                  </a:cubicBezTo>
                  <a:cubicBezTo>
                    <a:pt x="75527" y="22523"/>
                    <a:pt x="75774" y="29187"/>
                    <a:pt x="75033" y="35851"/>
                  </a:cubicBezTo>
                  <a:cubicBezTo>
                    <a:pt x="74540" y="42021"/>
                    <a:pt x="73799" y="48192"/>
                    <a:pt x="72812" y="54362"/>
                  </a:cubicBezTo>
                  <a:cubicBezTo>
                    <a:pt x="72565" y="56337"/>
                    <a:pt x="73059" y="58311"/>
                    <a:pt x="73799" y="60039"/>
                  </a:cubicBezTo>
                  <a:lnTo>
                    <a:pt x="83425" y="90151"/>
                  </a:lnTo>
                  <a:cubicBezTo>
                    <a:pt x="83672" y="90892"/>
                    <a:pt x="83919" y="91632"/>
                    <a:pt x="84166" y="92619"/>
                  </a:cubicBezTo>
                  <a:cubicBezTo>
                    <a:pt x="85400" y="97062"/>
                    <a:pt x="85153" y="97556"/>
                    <a:pt x="80464" y="98049"/>
                  </a:cubicBezTo>
                  <a:cubicBezTo>
                    <a:pt x="74787" y="99037"/>
                    <a:pt x="68863" y="99284"/>
                    <a:pt x="63186" y="99284"/>
                  </a:cubicBezTo>
                  <a:cubicBezTo>
                    <a:pt x="56275" y="99284"/>
                    <a:pt x="49364" y="98790"/>
                    <a:pt x="42453" y="97556"/>
                  </a:cubicBezTo>
                  <a:cubicBezTo>
                    <a:pt x="41219" y="97556"/>
                    <a:pt x="40726" y="96815"/>
                    <a:pt x="40972" y="95334"/>
                  </a:cubicBezTo>
                  <a:cubicBezTo>
                    <a:pt x="41219" y="93854"/>
                    <a:pt x="41713" y="92373"/>
                    <a:pt x="42207" y="90892"/>
                  </a:cubicBezTo>
                  <a:cubicBezTo>
                    <a:pt x="45662" y="80525"/>
                    <a:pt x="48871" y="70159"/>
                    <a:pt x="52326" y="59792"/>
                  </a:cubicBezTo>
                  <a:cubicBezTo>
                    <a:pt x="53067" y="57077"/>
                    <a:pt x="53067" y="54362"/>
                    <a:pt x="52820" y="51647"/>
                  </a:cubicBezTo>
                  <a:cubicBezTo>
                    <a:pt x="51586" y="43749"/>
                    <a:pt x="51339" y="35604"/>
                    <a:pt x="50598" y="27459"/>
                  </a:cubicBezTo>
                  <a:cubicBezTo>
                    <a:pt x="50352" y="24004"/>
                    <a:pt x="50105" y="20301"/>
                    <a:pt x="49858" y="17093"/>
                  </a:cubicBezTo>
                  <a:cubicBezTo>
                    <a:pt x="49858" y="13884"/>
                    <a:pt x="50105" y="12897"/>
                    <a:pt x="53313" y="12897"/>
                  </a:cubicBezTo>
                  <a:cubicBezTo>
                    <a:pt x="54054" y="12897"/>
                    <a:pt x="54794" y="12897"/>
                    <a:pt x="55782" y="12650"/>
                  </a:cubicBezTo>
                  <a:cubicBezTo>
                    <a:pt x="56275" y="12156"/>
                    <a:pt x="56769" y="11663"/>
                    <a:pt x="56769" y="11169"/>
                  </a:cubicBezTo>
                  <a:cubicBezTo>
                    <a:pt x="57016" y="10182"/>
                    <a:pt x="56275" y="9441"/>
                    <a:pt x="55288" y="9441"/>
                  </a:cubicBezTo>
                  <a:lnTo>
                    <a:pt x="41219" y="9441"/>
                  </a:lnTo>
                  <a:cubicBezTo>
                    <a:pt x="40232" y="9441"/>
                    <a:pt x="39492" y="8948"/>
                    <a:pt x="39492" y="7960"/>
                  </a:cubicBezTo>
                  <a:cubicBezTo>
                    <a:pt x="38998" y="6973"/>
                    <a:pt x="39738" y="5739"/>
                    <a:pt x="40972" y="5492"/>
                  </a:cubicBezTo>
                  <a:cubicBezTo>
                    <a:pt x="43441" y="4752"/>
                    <a:pt x="45909" y="4258"/>
                    <a:pt x="48624" y="4258"/>
                  </a:cubicBezTo>
                  <a:cubicBezTo>
                    <a:pt x="50621" y="4036"/>
                    <a:pt x="52618" y="3914"/>
                    <a:pt x="54615" y="3914"/>
                  </a:cubicBezTo>
                  <a:cubicBezTo>
                    <a:pt x="57061" y="3914"/>
                    <a:pt x="59506" y="4097"/>
                    <a:pt x="61952" y="4505"/>
                  </a:cubicBezTo>
                  <a:cubicBezTo>
                    <a:pt x="62939" y="4505"/>
                    <a:pt x="64173" y="4505"/>
                    <a:pt x="65161" y="4258"/>
                  </a:cubicBezTo>
                  <a:cubicBezTo>
                    <a:pt x="67382" y="3980"/>
                    <a:pt x="69603" y="3841"/>
                    <a:pt x="71825" y="3841"/>
                  </a:cubicBezTo>
                  <a:close/>
                  <a:moveTo>
                    <a:pt x="44922" y="13884"/>
                  </a:moveTo>
                  <a:cubicBezTo>
                    <a:pt x="45909" y="13884"/>
                    <a:pt x="46156" y="14871"/>
                    <a:pt x="46403" y="15612"/>
                  </a:cubicBezTo>
                  <a:cubicBezTo>
                    <a:pt x="46649" y="16599"/>
                    <a:pt x="46649" y="17339"/>
                    <a:pt x="46649" y="18080"/>
                  </a:cubicBezTo>
                  <a:cubicBezTo>
                    <a:pt x="46896" y="30421"/>
                    <a:pt x="47637" y="42762"/>
                    <a:pt x="49364" y="54856"/>
                  </a:cubicBezTo>
                  <a:cubicBezTo>
                    <a:pt x="49364" y="56337"/>
                    <a:pt x="49118" y="57818"/>
                    <a:pt x="48624" y="59052"/>
                  </a:cubicBezTo>
                  <a:cubicBezTo>
                    <a:pt x="41219" y="82500"/>
                    <a:pt x="33815" y="105701"/>
                    <a:pt x="26410" y="129149"/>
                  </a:cubicBezTo>
                  <a:cubicBezTo>
                    <a:pt x="22461" y="141983"/>
                    <a:pt x="19252" y="155065"/>
                    <a:pt x="16784" y="168393"/>
                  </a:cubicBezTo>
                  <a:cubicBezTo>
                    <a:pt x="16291" y="170121"/>
                    <a:pt x="16291" y="171849"/>
                    <a:pt x="16291" y="173576"/>
                  </a:cubicBezTo>
                  <a:cubicBezTo>
                    <a:pt x="15550" y="177525"/>
                    <a:pt x="17772" y="181228"/>
                    <a:pt x="21227" y="183202"/>
                  </a:cubicBezTo>
                  <a:cubicBezTo>
                    <a:pt x="22955" y="184190"/>
                    <a:pt x="24682" y="184930"/>
                    <a:pt x="26410" y="185670"/>
                  </a:cubicBezTo>
                  <a:cubicBezTo>
                    <a:pt x="26675" y="185803"/>
                    <a:pt x="26957" y="185864"/>
                    <a:pt x="27238" y="185864"/>
                  </a:cubicBezTo>
                  <a:cubicBezTo>
                    <a:pt x="28006" y="185864"/>
                    <a:pt x="28764" y="185406"/>
                    <a:pt x="29125" y="184683"/>
                  </a:cubicBezTo>
                  <a:cubicBezTo>
                    <a:pt x="29372" y="183696"/>
                    <a:pt x="28632" y="182955"/>
                    <a:pt x="27891" y="182709"/>
                  </a:cubicBezTo>
                  <a:cubicBezTo>
                    <a:pt x="26657" y="181721"/>
                    <a:pt x="25423" y="181228"/>
                    <a:pt x="23942" y="180487"/>
                  </a:cubicBezTo>
                  <a:cubicBezTo>
                    <a:pt x="20980" y="179253"/>
                    <a:pt x="19252" y="175798"/>
                    <a:pt x="19993" y="172589"/>
                  </a:cubicBezTo>
                  <a:cubicBezTo>
                    <a:pt x="20733" y="168393"/>
                    <a:pt x="21227" y="163950"/>
                    <a:pt x="22214" y="159754"/>
                  </a:cubicBezTo>
                  <a:cubicBezTo>
                    <a:pt x="24929" y="147167"/>
                    <a:pt x="28385" y="134332"/>
                    <a:pt x="32581" y="121991"/>
                  </a:cubicBezTo>
                  <a:cubicBezTo>
                    <a:pt x="34802" y="116067"/>
                    <a:pt x="36530" y="110144"/>
                    <a:pt x="38504" y="104220"/>
                  </a:cubicBezTo>
                  <a:cubicBezTo>
                    <a:pt x="39245" y="101752"/>
                    <a:pt x="39738" y="101505"/>
                    <a:pt x="42700" y="101505"/>
                  </a:cubicBezTo>
                  <a:cubicBezTo>
                    <a:pt x="43441" y="101505"/>
                    <a:pt x="44428" y="101505"/>
                    <a:pt x="45168" y="101752"/>
                  </a:cubicBezTo>
                  <a:cubicBezTo>
                    <a:pt x="51215" y="102616"/>
                    <a:pt x="57263" y="103048"/>
                    <a:pt x="63279" y="103048"/>
                  </a:cubicBezTo>
                  <a:cubicBezTo>
                    <a:pt x="69295" y="103048"/>
                    <a:pt x="75280" y="102616"/>
                    <a:pt x="81204" y="101752"/>
                  </a:cubicBezTo>
                  <a:cubicBezTo>
                    <a:pt x="82191" y="101505"/>
                    <a:pt x="83179" y="101505"/>
                    <a:pt x="84413" y="101505"/>
                  </a:cubicBezTo>
                  <a:cubicBezTo>
                    <a:pt x="84565" y="101479"/>
                    <a:pt x="84718" y="101467"/>
                    <a:pt x="84870" y="101467"/>
                  </a:cubicBezTo>
                  <a:cubicBezTo>
                    <a:pt x="86186" y="101467"/>
                    <a:pt x="87400" y="102398"/>
                    <a:pt x="87621" y="103726"/>
                  </a:cubicBezTo>
                  <a:cubicBezTo>
                    <a:pt x="88115" y="105207"/>
                    <a:pt x="88609" y="106688"/>
                    <a:pt x="89102" y="108169"/>
                  </a:cubicBezTo>
                  <a:cubicBezTo>
                    <a:pt x="91324" y="115080"/>
                    <a:pt x="93545" y="121991"/>
                    <a:pt x="95766" y="128902"/>
                  </a:cubicBezTo>
                  <a:cubicBezTo>
                    <a:pt x="99962" y="142724"/>
                    <a:pt x="103418" y="156793"/>
                    <a:pt x="105886" y="170861"/>
                  </a:cubicBezTo>
                  <a:cubicBezTo>
                    <a:pt x="106379" y="171849"/>
                    <a:pt x="106379" y="173083"/>
                    <a:pt x="106379" y="174070"/>
                  </a:cubicBezTo>
                  <a:cubicBezTo>
                    <a:pt x="106626" y="176538"/>
                    <a:pt x="105392" y="178760"/>
                    <a:pt x="103171" y="179994"/>
                  </a:cubicBezTo>
                  <a:cubicBezTo>
                    <a:pt x="101443" y="180981"/>
                    <a:pt x="99469" y="181968"/>
                    <a:pt x="97494" y="182955"/>
                  </a:cubicBezTo>
                  <a:cubicBezTo>
                    <a:pt x="97000" y="183202"/>
                    <a:pt x="96754" y="183943"/>
                    <a:pt x="96754" y="184683"/>
                  </a:cubicBezTo>
                  <a:cubicBezTo>
                    <a:pt x="97000" y="185670"/>
                    <a:pt x="97988" y="185917"/>
                    <a:pt x="98728" y="185917"/>
                  </a:cubicBezTo>
                  <a:cubicBezTo>
                    <a:pt x="99469" y="185917"/>
                    <a:pt x="100456" y="185670"/>
                    <a:pt x="101196" y="185177"/>
                  </a:cubicBezTo>
                  <a:cubicBezTo>
                    <a:pt x="102430" y="184683"/>
                    <a:pt x="103418" y="183943"/>
                    <a:pt x="104652" y="183449"/>
                  </a:cubicBezTo>
                  <a:cubicBezTo>
                    <a:pt x="108848" y="181228"/>
                    <a:pt x="111069" y="176538"/>
                    <a:pt x="109835" y="172095"/>
                  </a:cubicBezTo>
                  <a:cubicBezTo>
                    <a:pt x="108848" y="165184"/>
                    <a:pt x="107120" y="158273"/>
                    <a:pt x="105639" y="151363"/>
                  </a:cubicBezTo>
                  <a:cubicBezTo>
                    <a:pt x="102677" y="136800"/>
                    <a:pt x="97494" y="122731"/>
                    <a:pt x="93051" y="108910"/>
                  </a:cubicBezTo>
                  <a:cubicBezTo>
                    <a:pt x="87868" y="92373"/>
                    <a:pt x="82685" y="76082"/>
                    <a:pt x="77502" y="59792"/>
                  </a:cubicBezTo>
                  <a:cubicBezTo>
                    <a:pt x="77008" y="57571"/>
                    <a:pt x="76761" y="55596"/>
                    <a:pt x="77008" y="53375"/>
                  </a:cubicBezTo>
                  <a:cubicBezTo>
                    <a:pt x="78489" y="41775"/>
                    <a:pt x="79229" y="29927"/>
                    <a:pt x="79476" y="18080"/>
                  </a:cubicBezTo>
                  <a:cubicBezTo>
                    <a:pt x="79476" y="17339"/>
                    <a:pt x="79723" y="16352"/>
                    <a:pt x="79970" y="15612"/>
                  </a:cubicBezTo>
                  <a:cubicBezTo>
                    <a:pt x="79970" y="15118"/>
                    <a:pt x="80464" y="14871"/>
                    <a:pt x="80710" y="14871"/>
                  </a:cubicBezTo>
                  <a:cubicBezTo>
                    <a:pt x="80899" y="14777"/>
                    <a:pt x="81060" y="14737"/>
                    <a:pt x="81198" y="14737"/>
                  </a:cubicBezTo>
                  <a:cubicBezTo>
                    <a:pt x="81783" y="14737"/>
                    <a:pt x="81944" y="15459"/>
                    <a:pt x="81944" y="15858"/>
                  </a:cubicBezTo>
                  <a:cubicBezTo>
                    <a:pt x="81944" y="18820"/>
                    <a:pt x="81698" y="21782"/>
                    <a:pt x="81451" y="24744"/>
                  </a:cubicBezTo>
                  <a:cubicBezTo>
                    <a:pt x="79970" y="34123"/>
                    <a:pt x="80957" y="43502"/>
                    <a:pt x="80464" y="52881"/>
                  </a:cubicBezTo>
                  <a:cubicBezTo>
                    <a:pt x="80464" y="54116"/>
                    <a:pt x="80710" y="55103"/>
                    <a:pt x="80957" y="56090"/>
                  </a:cubicBezTo>
                  <a:cubicBezTo>
                    <a:pt x="85400" y="70406"/>
                    <a:pt x="89596" y="84968"/>
                    <a:pt x="93792" y="99284"/>
                  </a:cubicBezTo>
                  <a:cubicBezTo>
                    <a:pt x="100456" y="121251"/>
                    <a:pt x="107614" y="143217"/>
                    <a:pt x="115018" y="164938"/>
                  </a:cubicBezTo>
                  <a:cubicBezTo>
                    <a:pt x="117240" y="171602"/>
                    <a:pt x="119214" y="178266"/>
                    <a:pt x="121189" y="185177"/>
                  </a:cubicBezTo>
                  <a:cubicBezTo>
                    <a:pt x="122423" y="188632"/>
                    <a:pt x="120695" y="192581"/>
                    <a:pt x="117240" y="194062"/>
                  </a:cubicBezTo>
                  <a:cubicBezTo>
                    <a:pt x="115265" y="195050"/>
                    <a:pt x="113044" y="195790"/>
                    <a:pt x="111069" y="196037"/>
                  </a:cubicBezTo>
                  <a:cubicBezTo>
                    <a:pt x="104976" y="196646"/>
                    <a:pt x="99050" y="197088"/>
                    <a:pt x="93016" y="197088"/>
                  </a:cubicBezTo>
                  <a:cubicBezTo>
                    <a:pt x="91717" y="197088"/>
                    <a:pt x="90414" y="197068"/>
                    <a:pt x="89102" y="197024"/>
                  </a:cubicBezTo>
                  <a:cubicBezTo>
                    <a:pt x="84783" y="196901"/>
                    <a:pt x="80402" y="196839"/>
                    <a:pt x="75990" y="196839"/>
                  </a:cubicBezTo>
                  <a:cubicBezTo>
                    <a:pt x="71578" y="196839"/>
                    <a:pt x="67135" y="196901"/>
                    <a:pt x="62693" y="197024"/>
                  </a:cubicBezTo>
                  <a:cubicBezTo>
                    <a:pt x="58373" y="196777"/>
                    <a:pt x="54116" y="196654"/>
                    <a:pt x="49858" y="196654"/>
                  </a:cubicBezTo>
                  <a:cubicBezTo>
                    <a:pt x="45600" y="196654"/>
                    <a:pt x="41343" y="196777"/>
                    <a:pt x="37023" y="197024"/>
                  </a:cubicBezTo>
                  <a:cubicBezTo>
                    <a:pt x="35334" y="197082"/>
                    <a:pt x="33630" y="197113"/>
                    <a:pt x="31919" y="197113"/>
                  </a:cubicBezTo>
                  <a:cubicBezTo>
                    <a:pt x="26383" y="197113"/>
                    <a:pt x="20771" y="196791"/>
                    <a:pt x="15303" y="196037"/>
                  </a:cubicBezTo>
                  <a:cubicBezTo>
                    <a:pt x="13822" y="195790"/>
                    <a:pt x="12588" y="195543"/>
                    <a:pt x="11354" y="195296"/>
                  </a:cubicBezTo>
                  <a:cubicBezTo>
                    <a:pt x="5431" y="193075"/>
                    <a:pt x="3456" y="189620"/>
                    <a:pt x="5184" y="183943"/>
                  </a:cubicBezTo>
                  <a:cubicBezTo>
                    <a:pt x="7158" y="177525"/>
                    <a:pt x="8886" y="171108"/>
                    <a:pt x="11107" y="164938"/>
                  </a:cubicBezTo>
                  <a:cubicBezTo>
                    <a:pt x="19252" y="140749"/>
                    <a:pt x="27151" y="116561"/>
                    <a:pt x="34308" y="91879"/>
                  </a:cubicBezTo>
                  <a:cubicBezTo>
                    <a:pt x="36777" y="82500"/>
                    <a:pt x="39245" y="73367"/>
                    <a:pt x="42207" y="63988"/>
                  </a:cubicBezTo>
                  <a:cubicBezTo>
                    <a:pt x="44675" y="57324"/>
                    <a:pt x="45909" y="49920"/>
                    <a:pt x="45415" y="42762"/>
                  </a:cubicBezTo>
                  <a:cubicBezTo>
                    <a:pt x="44675" y="33629"/>
                    <a:pt x="45168" y="24744"/>
                    <a:pt x="43934" y="15858"/>
                  </a:cubicBezTo>
                  <a:cubicBezTo>
                    <a:pt x="43687" y="14871"/>
                    <a:pt x="43934" y="13884"/>
                    <a:pt x="44922" y="13884"/>
                  </a:cubicBezTo>
                  <a:close/>
                  <a:moveTo>
                    <a:pt x="63433" y="0"/>
                  </a:moveTo>
                  <a:cubicBezTo>
                    <a:pt x="56275" y="0"/>
                    <a:pt x="49118" y="432"/>
                    <a:pt x="41960" y="1296"/>
                  </a:cubicBezTo>
                  <a:cubicBezTo>
                    <a:pt x="40972" y="1543"/>
                    <a:pt x="39985" y="1790"/>
                    <a:pt x="38998" y="2037"/>
                  </a:cubicBezTo>
                  <a:cubicBezTo>
                    <a:pt x="35049" y="3764"/>
                    <a:pt x="33815" y="9688"/>
                    <a:pt x="37270" y="12156"/>
                  </a:cubicBezTo>
                  <a:cubicBezTo>
                    <a:pt x="39245" y="13390"/>
                    <a:pt x="40479" y="15612"/>
                    <a:pt x="40479" y="18080"/>
                  </a:cubicBezTo>
                  <a:cubicBezTo>
                    <a:pt x="40972" y="22769"/>
                    <a:pt x="41466" y="27459"/>
                    <a:pt x="41466" y="32149"/>
                  </a:cubicBezTo>
                  <a:cubicBezTo>
                    <a:pt x="41713" y="37825"/>
                    <a:pt x="41713" y="43255"/>
                    <a:pt x="41960" y="49426"/>
                  </a:cubicBezTo>
                  <a:cubicBezTo>
                    <a:pt x="42453" y="55596"/>
                    <a:pt x="38998" y="60533"/>
                    <a:pt x="38011" y="66210"/>
                  </a:cubicBezTo>
                  <a:lnTo>
                    <a:pt x="37764" y="66950"/>
                  </a:lnTo>
                  <a:cubicBezTo>
                    <a:pt x="32581" y="84228"/>
                    <a:pt x="27644" y="101999"/>
                    <a:pt x="22214" y="119276"/>
                  </a:cubicBezTo>
                  <a:cubicBezTo>
                    <a:pt x="16291" y="137541"/>
                    <a:pt x="10120" y="155805"/>
                    <a:pt x="3950" y="174317"/>
                  </a:cubicBezTo>
                  <a:cubicBezTo>
                    <a:pt x="2716" y="178019"/>
                    <a:pt x="1728" y="181721"/>
                    <a:pt x="988" y="185424"/>
                  </a:cubicBezTo>
                  <a:cubicBezTo>
                    <a:pt x="1" y="190607"/>
                    <a:pt x="2716" y="196037"/>
                    <a:pt x="7652" y="197765"/>
                  </a:cubicBezTo>
                  <a:cubicBezTo>
                    <a:pt x="9873" y="198752"/>
                    <a:pt x="12095" y="199492"/>
                    <a:pt x="14563" y="199739"/>
                  </a:cubicBezTo>
                  <a:cubicBezTo>
                    <a:pt x="21721" y="200480"/>
                    <a:pt x="29125" y="200973"/>
                    <a:pt x="36283" y="200973"/>
                  </a:cubicBezTo>
                  <a:lnTo>
                    <a:pt x="63433" y="200973"/>
                  </a:lnTo>
                  <a:lnTo>
                    <a:pt x="63433" y="200726"/>
                  </a:lnTo>
                  <a:lnTo>
                    <a:pt x="88609" y="200726"/>
                  </a:lnTo>
                  <a:cubicBezTo>
                    <a:pt x="96260" y="200726"/>
                    <a:pt x="103911" y="200480"/>
                    <a:pt x="111563" y="199492"/>
                  </a:cubicBezTo>
                  <a:cubicBezTo>
                    <a:pt x="114031" y="199246"/>
                    <a:pt x="116252" y="198505"/>
                    <a:pt x="118474" y="197518"/>
                  </a:cubicBezTo>
                  <a:cubicBezTo>
                    <a:pt x="123657" y="195543"/>
                    <a:pt x="126619" y="189866"/>
                    <a:pt x="124891" y="184436"/>
                  </a:cubicBezTo>
                  <a:cubicBezTo>
                    <a:pt x="123410" y="178760"/>
                    <a:pt x="121682" y="173083"/>
                    <a:pt x="119955" y="167406"/>
                  </a:cubicBezTo>
                  <a:cubicBezTo>
                    <a:pt x="113044" y="146179"/>
                    <a:pt x="105639" y="125446"/>
                    <a:pt x="99469" y="104220"/>
                  </a:cubicBezTo>
                  <a:cubicBezTo>
                    <a:pt x="94779" y="87930"/>
                    <a:pt x="89843" y="71887"/>
                    <a:pt x="84906" y="55596"/>
                  </a:cubicBezTo>
                  <a:cubicBezTo>
                    <a:pt x="84659" y="54116"/>
                    <a:pt x="84413" y="52635"/>
                    <a:pt x="84413" y="51154"/>
                  </a:cubicBezTo>
                  <a:cubicBezTo>
                    <a:pt x="84166" y="39800"/>
                    <a:pt x="84659" y="28446"/>
                    <a:pt x="85894" y="17093"/>
                  </a:cubicBezTo>
                  <a:cubicBezTo>
                    <a:pt x="86140" y="15118"/>
                    <a:pt x="86140" y="13390"/>
                    <a:pt x="88362" y="12403"/>
                  </a:cubicBezTo>
                  <a:cubicBezTo>
                    <a:pt x="90583" y="11416"/>
                    <a:pt x="91570" y="9194"/>
                    <a:pt x="90830" y="6973"/>
                  </a:cubicBezTo>
                  <a:cubicBezTo>
                    <a:pt x="90336" y="3517"/>
                    <a:pt x="88855" y="2037"/>
                    <a:pt x="84906" y="1296"/>
                  </a:cubicBezTo>
                  <a:cubicBezTo>
                    <a:pt x="77748" y="432"/>
                    <a:pt x="70591" y="0"/>
                    <a:pt x="63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3109625" y="4816625"/>
              <a:ext cx="1308175" cy="104925"/>
            </a:xfrm>
            <a:custGeom>
              <a:avLst/>
              <a:gdLst/>
              <a:ahLst/>
              <a:cxnLst/>
              <a:rect l="l" t="t" r="r" b="b"/>
              <a:pathLst>
                <a:path w="52327" h="4197" extrusionOk="0">
                  <a:moveTo>
                    <a:pt x="3456" y="0"/>
                  </a:moveTo>
                  <a:cubicBezTo>
                    <a:pt x="2716" y="0"/>
                    <a:pt x="1975" y="247"/>
                    <a:pt x="1481" y="494"/>
                  </a:cubicBezTo>
                  <a:cubicBezTo>
                    <a:pt x="1" y="741"/>
                    <a:pt x="1" y="2715"/>
                    <a:pt x="1235" y="3209"/>
                  </a:cubicBezTo>
                  <a:cubicBezTo>
                    <a:pt x="1975" y="3456"/>
                    <a:pt x="2716" y="3703"/>
                    <a:pt x="3703" y="3949"/>
                  </a:cubicBezTo>
                  <a:cubicBezTo>
                    <a:pt x="4901" y="4129"/>
                    <a:pt x="6070" y="4193"/>
                    <a:pt x="7221" y="4193"/>
                  </a:cubicBezTo>
                  <a:cubicBezTo>
                    <a:pt x="9976" y="4193"/>
                    <a:pt x="12625" y="3829"/>
                    <a:pt x="15313" y="3829"/>
                  </a:cubicBezTo>
                  <a:cubicBezTo>
                    <a:pt x="16128" y="3829"/>
                    <a:pt x="16946" y="3862"/>
                    <a:pt x="17772" y="3949"/>
                  </a:cubicBezTo>
                  <a:cubicBezTo>
                    <a:pt x="19636" y="4109"/>
                    <a:pt x="21489" y="4166"/>
                    <a:pt x="23336" y="4166"/>
                  </a:cubicBezTo>
                  <a:cubicBezTo>
                    <a:pt x="27747" y="4166"/>
                    <a:pt x="32122" y="3844"/>
                    <a:pt x="36527" y="3844"/>
                  </a:cubicBezTo>
                  <a:cubicBezTo>
                    <a:pt x="38820" y="3844"/>
                    <a:pt x="41121" y="3931"/>
                    <a:pt x="43441" y="4196"/>
                  </a:cubicBezTo>
                  <a:cubicBezTo>
                    <a:pt x="45909" y="4196"/>
                    <a:pt x="48624" y="3949"/>
                    <a:pt x="51092" y="3456"/>
                  </a:cubicBezTo>
                  <a:cubicBezTo>
                    <a:pt x="51833" y="3456"/>
                    <a:pt x="52326" y="2715"/>
                    <a:pt x="52326" y="2222"/>
                  </a:cubicBezTo>
                  <a:cubicBezTo>
                    <a:pt x="52326" y="988"/>
                    <a:pt x="51586" y="494"/>
                    <a:pt x="50845" y="247"/>
                  </a:cubicBezTo>
                  <a:lnTo>
                    <a:pt x="26410" y="247"/>
                  </a:lnTo>
                  <a:lnTo>
                    <a:pt x="26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3683475" y="460250"/>
              <a:ext cx="172800" cy="99000"/>
            </a:xfrm>
            <a:custGeom>
              <a:avLst/>
              <a:gdLst/>
              <a:ahLst/>
              <a:cxnLst/>
              <a:rect l="l" t="t" r="r" b="b"/>
              <a:pathLst>
                <a:path w="6912" h="3960" extrusionOk="0">
                  <a:moveTo>
                    <a:pt x="3703" y="1"/>
                  </a:moveTo>
                  <a:cubicBezTo>
                    <a:pt x="2963" y="247"/>
                    <a:pt x="2222" y="247"/>
                    <a:pt x="1728" y="494"/>
                  </a:cubicBezTo>
                  <a:cubicBezTo>
                    <a:pt x="741" y="494"/>
                    <a:pt x="1" y="1235"/>
                    <a:pt x="1" y="2222"/>
                  </a:cubicBezTo>
                  <a:cubicBezTo>
                    <a:pt x="248" y="2962"/>
                    <a:pt x="988" y="3703"/>
                    <a:pt x="1728" y="3703"/>
                  </a:cubicBezTo>
                  <a:cubicBezTo>
                    <a:pt x="2253" y="3878"/>
                    <a:pt x="2778" y="3960"/>
                    <a:pt x="3291" y="3960"/>
                  </a:cubicBezTo>
                  <a:cubicBezTo>
                    <a:pt x="4228" y="3960"/>
                    <a:pt x="5127" y="3687"/>
                    <a:pt x="5924" y="3209"/>
                  </a:cubicBezTo>
                  <a:cubicBezTo>
                    <a:pt x="6418" y="2962"/>
                    <a:pt x="6665" y="2716"/>
                    <a:pt x="6665" y="2222"/>
                  </a:cubicBezTo>
                  <a:cubicBezTo>
                    <a:pt x="6912" y="1728"/>
                    <a:pt x="6418" y="988"/>
                    <a:pt x="5924" y="741"/>
                  </a:cubicBezTo>
                  <a:cubicBezTo>
                    <a:pt x="5184" y="494"/>
                    <a:pt x="4443" y="247"/>
                    <a:pt x="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7" name="Google Shape;797;p28"/>
          <p:cNvGrpSpPr/>
          <p:nvPr/>
        </p:nvGrpSpPr>
        <p:grpSpPr>
          <a:xfrm rot="451032">
            <a:off x="442745" y="3400622"/>
            <a:ext cx="840919" cy="1298848"/>
            <a:chOff x="2144500" y="237375"/>
            <a:chExt cx="3245200" cy="5012400"/>
          </a:xfrm>
        </p:grpSpPr>
        <p:sp>
          <p:nvSpPr>
            <p:cNvPr id="798" name="Google Shape;798;p28"/>
            <p:cNvSpPr/>
            <p:nvPr/>
          </p:nvSpPr>
          <p:spPr>
            <a:xfrm>
              <a:off x="2775350" y="2842350"/>
              <a:ext cx="1938050" cy="1952850"/>
            </a:xfrm>
            <a:custGeom>
              <a:avLst/>
              <a:gdLst/>
              <a:ahLst/>
              <a:cxnLst/>
              <a:rect l="l" t="t" r="r" b="b"/>
              <a:pathLst>
                <a:path w="77522" h="78114" extrusionOk="0">
                  <a:moveTo>
                    <a:pt x="41184" y="0"/>
                  </a:moveTo>
                  <a:cubicBezTo>
                    <a:pt x="32114" y="0"/>
                    <a:pt x="23207" y="1956"/>
                    <a:pt x="14464" y="3964"/>
                  </a:cubicBezTo>
                  <a:lnTo>
                    <a:pt x="14464" y="3964"/>
                  </a:lnTo>
                  <a:cubicBezTo>
                    <a:pt x="15012" y="3178"/>
                    <a:pt x="15575" y="2395"/>
                    <a:pt x="16151" y="1615"/>
                  </a:cubicBezTo>
                  <a:lnTo>
                    <a:pt x="16151" y="1615"/>
                  </a:lnTo>
                  <a:lnTo>
                    <a:pt x="11508" y="4644"/>
                  </a:lnTo>
                  <a:cubicBezTo>
                    <a:pt x="12491" y="4418"/>
                    <a:pt x="13476" y="4191"/>
                    <a:pt x="14464" y="3964"/>
                  </a:cubicBezTo>
                  <a:lnTo>
                    <a:pt x="14464" y="3964"/>
                  </a:lnTo>
                  <a:cubicBezTo>
                    <a:pt x="5219" y="17219"/>
                    <a:pt x="12" y="31354"/>
                    <a:pt x="203" y="46029"/>
                  </a:cubicBezTo>
                  <a:cubicBezTo>
                    <a:pt x="1" y="51278"/>
                    <a:pt x="1212" y="56325"/>
                    <a:pt x="3836" y="60968"/>
                  </a:cubicBezTo>
                  <a:cubicBezTo>
                    <a:pt x="7672" y="66620"/>
                    <a:pt x="12921" y="71062"/>
                    <a:pt x="19179" y="73686"/>
                  </a:cubicBezTo>
                  <a:cubicBezTo>
                    <a:pt x="25033" y="76109"/>
                    <a:pt x="31292" y="77522"/>
                    <a:pt x="37752" y="77724"/>
                  </a:cubicBezTo>
                  <a:cubicBezTo>
                    <a:pt x="39861" y="77979"/>
                    <a:pt x="41970" y="78114"/>
                    <a:pt x="44073" y="78114"/>
                  </a:cubicBezTo>
                  <a:cubicBezTo>
                    <a:pt x="48612" y="78114"/>
                    <a:pt x="53121" y="77488"/>
                    <a:pt x="57536" y="76109"/>
                  </a:cubicBezTo>
                  <a:cubicBezTo>
                    <a:pt x="64601" y="73888"/>
                    <a:pt x="70456" y="69245"/>
                    <a:pt x="74292" y="63188"/>
                  </a:cubicBezTo>
                  <a:cubicBezTo>
                    <a:pt x="76512" y="58747"/>
                    <a:pt x="77522" y="54104"/>
                    <a:pt x="77320" y="49259"/>
                  </a:cubicBezTo>
                  <a:cubicBezTo>
                    <a:pt x="77320" y="41184"/>
                    <a:pt x="76512" y="33108"/>
                    <a:pt x="75099" y="25235"/>
                  </a:cubicBezTo>
                  <a:cubicBezTo>
                    <a:pt x="74292" y="19381"/>
                    <a:pt x="71869" y="13930"/>
                    <a:pt x="68235" y="9489"/>
                  </a:cubicBezTo>
                  <a:cubicBezTo>
                    <a:pt x="62179" y="3029"/>
                    <a:pt x="51479" y="0"/>
                    <a:pt x="41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3103400" y="386175"/>
              <a:ext cx="1256725" cy="2288800"/>
            </a:xfrm>
            <a:custGeom>
              <a:avLst/>
              <a:gdLst/>
              <a:ahLst/>
              <a:cxnLst/>
              <a:rect l="l" t="t" r="r" b="b"/>
              <a:pathLst>
                <a:path w="50269" h="91552" extrusionOk="0">
                  <a:moveTo>
                    <a:pt x="27979" y="0"/>
                  </a:moveTo>
                  <a:cubicBezTo>
                    <a:pt x="26913" y="0"/>
                    <a:pt x="25856" y="169"/>
                    <a:pt x="24832" y="538"/>
                  </a:cubicBezTo>
                  <a:cubicBezTo>
                    <a:pt x="19785" y="2557"/>
                    <a:pt x="16555" y="9421"/>
                    <a:pt x="19381" y="13660"/>
                  </a:cubicBezTo>
                  <a:lnTo>
                    <a:pt x="11710" y="10834"/>
                  </a:lnTo>
                  <a:lnTo>
                    <a:pt x="11710" y="10834"/>
                  </a:lnTo>
                  <a:cubicBezTo>
                    <a:pt x="13123" y="29609"/>
                    <a:pt x="10700" y="48383"/>
                    <a:pt x="4644" y="66149"/>
                  </a:cubicBezTo>
                  <a:cubicBezTo>
                    <a:pt x="2423" y="72003"/>
                    <a:pt x="1" y="78261"/>
                    <a:pt x="3433" y="83510"/>
                  </a:cubicBezTo>
                  <a:cubicBezTo>
                    <a:pt x="7470" y="89567"/>
                    <a:pt x="17564" y="90778"/>
                    <a:pt x="26245" y="91383"/>
                  </a:cubicBezTo>
                  <a:cubicBezTo>
                    <a:pt x="27863" y="91479"/>
                    <a:pt x="29538" y="91551"/>
                    <a:pt x="31211" y="91551"/>
                  </a:cubicBezTo>
                  <a:cubicBezTo>
                    <a:pt x="36631" y="91551"/>
                    <a:pt x="42029" y="90787"/>
                    <a:pt x="45423" y="87548"/>
                  </a:cubicBezTo>
                  <a:cubicBezTo>
                    <a:pt x="50268" y="82905"/>
                    <a:pt x="48047" y="75839"/>
                    <a:pt x="46432" y="69581"/>
                  </a:cubicBezTo>
                  <a:cubicBezTo>
                    <a:pt x="43202" y="59083"/>
                    <a:pt x="42395" y="47980"/>
                    <a:pt x="43606" y="36876"/>
                  </a:cubicBezTo>
                  <a:cubicBezTo>
                    <a:pt x="44414" y="31829"/>
                    <a:pt x="44817" y="26580"/>
                    <a:pt x="44817" y="21533"/>
                  </a:cubicBezTo>
                  <a:cubicBezTo>
                    <a:pt x="44616" y="15881"/>
                    <a:pt x="42799" y="10430"/>
                    <a:pt x="39367" y="5989"/>
                  </a:cubicBezTo>
                  <a:cubicBezTo>
                    <a:pt x="36470" y="2610"/>
                    <a:pt x="32163" y="0"/>
                    <a:pt x="27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2144500" y="237375"/>
              <a:ext cx="3245200" cy="5012400"/>
            </a:xfrm>
            <a:custGeom>
              <a:avLst/>
              <a:gdLst/>
              <a:ahLst/>
              <a:cxnLst/>
              <a:rect l="l" t="t" r="r" b="b"/>
              <a:pathLst>
                <a:path w="129808" h="200496" extrusionOk="0">
                  <a:moveTo>
                    <a:pt x="69891" y="3766"/>
                  </a:moveTo>
                  <a:cubicBezTo>
                    <a:pt x="75060" y="3766"/>
                    <a:pt x="80065" y="4635"/>
                    <a:pt x="84788" y="6490"/>
                  </a:cubicBezTo>
                  <a:cubicBezTo>
                    <a:pt x="85798" y="6692"/>
                    <a:pt x="86605" y="7096"/>
                    <a:pt x="87413" y="7701"/>
                  </a:cubicBezTo>
                  <a:cubicBezTo>
                    <a:pt x="88220" y="8105"/>
                    <a:pt x="88826" y="8913"/>
                    <a:pt x="88826" y="9922"/>
                  </a:cubicBezTo>
                  <a:cubicBezTo>
                    <a:pt x="89028" y="10730"/>
                    <a:pt x="88422" y="11133"/>
                    <a:pt x="87413" y="11133"/>
                  </a:cubicBezTo>
                  <a:cubicBezTo>
                    <a:pt x="84587" y="10730"/>
                    <a:pt x="81760" y="10528"/>
                    <a:pt x="78934" y="10124"/>
                  </a:cubicBezTo>
                  <a:cubicBezTo>
                    <a:pt x="76915" y="9922"/>
                    <a:pt x="75098" y="9518"/>
                    <a:pt x="73080" y="9518"/>
                  </a:cubicBezTo>
                  <a:cubicBezTo>
                    <a:pt x="72947" y="9492"/>
                    <a:pt x="72818" y="9479"/>
                    <a:pt x="72693" y="9479"/>
                  </a:cubicBezTo>
                  <a:cubicBezTo>
                    <a:pt x="71872" y="9479"/>
                    <a:pt x="71263" y="10028"/>
                    <a:pt x="71263" y="10730"/>
                  </a:cubicBezTo>
                  <a:cubicBezTo>
                    <a:pt x="71061" y="11739"/>
                    <a:pt x="71666" y="12546"/>
                    <a:pt x="72676" y="12748"/>
                  </a:cubicBezTo>
                  <a:cubicBezTo>
                    <a:pt x="73281" y="12950"/>
                    <a:pt x="74291" y="13152"/>
                    <a:pt x="75098" y="13354"/>
                  </a:cubicBezTo>
                  <a:cubicBezTo>
                    <a:pt x="77521" y="13960"/>
                    <a:pt x="77925" y="14363"/>
                    <a:pt x="77925" y="16382"/>
                  </a:cubicBezTo>
                  <a:cubicBezTo>
                    <a:pt x="78328" y="22842"/>
                    <a:pt x="78328" y="29504"/>
                    <a:pt x="77925" y="35964"/>
                  </a:cubicBezTo>
                  <a:cubicBezTo>
                    <a:pt x="77319" y="42021"/>
                    <a:pt x="77723" y="48279"/>
                    <a:pt x="76108" y="54335"/>
                  </a:cubicBezTo>
                  <a:cubicBezTo>
                    <a:pt x="75906" y="56152"/>
                    <a:pt x="76310" y="58171"/>
                    <a:pt x="77319" y="59988"/>
                  </a:cubicBezTo>
                  <a:cubicBezTo>
                    <a:pt x="81357" y="69880"/>
                    <a:pt x="85192" y="79974"/>
                    <a:pt x="89028" y="89866"/>
                  </a:cubicBezTo>
                  <a:cubicBezTo>
                    <a:pt x="89432" y="90875"/>
                    <a:pt x="89835" y="91481"/>
                    <a:pt x="90037" y="92289"/>
                  </a:cubicBezTo>
                  <a:cubicBezTo>
                    <a:pt x="91652" y="96932"/>
                    <a:pt x="91249" y="97335"/>
                    <a:pt x="85596" y="97739"/>
                  </a:cubicBezTo>
                  <a:cubicBezTo>
                    <a:pt x="78732" y="98749"/>
                    <a:pt x="71868" y="98951"/>
                    <a:pt x="64803" y="98951"/>
                  </a:cubicBezTo>
                  <a:cubicBezTo>
                    <a:pt x="63671" y="99006"/>
                    <a:pt x="62544" y="99031"/>
                    <a:pt x="61420" y="99031"/>
                  </a:cubicBezTo>
                  <a:cubicBezTo>
                    <a:pt x="54318" y="99031"/>
                    <a:pt x="47347" y="98033"/>
                    <a:pt x="40375" y="97335"/>
                  </a:cubicBezTo>
                  <a:cubicBezTo>
                    <a:pt x="38760" y="97335"/>
                    <a:pt x="38155" y="96326"/>
                    <a:pt x="38559" y="95115"/>
                  </a:cubicBezTo>
                  <a:cubicBezTo>
                    <a:pt x="38962" y="93702"/>
                    <a:pt x="39568" y="92289"/>
                    <a:pt x="39972" y="90875"/>
                  </a:cubicBezTo>
                  <a:cubicBezTo>
                    <a:pt x="44211" y="80781"/>
                    <a:pt x="48249" y="70284"/>
                    <a:pt x="52286" y="59786"/>
                  </a:cubicBezTo>
                  <a:cubicBezTo>
                    <a:pt x="53296" y="57162"/>
                    <a:pt x="53497" y="54335"/>
                    <a:pt x="53094" y="51711"/>
                  </a:cubicBezTo>
                  <a:cubicBezTo>
                    <a:pt x="52084" y="43838"/>
                    <a:pt x="51882" y="35763"/>
                    <a:pt x="51479" y="27687"/>
                  </a:cubicBezTo>
                  <a:cubicBezTo>
                    <a:pt x="51277" y="24457"/>
                    <a:pt x="51277" y="20823"/>
                    <a:pt x="51277" y="17593"/>
                  </a:cubicBezTo>
                  <a:cubicBezTo>
                    <a:pt x="51277" y="14363"/>
                    <a:pt x="51479" y="13556"/>
                    <a:pt x="54709" y="13354"/>
                  </a:cubicBezTo>
                  <a:cubicBezTo>
                    <a:pt x="55718" y="13152"/>
                    <a:pt x="56526" y="12950"/>
                    <a:pt x="57333" y="12748"/>
                  </a:cubicBezTo>
                  <a:cubicBezTo>
                    <a:pt x="57939" y="12345"/>
                    <a:pt x="58343" y="11941"/>
                    <a:pt x="58544" y="11133"/>
                  </a:cubicBezTo>
                  <a:cubicBezTo>
                    <a:pt x="58544" y="10326"/>
                    <a:pt x="57939" y="9518"/>
                    <a:pt x="57131" y="9518"/>
                  </a:cubicBezTo>
                  <a:cubicBezTo>
                    <a:pt x="55516" y="9518"/>
                    <a:pt x="53901" y="9720"/>
                    <a:pt x="52488" y="9922"/>
                  </a:cubicBezTo>
                  <a:cubicBezTo>
                    <a:pt x="49258" y="10326"/>
                    <a:pt x="45826" y="10730"/>
                    <a:pt x="42596" y="11133"/>
                  </a:cubicBezTo>
                  <a:cubicBezTo>
                    <a:pt x="42415" y="11179"/>
                    <a:pt x="42233" y="11204"/>
                    <a:pt x="42061" y="11204"/>
                  </a:cubicBezTo>
                  <a:cubicBezTo>
                    <a:pt x="41466" y="11204"/>
                    <a:pt x="40981" y="10906"/>
                    <a:pt x="40981" y="10124"/>
                  </a:cubicBezTo>
                  <a:cubicBezTo>
                    <a:pt x="40981" y="9115"/>
                    <a:pt x="41587" y="8105"/>
                    <a:pt x="42596" y="7701"/>
                  </a:cubicBezTo>
                  <a:cubicBezTo>
                    <a:pt x="45019" y="6490"/>
                    <a:pt x="47643" y="5683"/>
                    <a:pt x="50267" y="5077"/>
                  </a:cubicBezTo>
                  <a:cubicBezTo>
                    <a:pt x="53115" y="4300"/>
                    <a:pt x="55962" y="3939"/>
                    <a:pt x="58863" y="3939"/>
                  </a:cubicBezTo>
                  <a:cubicBezTo>
                    <a:pt x="60486" y="3939"/>
                    <a:pt x="62127" y="4052"/>
                    <a:pt x="63793" y="4269"/>
                  </a:cubicBezTo>
                  <a:cubicBezTo>
                    <a:pt x="64803" y="4269"/>
                    <a:pt x="65812" y="4269"/>
                    <a:pt x="66821" y="3866"/>
                  </a:cubicBezTo>
                  <a:cubicBezTo>
                    <a:pt x="67850" y="3799"/>
                    <a:pt x="68874" y="3766"/>
                    <a:pt x="69891" y="3766"/>
                  </a:cubicBezTo>
                  <a:close/>
                  <a:moveTo>
                    <a:pt x="46276" y="14943"/>
                  </a:moveTo>
                  <a:cubicBezTo>
                    <a:pt x="47073" y="14943"/>
                    <a:pt x="47257" y="15847"/>
                    <a:pt x="47441" y="16584"/>
                  </a:cubicBezTo>
                  <a:cubicBezTo>
                    <a:pt x="47643" y="17392"/>
                    <a:pt x="47643" y="18199"/>
                    <a:pt x="47643" y="19007"/>
                  </a:cubicBezTo>
                  <a:cubicBezTo>
                    <a:pt x="47037" y="31119"/>
                    <a:pt x="47441" y="43030"/>
                    <a:pt x="49056" y="54941"/>
                  </a:cubicBezTo>
                  <a:cubicBezTo>
                    <a:pt x="49056" y="56556"/>
                    <a:pt x="48652" y="57969"/>
                    <a:pt x="48047" y="59382"/>
                  </a:cubicBezTo>
                  <a:cubicBezTo>
                    <a:pt x="38760" y="82800"/>
                    <a:pt x="29272" y="105814"/>
                    <a:pt x="21601" y="127012"/>
                  </a:cubicBezTo>
                  <a:cubicBezTo>
                    <a:pt x="17563" y="137913"/>
                    <a:pt x="14939" y="149420"/>
                    <a:pt x="13930" y="161129"/>
                  </a:cubicBezTo>
                  <a:cubicBezTo>
                    <a:pt x="13728" y="162542"/>
                    <a:pt x="13728" y="164157"/>
                    <a:pt x="13930" y="165570"/>
                  </a:cubicBezTo>
                  <a:cubicBezTo>
                    <a:pt x="13930" y="169204"/>
                    <a:pt x="16554" y="172838"/>
                    <a:pt x="20793" y="175866"/>
                  </a:cubicBezTo>
                  <a:cubicBezTo>
                    <a:pt x="22610" y="177279"/>
                    <a:pt x="24629" y="178693"/>
                    <a:pt x="26648" y="179904"/>
                  </a:cubicBezTo>
                  <a:cubicBezTo>
                    <a:pt x="27023" y="180185"/>
                    <a:pt x="27528" y="180336"/>
                    <a:pt x="27982" y="180336"/>
                  </a:cubicBezTo>
                  <a:cubicBezTo>
                    <a:pt x="28506" y="180336"/>
                    <a:pt x="28962" y="180135"/>
                    <a:pt x="29070" y="179702"/>
                  </a:cubicBezTo>
                  <a:cubicBezTo>
                    <a:pt x="29474" y="178894"/>
                    <a:pt x="28667" y="178087"/>
                    <a:pt x="27657" y="177481"/>
                  </a:cubicBezTo>
                  <a:cubicBezTo>
                    <a:pt x="26244" y="176472"/>
                    <a:pt x="24831" y="175463"/>
                    <a:pt x="23216" y="174453"/>
                  </a:cubicBezTo>
                  <a:cubicBezTo>
                    <a:pt x="19582" y="171829"/>
                    <a:pt x="17765" y="169204"/>
                    <a:pt x="17967" y="165974"/>
                  </a:cubicBezTo>
                  <a:cubicBezTo>
                    <a:pt x="17967" y="162139"/>
                    <a:pt x="18169" y="158505"/>
                    <a:pt x="18775" y="154871"/>
                  </a:cubicBezTo>
                  <a:cubicBezTo>
                    <a:pt x="20793" y="143162"/>
                    <a:pt x="24023" y="131857"/>
                    <a:pt x="28667" y="120955"/>
                  </a:cubicBezTo>
                  <a:cubicBezTo>
                    <a:pt x="30887" y="115505"/>
                    <a:pt x="32906" y="109650"/>
                    <a:pt x="35127" y="103997"/>
                  </a:cubicBezTo>
                  <a:cubicBezTo>
                    <a:pt x="36136" y="101575"/>
                    <a:pt x="36944" y="101373"/>
                    <a:pt x="40174" y="101373"/>
                  </a:cubicBezTo>
                  <a:cubicBezTo>
                    <a:pt x="41385" y="101373"/>
                    <a:pt x="42394" y="101373"/>
                    <a:pt x="43404" y="101575"/>
                  </a:cubicBezTo>
                  <a:cubicBezTo>
                    <a:pt x="50570" y="102382"/>
                    <a:pt x="57737" y="102786"/>
                    <a:pt x="64904" y="102786"/>
                  </a:cubicBezTo>
                  <a:cubicBezTo>
                    <a:pt x="72070" y="102786"/>
                    <a:pt x="79237" y="102382"/>
                    <a:pt x="86403" y="101575"/>
                  </a:cubicBezTo>
                  <a:cubicBezTo>
                    <a:pt x="87817" y="101171"/>
                    <a:pt x="89028" y="101171"/>
                    <a:pt x="90239" y="101171"/>
                  </a:cubicBezTo>
                  <a:cubicBezTo>
                    <a:pt x="90401" y="101151"/>
                    <a:pt x="90564" y="101141"/>
                    <a:pt x="90728" y="101141"/>
                  </a:cubicBezTo>
                  <a:cubicBezTo>
                    <a:pt x="92205" y="101141"/>
                    <a:pt x="93732" y="101959"/>
                    <a:pt x="94277" y="103594"/>
                  </a:cubicBezTo>
                  <a:lnTo>
                    <a:pt x="95892" y="107631"/>
                  </a:lnTo>
                  <a:cubicBezTo>
                    <a:pt x="98516" y="114293"/>
                    <a:pt x="101141" y="120753"/>
                    <a:pt x="103563" y="127214"/>
                  </a:cubicBezTo>
                  <a:cubicBezTo>
                    <a:pt x="108004" y="139124"/>
                    <a:pt x="110831" y="151439"/>
                    <a:pt x="111840" y="164157"/>
                  </a:cubicBezTo>
                  <a:cubicBezTo>
                    <a:pt x="111840" y="164965"/>
                    <a:pt x="111840" y="165974"/>
                    <a:pt x="111840" y="166984"/>
                  </a:cubicBezTo>
                  <a:cubicBezTo>
                    <a:pt x="111436" y="169608"/>
                    <a:pt x="110023" y="171829"/>
                    <a:pt x="107601" y="173242"/>
                  </a:cubicBezTo>
                  <a:cubicBezTo>
                    <a:pt x="105582" y="174857"/>
                    <a:pt x="103361" y="176270"/>
                    <a:pt x="101342" y="177683"/>
                  </a:cubicBezTo>
                  <a:cubicBezTo>
                    <a:pt x="100737" y="178087"/>
                    <a:pt x="100333" y="178693"/>
                    <a:pt x="100333" y="179500"/>
                  </a:cubicBezTo>
                  <a:cubicBezTo>
                    <a:pt x="100333" y="180097"/>
                    <a:pt x="100686" y="180271"/>
                    <a:pt x="101142" y="180271"/>
                  </a:cubicBezTo>
                  <a:cubicBezTo>
                    <a:pt x="101457" y="180271"/>
                    <a:pt x="101820" y="180188"/>
                    <a:pt x="102150" y="180106"/>
                  </a:cubicBezTo>
                  <a:cubicBezTo>
                    <a:pt x="102957" y="179702"/>
                    <a:pt x="103967" y="179298"/>
                    <a:pt x="104774" y="178894"/>
                  </a:cubicBezTo>
                  <a:cubicBezTo>
                    <a:pt x="105986" y="178087"/>
                    <a:pt x="107197" y="177078"/>
                    <a:pt x="108408" y="176068"/>
                  </a:cubicBezTo>
                  <a:cubicBezTo>
                    <a:pt x="113657" y="172232"/>
                    <a:pt x="116079" y="168195"/>
                    <a:pt x="115878" y="164157"/>
                  </a:cubicBezTo>
                  <a:cubicBezTo>
                    <a:pt x="115474" y="158101"/>
                    <a:pt x="114666" y="152246"/>
                    <a:pt x="113657" y="146392"/>
                  </a:cubicBezTo>
                  <a:cubicBezTo>
                    <a:pt x="111436" y="133876"/>
                    <a:pt x="105986" y="121359"/>
                    <a:pt x="100737" y="108035"/>
                  </a:cubicBezTo>
                  <a:cubicBezTo>
                    <a:pt x="94680" y="92490"/>
                    <a:pt x="88220" y="76138"/>
                    <a:pt x="81558" y="59786"/>
                  </a:cubicBezTo>
                  <a:cubicBezTo>
                    <a:pt x="80751" y="57767"/>
                    <a:pt x="80549" y="55547"/>
                    <a:pt x="80751" y="53528"/>
                  </a:cubicBezTo>
                  <a:cubicBezTo>
                    <a:pt x="82164" y="42021"/>
                    <a:pt x="82568" y="30312"/>
                    <a:pt x="82164" y="18805"/>
                  </a:cubicBezTo>
                  <a:cubicBezTo>
                    <a:pt x="82164" y="17997"/>
                    <a:pt x="82164" y="17190"/>
                    <a:pt x="82366" y="16382"/>
                  </a:cubicBezTo>
                  <a:cubicBezTo>
                    <a:pt x="82568" y="15978"/>
                    <a:pt x="82972" y="15777"/>
                    <a:pt x="83173" y="15777"/>
                  </a:cubicBezTo>
                  <a:cubicBezTo>
                    <a:pt x="83336" y="15711"/>
                    <a:pt x="83484" y="15683"/>
                    <a:pt x="83616" y="15683"/>
                  </a:cubicBezTo>
                  <a:cubicBezTo>
                    <a:pt x="84303" y="15683"/>
                    <a:pt x="84587" y="16447"/>
                    <a:pt x="84587" y="16786"/>
                  </a:cubicBezTo>
                  <a:cubicBezTo>
                    <a:pt x="84788" y="19612"/>
                    <a:pt x="84788" y="22640"/>
                    <a:pt x="84587" y="25467"/>
                  </a:cubicBezTo>
                  <a:cubicBezTo>
                    <a:pt x="83577" y="34551"/>
                    <a:pt x="84990" y="44040"/>
                    <a:pt x="84990" y="53326"/>
                  </a:cubicBezTo>
                  <a:cubicBezTo>
                    <a:pt x="84990" y="54335"/>
                    <a:pt x="85192" y="55345"/>
                    <a:pt x="85596" y="56354"/>
                  </a:cubicBezTo>
                  <a:cubicBezTo>
                    <a:pt x="91047" y="70889"/>
                    <a:pt x="96699" y="85223"/>
                    <a:pt x="101746" y="98951"/>
                  </a:cubicBezTo>
                  <a:cubicBezTo>
                    <a:pt x="109619" y="119946"/>
                    <a:pt x="117291" y="139528"/>
                    <a:pt x="122338" y="156284"/>
                  </a:cubicBezTo>
                  <a:cubicBezTo>
                    <a:pt x="123953" y="161129"/>
                    <a:pt x="124962" y="166176"/>
                    <a:pt x="125568" y="171425"/>
                  </a:cubicBezTo>
                  <a:cubicBezTo>
                    <a:pt x="125770" y="174251"/>
                    <a:pt x="123751" y="177279"/>
                    <a:pt x="119511" y="180913"/>
                  </a:cubicBezTo>
                  <a:cubicBezTo>
                    <a:pt x="117493" y="182528"/>
                    <a:pt x="115272" y="183941"/>
                    <a:pt x="112849" y="185153"/>
                  </a:cubicBezTo>
                  <a:cubicBezTo>
                    <a:pt x="105986" y="188988"/>
                    <a:pt x="98516" y="191815"/>
                    <a:pt x="90845" y="193430"/>
                  </a:cubicBezTo>
                  <a:cubicBezTo>
                    <a:pt x="82164" y="195045"/>
                    <a:pt x="73281" y="196054"/>
                    <a:pt x="64399" y="196458"/>
                  </a:cubicBezTo>
                  <a:cubicBezTo>
                    <a:pt x="55920" y="196054"/>
                    <a:pt x="47239" y="195045"/>
                    <a:pt x="38962" y="193632"/>
                  </a:cubicBezTo>
                  <a:cubicBezTo>
                    <a:pt x="31089" y="191815"/>
                    <a:pt x="23822" y="189190"/>
                    <a:pt x="16756" y="185355"/>
                  </a:cubicBezTo>
                  <a:cubicBezTo>
                    <a:pt x="15545" y="184547"/>
                    <a:pt x="14131" y="183740"/>
                    <a:pt x="12920" y="182932"/>
                  </a:cubicBezTo>
                  <a:cubicBezTo>
                    <a:pt x="6460" y="178491"/>
                    <a:pt x="3432" y="174251"/>
                    <a:pt x="4038" y="170416"/>
                  </a:cubicBezTo>
                  <a:cubicBezTo>
                    <a:pt x="4643" y="165570"/>
                    <a:pt x="5854" y="160927"/>
                    <a:pt x="7066" y="156284"/>
                  </a:cubicBezTo>
                  <a:cubicBezTo>
                    <a:pt x="12718" y="137711"/>
                    <a:pt x="21601" y="115505"/>
                    <a:pt x="30483" y="91885"/>
                  </a:cubicBezTo>
                  <a:cubicBezTo>
                    <a:pt x="33714" y="83002"/>
                    <a:pt x="36742" y="73716"/>
                    <a:pt x="40779" y="64429"/>
                  </a:cubicBezTo>
                  <a:cubicBezTo>
                    <a:pt x="43605" y="57767"/>
                    <a:pt x="45019" y="50500"/>
                    <a:pt x="44817" y="43232"/>
                  </a:cubicBezTo>
                  <a:cubicBezTo>
                    <a:pt x="44615" y="34753"/>
                    <a:pt x="45422" y="25669"/>
                    <a:pt x="44817" y="16988"/>
                  </a:cubicBezTo>
                  <a:cubicBezTo>
                    <a:pt x="44615" y="16180"/>
                    <a:pt x="45019" y="15171"/>
                    <a:pt x="46028" y="14969"/>
                  </a:cubicBezTo>
                  <a:cubicBezTo>
                    <a:pt x="46117" y="14951"/>
                    <a:pt x="46199" y="14943"/>
                    <a:pt x="46276" y="14943"/>
                  </a:cubicBezTo>
                  <a:close/>
                  <a:moveTo>
                    <a:pt x="64382" y="1"/>
                  </a:moveTo>
                  <a:cubicBezTo>
                    <a:pt x="56081" y="1"/>
                    <a:pt x="47906" y="1012"/>
                    <a:pt x="44009" y="3058"/>
                  </a:cubicBezTo>
                  <a:cubicBezTo>
                    <a:pt x="43000" y="3462"/>
                    <a:pt x="41789" y="4068"/>
                    <a:pt x="40981" y="4673"/>
                  </a:cubicBezTo>
                  <a:cubicBezTo>
                    <a:pt x="36944" y="7096"/>
                    <a:pt x="34925" y="13152"/>
                    <a:pt x="38155" y="14767"/>
                  </a:cubicBezTo>
                  <a:cubicBezTo>
                    <a:pt x="40174" y="15575"/>
                    <a:pt x="41385" y="17593"/>
                    <a:pt x="41183" y="19814"/>
                  </a:cubicBezTo>
                  <a:cubicBezTo>
                    <a:pt x="41183" y="24255"/>
                    <a:pt x="41183" y="28697"/>
                    <a:pt x="41183" y="33340"/>
                  </a:cubicBezTo>
                  <a:cubicBezTo>
                    <a:pt x="41183" y="38993"/>
                    <a:pt x="40577" y="44241"/>
                    <a:pt x="40779" y="50298"/>
                  </a:cubicBezTo>
                  <a:cubicBezTo>
                    <a:pt x="40981" y="56152"/>
                    <a:pt x="36742" y="61401"/>
                    <a:pt x="35329" y="66852"/>
                  </a:cubicBezTo>
                  <a:cubicBezTo>
                    <a:pt x="35329" y="67054"/>
                    <a:pt x="35127" y="67256"/>
                    <a:pt x="35127" y="67457"/>
                  </a:cubicBezTo>
                  <a:cubicBezTo>
                    <a:pt x="28465" y="84819"/>
                    <a:pt x="22005" y="101777"/>
                    <a:pt x="16150" y="117321"/>
                  </a:cubicBezTo>
                  <a:cubicBezTo>
                    <a:pt x="10094" y="131857"/>
                    <a:pt x="5047" y="146796"/>
                    <a:pt x="1009" y="161735"/>
                  </a:cubicBezTo>
                  <a:cubicBezTo>
                    <a:pt x="202" y="164359"/>
                    <a:pt x="0" y="166984"/>
                    <a:pt x="0" y="169608"/>
                  </a:cubicBezTo>
                  <a:cubicBezTo>
                    <a:pt x="202" y="173646"/>
                    <a:pt x="4038" y="178894"/>
                    <a:pt x="9690" y="183538"/>
                  </a:cubicBezTo>
                  <a:cubicBezTo>
                    <a:pt x="11911" y="185355"/>
                    <a:pt x="14333" y="186970"/>
                    <a:pt x="16958" y="188383"/>
                  </a:cubicBezTo>
                  <a:cubicBezTo>
                    <a:pt x="23822" y="192218"/>
                    <a:pt x="31089" y="195045"/>
                    <a:pt x="38559" y="197064"/>
                  </a:cubicBezTo>
                  <a:cubicBezTo>
                    <a:pt x="47239" y="199284"/>
                    <a:pt x="56122" y="200294"/>
                    <a:pt x="65206" y="200294"/>
                  </a:cubicBezTo>
                  <a:lnTo>
                    <a:pt x="65206" y="200495"/>
                  </a:lnTo>
                  <a:cubicBezTo>
                    <a:pt x="73483" y="200495"/>
                    <a:pt x="81760" y="199486"/>
                    <a:pt x="89835" y="197467"/>
                  </a:cubicBezTo>
                  <a:cubicBezTo>
                    <a:pt x="97910" y="195449"/>
                    <a:pt x="105582" y="192420"/>
                    <a:pt x="112849" y="188383"/>
                  </a:cubicBezTo>
                  <a:cubicBezTo>
                    <a:pt x="115272" y="186970"/>
                    <a:pt x="117694" y="185355"/>
                    <a:pt x="119915" y="183538"/>
                  </a:cubicBezTo>
                  <a:cubicBezTo>
                    <a:pt x="125770" y="178894"/>
                    <a:pt x="129807" y="173242"/>
                    <a:pt x="129605" y="169406"/>
                  </a:cubicBezTo>
                  <a:cubicBezTo>
                    <a:pt x="129201" y="165167"/>
                    <a:pt x="128394" y="161129"/>
                    <a:pt x="127385" y="157092"/>
                  </a:cubicBezTo>
                  <a:cubicBezTo>
                    <a:pt x="123347" y="141749"/>
                    <a:pt x="115676" y="123782"/>
                    <a:pt x="108408" y="103997"/>
                  </a:cubicBezTo>
                  <a:cubicBezTo>
                    <a:pt x="102756" y="88857"/>
                    <a:pt x="96295" y="72908"/>
                    <a:pt x="90239" y="56556"/>
                  </a:cubicBezTo>
                  <a:cubicBezTo>
                    <a:pt x="89634" y="55143"/>
                    <a:pt x="89230" y="53730"/>
                    <a:pt x="89230" y="52317"/>
                  </a:cubicBezTo>
                  <a:cubicBezTo>
                    <a:pt x="88826" y="41213"/>
                    <a:pt x="88018" y="29908"/>
                    <a:pt x="88624" y="19208"/>
                  </a:cubicBezTo>
                  <a:cubicBezTo>
                    <a:pt x="88624" y="17392"/>
                    <a:pt x="88624" y="15777"/>
                    <a:pt x="91047" y="15171"/>
                  </a:cubicBezTo>
                  <a:cubicBezTo>
                    <a:pt x="93469" y="14565"/>
                    <a:pt x="93469" y="12748"/>
                    <a:pt x="92864" y="10326"/>
                  </a:cubicBezTo>
                  <a:cubicBezTo>
                    <a:pt x="92258" y="6894"/>
                    <a:pt x="89634" y="4269"/>
                    <a:pt x="86403" y="3462"/>
                  </a:cubicBezTo>
                  <a:cubicBezTo>
                    <a:pt x="82330" y="1164"/>
                    <a:pt x="73283" y="1"/>
                    <a:pt x="64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088275" y="4755150"/>
              <a:ext cx="1357650" cy="154675"/>
            </a:xfrm>
            <a:custGeom>
              <a:avLst/>
              <a:gdLst/>
              <a:ahLst/>
              <a:cxnLst/>
              <a:rect l="l" t="t" r="r" b="b"/>
              <a:pathLst>
                <a:path w="54306" h="6187" extrusionOk="0">
                  <a:moveTo>
                    <a:pt x="52892" y="0"/>
                  </a:moveTo>
                  <a:cubicBezTo>
                    <a:pt x="52084" y="0"/>
                    <a:pt x="51479" y="0"/>
                    <a:pt x="50873" y="202"/>
                  </a:cubicBezTo>
                  <a:cubicBezTo>
                    <a:pt x="43000" y="1615"/>
                    <a:pt x="35127" y="2221"/>
                    <a:pt x="27253" y="2221"/>
                  </a:cubicBezTo>
                  <a:cubicBezTo>
                    <a:pt x="19178" y="2221"/>
                    <a:pt x="11103" y="1615"/>
                    <a:pt x="3028" y="202"/>
                  </a:cubicBezTo>
                  <a:cubicBezTo>
                    <a:pt x="2725" y="101"/>
                    <a:pt x="2423" y="51"/>
                    <a:pt x="2120" y="51"/>
                  </a:cubicBezTo>
                  <a:cubicBezTo>
                    <a:pt x="1817" y="51"/>
                    <a:pt x="1514" y="101"/>
                    <a:pt x="1211" y="202"/>
                  </a:cubicBezTo>
                  <a:cubicBezTo>
                    <a:pt x="606" y="404"/>
                    <a:pt x="0" y="808"/>
                    <a:pt x="0" y="1212"/>
                  </a:cubicBezTo>
                  <a:cubicBezTo>
                    <a:pt x="202" y="1817"/>
                    <a:pt x="606" y="2423"/>
                    <a:pt x="1009" y="2827"/>
                  </a:cubicBezTo>
                  <a:cubicBezTo>
                    <a:pt x="1817" y="3230"/>
                    <a:pt x="2826" y="3634"/>
                    <a:pt x="3634" y="3836"/>
                  </a:cubicBezTo>
                  <a:cubicBezTo>
                    <a:pt x="8479" y="5653"/>
                    <a:pt x="13324" y="4845"/>
                    <a:pt x="18169" y="5653"/>
                  </a:cubicBezTo>
                  <a:cubicBezTo>
                    <a:pt x="20674" y="6043"/>
                    <a:pt x="23149" y="6187"/>
                    <a:pt x="25606" y="6187"/>
                  </a:cubicBezTo>
                  <a:cubicBezTo>
                    <a:pt x="32057" y="6187"/>
                    <a:pt x="38384" y="5194"/>
                    <a:pt x="44817" y="5047"/>
                  </a:cubicBezTo>
                  <a:cubicBezTo>
                    <a:pt x="47643" y="4845"/>
                    <a:pt x="50267" y="4038"/>
                    <a:pt x="52892" y="3029"/>
                  </a:cubicBezTo>
                  <a:cubicBezTo>
                    <a:pt x="53498" y="2827"/>
                    <a:pt x="54103" y="2221"/>
                    <a:pt x="54103" y="1615"/>
                  </a:cubicBezTo>
                  <a:cubicBezTo>
                    <a:pt x="54305" y="606"/>
                    <a:pt x="53498" y="202"/>
                    <a:pt x="52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3678750" y="460175"/>
              <a:ext cx="171625" cy="100975"/>
            </a:xfrm>
            <a:custGeom>
              <a:avLst/>
              <a:gdLst/>
              <a:ahLst/>
              <a:cxnLst/>
              <a:rect l="l" t="t" r="r" b="b"/>
              <a:pathLst>
                <a:path w="6865" h="4039" extrusionOk="0">
                  <a:moveTo>
                    <a:pt x="3836" y="1"/>
                  </a:moveTo>
                  <a:cubicBezTo>
                    <a:pt x="3231" y="1"/>
                    <a:pt x="2423" y="203"/>
                    <a:pt x="1818" y="203"/>
                  </a:cubicBezTo>
                  <a:cubicBezTo>
                    <a:pt x="808" y="404"/>
                    <a:pt x="1" y="1212"/>
                    <a:pt x="1" y="2221"/>
                  </a:cubicBezTo>
                  <a:cubicBezTo>
                    <a:pt x="203" y="3029"/>
                    <a:pt x="808" y="3634"/>
                    <a:pt x="1818" y="3836"/>
                  </a:cubicBezTo>
                  <a:cubicBezTo>
                    <a:pt x="2289" y="3971"/>
                    <a:pt x="2782" y="4038"/>
                    <a:pt x="3276" y="4038"/>
                  </a:cubicBezTo>
                  <a:cubicBezTo>
                    <a:pt x="4263" y="4038"/>
                    <a:pt x="5250" y="3769"/>
                    <a:pt x="6057" y="3231"/>
                  </a:cubicBezTo>
                  <a:cubicBezTo>
                    <a:pt x="6461" y="3029"/>
                    <a:pt x="6663" y="2625"/>
                    <a:pt x="6865" y="2221"/>
                  </a:cubicBezTo>
                  <a:cubicBezTo>
                    <a:pt x="6865" y="1616"/>
                    <a:pt x="6663" y="1010"/>
                    <a:pt x="6057" y="606"/>
                  </a:cubicBezTo>
                  <a:cubicBezTo>
                    <a:pt x="5250" y="404"/>
                    <a:pt x="4644" y="203"/>
                    <a:pt x="3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3" name="Google Shape;803;p28"/>
          <p:cNvGrpSpPr/>
          <p:nvPr/>
        </p:nvGrpSpPr>
        <p:grpSpPr>
          <a:xfrm>
            <a:off x="307717" y="274703"/>
            <a:ext cx="8874950" cy="4863456"/>
            <a:chOff x="307717" y="274703"/>
            <a:chExt cx="8874950" cy="4863456"/>
          </a:xfrm>
        </p:grpSpPr>
        <p:sp>
          <p:nvSpPr>
            <p:cNvPr id="804" name="Google Shape;804;p28"/>
            <p:cNvSpPr/>
            <p:nvPr/>
          </p:nvSpPr>
          <p:spPr>
            <a:xfrm>
              <a:off x="502440" y="904419"/>
              <a:ext cx="421554" cy="449468"/>
            </a:xfrm>
            <a:custGeom>
              <a:avLst/>
              <a:gdLst/>
              <a:ahLst/>
              <a:cxnLst/>
              <a:rect l="l" t="t" r="r" b="b"/>
              <a:pathLst>
                <a:path w="22895" h="24411" extrusionOk="0">
                  <a:moveTo>
                    <a:pt x="9481" y="1"/>
                  </a:moveTo>
                  <a:cubicBezTo>
                    <a:pt x="5299" y="1"/>
                    <a:pt x="1572" y="3090"/>
                    <a:pt x="935" y="7338"/>
                  </a:cubicBezTo>
                  <a:cubicBezTo>
                    <a:pt x="702" y="8272"/>
                    <a:pt x="702" y="9206"/>
                    <a:pt x="702" y="10141"/>
                  </a:cubicBezTo>
                  <a:cubicBezTo>
                    <a:pt x="1" y="13645"/>
                    <a:pt x="2337" y="16448"/>
                    <a:pt x="3505" y="19485"/>
                  </a:cubicBezTo>
                  <a:cubicBezTo>
                    <a:pt x="3739" y="20186"/>
                    <a:pt x="4206" y="20653"/>
                    <a:pt x="4907" y="20887"/>
                  </a:cubicBezTo>
                  <a:cubicBezTo>
                    <a:pt x="6776" y="21821"/>
                    <a:pt x="8411" y="22990"/>
                    <a:pt x="10513" y="23924"/>
                  </a:cubicBezTo>
                  <a:cubicBezTo>
                    <a:pt x="11258" y="24255"/>
                    <a:pt x="12062" y="24410"/>
                    <a:pt x="12872" y="24410"/>
                  </a:cubicBezTo>
                  <a:cubicBezTo>
                    <a:pt x="14349" y="24410"/>
                    <a:pt x="15848" y="23895"/>
                    <a:pt x="17054" y="22990"/>
                  </a:cubicBezTo>
                  <a:cubicBezTo>
                    <a:pt x="21026" y="20186"/>
                    <a:pt x="22895" y="15280"/>
                    <a:pt x="22194" y="10608"/>
                  </a:cubicBezTo>
                  <a:cubicBezTo>
                    <a:pt x="20792" y="5001"/>
                    <a:pt x="16354" y="1030"/>
                    <a:pt x="10747" y="96"/>
                  </a:cubicBezTo>
                  <a:cubicBezTo>
                    <a:pt x="10322" y="32"/>
                    <a:pt x="9899" y="1"/>
                    <a:pt x="9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2645101" y="3868500"/>
              <a:ext cx="352728" cy="424740"/>
            </a:xfrm>
            <a:custGeom>
              <a:avLst/>
              <a:gdLst/>
              <a:ahLst/>
              <a:cxnLst/>
              <a:rect l="l" t="t" r="r" b="b"/>
              <a:pathLst>
                <a:path w="19157" h="23068" extrusionOk="0">
                  <a:moveTo>
                    <a:pt x="10384" y="1"/>
                  </a:moveTo>
                  <a:cubicBezTo>
                    <a:pt x="9638" y="1"/>
                    <a:pt x="8891" y="122"/>
                    <a:pt x="8177" y="377"/>
                  </a:cubicBezTo>
                  <a:cubicBezTo>
                    <a:pt x="7242" y="610"/>
                    <a:pt x="6541" y="610"/>
                    <a:pt x="5841" y="844"/>
                  </a:cubicBezTo>
                  <a:cubicBezTo>
                    <a:pt x="2336" y="2246"/>
                    <a:pt x="0" y="5516"/>
                    <a:pt x="0" y="9254"/>
                  </a:cubicBezTo>
                  <a:lnTo>
                    <a:pt x="0" y="11590"/>
                  </a:lnTo>
                  <a:cubicBezTo>
                    <a:pt x="935" y="15328"/>
                    <a:pt x="3271" y="18832"/>
                    <a:pt x="6541" y="21168"/>
                  </a:cubicBezTo>
                  <a:cubicBezTo>
                    <a:pt x="7749" y="22468"/>
                    <a:pt x="9288" y="23067"/>
                    <a:pt x="10793" y="23067"/>
                  </a:cubicBezTo>
                  <a:cubicBezTo>
                    <a:pt x="13074" y="23067"/>
                    <a:pt x="15275" y="21692"/>
                    <a:pt x="16119" y="19299"/>
                  </a:cubicBezTo>
                  <a:cubicBezTo>
                    <a:pt x="16820" y="17431"/>
                    <a:pt x="17521" y="15328"/>
                    <a:pt x="18222" y="13459"/>
                  </a:cubicBezTo>
                  <a:cubicBezTo>
                    <a:pt x="19156" y="10189"/>
                    <a:pt x="18689" y="6918"/>
                    <a:pt x="16820" y="4115"/>
                  </a:cubicBezTo>
                  <a:cubicBezTo>
                    <a:pt x="15725" y="1558"/>
                    <a:pt x="13058" y="1"/>
                    <a:pt x="10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6420597" y="685556"/>
              <a:ext cx="348420" cy="398888"/>
            </a:xfrm>
            <a:custGeom>
              <a:avLst/>
              <a:gdLst/>
              <a:ahLst/>
              <a:cxnLst/>
              <a:rect l="l" t="t" r="r" b="b"/>
              <a:pathLst>
                <a:path w="18923" h="21664" extrusionOk="0">
                  <a:moveTo>
                    <a:pt x="8864" y="0"/>
                  </a:moveTo>
                  <a:cubicBezTo>
                    <a:pt x="7113" y="0"/>
                    <a:pt x="5369" y="591"/>
                    <a:pt x="3971" y="1735"/>
                  </a:cubicBezTo>
                  <a:cubicBezTo>
                    <a:pt x="1168" y="3837"/>
                    <a:pt x="0" y="7342"/>
                    <a:pt x="701" y="10846"/>
                  </a:cubicBezTo>
                  <a:cubicBezTo>
                    <a:pt x="2570" y="15518"/>
                    <a:pt x="6308" y="19256"/>
                    <a:pt x="10980" y="21125"/>
                  </a:cubicBezTo>
                  <a:cubicBezTo>
                    <a:pt x="11213" y="21358"/>
                    <a:pt x="11681" y="21592"/>
                    <a:pt x="12381" y="21592"/>
                  </a:cubicBezTo>
                  <a:cubicBezTo>
                    <a:pt x="12669" y="21640"/>
                    <a:pt x="12959" y="21663"/>
                    <a:pt x="13249" y="21663"/>
                  </a:cubicBezTo>
                  <a:cubicBezTo>
                    <a:pt x="15781" y="21663"/>
                    <a:pt x="18270" y="19879"/>
                    <a:pt x="18689" y="17153"/>
                  </a:cubicBezTo>
                  <a:cubicBezTo>
                    <a:pt x="18923" y="16452"/>
                    <a:pt x="18923" y="15518"/>
                    <a:pt x="18923" y="14817"/>
                  </a:cubicBezTo>
                  <a:cubicBezTo>
                    <a:pt x="18923" y="12014"/>
                    <a:pt x="18455" y="9444"/>
                    <a:pt x="17521" y="6641"/>
                  </a:cubicBezTo>
                  <a:cubicBezTo>
                    <a:pt x="16820" y="4305"/>
                    <a:pt x="15185" y="2436"/>
                    <a:pt x="13082" y="1268"/>
                  </a:cubicBezTo>
                  <a:cubicBezTo>
                    <a:pt x="11804" y="415"/>
                    <a:pt x="10331" y="0"/>
                    <a:pt x="88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970359" y="274703"/>
              <a:ext cx="301118" cy="354735"/>
            </a:xfrm>
            <a:custGeom>
              <a:avLst/>
              <a:gdLst/>
              <a:ahLst/>
              <a:cxnLst/>
              <a:rect l="l" t="t" r="r" b="b"/>
              <a:pathLst>
                <a:path w="16354" h="19266" extrusionOk="0">
                  <a:moveTo>
                    <a:pt x="7499" y="1"/>
                  </a:moveTo>
                  <a:cubicBezTo>
                    <a:pt x="6118" y="1"/>
                    <a:pt x="4724" y="392"/>
                    <a:pt x="3505" y="1230"/>
                  </a:cubicBezTo>
                  <a:cubicBezTo>
                    <a:pt x="701" y="3333"/>
                    <a:pt x="0" y="7070"/>
                    <a:pt x="1636" y="9874"/>
                  </a:cubicBezTo>
                  <a:cubicBezTo>
                    <a:pt x="2804" y="11743"/>
                    <a:pt x="3972" y="13845"/>
                    <a:pt x="5140" y="15714"/>
                  </a:cubicBezTo>
                  <a:cubicBezTo>
                    <a:pt x="5374" y="16648"/>
                    <a:pt x="6074" y="17349"/>
                    <a:pt x="6775" y="18050"/>
                  </a:cubicBezTo>
                  <a:cubicBezTo>
                    <a:pt x="7571" y="18846"/>
                    <a:pt x="8668" y="19265"/>
                    <a:pt x="9767" y="19265"/>
                  </a:cubicBezTo>
                  <a:cubicBezTo>
                    <a:pt x="10604" y="19265"/>
                    <a:pt x="11441" y="19022"/>
                    <a:pt x="12148" y="18517"/>
                  </a:cubicBezTo>
                  <a:cubicBezTo>
                    <a:pt x="14952" y="16648"/>
                    <a:pt x="16353" y="13611"/>
                    <a:pt x="15886" y="10341"/>
                  </a:cubicBezTo>
                  <a:cubicBezTo>
                    <a:pt x="15652" y="8238"/>
                    <a:pt x="15185" y="6370"/>
                    <a:pt x="14251" y="4501"/>
                  </a:cubicBezTo>
                  <a:cubicBezTo>
                    <a:pt x="13149" y="1667"/>
                    <a:pt x="10351" y="1"/>
                    <a:pt x="7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307717" y="297569"/>
              <a:ext cx="154868" cy="163485"/>
            </a:xfrm>
            <a:custGeom>
              <a:avLst/>
              <a:gdLst/>
              <a:ahLst/>
              <a:cxnLst/>
              <a:rect l="l" t="t" r="r" b="b"/>
              <a:pathLst>
                <a:path w="8411" h="8879" extrusionOk="0">
                  <a:moveTo>
                    <a:pt x="3972" y="1"/>
                  </a:moveTo>
                  <a:cubicBezTo>
                    <a:pt x="2103" y="234"/>
                    <a:pt x="468" y="1870"/>
                    <a:pt x="234" y="3739"/>
                  </a:cubicBezTo>
                  <a:cubicBezTo>
                    <a:pt x="0" y="6308"/>
                    <a:pt x="1869" y="8411"/>
                    <a:pt x="4205" y="8878"/>
                  </a:cubicBezTo>
                  <a:cubicBezTo>
                    <a:pt x="6541" y="8878"/>
                    <a:pt x="8410" y="6776"/>
                    <a:pt x="8177" y="4440"/>
                  </a:cubicBezTo>
                  <a:cubicBezTo>
                    <a:pt x="8177" y="2103"/>
                    <a:pt x="6308" y="234"/>
                    <a:pt x="3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8"/>
            <p:cNvSpPr/>
            <p:nvPr/>
          </p:nvSpPr>
          <p:spPr>
            <a:xfrm rot="2238594">
              <a:off x="8163588" y="3897499"/>
              <a:ext cx="754651" cy="1127293"/>
            </a:xfrm>
            <a:custGeom>
              <a:avLst/>
              <a:gdLst/>
              <a:ahLst/>
              <a:cxnLst/>
              <a:rect l="l" t="t" r="r" b="b"/>
              <a:pathLst>
                <a:path w="137983" h="206118" extrusionOk="0">
                  <a:moveTo>
                    <a:pt x="30305" y="0"/>
                  </a:moveTo>
                  <a:cubicBezTo>
                    <a:pt x="29889" y="0"/>
                    <a:pt x="29473" y="4"/>
                    <a:pt x="29056" y="12"/>
                  </a:cubicBezTo>
                  <a:cubicBezTo>
                    <a:pt x="26766" y="12"/>
                    <a:pt x="24476" y="441"/>
                    <a:pt x="22329" y="1014"/>
                  </a:cubicBezTo>
                  <a:cubicBezTo>
                    <a:pt x="15888" y="3018"/>
                    <a:pt x="10592" y="7312"/>
                    <a:pt x="7300" y="13037"/>
                  </a:cubicBezTo>
                  <a:cubicBezTo>
                    <a:pt x="4437" y="17904"/>
                    <a:pt x="2720" y="23486"/>
                    <a:pt x="2433" y="29212"/>
                  </a:cubicBezTo>
                  <a:cubicBezTo>
                    <a:pt x="1861" y="35653"/>
                    <a:pt x="2433" y="42237"/>
                    <a:pt x="3865" y="48678"/>
                  </a:cubicBezTo>
                  <a:cubicBezTo>
                    <a:pt x="5439" y="56694"/>
                    <a:pt x="7157" y="64709"/>
                    <a:pt x="8588" y="72725"/>
                  </a:cubicBezTo>
                  <a:cubicBezTo>
                    <a:pt x="10163" y="80740"/>
                    <a:pt x="10592" y="89042"/>
                    <a:pt x="9876" y="97344"/>
                  </a:cubicBezTo>
                  <a:cubicBezTo>
                    <a:pt x="9304" y="104358"/>
                    <a:pt x="8302" y="111371"/>
                    <a:pt x="6870" y="118242"/>
                  </a:cubicBezTo>
                  <a:cubicBezTo>
                    <a:pt x="5010" y="127402"/>
                    <a:pt x="3292" y="136563"/>
                    <a:pt x="1431" y="145724"/>
                  </a:cubicBezTo>
                  <a:cubicBezTo>
                    <a:pt x="429" y="151020"/>
                    <a:pt x="0" y="156316"/>
                    <a:pt x="0" y="161755"/>
                  </a:cubicBezTo>
                  <a:cubicBezTo>
                    <a:pt x="0" y="169484"/>
                    <a:pt x="2720" y="176927"/>
                    <a:pt x="7586" y="182796"/>
                  </a:cubicBezTo>
                  <a:cubicBezTo>
                    <a:pt x="13168" y="189952"/>
                    <a:pt x="20468" y="195392"/>
                    <a:pt x="28770" y="198970"/>
                  </a:cubicBezTo>
                  <a:cubicBezTo>
                    <a:pt x="40051" y="203650"/>
                    <a:pt x="52137" y="206117"/>
                    <a:pt x="64268" y="206117"/>
                  </a:cubicBezTo>
                  <a:cubicBezTo>
                    <a:pt x="66606" y="206117"/>
                    <a:pt x="68946" y="206025"/>
                    <a:pt x="71281" y="205840"/>
                  </a:cubicBezTo>
                  <a:cubicBezTo>
                    <a:pt x="82303" y="204839"/>
                    <a:pt x="93038" y="201546"/>
                    <a:pt x="102628" y="196250"/>
                  </a:cubicBezTo>
                  <a:cubicBezTo>
                    <a:pt x="110500" y="192100"/>
                    <a:pt x="117371" y="186088"/>
                    <a:pt x="122381" y="178788"/>
                  </a:cubicBezTo>
                  <a:cubicBezTo>
                    <a:pt x="132114" y="164761"/>
                    <a:pt x="137553" y="148300"/>
                    <a:pt x="137839" y="131267"/>
                  </a:cubicBezTo>
                  <a:lnTo>
                    <a:pt x="137839" y="119387"/>
                  </a:lnTo>
                  <a:cubicBezTo>
                    <a:pt x="137982" y="113661"/>
                    <a:pt x="137696" y="107793"/>
                    <a:pt x="137124" y="102211"/>
                  </a:cubicBezTo>
                  <a:cubicBezTo>
                    <a:pt x="135692" y="90330"/>
                    <a:pt x="132400" y="78880"/>
                    <a:pt x="127390" y="68144"/>
                  </a:cubicBezTo>
                  <a:cubicBezTo>
                    <a:pt x="120806" y="54547"/>
                    <a:pt x="112075" y="42237"/>
                    <a:pt x="101483" y="31645"/>
                  </a:cubicBezTo>
                  <a:cubicBezTo>
                    <a:pt x="96044" y="25919"/>
                    <a:pt x="89746" y="21053"/>
                    <a:pt x="83018" y="17045"/>
                  </a:cubicBezTo>
                  <a:cubicBezTo>
                    <a:pt x="72999" y="11177"/>
                    <a:pt x="62264" y="6596"/>
                    <a:pt x="51099" y="3161"/>
                  </a:cubicBezTo>
                  <a:cubicBezTo>
                    <a:pt x="44343" y="1134"/>
                    <a:pt x="37331" y="0"/>
                    <a:pt x="30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10" name="Google Shape;810;p28"/>
          <p:cNvSpPr txBox="1">
            <a:spLocks noGrp="1"/>
          </p:cNvSpPr>
          <p:nvPr>
            <p:ph type="title"/>
          </p:nvPr>
        </p:nvSpPr>
        <p:spPr>
          <a:xfrm>
            <a:off x="2052900" y="1449738"/>
            <a:ext cx="5038200" cy="1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11" name="Google Shape;811;p28"/>
          <p:cNvSpPr txBox="1">
            <a:spLocks noGrp="1"/>
          </p:cNvSpPr>
          <p:nvPr>
            <p:ph type="subTitle" idx="1"/>
          </p:nvPr>
        </p:nvSpPr>
        <p:spPr>
          <a:xfrm>
            <a:off x="1980750" y="2593350"/>
            <a:ext cx="5182500" cy="11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12" name="Google Shape;812;p28"/>
          <p:cNvGrpSpPr/>
          <p:nvPr/>
        </p:nvGrpSpPr>
        <p:grpSpPr>
          <a:xfrm rot="2700000">
            <a:off x="7573516" y="413994"/>
            <a:ext cx="1252474" cy="770935"/>
            <a:chOff x="230550" y="540800"/>
            <a:chExt cx="7068100" cy="4350625"/>
          </a:xfrm>
        </p:grpSpPr>
        <p:sp>
          <p:nvSpPr>
            <p:cNvPr id="813" name="Google Shape;813;p28"/>
            <p:cNvSpPr/>
            <p:nvPr/>
          </p:nvSpPr>
          <p:spPr>
            <a:xfrm>
              <a:off x="586225" y="1135100"/>
              <a:ext cx="5970800" cy="3170700"/>
            </a:xfrm>
            <a:custGeom>
              <a:avLst/>
              <a:gdLst/>
              <a:ahLst/>
              <a:cxnLst/>
              <a:rect l="l" t="t" r="r" b="b"/>
              <a:pathLst>
                <a:path w="238832" h="126828" extrusionOk="0">
                  <a:moveTo>
                    <a:pt x="147430" y="0"/>
                  </a:moveTo>
                  <a:cubicBezTo>
                    <a:pt x="129460" y="0"/>
                    <a:pt x="111525" y="1437"/>
                    <a:pt x="93838" y="4572"/>
                  </a:cubicBezTo>
                  <a:cubicBezTo>
                    <a:pt x="66897" y="9112"/>
                    <a:pt x="39351" y="18193"/>
                    <a:pt x="21795" y="38777"/>
                  </a:cubicBezTo>
                  <a:cubicBezTo>
                    <a:pt x="3935" y="59360"/>
                    <a:pt x="0" y="93868"/>
                    <a:pt x="19373" y="112636"/>
                  </a:cubicBezTo>
                  <a:cubicBezTo>
                    <a:pt x="30101" y="123179"/>
                    <a:pt x="44899" y="126827"/>
                    <a:pt x="60242" y="126827"/>
                  </a:cubicBezTo>
                  <a:cubicBezTo>
                    <a:pt x="70009" y="126827"/>
                    <a:pt x="79996" y="125349"/>
                    <a:pt x="89297" y="123230"/>
                  </a:cubicBezTo>
                  <a:cubicBezTo>
                    <a:pt x="140454" y="111425"/>
                    <a:pt x="187372" y="85695"/>
                    <a:pt x="224907" y="49069"/>
                  </a:cubicBezTo>
                  <a:cubicBezTo>
                    <a:pt x="230659" y="44225"/>
                    <a:pt x="234896" y="37869"/>
                    <a:pt x="237318" y="30604"/>
                  </a:cubicBezTo>
                  <a:cubicBezTo>
                    <a:pt x="238832" y="23339"/>
                    <a:pt x="235502" y="14258"/>
                    <a:pt x="228237" y="12442"/>
                  </a:cubicBezTo>
                  <a:lnTo>
                    <a:pt x="238529" y="11231"/>
                  </a:lnTo>
                  <a:cubicBezTo>
                    <a:pt x="208771" y="4173"/>
                    <a:pt x="178051" y="0"/>
                    <a:pt x="147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4642425" y="1607425"/>
              <a:ext cx="1346475" cy="911050"/>
            </a:xfrm>
            <a:custGeom>
              <a:avLst/>
              <a:gdLst/>
              <a:ahLst/>
              <a:cxnLst/>
              <a:rect l="l" t="t" r="r" b="b"/>
              <a:pathLst>
                <a:path w="53859" h="36442" extrusionOk="0">
                  <a:moveTo>
                    <a:pt x="25027" y="0"/>
                  </a:moveTo>
                  <a:cubicBezTo>
                    <a:pt x="21459" y="0"/>
                    <a:pt x="17935" y="473"/>
                    <a:pt x="14530" y="1419"/>
                  </a:cubicBezTo>
                  <a:cubicBezTo>
                    <a:pt x="9081" y="2933"/>
                    <a:pt x="4238" y="6868"/>
                    <a:pt x="2119" y="12316"/>
                  </a:cubicBezTo>
                  <a:cubicBezTo>
                    <a:pt x="0" y="19884"/>
                    <a:pt x="2724" y="27754"/>
                    <a:pt x="9384" y="31992"/>
                  </a:cubicBezTo>
                  <a:cubicBezTo>
                    <a:pt x="13834" y="34958"/>
                    <a:pt x="19025" y="36442"/>
                    <a:pt x="24335" y="36442"/>
                  </a:cubicBezTo>
                  <a:cubicBezTo>
                    <a:pt x="26611" y="36442"/>
                    <a:pt x="28908" y="36169"/>
                    <a:pt x="31178" y="35624"/>
                  </a:cubicBezTo>
                  <a:cubicBezTo>
                    <a:pt x="38443" y="33808"/>
                    <a:pt x="45405" y="31084"/>
                    <a:pt x="52065" y="27451"/>
                  </a:cubicBezTo>
                  <a:cubicBezTo>
                    <a:pt x="53859" y="22885"/>
                    <a:pt x="53280" y="18142"/>
                    <a:pt x="50944" y="14408"/>
                  </a:cubicBezTo>
                  <a:lnTo>
                    <a:pt x="50944" y="14408"/>
                  </a:lnTo>
                  <a:lnTo>
                    <a:pt x="53578" y="16251"/>
                  </a:lnTo>
                  <a:cubicBezTo>
                    <a:pt x="53578" y="11106"/>
                    <a:pt x="50551" y="6262"/>
                    <a:pt x="46011" y="4143"/>
                  </a:cubicBezTo>
                  <a:cubicBezTo>
                    <a:pt x="41470" y="1722"/>
                    <a:pt x="36627" y="511"/>
                    <a:pt x="31481" y="511"/>
                  </a:cubicBezTo>
                  <a:cubicBezTo>
                    <a:pt x="29324" y="171"/>
                    <a:pt x="27168" y="0"/>
                    <a:pt x="25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1456475" y="1836850"/>
              <a:ext cx="2467050" cy="1896350"/>
            </a:xfrm>
            <a:custGeom>
              <a:avLst/>
              <a:gdLst/>
              <a:ahLst/>
              <a:cxnLst/>
              <a:rect l="l" t="t" r="r" b="b"/>
              <a:pathLst>
                <a:path w="98682" h="75854" extrusionOk="0">
                  <a:moveTo>
                    <a:pt x="59123" y="1"/>
                  </a:moveTo>
                  <a:cubicBezTo>
                    <a:pt x="36047" y="1"/>
                    <a:pt x="13794" y="13701"/>
                    <a:pt x="4541" y="37042"/>
                  </a:cubicBezTo>
                  <a:cubicBezTo>
                    <a:pt x="1" y="48847"/>
                    <a:pt x="304" y="64587"/>
                    <a:pt x="10898" y="71550"/>
                  </a:cubicBezTo>
                  <a:cubicBezTo>
                    <a:pt x="15890" y="74323"/>
                    <a:pt x="21643" y="75825"/>
                    <a:pt x="27460" y="75825"/>
                  </a:cubicBezTo>
                  <a:cubicBezTo>
                    <a:pt x="27993" y="75825"/>
                    <a:pt x="28527" y="75813"/>
                    <a:pt x="29060" y="75787"/>
                  </a:cubicBezTo>
                  <a:cubicBezTo>
                    <a:pt x="30512" y="75831"/>
                    <a:pt x="31977" y="75854"/>
                    <a:pt x="33450" y="75854"/>
                  </a:cubicBezTo>
                  <a:cubicBezTo>
                    <a:pt x="52546" y="75854"/>
                    <a:pt x="73019" y="71958"/>
                    <a:pt x="85665" y="57625"/>
                  </a:cubicBezTo>
                  <a:cubicBezTo>
                    <a:pt x="98076" y="42188"/>
                    <a:pt x="98682" y="20393"/>
                    <a:pt x="87179" y="4653"/>
                  </a:cubicBezTo>
                  <a:lnTo>
                    <a:pt x="87179" y="4653"/>
                  </a:lnTo>
                  <a:lnTo>
                    <a:pt x="88995" y="8285"/>
                  </a:lnTo>
                  <a:cubicBezTo>
                    <a:pt x="79568" y="2648"/>
                    <a:pt x="69266" y="1"/>
                    <a:pt x="59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230550" y="540800"/>
              <a:ext cx="7068100" cy="4350625"/>
            </a:xfrm>
            <a:custGeom>
              <a:avLst/>
              <a:gdLst/>
              <a:ahLst/>
              <a:cxnLst/>
              <a:rect l="l" t="t" r="r" b="b"/>
              <a:pathLst>
                <a:path w="282724" h="174025" extrusionOk="0">
                  <a:moveTo>
                    <a:pt x="161578" y="20315"/>
                  </a:moveTo>
                  <a:cubicBezTo>
                    <a:pt x="163667" y="20315"/>
                    <a:pt x="165768" y="21004"/>
                    <a:pt x="167697" y="22290"/>
                  </a:cubicBezTo>
                  <a:lnTo>
                    <a:pt x="156194" y="21987"/>
                  </a:lnTo>
                  <a:cubicBezTo>
                    <a:pt x="157897" y="20852"/>
                    <a:pt x="159734" y="20315"/>
                    <a:pt x="161578" y="20315"/>
                  </a:cubicBezTo>
                  <a:close/>
                  <a:moveTo>
                    <a:pt x="188735" y="19414"/>
                  </a:moveTo>
                  <a:cubicBezTo>
                    <a:pt x="191232" y="19414"/>
                    <a:pt x="193578" y="20322"/>
                    <a:pt x="195848" y="22290"/>
                  </a:cubicBezTo>
                  <a:lnTo>
                    <a:pt x="195926" y="22329"/>
                  </a:lnTo>
                  <a:lnTo>
                    <a:pt x="195926" y="22329"/>
                  </a:lnTo>
                  <a:cubicBezTo>
                    <a:pt x="193613" y="22725"/>
                    <a:pt x="191299" y="22937"/>
                    <a:pt x="188986" y="22937"/>
                  </a:cubicBezTo>
                  <a:cubicBezTo>
                    <a:pt x="186228" y="22937"/>
                    <a:pt x="183471" y="22636"/>
                    <a:pt x="180713" y="21987"/>
                  </a:cubicBezTo>
                  <a:cubicBezTo>
                    <a:pt x="183589" y="20322"/>
                    <a:pt x="186237" y="19414"/>
                    <a:pt x="188735" y="19414"/>
                  </a:cubicBezTo>
                  <a:close/>
                  <a:moveTo>
                    <a:pt x="135512" y="20371"/>
                  </a:moveTo>
                  <a:cubicBezTo>
                    <a:pt x="137247" y="20371"/>
                    <a:pt x="138965" y="20987"/>
                    <a:pt x="140454" y="22290"/>
                  </a:cubicBezTo>
                  <a:cubicBezTo>
                    <a:pt x="138459" y="22733"/>
                    <a:pt x="136465" y="23014"/>
                    <a:pt x="134471" y="23014"/>
                  </a:cubicBezTo>
                  <a:cubicBezTo>
                    <a:pt x="133741" y="23014"/>
                    <a:pt x="133011" y="22976"/>
                    <a:pt x="132281" y="22895"/>
                  </a:cubicBezTo>
                  <a:cubicBezTo>
                    <a:pt x="131675" y="22895"/>
                    <a:pt x="131373" y="22592"/>
                    <a:pt x="131373" y="21987"/>
                  </a:cubicBezTo>
                  <a:cubicBezTo>
                    <a:pt x="131373" y="21382"/>
                    <a:pt x="131675" y="21079"/>
                    <a:pt x="132281" y="21079"/>
                  </a:cubicBezTo>
                  <a:cubicBezTo>
                    <a:pt x="133330" y="20613"/>
                    <a:pt x="134424" y="20371"/>
                    <a:pt x="135512" y="20371"/>
                  </a:cubicBezTo>
                  <a:close/>
                  <a:moveTo>
                    <a:pt x="211245" y="20350"/>
                  </a:moveTo>
                  <a:cubicBezTo>
                    <a:pt x="213164" y="20350"/>
                    <a:pt x="215089" y="20959"/>
                    <a:pt x="216734" y="21987"/>
                  </a:cubicBezTo>
                  <a:cubicBezTo>
                    <a:pt x="217037" y="22290"/>
                    <a:pt x="217643" y="22290"/>
                    <a:pt x="217643" y="23198"/>
                  </a:cubicBezTo>
                  <a:cubicBezTo>
                    <a:pt x="217340" y="24106"/>
                    <a:pt x="216734" y="24106"/>
                    <a:pt x="215826" y="24106"/>
                  </a:cubicBezTo>
                  <a:cubicBezTo>
                    <a:pt x="212799" y="23803"/>
                    <a:pt x="209772" y="23803"/>
                    <a:pt x="206443" y="23501"/>
                  </a:cubicBezTo>
                  <a:cubicBezTo>
                    <a:pt x="206140" y="23501"/>
                    <a:pt x="205837" y="22895"/>
                    <a:pt x="205534" y="22592"/>
                  </a:cubicBezTo>
                  <a:cubicBezTo>
                    <a:pt x="205534" y="22290"/>
                    <a:pt x="205837" y="21684"/>
                    <a:pt x="206140" y="21382"/>
                  </a:cubicBezTo>
                  <a:cubicBezTo>
                    <a:pt x="206745" y="21079"/>
                    <a:pt x="207653" y="20776"/>
                    <a:pt x="208561" y="20776"/>
                  </a:cubicBezTo>
                  <a:cubicBezTo>
                    <a:pt x="209435" y="20485"/>
                    <a:pt x="210339" y="20350"/>
                    <a:pt x="211245" y="20350"/>
                  </a:cubicBezTo>
                  <a:close/>
                  <a:moveTo>
                    <a:pt x="231020" y="22765"/>
                  </a:moveTo>
                  <a:cubicBezTo>
                    <a:pt x="232879" y="22765"/>
                    <a:pt x="234686" y="23639"/>
                    <a:pt x="235805" y="25317"/>
                  </a:cubicBezTo>
                  <a:cubicBezTo>
                    <a:pt x="235502" y="25619"/>
                    <a:pt x="235199" y="26528"/>
                    <a:pt x="235199" y="26528"/>
                  </a:cubicBezTo>
                  <a:cubicBezTo>
                    <a:pt x="232475" y="26528"/>
                    <a:pt x="230053" y="25922"/>
                    <a:pt x="227632" y="25014"/>
                  </a:cubicBezTo>
                  <a:cubicBezTo>
                    <a:pt x="227329" y="24711"/>
                    <a:pt x="227329" y="24106"/>
                    <a:pt x="227632" y="23803"/>
                  </a:cubicBezTo>
                  <a:cubicBezTo>
                    <a:pt x="228678" y="23105"/>
                    <a:pt x="229859" y="22765"/>
                    <a:pt x="231020" y="22765"/>
                  </a:cubicBezTo>
                  <a:close/>
                  <a:moveTo>
                    <a:pt x="111010" y="22631"/>
                  </a:moveTo>
                  <a:cubicBezTo>
                    <a:pt x="112480" y="22631"/>
                    <a:pt x="113997" y="23040"/>
                    <a:pt x="115632" y="23803"/>
                  </a:cubicBezTo>
                  <a:cubicBezTo>
                    <a:pt x="113816" y="25619"/>
                    <a:pt x="112000" y="25014"/>
                    <a:pt x="110184" y="25619"/>
                  </a:cubicBezTo>
                  <a:cubicBezTo>
                    <a:pt x="108367" y="25922"/>
                    <a:pt x="106551" y="26225"/>
                    <a:pt x="103221" y="26830"/>
                  </a:cubicBezTo>
                  <a:cubicBezTo>
                    <a:pt x="105933" y="23925"/>
                    <a:pt x="108397" y="22631"/>
                    <a:pt x="111010" y="22631"/>
                  </a:cubicBezTo>
                  <a:close/>
                  <a:moveTo>
                    <a:pt x="90811" y="27436"/>
                  </a:moveTo>
                  <a:lnTo>
                    <a:pt x="90811" y="27436"/>
                  </a:lnTo>
                  <a:cubicBezTo>
                    <a:pt x="87714" y="29758"/>
                    <a:pt x="84178" y="31201"/>
                    <a:pt x="80389" y="31201"/>
                  </a:cubicBezTo>
                  <a:cubicBezTo>
                    <a:pt x="79733" y="31201"/>
                    <a:pt x="79070" y="31157"/>
                    <a:pt x="78400" y="31068"/>
                  </a:cubicBezTo>
                  <a:cubicBezTo>
                    <a:pt x="81730" y="26830"/>
                    <a:pt x="86270" y="28041"/>
                    <a:pt x="90811" y="27436"/>
                  </a:cubicBezTo>
                  <a:close/>
                  <a:moveTo>
                    <a:pt x="250724" y="29914"/>
                  </a:moveTo>
                  <a:cubicBezTo>
                    <a:pt x="251333" y="29914"/>
                    <a:pt x="251946" y="30082"/>
                    <a:pt x="252453" y="30463"/>
                  </a:cubicBezTo>
                  <a:cubicBezTo>
                    <a:pt x="253059" y="30765"/>
                    <a:pt x="253967" y="31673"/>
                    <a:pt x="253967" y="32884"/>
                  </a:cubicBezTo>
                  <a:cubicBezTo>
                    <a:pt x="253967" y="33412"/>
                    <a:pt x="253353" y="33735"/>
                    <a:pt x="252542" y="33735"/>
                  </a:cubicBezTo>
                  <a:cubicBezTo>
                    <a:pt x="251958" y="33735"/>
                    <a:pt x="251271" y="33567"/>
                    <a:pt x="250637" y="33187"/>
                  </a:cubicBezTo>
                  <a:cubicBezTo>
                    <a:pt x="250032" y="32279"/>
                    <a:pt x="249123" y="31673"/>
                    <a:pt x="248518" y="30765"/>
                  </a:cubicBezTo>
                  <a:cubicBezTo>
                    <a:pt x="249046" y="30238"/>
                    <a:pt x="249880" y="29914"/>
                    <a:pt x="250724" y="29914"/>
                  </a:cubicBezTo>
                  <a:close/>
                  <a:moveTo>
                    <a:pt x="61751" y="36517"/>
                  </a:moveTo>
                  <a:cubicBezTo>
                    <a:pt x="62357" y="36517"/>
                    <a:pt x="62659" y="36819"/>
                    <a:pt x="62962" y="37425"/>
                  </a:cubicBezTo>
                  <a:cubicBezTo>
                    <a:pt x="62962" y="37727"/>
                    <a:pt x="62659" y="38333"/>
                    <a:pt x="62357" y="38636"/>
                  </a:cubicBezTo>
                  <a:cubicBezTo>
                    <a:pt x="57514" y="40149"/>
                    <a:pt x="54184" y="44084"/>
                    <a:pt x="49038" y="45295"/>
                  </a:cubicBezTo>
                  <a:cubicBezTo>
                    <a:pt x="51157" y="39846"/>
                    <a:pt x="56000" y="36517"/>
                    <a:pt x="61751" y="36517"/>
                  </a:cubicBezTo>
                  <a:close/>
                  <a:moveTo>
                    <a:pt x="49038" y="45295"/>
                  </a:moveTo>
                  <a:cubicBezTo>
                    <a:pt x="48735" y="45598"/>
                    <a:pt x="49341" y="45900"/>
                    <a:pt x="48735" y="45900"/>
                  </a:cubicBezTo>
                  <a:cubicBezTo>
                    <a:pt x="48433" y="45900"/>
                    <a:pt x="48433" y="45598"/>
                    <a:pt x="49038" y="45295"/>
                  </a:cubicBezTo>
                  <a:close/>
                  <a:moveTo>
                    <a:pt x="259415" y="43176"/>
                  </a:moveTo>
                  <a:lnTo>
                    <a:pt x="259415" y="43176"/>
                  </a:lnTo>
                  <a:cubicBezTo>
                    <a:pt x="260538" y="45421"/>
                    <a:pt x="260880" y="47927"/>
                    <a:pt x="259959" y="50451"/>
                  </a:cubicBezTo>
                  <a:lnTo>
                    <a:pt x="259959" y="50451"/>
                  </a:lnTo>
                  <a:cubicBezTo>
                    <a:pt x="259716" y="47965"/>
                    <a:pt x="259696" y="45700"/>
                    <a:pt x="259415" y="43176"/>
                  </a:cubicBezTo>
                  <a:close/>
                  <a:moveTo>
                    <a:pt x="257599" y="62246"/>
                  </a:moveTo>
                  <a:lnTo>
                    <a:pt x="257599" y="62246"/>
                  </a:lnTo>
                  <a:cubicBezTo>
                    <a:pt x="259113" y="65576"/>
                    <a:pt x="258507" y="69511"/>
                    <a:pt x="256086" y="72235"/>
                  </a:cubicBezTo>
                  <a:cubicBezTo>
                    <a:pt x="253967" y="75262"/>
                    <a:pt x="250637" y="77684"/>
                    <a:pt x="247005" y="78289"/>
                  </a:cubicBezTo>
                  <a:cubicBezTo>
                    <a:pt x="249729" y="74657"/>
                    <a:pt x="251848" y="71933"/>
                    <a:pt x="253361" y="69814"/>
                  </a:cubicBezTo>
                  <a:cubicBezTo>
                    <a:pt x="254572" y="67392"/>
                    <a:pt x="256086" y="64970"/>
                    <a:pt x="257599" y="62246"/>
                  </a:cubicBezTo>
                  <a:close/>
                  <a:moveTo>
                    <a:pt x="240951" y="84041"/>
                  </a:moveTo>
                  <a:cubicBezTo>
                    <a:pt x="240951" y="84041"/>
                    <a:pt x="241253" y="84343"/>
                    <a:pt x="241253" y="84343"/>
                  </a:cubicBezTo>
                  <a:cubicBezTo>
                    <a:pt x="241253" y="84646"/>
                    <a:pt x="240951" y="84949"/>
                    <a:pt x="240951" y="84949"/>
                  </a:cubicBezTo>
                  <a:cubicBezTo>
                    <a:pt x="240648" y="84949"/>
                    <a:pt x="240345" y="84646"/>
                    <a:pt x="240345" y="84343"/>
                  </a:cubicBezTo>
                  <a:cubicBezTo>
                    <a:pt x="240648" y="84343"/>
                    <a:pt x="240648" y="84041"/>
                    <a:pt x="240951" y="84041"/>
                  </a:cubicBezTo>
                  <a:close/>
                  <a:moveTo>
                    <a:pt x="39849" y="51592"/>
                  </a:moveTo>
                  <a:cubicBezTo>
                    <a:pt x="40077" y="51592"/>
                    <a:pt x="40314" y="51610"/>
                    <a:pt x="40562" y="51652"/>
                  </a:cubicBezTo>
                  <a:cubicBezTo>
                    <a:pt x="40562" y="52862"/>
                    <a:pt x="39957" y="53771"/>
                    <a:pt x="39351" y="54376"/>
                  </a:cubicBezTo>
                  <a:cubicBezTo>
                    <a:pt x="33903" y="59219"/>
                    <a:pt x="29665" y="64970"/>
                    <a:pt x="26638" y="71327"/>
                  </a:cubicBezTo>
                  <a:cubicBezTo>
                    <a:pt x="26362" y="72432"/>
                    <a:pt x="25834" y="73788"/>
                    <a:pt x="24365" y="73788"/>
                  </a:cubicBezTo>
                  <a:cubicBezTo>
                    <a:pt x="24223" y="73788"/>
                    <a:pt x="24073" y="73775"/>
                    <a:pt x="23914" y="73749"/>
                  </a:cubicBezTo>
                  <a:lnTo>
                    <a:pt x="23914" y="73749"/>
                  </a:lnTo>
                  <a:cubicBezTo>
                    <a:pt x="24519" y="74657"/>
                    <a:pt x="24822" y="75565"/>
                    <a:pt x="24519" y="76776"/>
                  </a:cubicBezTo>
                  <a:cubicBezTo>
                    <a:pt x="23006" y="81316"/>
                    <a:pt x="21492" y="86159"/>
                    <a:pt x="20281" y="91003"/>
                  </a:cubicBezTo>
                  <a:cubicBezTo>
                    <a:pt x="16952" y="88278"/>
                    <a:pt x="15741" y="86462"/>
                    <a:pt x="16346" y="84041"/>
                  </a:cubicBezTo>
                  <a:cubicBezTo>
                    <a:pt x="17860" y="79803"/>
                    <a:pt x="19070" y="75565"/>
                    <a:pt x="23914" y="73749"/>
                  </a:cubicBezTo>
                  <a:cubicBezTo>
                    <a:pt x="24519" y="70722"/>
                    <a:pt x="25427" y="67695"/>
                    <a:pt x="26033" y="64365"/>
                  </a:cubicBezTo>
                  <a:cubicBezTo>
                    <a:pt x="26335" y="58614"/>
                    <a:pt x="30573" y="54073"/>
                    <a:pt x="36022" y="52862"/>
                  </a:cubicBezTo>
                  <a:cubicBezTo>
                    <a:pt x="37328" y="52340"/>
                    <a:pt x="38409" y="51592"/>
                    <a:pt x="39849" y="51592"/>
                  </a:cubicBezTo>
                  <a:close/>
                  <a:moveTo>
                    <a:pt x="237687" y="86157"/>
                  </a:moveTo>
                  <a:cubicBezTo>
                    <a:pt x="238122" y="86157"/>
                    <a:pt x="238600" y="86248"/>
                    <a:pt x="239134" y="86462"/>
                  </a:cubicBezTo>
                  <a:cubicBezTo>
                    <a:pt x="238529" y="88884"/>
                    <a:pt x="237015" y="90700"/>
                    <a:pt x="235199" y="92213"/>
                  </a:cubicBezTo>
                  <a:cubicBezTo>
                    <a:pt x="232086" y="95327"/>
                    <a:pt x="228083" y="96884"/>
                    <a:pt x="223762" y="96884"/>
                  </a:cubicBezTo>
                  <a:cubicBezTo>
                    <a:pt x="223042" y="96884"/>
                    <a:pt x="222313" y="96840"/>
                    <a:pt x="221578" y="96754"/>
                  </a:cubicBezTo>
                  <a:cubicBezTo>
                    <a:pt x="226118" y="93424"/>
                    <a:pt x="229448" y="91003"/>
                    <a:pt x="233080" y="88884"/>
                  </a:cubicBezTo>
                  <a:cubicBezTo>
                    <a:pt x="234576" y="88136"/>
                    <a:pt x="235661" y="86157"/>
                    <a:pt x="237687" y="86157"/>
                  </a:cubicBezTo>
                  <a:close/>
                  <a:moveTo>
                    <a:pt x="215221" y="101294"/>
                  </a:moveTo>
                  <a:lnTo>
                    <a:pt x="213707" y="103111"/>
                  </a:lnTo>
                  <a:cubicBezTo>
                    <a:pt x="210007" y="110227"/>
                    <a:pt x="202558" y="114667"/>
                    <a:pt x="194634" y="114667"/>
                  </a:cubicBezTo>
                  <a:cubicBezTo>
                    <a:pt x="194132" y="114667"/>
                    <a:pt x="193628" y="114649"/>
                    <a:pt x="193124" y="114613"/>
                  </a:cubicBezTo>
                  <a:cubicBezTo>
                    <a:pt x="192821" y="113100"/>
                    <a:pt x="194335" y="112494"/>
                    <a:pt x="195243" y="111889"/>
                  </a:cubicBezTo>
                  <a:cubicBezTo>
                    <a:pt x="200086" y="108862"/>
                    <a:pt x="205232" y="106138"/>
                    <a:pt x="210075" y="103111"/>
                  </a:cubicBezTo>
                  <a:cubicBezTo>
                    <a:pt x="211588" y="101900"/>
                    <a:pt x="213102" y="101294"/>
                    <a:pt x="215221" y="101294"/>
                  </a:cubicBezTo>
                  <a:close/>
                  <a:moveTo>
                    <a:pt x="18203" y="102124"/>
                  </a:moveTo>
                  <a:cubicBezTo>
                    <a:pt x="18758" y="102124"/>
                    <a:pt x="19373" y="102666"/>
                    <a:pt x="19373" y="103413"/>
                  </a:cubicBezTo>
                  <a:cubicBezTo>
                    <a:pt x="19965" y="107850"/>
                    <a:pt x="20556" y="112286"/>
                    <a:pt x="21148" y="117005"/>
                  </a:cubicBezTo>
                  <a:lnTo>
                    <a:pt x="21148" y="117005"/>
                  </a:lnTo>
                  <a:cubicBezTo>
                    <a:pt x="19051" y="115494"/>
                    <a:pt x="17551" y="113387"/>
                    <a:pt x="16649" y="110981"/>
                  </a:cubicBezTo>
                  <a:cubicBezTo>
                    <a:pt x="15438" y="108862"/>
                    <a:pt x="15135" y="106138"/>
                    <a:pt x="16346" y="103413"/>
                  </a:cubicBezTo>
                  <a:cubicBezTo>
                    <a:pt x="16649" y="102808"/>
                    <a:pt x="16952" y="102203"/>
                    <a:pt x="17860" y="102203"/>
                  </a:cubicBezTo>
                  <a:cubicBezTo>
                    <a:pt x="17967" y="102149"/>
                    <a:pt x="18084" y="102124"/>
                    <a:pt x="18203" y="102124"/>
                  </a:cubicBezTo>
                  <a:close/>
                  <a:moveTo>
                    <a:pt x="184951" y="118246"/>
                  </a:moveTo>
                  <a:cubicBezTo>
                    <a:pt x="185171" y="119125"/>
                    <a:pt x="184592" y="119046"/>
                    <a:pt x="184143" y="119053"/>
                  </a:cubicBezTo>
                  <a:lnTo>
                    <a:pt x="184143" y="119053"/>
                  </a:lnTo>
                  <a:lnTo>
                    <a:pt x="184951" y="118246"/>
                  </a:lnTo>
                  <a:close/>
                  <a:moveTo>
                    <a:pt x="184043" y="119154"/>
                  </a:moveTo>
                  <a:cubicBezTo>
                    <a:pt x="182832" y="123089"/>
                    <a:pt x="179805" y="126116"/>
                    <a:pt x="176172" y="127629"/>
                  </a:cubicBezTo>
                  <a:cubicBezTo>
                    <a:pt x="172782" y="129567"/>
                    <a:pt x="169198" y="130535"/>
                    <a:pt x="165420" y="130535"/>
                  </a:cubicBezTo>
                  <a:cubicBezTo>
                    <a:pt x="164476" y="130535"/>
                    <a:pt x="163520" y="130475"/>
                    <a:pt x="162551" y="130354"/>
                  </a:cubicBezTo>
                  <a:cubicBezTo>
                    <a:pt x="169210" y="125510"/>
                    <a:pt x="176172" y="121878"/>
                    <a:pt x="183740" y="119456"/>
                  </a:cubicBezTo>
                  <a:lnTo>
                    <a:pt x="184043" y="119154"/>
                  </a:lnTo>
                  <a:close/>
                  <a:moveTo>
                    <a:pt x="24216" y="123997"/>
                  </a:moveTo>
                  <a:cubicBezTo>
                    <a:pt x="27849" y="125813"/>
                    <a:pt x="28454" y="129446"/>
                    <a:pt x="30876" y="131564"/>
                  </a:cubicBezTo>
                  <a:cubicBezTo>
                    <a:pt x="33486" y="133885"/>
                    <a:pt x="35540" y="136205"/>
                    <a:pt x="37838" y="138525"/>
                  </a:cubicBezTo>
                  <a:lnTo>
                    <a:pt x="37838" y="138525"/>
                  </a:lnTo>
                  <a:cubicBezTo>
                    <a:pt x="29265" y="138421"/>
                    <a:pt x="25114" y="133870"/>
                    <a:pt x="24216" y="123997"/>
                  </a:cubicBezTo>
                  <a:close/>
                  <a:moveTo>
                    <a:pt x="150746" y="134894"/>
                  </a:moveTo>
                  <a:cubicBezTo>
                    <a:pt x="148600" y="138112"/>
                    <a:pt x="145029" y="140143"/>
                    <a:pt x="141084" y="140143"/>
                  </a:cubicBezTo>
                  <a:cubicBezTo>
                    <a:pt x="140577" y="140143"/>
                    <a:pt x="140063" y="140109"/>
                    <a:pt x="139546" y="140040"/>
                  </a:cubicBezTo>
                  <a:lnTo>
                    <a:pt x="150746" y="134894"/>
                  </a:lnTo>
                  <a:close/>
                  <a:moveTo>
                    <a:pt x="159333" y="26571"/>
                  </a:moveTo>
                  <a:cubicBezTo>
                    <a:pt x="162525" y="26571"/>
                    <a:pt x="165716" y="26643"/>
                    <a:pt x="168908" y="26830"/>
                  </a:cubicBezTo>
                  <a:cubicBezTo>
                    <a:pt x="171961" y="27183"/>
                    <a:pt x="175015" y="27262"/>
                    <a:pt x="178051" y="27262"/>
                  </a:cubicBezTo>
                  <a:cubicBezTo>
                    <a:pt x="180515" y="27262"/>
                    <a:pt x="182967" y="27210"/>
                    <a:pt x="185399" y="27210"/>
                  </a:cubicBezTo>
                  <a:cubicBezTo>
                    <a:pt x="187692" y="27210"/>
                    <a:pt x="189967" y="27256"/>
                    <a:pt x="192216" y="27436"/>
                  </a:cubicBezTo>
                  <a:cubicBezTo>
                    <a:pt x="203416" y="28041"/>
                    <a:pt x="214616" y="28041"/>
                    <a:pt x="226118" y="29857"/>
                  </a:cubicBezTo>
                  <a:cubicBezTo>
                    <a:pt x="231264" y="30463"/>
                    <a:pt x="236410" y="31673"/>
                    <a:pt x="241556" y="33187"/>
                  </a:cubicBezTo>
                  <a:cubicBezTo>
                    <a:pt x="246399" y="34398"/>
                    <a:pt x="250334" y="38333"/>
                    <a:pt x="251848" y="43176"/>
                  </a:cubicBezTo>
                  <a:cubicBezTo>
                    <a:pt x="252453" y="45598"/>
                    <a:pt x="254875" y="46808"/>
                    <a:pt x="254875" y="49533"/>
                  </a:cubicBezTo>
                  <a:cubicBezTo>
                    <a:pt x="254572" y="52257"/>
                    <a:pt x="253967" y="55284"/>
                    <a:pt x="253361" y="58008"/>
                  </a:cubicBezTo>
                  <a:cubicBezTo>
                    <a:pt x="251545" y="64062"/>
                    <a:pt x="248518" y="69814"/>
                    <a:pt x="243675" y="74051"/>
                  </a:cubicBezTo>
                  <a:cubicBezTo>
                    <a:pt x="240042" y="77987"/>
                    <a:pt x="235805" y="81619"/>
                    <a:pt x="231264" y="84646"/>
                  </a:cubicBezTo>
                  <a:cubicBezTo>
                    <a:pt x="210983" y="97965"/>
                    <a:pt x="190097" y="110375"/>
                    <a:pt x="168605" y="121273"/>
                  </a:cubicBezTo>
                  <a:cubicBezTo>
                    <a:pt x="155286" y="127629"/>
                    <a:pt x="142270" y="134289"/>
                    <a:pt x="128346" y="139435"/>
                  </a:cubicBezTo>
                  <a:cubicBezTo>
                    <a:pt x="118962" y="143672"/>
                    <a:pt x="108973" y="146094"/>
                    <a:pt x="98984" y="147608"/>
                  </a:cubicBezTo>
                  <a:cubicBezTo>
                    <a:pt x="94591" y="148218"/>
                    <a:pt x="90198" y="148533"/>
                    <a:pt x="85825" y="148533"/>
                  </a:cubicBezTo>
                  <a:cubicBezTo>
                    <a:pt x="79350" y="148533"/>
                    <a:pt x="72918" y="147842"/>
                    <a:pt x="66595" y="146397"/>
                  </a:cubicBezTo>
                  <a:cubicBezTo>
                    <a:pt x="58119" y="144581"/>
                    <a:pt x="49946" y="141251"/>
                    <a:pt x="42984" y="136105"/>
                  </a:cubicBezTo>
                  <a:cubicBezTo>
                    <a:pt x="28757" y="127024"/>
                    <a:pt x="21492" y="110073"/>
                    <a:pt x="24519" y="93424"/>
                  </a:cubicBezTo>
                  <a:cubicBezTo>
                    <a:pt x="27849" y="70116"/>
                    <a:pt x="41168" y="54376"/>
                    <a:pt x="61751" y="43781"/>
                  </a:cubicBezTo>
                  <a:cubicBezTo>
                    <a:pt x="69924" y="39544"/>
                    <a:pt x="78703" y="36214"/>
                    <a:pt x="87481" y="34398"/>
                  </a:cubicBezTo>
                  <a:cubicBezTo>
                    <a:pt x="104130" y="30160"/>
                    <a:pt x="121081" y="27738"/>
                    <a:pt x="138032" y="27133"/>
                  </a:cubicBezTo>
                  <a:cubicBezTo>
                    <a:pt x="145132" y="26924"/>
                    <a:pt x="152233" y="26571"/>
                    <a:pt x="159333" y="26571"/>
                  </a:cubicBezTo>
                  <a:close/>
                  <a:moveTo>
                    <a:pt x="121989" y="147002"/>
                  </a:moveTo>
                  <a:lnTo>
                    <a:pt x="121989" y="147002"/>
                  </a:lnTo>
                  <a:cubicBezTo>
                    <a:pt x="118550" y="150441"/>
                    <a:pt x="113723" y="152262"/>
                    <a:pt x="108923" y="152262"/>
                  </a:cubicBezTo>
                  <a:cubicBezTo>
                    <a:pt x="108232" y="152262"/>
                    <a:pt x="107540" y="152224"/>
                    <a:pt x="106854" y="152148"/>
                  </a:cubicBezTo>
                  <a:lnTo>
                    <a:pt x="107157" y="152148"/>
                  </a:lnTo>
                  <a:cubicBezTo>
                    <a:pt x="109275" y="150635"/>
                    <a:pt x="111697" y="149424"/>
                    <a:pt x="114421" y="148818"/>
                  </a:cubicBezTo>
                  <a:lnTo>
                    <a:pt x="121989" y="147002"/>
                  </a:lnTo>
                  <a:close/>
                  <a:moveTo>
                    <a:pt x="45337" y="143389"/>
                  </a:moveTo>
                  <a:cubicBezTo>
                    <a:pt x="46864" y="143389"/>
                    <a:pt x="47859" y="144412"/>
                    <a:pt x="49038" y="144883"/>
                  </a:cubicBezTo>
                  <a:cubicBezTo>
                    <a:pt x="50854" y="145791"/>
                    <a:pt x="52670" y="146699"/>
                    <a:pt x="54184" y="147305"/>
                  </a:cubicBezTo>
                  <a:cubicBezTo>
                    <a:pt x="55395" y="147910"/>
                    <a:pt x="56908" y="148516"/>
                    <a:pt x="58422" y="149121"/>
                  </a:cubicBezTo>
                  <a:cubicBezTo>
                    <a:pt x="60238" y="149424"/>
                    <a:pt x="62054" y="150029"/>
                    <a:pt x="64778" y="150937"/>
                  </a:cubicBezTo>
                  <a:cubicBezTo>
                    <a:pt x="62530" y="152321"/>
                    <a:pt x="59985" y="153013"/>
                    <a:pt x="57482" y="153013"/>
                  </a:cubicBezTo>
                  <a:cubicBezTo>
                    <a:pt x="55605" y="153013"/>
                    <a:pt x="53751" y="152624"/>
                    <a:pt x="52065" y="151845"/>
                  </a:cubicBezTo>
                  <a:cubicBezTo>
                    <a:pt x="48130" y="150635"/>
                    <a:pt x="45103" y="147305"/>
                    <a:pt x="43892" y="143672"/>
                  </a:cubicBezTo>
                  <a:cubicBezTo>
                    <a:pt x="44427" y="143472"/>
                    <a:pt x="44904" y="143389"/>
                    <a:pt x="45337" y="143389"/>
                  </a:cubicBezTo>
                  <a:close/>
                  <a:moveTo>
                    <a:pt x="70227" y="152451"/>
                  </a:moveTo>
                  <a:lnTo>
                    <a:pt x="93535" y="153056"/>
                  </a:lnTo>
                  <a:cubicBezTo>
                    <a:pt x="90508" y="155780"/>
                    <a:pt x="86573" y="157294"/>
                    <a:pt x="82638" y="157294"/>
                  </a:cubicBezTo>
                  <a:cubicBezTo>
                    <a:pt x="78097" y="157294"/>
                    <a:pt x="73557" y="155478"/>
                    <a:pt x="70227" y="152451"/>
                  </a:cubicBezTo>
                  <a:close/>
                  <a:moveTo>
                    <a:pt x="149151" y="0"/>
                  </a:moveTo>
                  <a:cubicBezTo>
                    <a:pt x="148869" y="0"/>
                    <a:pt x="148589" y="60"/>
                    <a:pt x="148324" y="193"/>
                  </a:cubicBezTo>
                  <a:cubicBezTo>
                    <a:pt x="147113" y="798"/>
                    <a:pt x="147113" y="2009"/>
                    <a:pt x="147416" y="2917"/>
                  </a:cubicBezTo>
                  <a:cubicBezTo>
                    <a:pt x="147719" y="4430"/>
                    <a:pt x="148324" y="5944"/>
                    <a:pt x="148627" y="7457"/>
                  </a:cubicBezTo>
                  <a:cubicBezTo>
                    <a:pt x="149535" y="10484"/>
                    <a:pt x="150140" y="13511"/>
                    <a:pt x="149837" y="16841"/>
                  </a:cubicBezTo>
                  <a:cubicBezTo>
                    <a:pt x="149837" y="17628"/>
                    <a:pt x="149156" y="18414"/>
                    <a:pt x="148187" y="18414"/>
                  </a:cubicBezTo>
                  <a:cubicBezTo>
                    <a:pt x="148038" y="18414"/>
                    <a:pt x="147881" y="18395"/>
                    <a:pt x="147719" y="18355"/>
                  </a:cubicBezTo>
                  <a:cubicBezTo>
                    <a:pt x="146508" y="18355"/>
                    <a:pt x="145297" y="17749"/>
                    <a:pt x="144086" y="17447"/>
                  </a:cubicBezTo>
                  <a:cubicBezTo>
                    <a:pt x="141513" y="16236"/>
                    <a:pt x="138789" y="15630"/>
                    <a:pt x="136065" y="15630"/>
                  </a:cubicBezTo>
                  <a:cubicBezTo>
                    <a:pt x="133340" y="15630"/>
                    <a:pt x="130616" y="16236"/>
                    <a:pt x="128043" y="17447"/>
                  </a:cubicBezTo>
                  <a:cubicBezTo>
                    <a:pt x="126227" y="15025"/>
                    <a:pt x="126832" y="12603"/>
                    <a:pt x="125924" y="10484"/>
                  </a:cubicBezTo>
                  <a:cubicBezTo>
                    <a:pt x="125621" y="9274"/>
                    <a:pt x="124713" y="8063"/>
                    <a:pt x="124108" y="7155"/>
                  </a:cubicBezTo>
                  <a:cubicBezTo>
                    <a:pt x="123665" y="6712"/>
                    <a:pt x="123059" y="6431"/>
                    <a:pt x="122529" y="6431"/>
                  </a:cubicBezTo>
                  <a:cubicBezTo>
                    <a:pt x="122335" y="6431"/>
                    <a:pt x="122151" y="6468"/>
                    <a:pt x="121989" y="6549"/>
                  </a:cubicBezTo>
                  <a:cubicBezTo>
                    <a:pt x="121384" y="6852"/>
                    <a:pt x="120778" y="7457"/>
                    <a:pt x="120778" y="8366"/>
                  </a:cubicBezTo>
                  <a:cubicBezTo>
                    <a:pt x="121686" y="12301"/>
                    <a:pt x="122292" y="16236"/>
                    <a:pt x="121989" y="20171"/>
                  </a:cubicBezTo>
                  <a:cubicBezTo>
                    <a:pt x="118356" y="18809"/>
                    <a:pt x="114800" y="17901"/>
                    <a:pt x="111319" y="17901"/>
                  </a:cubicBezTo>
                  <a:cubicBezTo>
                    <a:pt x="107838" y="17901"/>
                    <a:pt x="104432" y="18809"/>
                    <a:pt x="101103" y="21079"/>
                  </a:cubicBezTo>
                  <a:cubicBezTo>
                    <a:pt x="100194" y="19263"/>
                    <a:pt x="99589" y="17447"/>
                    <a:pt x="98681" y="15933"/>
                  </a:cubicBezTo>
                  <a:cubicBezTo>
                    <a:pt x="98378" y="14420"/>
                    <a:pt x="97470" y="13511"/>
                    <a:pt x="96259" y="12906"/>
                  </a:cubicBezTo>
                  <a:cubicBezTo>
                    <a:pt x="95351" y="12906"/>
                    <a:pt x="94746" y="12906"/>
                    <a:pt x="94140" y="13209"/>
                  </a:cubicBezTo>
                  <a:cubicBezTo>
                    <a:pt x="93535" y="13511"/>
                    <a:pt x="93232" y="14117"/>
                    <a:pt x="93535" y="14420"/>
                  </a:cubicBezTo>
                  <a:cubicBezTo>
                    <a:pt x="94140" y="16538"/>
                    <a:pt x="94746" y="18657"/>
                    <a:pt x="95351" y="20474"/>
                  </a:cubicBezTo>
                  <a:cubicBezTo>
                    <a:pt x="95894" y="22102"/>
                    <a:pt x="95220" y="23244"/>
                    <a:pt x="93547" y="23244"/>
                  </a:cubicBezTo>
                  <a:cubicBezTo>
                    <a:pt x="93354" y="23244"/>
                    <a:pt x="93148" y="23229"/>
                    <a:pt x="92930" y="23198"/>
                  </a:cubicBezTo>
                  <a:cubicBezTo>
                    <a:pt x="91308" y="22793"/>
                    <a:pt x="89687" y="22598"/>
                    <a:pt x="88089" y="22598"/>
                  </a:cubicBezTo>
                  <a:cubicBezTo>
                    <a:pt x="82528" y="22598"/>
                    <a:pt x="77251" y="24952"/>
                    <a:pt x="73254" y="28949"/>
                  </a:cubicBezTo>
                  <a:cubicBezTo>
                    <a:pt x="72951" y="29252"/>
                    <a:pt x="72346" y="29252"/>
                    <a:pt x="71741" y="29252"/>
                  </a:cubicBezTo>
                  <a:cubicBezTo>
                    <a:pt x="70530" y="27738"/>
                    <a:pt x="70832" y="25619"/>
                    <a:pt x="70227" y="24106"/>
                  </a:cubicBezTo>
                  <a:cubicBezTo>
                    <a:pt x="69924" y="22895"/>
                    <a:pt x="69016" y="21684"/>
                    <a:pt x="67805" y="21079"/>
                  </a:cubicBezTo>
                  <a:cubicBezTo>
                    <a:pt x="67503" y="20776"/>
                    <a:pt x="67124" y="20625"/>
                    <a:pt x="66746" y="20625"/>
                  </a:cubicBezTo>
                  <a:cubicBezTo>
                    <a:pt x="66368" y="20625"/>
                    <a:pt x="65989" y="20776"/>
                    <a:pt x="65686" y="21079"/>
                  </a:cubicBezTo>
                  <a:cubicBezTo>
                    <a:pt x="65081" y="21382"/>
                    <a:pt x="64476" y="21987"/>
                    <a:pt x="64778" y="22895"/>
                  </a:cubicBezTo>
                  <a:cubicBezTo>
                    <a:pt x="65384" y="25619"/>
                    <a:pt x="67200" y="28344"/>
                    <a:pt x="65686" y="31068"/>
                  </a:cubicBezTo>
                  <a:cubicBezTo>
                    <a:pt x="65384" y="31371"/>
                    <a:pt x="65384" y="31371"/>
                    <a:pt x="65081" y="31371"/>
                  </a:cubicBezTo>
                  <a:cubicBezTo>
                    <a:pt x="64173" y="31673"/>
                    <a:pt x="63568" y="31673"/>
                    <a:pt x="62659" y="31673"/>
                  </a:cubicBezTo>
                  <a:cubicBezTo>
                    <a:pt x="56000" y="31673"/>
                    <a:pt x="49643" y="35003"/>
                    <a:pt x="46011" y="40452"/>
                  </a:cubicBezTo>
                  <a:cubicBezTo>
                    <a:pt x="45405" y="41057"/>
                    <a:pt x="45103" y="41965"/>
                    <a:pt x="44497" y="42571"/>
                  </a:cubicBezTo>
                  <a:cubicBezTo>
                    <a:pt x="43133" y="44276"/>
                    <a:pt x="42441" y="45021"/>
                    <a:pt x="41447" y="45021"/>
                  </a:cubicBezTo>
                  <a:cubicBezTo>
                    <a:pt x="40677" y="45021"/>
                    <a:pt x="39726" y="44574"/>
                    <a:pt x="38141" y="43781"/>
                  </a:cubicBezTo>
                  <a:cubicBezTo>
                    <a:pt x="37233" y="43479"/>
                    <a:pt x="36324" y="42873"/>
                    <a:pt x="35416" y="42268"/>
                  </a:cubicBezTo>
                  <a:cubicBezTo>
                    <a:pt x="32995" y="41360"/>
                    <a:pt x="30573" y="40149"/>
                    <a:pt x="28152" y="39241"/>
                  </a:cubicBezTo>
                  <a:cubicBezTo>
                    <a:pt x="27243" y="38938"/>
                    <a:pt x="26638" y="38938"/>
                    <a:pt x="25730" y="38938"/>
                  </a:cubicBezTo>
                  <a:cubicBezTo>
                    <a:pt x="25125" y="39241"/>
                    <a:pt x="24519" y="39846"/>
                    <a:pt x="24216" y="40452"/>
                  </a:cubicBezTo>
                  <a:cubicBezTo>
                    <a:pt x="23611" y="41057"/>
                    <a:pt x="24216" y="41965"/>
                    <a:pt x="24822" y="42571"/>
                  </a:cubicBezTo>
                  <a:cubicBezTo>
                    <a:pt x="27546" y="44387"/>
                    <a:pt x="31481" y="44084"/>
                    <a:pt x="33600" y="48019"/>
                  </a:cubicBezTo>
                  <a:cubicBezTo>
                    <a:pt x="26638" y="50744"/>
                    <a:pt x="21795" y="57100"/>
                    <a:pt x="21189" y="64668"/>
                  </a:cubicBezTo>
                  <a:cubicBezTo>
                    <a:pt x="20960" y="66273"/>
                    <a:pt x="20384" y="67009"/>
                    <a:pt x="19197" y="67009"/>
                  </a:cubicBezTo>
                  <a:cubicBezTo>
                    <a:pt x="18817" y="67009"/>
                    <a:pt x="18374" y="66934"/>
                    <a:pt x="17860" y="66787"/>
                  </a:cubicBezTo>
                  <a:lnTo>
                    <a:pt x="4541" y="64365"/>
                  </a:lnTo>
                  <a:cubicBezTo>
                    <a:pt x="4380" y="64311"/>
                    <a:pt x="4210" y="64286"/>
                    <a:pt x="4037" y="64286"/>
                  </a:cubicBezTo>
                  <a:cubicBezTo>
                    <a:pt x="3232" y="64286"/>
                    <a:pt x="2368" y="64829"/>
                    <a:pt x="2119" y="65576"/>
                  </a:cubicBezTo>
                  <a:cubicBezTo>
                    <a:pt x="1514" y="66787"/>
                    <a:pt x="2422" y="68300"/>
                    <a:pt x="3633" y="68603"/>
                  </a:cubicBezTo>
                  <a:cubicBezTo>
                    <a:pt x="5146" y="69208"/>
                    <a:pt x="6962" y="69208"/>
                    <a:pt x="8476" y="69814"/>
                  </a:cubicBezTo>
                  <a:cubicBezTo>
                    <a:pt x="10898" y="70419"/>
                    <a:pt x="14530" y="69814"/>
                    <a:pt x="16043" y="72538"/>
                  </a:cubicBezTo>
                  <a:cubicBezTo>
                    <a:pt x="16952" y="74657"/>
                    <a:pt x="14227" y="76776"/>
                    <a:pt x="13319" y="78895"/>
                  </a:cubicBezTo>
                  <a:cubicBezTo>
                    <a:pt x="12108" y="81619"/>
                    <a:pt x="11503" y="84343"/>
                    <a:pt x="12108" y="87370"/>
                  </a:cubicBezTo>
                  <a:cubicBezTo>
                    <a:pt x="12714" y="89792"/>
                    <a:pt x="15135" y="92516"/>
                    <a:pt x="13925" y="94938"/>
                  </a:cubicBezTo>
                  <a:cubicBezTo>
                    <a:pt x="12411" y="97965"/>
                    <a:pt x="8779" y="96451"/>
                    <a:pt x="6054" y="97359"/>
                  </a:cubicBezTo>
                  <a:cubicBezTo>
                    <a:pt x="4238" y="97662"/>
                    <a:pt x="2119" y="98873"/>
                    <a:pt x="908" y="100386"/>
                  </a:cubicBezTo>
                  <a:cubicBezTo>
                    <a:pt x="0" y="101294"/>
                    <a:pt x="0" y="102505"/>
                    <a:pt x="908" y="103413"/>
                  </a:cubicBezTo>
                  <a:cubicBezTo>
                    <a:pt x="1336" y="103627"/>
                    <a:pt x="1765" y="103841"/>
                    <a:pt x="2300" y="103841"/>
                  </a:cubicBezTo>
                  <a:cubicBezTo>
                    <a:pt x="2521" y="103841"/>
                    <a:pt x="2761" y="103805"/>
                    <a:pt x="3027" y="103716"/>
                  </a:cubicBezTo>
                  <a:cubicBezTo>
                    <a:pt x="4541" y="103413"/>
                    <a:pt x="5449" y="102808"/>
                    <a:pt x="7265" y="102203"/>
                  </a:cubicBezTo>
                  <a:cubicBezTo>
                    <a:pt x="7644" y="102076"/>
                    <a:pt x="8023" y="102016"/>
                    <a:pt x="8386" y="102016"/>
                  </a:cubicBezTo>
                  <a:cubicBezTo>
                    <a:pt x="9760" y="102016"/>
                    <a:pt x="10898" y="102884"/>
                    <a:pt x="10898" y="104321"/>
                  </a:cubicBezTo>
                  <a:cubicBezTo>
                    <a:pt x="10898" y="109467"/>
                    <a:pt x="12714" y="114613"/>
                    <a:pt x="16043" y="118851"/>
                  </a:cubicBezTo>
                  <a:cubicBezTo>
                    <a:pt x="17254" y="120062"/>
                    <a:pt x="16952" y="122181"/>
                    <a:pt x="15741" y="123089"/>
                  </a:cubicBezTo>
                  <a:cubicBezTo>
                    <a:pt x="14530" y="123997"/>
                    <a:pt x="13622" y="124602"/>
                    <a:pt x="12108" y="126116"/>
                  </a:cubicBezTo>
                  <a:cubicBezTo>
                    <a:pt x="10292" y="127932"/>
                    <a:pt x="8779" y="129446"/>
                    <a:pt x="7265" y="131262"/>
                  </a:cubicBezTo>
                  <a:cubicBezTo>
                    <a:pt x="6357" y="132473"/>
                    <a:pt x="5752" y="133683"/>
                    <a:pt x="6962" y="134894"/>
                  </a:cubicBezTo>
                  <a:cubicBezTo>
                    <a:pt x="7425" y="135357"/>
                    <a:pt x="7887" y="135554"/>
                    <a:pt x="8333" y="135554"/>
                  </a:cubicBezTo>
                  <a:cubicBezTo>
                    <a:pt x="9054" y="135554"/>
                    <a:pt x="9731" y="135037"/>
                    <a:pt x="10292" y="134289"/>
                  </a:cubicBezTo>
                  <a:cubicBezTo>
                    <a:pt x="12714" y="131564"/>
                    <a:pt x="15438" y="129143"/>
                    <a:pt x="18768" y="127327"/>
                  </a:cubicBezTo>
                  <a:cubicBezTo>
                    <a:pt x="23308" y="136710"/>
                    <a:pt x="23308" y="136710"/>
                    <a:pt x="32389" y="143067"/>
                  </a:cubicBezTo>
                  <a:cubicBezTo>
                    <a:pt x="33600" y="143672"/>
                    <a:pt x="33903" y="145186"/>
                    <a:pt x="33297" y="146397"/>
                  </a:cubicBezTo>
                  <a:cubicBezTo>
                    <a:pt x="31784" y="149121"/>
                    <a:pt x="30573" y="152148"/>
                    <a:pt x="29362" y="155175"/>
                  </a:cubicBezTo>
                  <a:cubicBezTo>
                    <a:pt x="29362" y="155780"/>
                    <a:pt x="29968" y="156689"/>
                    <a:pt x="30876" y="156991"/>
                  </a:cubicBezTo>
                  <a:cubicBezTo>
                    <a:pt x="31129" y="157160"/>
                    <a:pt x="31407" y="157235"/>
                    <a:pt x="31688" y="157235"/>
                  </a:cubicBezTo>
                  <a:cubicBezTo>
                    <a:pt x="32413" y="157235"/>
                    <a:pt x="33164" y="156738"/>
                    <a:pt x="33600" y="156083"/>
                  </a:cubicBezTo>
                  <a:cubicBezTo>
                    <a:pt x="34811" y="153662"/>
                    <a:pt x="36022" y="150937"/>
                    <a:pt x="37233" y="148516"/>
                  </a:cubicBezTo>
                  <a:cubicBezTo>
                    <a:pt x="37898" y="147184"/>
                    <a:pt x="38473" y="146493"/>
                    <a:pt x="39157" y="146493"/>
                  </a:cubicBezTo>
                  <a:cubicBezTo>
                    <a:pt x="39717" y="146493"/>
                    <a:pt x="40350" y="146956"/>
                    <a:pt x="41168" y="147910"/>
                  </a:cubicBezTo>
                  <a:cubicBezTo>
                    <a:pt x="44195" y="152753"/>
                    <a:pt x="49038" y="155780"/>
                    <a:pt x="54487" y="156991"/>
                  </a:cubicBezTo>
                  <a:cubicBezTo>
                    <a:pt x="54789" y="157029"/>
                    <a:pt x="55101" y="157043"/>
                    <a:pt x="55418" y="157043"/>
                  </a:cubicBezTo>
                  <a:cubicBezTo>
                    <a:pt x="56369" y="157043"/>
                    <a:pt x="57362" y="156916"/>
                    <a:pt x="58270" y="156916"/>
                  </a:cubicBezTo>
                  <a:cubicBezTo>
                    <a:pt x="59481" y="156916"/>
                    <a:pt x="60541" y="157143"/>
                    <a:pt x="61146" y="158202"/>
                  </a:cubicBezTo>
                  <a:cubicBezTo>
                    <a:pt x="62357" y="160321"/>
                    <a:pt x="60843" y="163348"/>
                    <a:pt x="60843" y="165164"/>
                  </a:cubicBezTo>
                  <a:cubicBezTo>
                    <a:pt x="60843" y="166980"/>
                    <a:pt x="60541" y="168797"/>
                    <a:pt x="60541" y="170613"/>
                  </a:cubicBezTo>
                  <a:cubicBezTo>
                    <a:pt x="60238" y="171521"/>
                    <a:pt x="60541" y="172429"/>
                    <a:pt x="60843" y="173034"/>
                  </a:cubicBezTo>
                  <a:cubicBezTo>
                    <a:pt x="61449" y="173640"/>
                    <a:pt x="62054" y="173942"/>
                    <a:pt x="62962" y="173942"/>
                  </a:cubicBezTo>
                  <a:cubicBezTo>
                    <a:pt x="63020" y="174000"/>
                    <a:pt x="63089" y="174025"/>
                    <a:pt x="63165" y="174025"/>
                  </a:cubicBezTo>
                  <a:cubicBezTo>
                    <a:pt x="63485" y="174025"/>
                    <a:pt x="63928" y="173582"/>
                    <a:pt x="64173" y="173337"/>
                  </a:cubicBezTo>
                  <a:cubicBezTo>
                    <a:pt x="65081" y="171824"/>
                    <a:pt x="65384" y="170310"/>
                    <a:pt x="65384" y="168797"/>
                  </a:cubicBezTo>
                  <a:cubicBezTo>
                    <a:pt x="65686" y="165467"/>
                    <a:pt x="65989" y="162137"/>
                    <a:pt x="66595" y="158505"/>
                  </a:cubicBezTo>
                  <a:cubicBezTo>
                    <a:pt x="66595" y="157618"/>
                    <a:pt x="67243" y="157056"/>
                    <a:pt x="67947" y="157056"/>
                  </a:cubicBezTo>
                  <a:cubicBezTo>
                    <a:pt x="68205" y="157056"/>
                    <a:pt x="68470" y="157132"/>
                    <a:pt x="68713" y="157294"/>
                  </a:cubicBezTo>
                  <a:cubicBezTo>
                    <a:pt x="69924" y="157597"/>
                    <a:pt x="70832" y="158202"/>
                    <a:pt x="71741" y="158505"/>
                  </a:cubicBezTo>
                  <a:cubicBezTo>
                    <a:pt x="75222" y="160321"/>
                    <a:pt x="79005" y="161229"/>
                    <a:pt x="82789" y="161229"/>
                  </a:cubicBezTo>
                  <a:cubicBezTo>
                    <a:pt x="86573" y="161229"/>
                    <a:pt x="90357" y="160321"/>
                    <a:pt x="93838" y="158505"/>
                  </a:cubicBezTo>
                  <a:cubicBezTo>
                    <a:pt x="94746" y="158202"/>
                    <a:pt x="95654" y="157899"/>
                    <a:pt x="96562" y="157294"/>
                  </a:cubicBezTo>
                  <a:cubicBezTo>
                    <a:pt x="98224" y="156700"/>
                    <a:pt x="99328" y="156339"/>
                    <a:pt x="100201" y="156339"/>
                  </a:cubicBezTo>
                  <a:cubicBezTo>
                    <a:pt x="101554" y="156339"/>
                    <a:pt x="102355" y="157205"/>
                    <a:pt x="103827" y="159413"/>
                  </a:cubicBezTo>
                  <a:cubicBezTo>
                    <a:pt x="104735" y="160926"/>
                    <a:pt x="105643" y="162743"/>
                    <a:pt x="106551" y="164256"/>
                  </a:cubicBezTo>
                  <a:cubicBezTo>
                    <a:pt x="106854" y="165164"/>
                    <a:pt x="106854" y="166072"/>
                    <a:pt x="107762" y="167283"/>
                  </a:cubicBezTo>
                  <a:cubicBezTo>
                    <a:pt x="108235" y="168228"/>
                    <a:pt x="108892" y="168989"/>
                    <a:pt x="109878" y="168989"/>
                  </a:cubicBezTo>
                  <a:cubicBezTo>
                    <a:pt x="110154" y="168989"/>
                    <a:pt x="110457" y="168929"/>
                    <a:pt x="110789" y="168797"/>
                  </a:cubicBezTo>
                  <a:cubicBezTo>
                    <a:pt x="112302" y="167888"/>
                    <a:pt x="112000" y="166678"/>
                    <a:pt x="111697" y="165164"/>
                  </a:cubicBezTo>
                  <a:cubicBezTo>
                    <a:pt x="111092" y="163651"/>
                    <a:pt x="110486" y="162440"/>
                    <a:pt x="109881" y="160926"/>
                  </a:cubicBezTo>
                  <a:cubicBezTo>
                    <a:pt x="109275" y="159716"/>
                    <a:pt x="108973" y="158505"/>
                    <a:pt x="109275" y="156991"/>
                  </a:cubicBezTo>
                  <a:cubicBezTo>
                    <a:pt x="109881" y="156689"/>
                    <a:pt x="110486" y="156386"/>
                    <a:pt x="111092" y="156386"/>
                  </a:cubicBezTo>
                  <a:cubicBezTo>
                    <a:pt x="117448" y="155478"/>
                    <a:pt x="123502" y="152451"/>
                    <a:pt x="128043" y="148213"/>
                  </a:cubicBezTo>
                  <a:cubicBezTo>
                    <a:pt x="128648" y="147305"/>
                    <a:pt x="129556" y="146699"/>
                    <a:pt x="130465" y="146094"/>
                  </a:cubicBezTo>
                  <a:cubicBezTo>
                    <a:pt x="131290" y="145504"/>
                    <a:pt x="132070" y="145236"/>
                    <a:pt x="132804" y="145236"/>
                  </a:cubicBezTo>
                  <a:cubicBezTo>
                    <a:pt x="133953" y="145236"/>
                    <a:pt x="134989" y="145894"/>
                    <a:pt x="135913" y="147002"/>
                  </a:cubicBezTo>
                  <a:cubicBezTo>
                    <a:pt x="137124" y="148516"/>
                    <a:pt x="138032" y="150332"/>
                    <a:pt x="139546" y="151845"/>
                  </a:cubicBezTo>
                  <a:cubicBezTo>
                    <a:pt x="141059" y="153662"/>
                    <a:pt x="142875" y="155175"/>
                    <a:pt x="144692" y="156689"/>
                  </a:cubicBezTo>
                  <a:cubicBezTo>
                    <a:pt x="145146" y="156840"/>
                    <a:pt x="145524" y="156916"/>
                    <a:pt x="145864" y="156916"/>
                  </a:cubicBezTo>
                  <a:cubicBezTo>
                    <a:pt x="146205" y="156916"/>
                    <a:pt x="146508" y="156840"/>
                    <a:pt x="146810" y="156689"/>
                  </a:cubicBezTo>
                  <a:cubicBezTo>
                    <a:pt x="147416" y="156083"/>
                    <a:pt x="147719" y="155175"/>
                    <a:pt x="147416" y="154570"/>
                  </a:cubicBezTo>
                  <a:cubicBezTo>
                    <a:pt x="146810" y="153056"/>
                    <a:pt x="145902" y="151845"/>
                    <a:pt x="144692" y="150635"/>
                  </a:cubicBezTo>
                  <a:cubicBezTo>
                    <a:pt x="143481" y="149121"/>
                    <a:pt x="141362" y="147910"/>
                    <a:pt x="141362" y="145186"/>
                  </a:cubicBezTo>
                  <a:cubicBezTo>
                    <a:pt x="148021" y="143067"/>
                    <a:pt x="154075" y="139737"/>
                    <a:pt x="159524" y="135802"/>
                  </a:cubicBezTo>
                  <a:cubicBezTo>
                    <a:pt x="161945" y="138527"/>
                    <a:pt x="164064" y="140948"/>
                    <a:pt x="166183" y="143067"/>
                  </a:cubicBezTo>
                  <a:cubicBezTo>
                    <a:pt x="167697" y="144883"/>
                    <a:pt x="169513" y="146397"/>
                    <a:pt x="171329" y="147608"/>
                  </a:cubicBezTo>
                  <a:cubicBezTo>
                    <a:pt x="171783" y="147759"/>
                    <a:pt x="172162" y="147835"/>
                    <a:pt x="172540" y="147835"/>
                  </a:cubicBezTo>
                  <a:cubicBezTo>
                    <a:pt x="172918" y="147835"/>
                    <a:pt x="173297" y="147759"/>
                    <a:pt x="173751" y="147608"/>
                  </a:cubicBezTo>
                  <a:cubicBezTo>
                    <a:pt x="174659" y="147002"/>
                    <a:pt x="174659" y="145791"/>
                    <a:pt x="174054" y="144883"/>
                  </a:cubicBezTo>
                  <a:cubicBezTo>
                    <a:pt x="172540" y="143067"/>
                    <a:pt x="170724" y="141554"/>
                    <a:pt x="169210" y="139737"/>
                  </a:cubicBezTo>
                  <a:cubicBezTo>
                    <a:pt x="165881" y="136105"/>
                    <a:pt x="166183" y="134894"/>
                    <a:pt x="170724" y="134289"/>
                  </a:cubicBezTo>
                  <a:cubicBezTo>
                    <a:pt x="176475" y="133078"/>
                    <a:pt x="181621" y="130051"/>
                    <a:pt x="185556" y="125813"/>
                  </a:cubicBezTo>
                  <a:cubicBezTo>
                    <a:pt x="186162" y="125208"/>
                    <a:pt x="186767" y="124602"/>
                    <a:pt x="187070" y="123997"/>
                  </a:cubicBezTo>
                  <a:cubicBezTo>
                    <a:pt x="187709" y="123198"/>
                    <a:pt x="188517" y="122821"/>
                    <a:pt x="189315" y="122821"/>
                  </a:cubicBezTo>
                  <a:cubicBezTo>
                    <a:pt x="190029" y="122821"/>
                    <a:pt x="190736" y="123123"/>
                    <a:pt x="191308" y="123694"/>
                  </a:cubicBezTo>
                  <a:cubicBezTo>
                    <a:pt x="194032" y="125813"/>
                    <a:pt x="196756" y="127932"/>
                    <a:pt x="199480" y="130051"/>
                  </a:cubicBezTo>
                  <a:cubicBezTo>
                    <a:pt x="200919" y="131010"/>
                    <a:pt x="201978" y="132919"/>
                    <a:pt x="203860" y="132919"/>
                  </a:cubicBezTo>
                  <a:cubicBezTo>
                    <a:pt x="204354" y="132919"/>
                    <a:pt x="204905" y="132787"/>
                    <a:pt x="205534" y="132473"/>
                  </a:cubicBezTo>
                  <a:cubicBezTo>
                    <a:pt x="207048" y="131564"/>
                    <a:pt x="205837" y="129143"/>
                    <a:pt x="202507" y="126116"/>
                  </a:cubicBezTo>
                  <a:cubicBezTo>
                    <a:pt x="200086" y="123997"/>
                    <a:pt x="197059" y="122786"/>
                    <a:pt x="195545" y="119759"/>
                  </a:cubicBezTo>
                  <a:cubicBezTo>
                    <a:pt x="196453" y="119456"/>
                    <a:pt x="196756" y="118851"/>
                    <a:pt x="197362" y="118851"/>
                  </a:cubicBezTo>
                  <a:cubicBezTo>
                    <a:pt x="204929" y="118246"/>
                    <a:pt x="212194" y="114008"/>
                    <a:pt x="216129" y="107651"/>
                  </a:cubicBezTo>
                  <a:cubicBezTo>
                    <a:pt x="216432" y="107348"/>
                    <a:pt x="216734" y="107046"/>
                    <a:pt x="216734" y="107046"/>
                  </a:cubicBezTo>
                  <a:cubicBezTo>
                    <a:pt x="217945" y="105662"/>
                    <a:pt x="218662" y="104970"/>
                    <a:pt x="219506" y="104970"/>
                  </a:cubicBezTo>
                  <a:cubicBezTo>
                    <a:pt x="220138" y="104970"/>
                    <a:pt x="220843" y="105359"/>
                    <a:pt x="221880" y="106138"/>
                  </a:cubicBezTo>
                  <a:cubicBezTo>
                    <a:pt x="223394" y="107348"/>
                    <a:pt x="224605" y="108559"/>
                    <a:pt x="226118" y="109770"/>
                  </a:cubicBezTo>
                  <a:cubicBezTo>
                    <a:pt x="227934" y="110981"/>
                    <a:pt x="229145" y="112192"/>
                    <a:pt x="231264" y="113705"/>
                  </a:cubicBezTo>
                  <a:cubicBezTo>
                    <a:pt x="232172" y="114311"/>
                    <a:pt x="233080" y="114613"/>
                    <a:pt x="233799" y="114613"/>
                  </a:cubicBezTo>
                  <a:cubicBezTo>
                    <a:pt x="234518" y="114613"/>
                    <a:pt x="235048" y="114311"/>
                    <a:pt x="235199" y="113705"/>
                  </a:cubicBezTo>
                  <a:cubicBezTo>
                    <a:pt x="235805" y="112192"/>
                    <a:pt x="235502" y="110981"/>
                    <a:pt x="234291" y="110073"/>
                  </a:cubicBezTo>
                  <a:cubicBezTo>
                    <a:pt x="231869" y="108559"/>
                    <a:pt x="229751" y="106743"/>
                    <a:pt x="227329" y="104624"/>
                  </a:cubicBezTo>
                  <a:cubicBezTo>
                    <a:pt x="226421" y="104019"/>
                    <a:pt x="225210" y="103413"/>
                    <a:pt x="225815" y="101597"/>
                  </a:cubicBezTo>
                  <a:cubicBezTo>
                    <a:pt x="234896" y="99176"/>
                    <a:pt x="235805" y="98873"/>
                    <a:pt x="242161" y="91305"/>
                  </a:cubicBezTo>
                  <a:cubicBezTo>
                    <a:pt x="242767" y="90397"/>
                    <a:pt x="243372" y="89489"/>
                    <a:pt x="243978" y="88884"/>
                  </a:cubicBezTo>
                  <a:cubicBezTo>
                    <a:pt x="244704" y="87794"/>
                    <a:pt x="245757" y="87249"/>
                    <a:pt x="246811" y="87249"/>
                  </a:cubicBezTo>
                  <a:cubicBezTo>
                    <a:pt x="247513" y="87249"/>
                    <a:pt x="248215" y="87491"/>
                    <a:pt x="248821" y="87976"/>
                  </a:cubicBezTo>
                  <a:cubicBezTo>
                    <a:pt x="252453" y="89792"/>
                    <a:pt x="255783" y="91608"/>
                    <a:pt x="259415" y="93424"/>
                  </a:cubicBezTo>
                  <a:cubicBezTo>
                    <a:pt x="260323" y="94030"/>
                    <a:pt x="261837" y="94635"/>
                    <a:pt x="263048" y="94938"/>
                  </a:cubicBezTo>
                  <a:cubicBezTo>
                    <a:pt x="263350" y="94938"/>
                    <a:pt x="263956" y="94332"/>
                    <a:pt x="264259" y="94030"/>
                  </a:cubicBezTo>
                  <a:cubicBezTo>
                    <a:pt x="264864" y="93424"/>
                    <a:pt x="264864" y="92516"/>
                    <a:pt x="264561" y="91911"/>
                  </a:cubicBezTo>
                  <a:cubicBezTo>
                    <a:pt x="263350" y="90397"/>
                    <a:pt x="261837" y="89489"/>
                    <a:pt x="260021" y="88581"/>
                  </a:cubicBezTo>
                  <a:cubicBezTo>
                    <a:pt x="258507" y="87673"/>
                    <a:pt x="256691" y="86765"/>
                    <a:pt x="255480" y="85857"/>
                  </a:cubicBezTo>
                  <a:cubicBezTo>
                    <a:pt x="253967" y="84949"/>
                    <a:pt x="251848" y="84949"/>
                    <a:pt x="251242" y="82527"/>
                  </a:cubicBezTo>
                  <a:cubicBezTo>
                    <a:pt x="252150" y="81619"/>
                    <a:pt x="253059" y="81014"/>
                    <a:pt x="253967" y="80408"/>
                  </a:cubicBezTo>
                  <a:cubicBezTo>
                    <a:pt x="257902" y="77987"/>
                    <a:pt x="261232" y="74051"/>
                    <a:pt x="262745" y="69511"/>
                  </a:cubicBezTo>
                  <a:cubicBezTo>
                    <a:pt x="263048" y="68603"/>
                    <a:pt x="263653" y="67392"/>
                    <a:pt x="263956" y="66484"/>
                  </a:cubicBezTo>
                  <a:cubicBezTo>
                    <a:pt x="263956" y="65273"/>
                    <a:pt x="265167" y="64668"/>
                    <a:pt x="266075" y="64668"/>
                  </a:cubicBezTo>
                  <a:cubicBezTo>
                    <a:pt x="269707" y="64970"/>
                    <a:pt x="273340" y="64970"/>
                    <a:pt x="277275" y="65273"/>
                  </a:cubicBezTo>
                  <a:cubicBezTo>
                    <a:pt x="278231" y="65433"/>
                    <a:pt x="279188" y="65844"/>
                    <a:pt x="280056" y="65844"/>
                  </a:cubicBezTo>
                  <a:cubicBezTo>
                    <a:pt x="280836" y="65844"/>
                    <a:pt x="281545" y="65511"/>
                    <a:pt x="282118" y="64365"/>
                  </a:cubicBezTo>
                  <a:cubicBezTo>
                    <a:pt x="282723" y="62852"/>
                    <a:pt x="281210" y="61035"/>
                    <a:pt x="277880" y="60733"/>
                  </a:cubicBezTo>
                  <a:cubicBezTo>
                    <a:pt x="274248" y="60127"/>
                    <a:pt x="270615" y="59825"/>
                    <a:pt x="266983" y="59825"/>
                  </a:cubicBezTo>
                  <a:cubicBezTo>
                    <a:pt x="262442" y="59825"/>
                    <a:pt x="262140" y="59522"/>
                    <a:pt x="263956" y="55587"/>
                  </a:cubicBezTo>
                  <a:cubicBezTo>
                    <a:pt x="266075" y="51652"/>
                    <a:pt x="266680" y="47414"/>
                    <a:pt x="265772" y="43479"/>
                  </a:cubicBezTo>
                  <a:cubicBezTo>
                    <a:pt x="265469" y="42268"/>
                    <a:pt x="265167" y="41360"/>
                    <a:pt x="265167" y="40149"/>
                  </a:cubicBezTo>
                  <a:cubicBezTo>
                    <a:pt x="264561" y="37122"/>
                    <a:pt x="264561" y="37122"/>
                    <a:pt x="267588" y="35609"/>
                  </a:cubicBezTo>
                  <a:cubicBezTo>
                    <a:pt x="269404" y="34700"/>
                    <a:pt x="271221" y="34095"/>
                    <a:pt x="272734" y="33187"/>
                  </a:cubicBezTo>
                  <a:cubicBezTo>
                    <a:pt x="274853" y="32582"/>
                    <a:pt x="276367" y="31068"/>
                    <a:pt x="277880" y="29555"/>
                  </a:cubicBezTo>
                  <a:cubicBezTo>
                    <a:pt x="278485" y="28646"/>
                    <a:pt x="278485" y="27436"/>
                    <a:pt x="277880" y="26528"/>
                  </a:cubicBezTo>
                  <a:cubicBezTo>
                    <a:pt x="277380" y="26028"/>
                    <a:pt x="276789" y="25803"/>
                    <a:pt x="276206" y="25803"/>
                  </a:cubicBezTo>
                  <a:cubicBezTo>
                    <a:pt x="275731" y="25803"/>
                    <a:pt x="275261" y="25953"/>
                    <a:pt x="274853" y="26225"/>
                  </a:cubicBezTo>
                  <a:cubicBezTo>
                    <a:pt x="271523" y="28646"/>
                    <a:pt x="267588" y="30463"/>
                    <a:pt x="263653" y="31976"/>
                  </a:cubicBezTo>
                  <a:cubicBezTo>
                    <a:pt x="262864" y="32239"/>
                    <a:pt x="262133" y="32445"/>
                    <a:pt x="261483" y="32445"/>
                  </a:cubicBezTo>
                  <a:cubicBezTo>
                    <a:pt x="260637" y="32445"/>
                    <a:pt x="259929" y="32096"/>
                    <a:pt x="259415" y="31068"/>
                  </a:cubicBezTo>
                  <a:cubicBezTo>
                    <a:pt x="257599" y="28344"/>
                    <a:pt x="254875" y="25922"/>
                    <a:pt x="251848" y="24409"/>
                  </a:cubicBezTo>
                  <a:cubicBezTo>
                    <a:pt x="252756" y="20776"/>
                    <a:pt x="255783" y="19263"/>
                    <a:pt x="257599" y="16841"/>
                  </a:cubicBezTo>
                  <a:cubicBezTo>
                    <a:pt x="258507" y="15933"/>
                    <a:pt x="258507" y="14722"/>
                    <a:pt x="257599" y="13814"/>
                  </a:cubicBezTo>
                  <a:cubicBezTo>
                    <a:pt x="257267" y="13482"/>
                    <a:pt x="256753" y="13241"/>
                    <a:pt x="256206" y="13241"/>
                  </a:cubicBezTo>
                  <a:cubicBezTo>
                    <a:pt x="255756" y="13241"/>
                    <a:pt x="255285" y="13404"/>
                    <a:pt x="254875" y="13814"/>
                  </a:cubicBezTo>
                  <a:cubicBezTo>
                    <a:pt x="253059" y="15025"/>
                    <a:pt x="251545" y="16236"/>
                    <a:pt x="250032" y="17749"/>
                  </a:cubicBezTo>
                  <a:cubicBezTo>
                    <a:pt x="248821" y="19263"/>
                    <a:pt x="247610" y="21382"/>
                    <a:pt x="246399" y="22895"/>
                  </a:cubicBezTo>
                  <a:cubicBezTo>
                    <a:pt x="245399" y="24395"/>
                    <a:pt x="244675" y="25069"/>
                    <a:pt x="243821" y="25069"/>
                  </a:cubicBezTo>
                  <a:cubicBezTo>
                    <a:pt x="243124" y="25069"/>
                    <a:pt x="242342" y="24620"/>
                    <a:pt x="241253" y="23803"/>
                  </a:cubicBezTo>
                  <a:cubicBezTo>
                    <a:pt x="239740" y="21987"/>
                    <a:pt x="237924" y="20474"/>
                    <a:pt x="235805" y="19263"/>
                  </a:cubicBezTo>
                  <a:cubicBezTo>
                    <a:pt x="233686" y="18355"/>
                    <a:pt x="231264" y="17447"/>
                    <a:pt x="228842" y="16841"/>
                  </a:cubicBezTo>
                  <a:cubicBezTo>
                    <a:pt x="229751" y="15630"/>
                    <a:pt x="230356" y="14420"/>
                    <a:pt x="230961" y="13511"/>
                  </a:cubicBezTo>
                  <a:cubicBezTo>
                    <a:pt x="231567" y="12603"/>
                    <a:pt x="232172" y="11695"/>
                    <a:pt x="232475" y="10787"/>
                  </a:cubicBezTo>
                  <a:cubicBezTo>
                    <a:pt x="232475" y="9879"/>
                    <a:pt x="232475" y="9274"/>
                    <a:pt x="231869" y="8366"/>
                  </a:cubicBezTo>
                  <a:cubicBezTo>
                    <a:pt x="231567" y="8063"/>
                    <a:pt x="231113" y="7912"/>
                    <a:pt x="230621" y="7912"/>
                  </a:cubicBezTo>
                  <a:cubicBezTo>
                    <a:pt x="230129" y="7912"/>
                    <a:pt x="229599" y="8063"/>
                    <a:pt x="229145" y="8366"/>
                  </a:cubicBezTo>
                  <a:cubicBezTo>
                    <a:pt x="227632" y="9879"/>
                    <a:pt x="226118" y="11695"/>
                    <a:pt x="225513" y="13511"/>
                  </a:cubicBezTo>
                  <a:cubicBezTo>
                    <a:pt x="224302" y="15025"/>
                    <a:pt x="223999" y="17447"/>
                    <a:pt x="222183" y="18960"/>
                  </a:cubicBezTo>
                  <a:cubicBezTo>
                    <a:pt x="218047" y="16770"/>
                    <a:pt x="213519" y="15754"/>
                    <a:pt x="208914" y="15754"/>
                  </a:cubicBezTo>
                  <a:cubicBezTo>
                    <a:pt x="207791" y="15754"/>
                    <a:pt x="206663" y="15814"/>
                    <a:pt x="205534" y="15933"/>
                  </a:cubicBezTo>
                  <a:cubicBezTo>
                    <a:pt x="205534" y="11998"/>
                    <a:pt x="206140" y="8063"/>
                    <a:pt x="207048" y="4430"/>
                  </a:cubicBezTo>
                  <a:cubicBezTo>
                    <a:pt x="207351" y="2917"/>
                    <a:pt x="207653" y="798"/>
                    <a:pt x="206140" y="193"/>
                  </a:cubicBezTo>
                  <a:cubicBezTo>
                    <a:pt x="205911" y="101"/>
                    <a:pt x="205676" y="58"/>
                    <a:pt x="205440" y="58"/>
                  </a:cubicBezTo>
                  <a:cubicBezTo>
                    <a:pt x="204112" y="58"/>
                    <a:pt x="202764" y="1421"/>
                    <a:pt x="202507" y="3220"/>
                  </a:cubicBezTo>
                  <a:cubicBezTo>
                    <a:pt x="201902" y="5641"/>
                    <a:pt x="201297" y="8063"/>
                    <a:pt x="200994" y="10182"/>
                  </a:cubicBezTo>
                  <a:cubicBezTo>
                    <a:pt x="200994" y="12603"/>
                    <a:pt x="200086" y="15025"/>
                    <a:pt x="199178" y="17447"/>
                  </a:cubicBezTo>
                  <a:cubicBezTo>
                    <a:pt x="195695" y="15980"/>
                    <a:pt x="191990" y="15180"/>
                    <a:pt x="188265" y="15180"/>
                  </a:cubicBezTo>
                  <a:cubicBezTo>
                    <a:pt x="185839" y="15180"/>
                    <a:pt x="183404" y="15519"/>
                    <a:pt x="181016" y="16236"/>
                  </a:cubicBezTo>
                  <a:cubicBezTo>
                    <a:pt x="180108" y="16236"/>
                    <a:pt x="179199" y="15630"/>
                    <a:pt x="179199" y="14722"/>
                  </a:cubicBezTo>
                  <a:cubicBezTo>
                    <a:pt x="179199" y="11695"/>
                    <a:pt x="179502" y="8366"/>
                    <a:pt x="180108" y="5339"/>
                  </a:cubicBezTo>
                  <a:cubicBezTo>
                    <a:pt x="180410" y="4733"/>
                    <a:pt x="179502" y="3825"/>
                    <a:pt x="178897" y="3825"/>
                  </a:cubicBezTo>
                  <a:cubicBezTo>
                    <a:pt x="178594" y="3674"/>
                    <a:pt x="178216" y="3598"/>
                    <a:pt x="177837" y="3598"/>
                  </a:cubicBezTo>
                  <a:cubicBezTo>
                    <a:pt x="177459" y="3598"/>
                    <a:pt x="177081" y="3674"/>
                    <a:pt x="176778" y="3825"/>
                  </a:cubicBezTo>
                  <a:cubicBezTo>
                    <a:pt x="175567" y="4430"/>
                    <a:pt x="174962" y="5944"/>
                    <a:pt x="174962" y="7155"/>
                  </a:cubicBezTo>
                  <a:cubicBezTo>
                    <a:pt x="174659" y="10787"/>
                    <a:pt x="174356" y="14420"/>
                    <a:pt x="174054" y="17749"/>
                  </a:cubicBezTo>
                  <a:cubicBezTo>
                    <a:pt x="173574" y="18037"/>
                    <a:pt x="173124" y="18143"/>
                    <a:pt x="172696" y="18143"/>
                  </a:cubicBezTo>
                  <a:cubicBezTo>
                    <a:pt x="171772" y="18143"/>
                    <a:pt x="170945" y="17653"/>
                    <a:pt x="170118" y="17447"/>
                  </a:cubicBezTo>
                  <a:cubicBezTo>
                    <a:pt x="166789" y="15933"/>
                    <a:pt x="163459" y="15328"/>
                    <a:pt x="160129" y="15328"/>
                  </a:cubicBezTo>
                  <a:cubicBezTo>
                    <a:pt x="159161" y="15388"/>
                    <a:pt x="158386" y="15437"/>
                    <a:pt x="157759" y="15437"/>
                  </a:cubicBezTo>
                  <a:cubicBezTo>
                    <a:pt x="155250" y="15437"/>
                    <a:pt x="155104" y="14662"/>
                    <a:pt x="154378" y="10787"/>
                  </a:cubicBezTo>
                  <a:cubicBezTo>
                    <a:pt x="154075" y="9274"/>
                    <a:pt x="153773" y="7760"/>
                    <a:pt x="153167" y="6247"/>
                  </a:cubicBezTo>
                  <a:cubicBezTo>
                    <a:pt x="152864" y="4733"/>
                    <a:pt x="152259" y="3220"/>
                    <a:pt x="151654" y="1706"/>
                  </a:cubicBezTo>
                  <a:cubicBezTo>
                    <a:pt x="151181" y="761"/>
                    <a:pt x="150155" y="0"/>
                    <a:pt x="149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1365675" y="1700475"/>
              <a:ext cx="2777300" cy="2177425"/>
            </a:xfrm>
            <a:custGeom>
              <a:avLst/>
              <a:gdLst/>
              <a:ahLst/>
              <a:cxnLst/>
              <a:rect l="l" t="t" r="r" b="b"/>
              <a:pathLst>
                <a:path w="111092" h="87097" extrusionOk="0">
                  <a:moveTo>
                    <a:pt x="82278" y="4963"/>
                  </a:moveTo>
                  <a:cubicBezTo>
                    <a:pt x="86711" y="4963"/>
                    <a:pt x="91061" y="6113"/>
                    <a:pt x="95049" y="7989"/>
                  </a:cubicBezTo>
                  <a:cubicBezTo>
                    <a:pt x="98681" y="9502"/>
                    <a:pt x="101405" y="12227"/>
                    <a:pt x="102919" y="15556"/>
                  </a:cubicBezTo>
                  <a:cubicBezTo>
                    <a:pt x="105341" y="20400"/>
                    <a:pt x="106249" y="25546"/>
                    <a:pt x="105643" y="30994"/>
                  </a:cubicBezTo>
                  <a:cubicBezTo>
                    <a:pt x="105038" y="34929"/>
                    <a:pt x="104130" y="38562"/>
                    <a:pt x="102616" y="42194"/>
                  </a:cubicBezTo>
                  <a:cubicBezTo>
                    <a:pt x="99892" y="48248"/>
                    <a:pt x="96865" y="54302"/>
                    <a:pt x="94141" y="60053"/>
                  </a:cubicBezTo>
                  <a:cubicBezTo>
                    <a:pt x="92022" y="64594"/>
                    <a:pt x="88389" y="68529"/>
                    <a:pt x="84454" y="71253"/>
                  </a:cubicBezTo>
                  <a:cubicBezTo>
                    <a:pt x="77492" y="75794"/>
                    <a:pt x="69924" y="78821"/>
                    <a:pt x="62054" y="80637"/>
                  </a:cubicBezTo>
                  <a:cubicBezTo>
                    <a:pt x="56317" y="81818"/>
                    <a:pt x="50392" y="82435"/>
                    <a:pt x="44488" y="82435"/>
                  </a:cubicBezTo>
                  <a:cubicBezTo>
                    <a:pt x="39801" y="82435"/>
                    <a:pt x="35128" y="82046"/>
                    <a:pt x="30573" y="81242"/>
                  </a:cubicBezTo>
                  <a:cubicBezTo>
                    <a:pt x="28152" y="80940"/>
                    <a:pt x="26033" y="80334"/>
                    <a:pt x="23914" y="79729"/>
                  </a:cubicBezTo>
                  <a:cubicBezTo>
                    <a:pt x="15136" y="77005"/>
                    <a:pt x="8779" y="70345"/>
                    <a:pt x="6660" y="61567"/>
                  </a:cubicBezTo>
                  <a:cubicBezTo>
                    <a:pt x="2725" y="47340"/>
                    <a:pt x="5146" y="38259"/>
                    <a:pt x="15741" y="27967"/>
                  </a:cubicBezTo>
                  <a:cubicBezTo>
                    <a:pt x="24217" y="20097"/>
                    <a:pt x="34508" y="14346"/>
                    <a:pt x="45708" y="11016"/>
                  </a:cubicBezTo>
                  <a:cubicBezTo>
                    <a:pt x="53579" y="8897"/>
                    <a:pt x="61449" y="7384"/>
                    <a:pt x="69319" y="6778"/>
                  </a:cubicBezTo>
                  <a:lnTo>
                    <a:pt x="69319" y="6475"/>
                  </a:lnTo>
                  <a:cubicBezTo>
                    <a:pt x="72649" y="6173"/>
                    <a:pt x="75676" y="6173"/>
                    <a:pt x="78400" y="5265"/>
                  </a:cubicBezTo>
                  <a:cubicBezTo>
                    <a:pt x="79695" y="5060"/>
                    <a:pt x="80990" y="4963"/>
                    <a:pt x="82278" y="4963"/>
                  </a:cubicBezTo>
                  <a:close/>
                  <a:moveTo>
                    <a:pt x="79733" y="0"/>
                  </a:moveTo>
                  <a:cubicBezTo>
                    <a:pt x="78462" y="0"/>
                    <a:pt x="77220" y="199"/>
                    <a:pt x="75979" y="1027"/>
                  </a:cubicBezTo>
                  <a:cubicBezTo>
                    <a:pt x="74465" y="1632"/>
                    <a:pt x="72649" y="2238"/>
                    <a:pt x="70833" y="2238"/>
                  </a:cubicBezTo>
                  <a:cubicBezTo>
                    <a:pt x="63265" y="3146"/>
                    <a:pt x="56000" y="4357"/>
                    <a:pt x="49038" y="5870"/>
                  </a:cubicBezTo>
                  <a:cubicBezTo>
                    <a:pt x="37838" y="8594"/>
                    <a:pt x="27244" y="13740"/>
                    <a:pt x="17860" y="20702"/>
                  </a:cubicBezTo>
                  <a:cubicBezTo>
                    <a:pt x="12411" y="24940"/>
                    <a:pt x="7871" y="30086"/>
                    <a:pt x="4238" y="35837"/>
                  </a:cubicBezTo>
                  <a:cubicBezTo>
                    <a:pt x="1211" y="40681"/>
                    <a:pt x="0" y="46129"/>
                    <a:pt x="606" y="51880"/>
                  </a:cubicBezTo>
                  <a:cubicBezTo>
                    <a:pt x="909" y="53999"/>
                    <a:pt x="1211" y="56421"/>
                    <a:pt x="1514" y="58843"/>
                  </a:cubicBezTo>
                  <a:cubicBezTo>
                    <a:pt x="3028" y="72161"/>
                    <a:pt x="13622" y="83059"/>
                    <a:pt x="26941" y="85177"/>
                  </a:cubicBezTo>
                  <a:cubicBezTo>
                    <a:pt x="33083" y="86480"/>
                    <a:pt x="39224" y="87096"/>
                    <a:pt x="45366" y="87096"/>
                  </a:cubicBezTo>
                  <a:cubicBezTo>
                    <a:pt x="49213" y="87096"/>
                    <a:pt x="53061" y="86855"/>
                    <a:pt x="56908" y="86388"/>
                  </a:cubicBezTo>
                  <a:cubicBezTo>
                    <a:pt x="67806" y="84572"/>
                    <a:pt x="78400" y="80637"/>
                    <a:pt x="87481" y="74583"/>
                  </a:cubicBezTo>
                  <a:cubicBezTo>
                    <a:pt x="91114" y="72464"/>
                    <a:pt x="94141" y="69437"/>
                    <a:pt x="96562" y="66107"/>
                  </a:cubicBezTo>
                  <a:cubicBezTo>
                    <a:pt x="101405" y="57632"/>
                    <a:pt x="105341" y="48853"/>
                    <a:pt x="108670" y="39470"/>
                  </a:cubicBezTo>
                  <a:cubicBezTo>
                    <a:pt x="110789" y="33416"/>
                    <a:pt x="111092" y="27059"/>
                    <a:pt x="109578" y="21005"/>
                  </a:cubicBezTo>
                  <a:cubicBezTo>
                    <a:pt x="108973" y="14951"/>
                    <a:pt x="105643" y="9805"/>
                    <a:pt x="100800" y="6475"/>
                  </a:cubicBezTo>
                  <a:cubicBezTo>
                    <a:pt x="95857" y="3568"/>
                    <a:pt x="91472" y="101"/>
                    <a:pt x="85231" y="101"/>
                  </a:cubicBezTo>
                  <a:cubicBezTo>
                    <a:pt x="84975" y="101"/>
                    <a:pt x="84716" y="107"/>
                    <a:pt x="84454" y="119"/>
                  </a:cubicBezTo>
                  <a:cubicBezTo>
                    <a:pt x="84083" y="156"/>
                    <a:pt x="83717" y="170"/>
                    <a:pt x="83355" y="170"/>
                  </a:cubicBezTo>
                  <a:cubicBezTo>
                    <a:pt x="82108" y="170"/>
                    <a:pt x="80908" y="0"/>
                    <a:pt x="79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4332150" y="1461275"/>
              <a:ext cx="1816225" cy="1284075"/>
            </a:xfrm>
            <a:custGeom>
              <a:avLst/>
              <a:gdLst/>
              <a:ahLst/>
              <a:cxnLst/>
              <a:rect l="l" t="t" r="r" b="b"/>
              <a:pathLst>
                <a:path w="72649" h="51363" extrusionOk="0">
                  <a:moveTo>
                    <a:pt x="45928" y="4529"/>
                  </a:moveTo>
                  <a:cubicBezTo>
                    <a:pt x="48167" y="4529"/>
                    <a:pt x="50419" y="4629"/>
                    <a:pt x="52670" y="4844"/>
                  </a:cubicBezTo>
                  <a:cubicBezTo>
                    <a:pt x="56000" y="4844"/>
                    <a:pt x="58724" y="6660"/>
                    <a:pt x="60238" y="9384"/>
                  </a:cubicBezTo>
                  <a:lnTo>
                    <a:pt x="64778" y="17557"/>
                  </a:lnTo>
                  <a:cubicBezTo>
                    <a:pt x="67200" y="22097"/>
                    <a:pt x="66292" y="27849"/>
                    <a:pt x="62660" y="31481"/>
                  </a:cubicBezTo>
                  <a:cubicBezTo>
                    <a:pt x="62054" y="32692"/>
                    <a:pt x="60843" y="33600"/>
                    <a:pt x="59935" y="34205"/>
                  </a:cubicBezTo>
                  <a:cubicBezTo>
                    <a:pt x="51460" y="40562"/>
                    <a:pt x="41773" y="44800"/>
                    <a:pt x="31481" y="46313"/>
                  </a:cubicBezTo>
                  <a:cubicBezTo>
                    <a:pt x="30140" y="46505"/>
                    <a:pt x="28767" y="46606"/>
                    <a:pt x="27394" y="46606"/>
                  </a:cubicBezTo>
                  <a:cubicBezTo>
                    <a:pt x="24429" y="46606"/>
                    <a:pt x="21457" y="46137"/>
                    <a:pt x="18768" y="45103"/>
                  </a:cubicBezTo>
                  <a:cubicBezTo>
                    <a:pt x="16044" y="44195"/>
                    <a:pt x="13925" y="42984"/>
                    <a:pt x="11806" y="41470"/>
                  </a:cubicBezTo>
                  <a:cubicBezTo>
                    <a:pt x="5752" y="36324"/>
                    <a:pt x="4844" y="31481"/>
                    <a:pt x="7871" y="26335"/>
                  </a:cubicBezTo>
                  <a:cubicBezTo>
                    <a:pt x="13319" y="15438"/>
                    <a:pt x="21189" y="7265"/>
                    <a:pt x="33903" y="5449"/>
                  </a:cubicBezTo>
                  <a:cubicBezTo>
                    <a:pt x="37812" y="4863"/>
                    <a:pt x="41848" y="4529"/>
                    <a:pt x="45928" y="4529"/>
                  </a:cubicBezTo>
                  <a:close/>
                  <a:moveTo>
                    <a:pt x="55092" y="0"/>
                  </a:moveTo>
                  <a:cubicBezTo>
                    <a:pt x="53293" y="180"/>
                    <a:pt x="51495" y="227"/>
                    <a:pt x="49728" y="227"/>
                  </a:cubicBezTo>
                  <a:cubicBezTo>
                    <a:pt x="47855" y="227"/>
                    <a:pt x="46018" y="175"/>
                    <a:pt x="44254" y="175"/>
                  </a:cubicBezTo>
                  <a:cubicBezTo>
                    <a:pt x="42081" y="175"/>
                    <a:pt x="40020" y="253"/>
                    <a:pt x="38141" y="606"/>
                  </a:cubicBezTo>
                  <a:cubicBezTo>
                    <a:pt x="23308" y="1514"/>
                    <a:pt x="9990" y="10595"/>
                    <a:pt x="3936" y="24216"/>
                  </a:cubicBezTo>
                  <a:cubicBezTo>
                    <a:pt x="0" y="31481"/>
                    <a:pt x="2119" y="40562"/>
                    <a:pt x="8779" y="45103"/>
                  </a:cubicBezTo>
                  <a:cubicBezTo>
                    <a:pt x="14175" y="49214"/>
                    <a:pt x="20443" y="51362"/>
                    <a:pt x="26843" y="51362"/>
                  </a:cubicBezTo>
                  <a:cubicBezTo>
                    <a:pt x="27983" y="51362"/>
                    <a:pt x="29127" y="51294"/>
                    <a:pt x="30271" y="51157"/>
                  </a:cubicBezTo>
                  <a:cubicBezTo>
                    <a:pt x="42379" y="49946"/>
                    <a:pt x="53579" y="45405"/>
                    <a:pt x="62660" y="37838"/>
                  </a:cubicBezTo>
                  <a:cubicBezTo>
                    <a:pt x="71135" y="31784"/>
                    <a:pt x="72649" y="23611"/>
                    <a:pt x="68108" y="14227"/>
                  </a:cubicBezTo>
                  <a:cubicBezTo>
                    <a:pt x="67503" y="12714"/>
                    <a:pt x="66595" y="11503"/>
                    <a:pt x="65687" y="9989"/>
                  </a:cubicBezTo>
                  <a:cubicBezTo>
                    <a:pt x="64778" y="8476"/>
                    <a:pt x="64173" y="6660"/>
                    <a:pt x="63870" y="4844"/>
                  </a:cubicBezTo>
                  <a:cubicBezTo>
                    <a:pt x="63870" y="2422"/>
                    <a:pt x="62660" y="1514"/>
                    <a:pt x="60541" y="1211"/>
                  </a:cubicBezTo>
                  <a:cubicBezTo>
                    <a:pt x="58724" y="606"/>
                    <a:pt x="56908" y="303"/>
                    <a:pt x="55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1713775" y="2132325"/>
              <a:ext cx="2050825" cy="1387625"/>
            </a:xfrm>
            <a:custGeom>
              <a:avLst/>
              <a:gdLst/>
              <a:ahLst/>
              <a:cxnLst/>
              <a:rect l="l" t="t" r="r" b="b"/>
              <a:pathLst>
                <a:path w="82033" h="55505" extrusionOk="0">
                  <a:moveTo>
                    <a:pt x="46257" y="5322"/>
                  </a:moveTo>
                  <a:cubicBezTo>
                    <a:pt x="47811" y="5322"/>
                    <a:pt x="49388" y="5722"/>
                    <a:pt x="50855" y="6455"/>
                  </a:cubicBezTo>
                  <a:cubicBezTo>
                    <a:pt x="52973" y="7061"/>
                    <a:pt x="55092" y="7363"/>
                    <a:pt x="57514" y="7363"/>
                  </a:cubicBezTo>
                  <a:cubicBezTo>
                    <a:pt x="60541" y="7969"/>
                    <a:pt x="63568" y="8272"/>
                    <a:pt x="66595" y="8877"/>
                  </a:cubicBezTo>
                  <a:cubicBezTo>
                    <a:pt x="73557" y="9785"/>
                    <a:pt x="76584" y="17958"/>
                    <a:pt x="71741" y="22801"/>
                  </a:cubicBezTo>
                  <a:cubicBezTo>
                    <a:pt x="69319" y="26131"/>
                    <a:pt x="66595" y="29461"/>
                    <a:pt x="63568" y="32185"/>
                  </a:cubicBezTo>
                  <a:cubicBezTo>
                    <a:pt x="58725" y="36725"/>
                    <a:pt x="53579" y="40660"/>
                    <a:pt x="47828" y="44293"/>
                  </a:cubicBezTo>
                  <a:cubicBezTo>
                    <a:pt x="42076" y="47925"/>
                    <a:pt x="35417" y="50044"/>
                    <a:pt x="28757" y="50650"/>
                  </a:cubicBezTo>
                  <a:cubicBezTo>
                    <a:pt x="27149" y="50864"/>
                    <a:pt x="25540" y="50965"/>
                    <a:pt x="23945" y="50965"/>
                  </a:cubicBezTo>
                  <a:cubicBezTo>
                    <a:pt x="21038" y="50965"/>
                    <a:pt x="18175" y="50631"/>
                    <a:pt x="15439" y="50044"/>
                  </a:cubicBezTo>
                  <a:cubicBezTo>
                    <a:pt x="13320" y="49439"/>
                    <a:pt x="11503" y="48531"/>
                    <a:pt x="9687" y="47320"/>
                  </a:cubicBezTo>
                  <a:cubicBezTo>
                    <a:pt x="6357" y="45201"/>
                    <a:pt x="4541" y="41266"/>
                    <a:pt x="5752" y="37331"/>
                  </a:cubicBezTo>
                  <a:cubicBezTo>
                    <a:pt x="6963" y="30671"/>
                    <a:pt x="10293" y="24920"/>
                    <a:pt x="15741" y="20682"/>
                  </a:cubicBezTo>
                  <a:cubicBezTo>
                    <a:pt x="23611" y="13720"/>
                    <a:pt x="32995" y="8574"/>
                    <a:pt x="43287" y="5850"/>
                  </a:cubicBezTo>
                  <a:cubicBezTo>
                    <a:pt x="44242" y="5492"/>
                    <a:pt x="45245" y="5322"/>
                    <a:pt x="46257" y="5322"/>
                  </a:cubicBezTo>
                  <a:close/>
                  <a:moveTo>
                    <a:pt x="51075" y="1"/>
                  </a:moveTo>
                  <a:cubicBezTo>
                    <a:pt x="49870" y="1"/>
                    <a:pt x="48672" y="137"/>
                    <a:pt x="47525" y="401"/>
                  </a:cubicBezTo>
                  <a:cubicBezTo>
                    <a:pt x="33298" y="2823"/>
                    <a:pt x="19979" y="9785"/>
                    <a:pt x="9687" y="20077"/>
                  </a:cubicBezTo>
                  <a:cubicBezTo>
                    <a:pt x="5147" y="24617"/>
                    <a:pt x="1817" y="30671"/>
                    <a:pt x="909" y="37331"/>
                  </a:cubicBezTo>
                  <a:cubicBezTo>
                    <a:pt x="1" y="41569"/>
                    <a:pt x="1514" y="46412"/>
                    <a:pt x="4844" y="49439"/>
                  </a:cubicBezTo>
                  <a:cubicBezTo>
                    <a:pt x="7568" y="51860"/>
                    <a:pt x="10898" y="53677"/>
                    <a:pt x="14530" y="54585"/>
                  </a:cubicBezTo>
                  <a:cubicBezTo>
                    <a:pt x="17658" y="55171"/>
                    <a:pt x="20912" y="55505"/>
                    <a:pt x="24129" y="55505"/>
                  </a:cubicBezTo>
                  <a:cubicBezTo>
                    <a:pt x="25893" y="55505"/>
                    <a:pt x="27647" y="55405"/>
                    <a:pt x="29363" y="55190"/>
                  </a:cubicBezTo>
                  <a:cubicBezTo>
                    <a:pt x="32692" y="54585"/>
                    <a:pt x="36022" y="53979"/>
                    <a:pt x="39352" y="53071"/>
                  </a:cubicBezTo>
                  <a:cubicBezTo>
                    <a:pt x="53882" y="47320"/>
                    <a:pt x="66595" y="37633"/>
                    <a:pt x="75676" y="25223"/>
                  </a:cubicBezTo>
                  <a:cubicBezTo>
                    <a:pt x="82033" y="17655"/>
                    <a:pt x="77492" y="6153"/>
                    <a:pt x="67806" y="4639"/>
                  </a:cubicBezTo>
                  <a:cubicBezTo>
                    <a:pt x="64779" y="4639"/>
                    <a:pt x="62055" y="3731"/>
                    <a:pt x="59330" y="2520"/>
                  </a:cubicBezTo>
                  <a:cubicBezTo>
                    <a:pt x="56971" y="805"/>
                    <a:pt x="54004" y="1"/>
                    <a:pt x="5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4763500" y="1748825"/>
              <a:ext cx="862725" cy="670475"/>
            </a:xfrm>
            <a:custGeom>
              <a:avLst/>
              <a:gdLst/>
              <a:ahLst/>
              <a:cxnLst/>
              <a:rect l="l" t="t" r="r" b="b"/>
              <a:pathLst>
                <a:path w="34509" h="26819" extrusionOk="0">
                  <a:moveTo>
                    <a:pt x="23276" y="4603"/>
                  </a:moveTo>
                  <a:cubicBezTo>
                    <a:pt x="25665" y="4603"/>
                    <a:pt x="26173" y="5502"/>
                    <a:pt x="27546" y="8477"/>
                  </a:cubicBezTo>
                  <a:cubicBezTo>
                    <a:pt x="29665" y="11504"/>
                    <a:pt x="29060" y="15741"/>
                    <a:pt x="26335" y="18163"/>
                  </a:cubicBezTo>
                  <a:cubicBezTo>
                    <a:pt x="23611" y="20282"/>
                    <a:pt x="20584" y="21795"/>
                    <a:pt x="16952" y="21795"/>
                  </a:cubicBezTo>
                  <a:cubicBezTo>
                    <a:pt x="16257" y="21922"/>
                    <a:pt x="15549" y="21982"/>
                    <a:pt x="14838" y="21982"/>
                  </a:cubicBezTo>
                  <a:cubicBezTo>
                    <a:pt x="12145" y="21982"/>
                    <a:pt x="9421" y="21114"/>
                    <a:pt x="7265" y="19676"/>
                  </a:cubicBezTo>
                  <a:cubicBezTo>
                    <a:pt x="5449" y="18768"/>
                    <a:pt x="4844" y="16649"/>
                    <a:pt x="6054" y="14833"/>
                  </a:cubicBezTo>
                  <a:cubicBezTo>
                    <a:pt x="9081" y="9687"/>
                    <a:pt x="14227" y="5752"/>
                    <a:pt x="20281" y="4844"/>
                  </a:cubicBezTo>
                  <a:cubicBezTo>
                    <a:pt x="21537" y="4696"/>
                    <a:pt x="22504" y="4603"/>
                    <a:pt x="23276" y="4603"/>
                  </a:cubicBezTo>
                  <a:close/>
                  <a:moveTo>
                    <a:pt x="24900" y="1"/>
                  </a:moveTo>
                  <a:cubicBezTo>
                    <a:pt x="23746" y="1"/>
                    <a:pt x="22602" y="102"/>
                    <a:pt x="21492" y="304"/>
                  </a:cubicBezTo>
                  <a:cubicBezTo>
                    <a:pt x="13017" y="909"/>
                    <a:pt x="5752" y="6055"/>
                    <a:pt x="1817" y="13320"/>
                  </a:cubicBezTo>
                  <a:cubicBezTo>
                    <a:pt x="0" y="16044"/>
                    <a:pt x="606" y="19979"/>
                    <a:pt x="3027" y="22098"/>
                  </a:cubicBezTo>
                  <a:cubicBezTo>
                    <a:pt x="4238" y="23309"/>
                    <a:pt x="5752" y="24217"/>
                    <a:pt x="7568" y="25125"/>
                  </a:cubicBezTo>
                  <a:cubicBezTo>
                    <a:pt x="10219" y="26261"/>
                    <a:pt x="13027" y="26818"/>
                    <a:pt x="15840" y="26818"/>
                  </a:cubicBezTo>
                  <a:cubicBezTo>
                    <a:pt x="19773" y="26818"/>
                    <a:pt x="23714" y="25729"/>
                    <a:pt x="27243" y="23612"/>
                  </a:cubicBezTo>
                  <a:cubicBezTo>
                    <a:pt x="31481" y="20887"/>
                    <a:pt x="34206" y="16044"/>
                    <a:pt x="33903" y="11201"/>
                  </a:cubicBezTo>
                  <a:cubicBezTo>
                    <a:pt x="33600" y="9082"/>
                    <a:pt x="33600" y="6963"/>
                    <a:pt x="34206" y="4844"/>
                  </a:cubicBezTo>
                  <a:cubicBezTo>
                    <a:pt x="34508" y="3028"/>
                    <a:pt x="33298" y="1817"/>
                    <a:pt x="31784" y="1212"/>
                  </a:cubicBezTo>
                  <a:cubicBezTo>
                    <a:pt x="29564" y="405"/>
                    <a:pt x="27210" y="1"/>
                    <a:pt x="24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2228375" y="2535850"/>
              <a:ext cx="703800" cy="547750"/>
            </a:xfrm>
            <a:custGeom>
              <a:avLst/>
              <a:gdLst/>
              <a:ahLst/>
              <a:cxnLst/>
              <a:rect l="l" t="t" r="r" b="b"/>
              <a:pathLst>
                <a:path w="28152" h="21910" extrusionOk="0">
                  <a:moveTo>
                    <a:pt x="19676" y="5147"/>
                  </a:moveTo>
                  <a:cubicBezTo>
                    <a:pt x="20281" y="5147"/>
                    <a:pt x="20887" y="5449"/>
                    <a:pt x="21795" y="5449"/>
                  </a:cubicBezTo>
                  <a:cubicBezTo>
                    <a:pt x="21795" y="6357"/>
                    <a:pt x="21795" y="7266"/>
                    <a:pt x="21492" y="7568"/>
                  </a:cubicBezTo>
                  <a:cubicBezTo>
                    <a:pt x="18163" y="10898"/>
                    <a:pt x="14227" y="13622"/>
                    <a:pt x="9990" y="15741"/>
                  </a:cubicBezTo>
                  <a:cubicBezTo>
                    <a:pt x="9687" y="15741"/>
                    <a:pt x="9081" y="15741"/>
                    <a:pt x="8779" y="15438"/>
                  </a:cubicBezTo>
                  <a:cubicBezTo>
                    <a:pt x="7871" y="14833"/>
                    <a:pt x="7871" y="13925"/>
                    <a:pt x="8173" y="13320"/>
                  </a:cubicBezTo>
                  <a:cubicBezTo>
                    <a:pt x="10898" y="9384"/>
                    <a:pt x="15136" y="6660"/>
                    <a:pt x="19676" y="5147"/>
                  </a:cubicBezTo>
                  <a:close/>
                  <a:moveTo>
                    <a:pt x="20887" y="1"/>
                  </a:moveTo>
                  <a:cubicBezTo>
                    <a:pt x="12411" y="2120"/>
                    <a:pt x="5146" y="7568"/>
                    <a:pt x="909" y="15136"/>
                  </a:cubicBezTo>
                  <a:cubicBezTo>
                    <a:pt x="0" y="16649"/>
                    <a:pt x="606" y="18768"/>
                    <a:pt x="2119" y="19979"/>
                  </a:cubicBezTo>
                  <a:cubicBezTo>
                    <a:pt x="3164" y="21233"/>
                    <a:pt x="4786" y="21910"/>
                    <a:pt x="6388" y="21910"/>
                  </a:cubicBezTo>
                  <a:cubicBezTo>
                    <a:pt x="7106" y="21910"/>
                    <a:pt x="7820" y="21774"/>
                    <a:pt x="8476" y="21492"/>
                  </a:cubicBezTo>
                  <a:cubicBezTo>
                    <a:pt x="14530" y="18768"/>
                    <a:pt x="20281" y="14833"/>
                    <a:pt x="25125" y="9990"/>
                  </a:cubicBezTo>
                  <a:cubicBezTo>
                    <a:pt x="26335" y="8779"/>
                    <a:pt x="27244" y="6963"/>
                    <a:pt x="27546" y="5147"/>
                  </a:cubicBezTo>
                  <a:cubicBezTo>
                    <a:pt x="28152" y="3028"/>
                    <a:pt x="26941" y="909"/>
                    <a:pt x="24822" y="303"/>
                  </a:cubicBezTo>
                  <a:cubicBezTo>
                    <a:pt x="23308" y="303"/>
                    <a:pt x="22098" y="1"/>
                    <a:pt x="20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99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 panose="02000000000000000000"/>
              <a:buNone/>
              <a:defRPr sz="2800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Barlow Medium" panose="00000600000000000000"/>
              <a:buChar char="●"/>
              <a:defRPr sz="1800">
                <a:solidFill>
                  <a:schemeClr val="accent6"/>
                </a:solidFill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 panose="00000600000000000000"/>
              <a:buChar char="○"/>
              <a:defRPr>
                <a:solidFill>
                  <a:schemeClr val="accent6"/>
                </a:solidFill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 panose="00000600000000000000"/>
              <a:buChar char="■"/>
              <a:defRPr>
                <a:solidFill>
                  <a:schemeClr val="accent6"/>
                </a:solidFill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 panose="00000600000000000000"/>
              <a:buChar char="●"/>
              <a:defRPr>
                <a:solidFill>
                  <a:schemeClr val="accent6"/>
                </a:solidFill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 panose="00000600000000000000"/>
              <a:buChar char="○"/>
              <a:defRPr>
                <a:solidFill>
                  <a:schemeClr val="accent6"/>
                </a:solidFill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 panose="00000600000000000000"/>
              <a:buChar char="■"/>
              <a:defRPr>
                <a:solidFill>
                  <a:schemeClr val="accent6"/>
                </a:solidFill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 panose="00000600000000000000"/>
              <a:buChar char="●"/>
              <a:defRPr>
                <a:solidFill>
                  <a:schemeClr val="accent6"/>
                </a:solidFill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 panose="00000600000000000000"/>
              <a:buChar char="○"/>
              <a:defRPr>
                <a:solidFill>
                  <a:schemeClr val="accent6"/>
                </a:solidFill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 Medium" panose="00000600000000000000"/>
              <a:buChar char="■"/>
              <a:defRPr>
                <a:solidFill>
                  <a:schemeClr val="accent6"/>
                </a:solidFill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oogle Shape;1173;p42"/>
          <p:cNvGrpSpPr/>
          <p:nvPr/>
        </p:nvGrpSpPr>
        <p:grpSpPr>
          <a:xfrm rot="3271348">
            <a:off x="4559835" y="1193153"/>
            <a:ext cx="736216" cy="637828"/>
            <a:chOff x="607750" y="239800"/>
            <a:chExt cx="6043675" cy="5236000"/>
          </a:xfrm>
        </p:grpSpPr>
        <p:sp>
          <p:nvSpPr>
            <p:cNvPr id="1174" name="Google Shape;1174;p42"/>
            <p:cNvSpPr/>
            <p:nvPr/>
          </p:nvSpPr>
          <p:spPr>
            <a:xfrm>
              <a:off x="961625" y="578925"/>
              <a:ext cx="5398375" cy="4718025"/>
            </a:xfrm>
            <a:custGeom>
              <a:avLst/>
              <a:gdLst/>
              <a:ahLst/>
              <a:cxnLst/>
              <a:rect l="l" t="t" r="r" b="b"/>
              <a:pathLst>
                <a:path w="215935" h="188721" extrusionOk="0">
                  <a:moveTo>
                    <a:pt x="84417" y="0"/>
                  </a:moveTo>
                  <a:cubicBezTo>
                    <a:pt x="81066" y="0"/>
                    <a:pt x="77827" y="1001"/>
                    <a:pt x="75217" y="3299"/>
                  </a:cubicBezTo>
                  <a:cubicBezTo>
                    <a:pt x="69943" y="8017"/>
                    <a:pt x="69388" y="16066"/>
                    <a:pt x="69388" y="23282"/>
                  </a:cubicBezTo>
                  <a:lnTo>
                    <a:pt x="68278" y="90727"/>
                  </a:lnTo>
                  <a:lnTo>
                    <a:pt x="66058" y="85176"/>
                  </a:lnTo>
                  <a:cubicBezTo>
                    <a:pt x="65350" y="92956"/>
                    <a:pt x="57033" y="96931"/>
                    <a:pt x="49101" y="96931"/>
                  </a:cubicBezTo>
                  <a:cubicBezTo>
                    <a:pt x="47695" y="96931"/>
                    <a:pt x="46301" y="96806"/>
                    <a:pt x="44964" y="96555"/>
                  </a:cubicBezTo>
                  <a:cubicBezTo>
                    <a:pt x="36360" y="95167"/>
                    <a:pt x="28033" y="90449"/>
                    <a:pt x="18874" y="90449"/>
                  </a:cubicBezTo>
                  <a:cubicBezTo>
                    <a:pt x="9993" y="90449"/>
                    <a:pt x="1" y="98776"/>
                    <a:pt x="3331" y="107102"/>
                  </a:cubicBezTo>
                  <a:cubicBezTo>
                    <a:pt x="5659" y="113051"/>
                    <a:pt x="12567" y="114902"/>
                    <a:pt x="18887" y="114902"/>
                  </a:cubicBezTo>
                  <a:cubicBezTo>
                    <a:pt x="19349" y="114902"/>
                    <a:pt x="19808" y="114892"/>
                    <a:pt x="20262" y="114874"/>
                  </a:cubicBezTo>
                  <a:cubicBezTo>
                    <a:pt x="22800" y="114874"/>
                    <a:pt x="25418" y="114712"/>
                    <a:pt x="27994" y="114712"/>
                  </a:cubicBezTo>
                  <a:cubicBezTo>
                    <a:pt x="32180" y="114712"/>
                    <a:pt x="36254" y="115138"/>
                    <a:pt x="39690" y="117371"/>
                  </a:cubicBezTo>
                  <a:cubicBezTo>
                    <a:pt x="49405" y="123200"/>
                    <a:pt x="47462" y="137633"/>
                    <a:pt x="45241" y="148735"/>
                  </a:cubicBezTo>
                  <a:cubicBezTo>
                    <a:pt x="43021" y="159837"/>
                    <a:pt x="43576" y="175102"/>
                    <a:pt x="53846" y="178710"/>
                  </a:cubicBezTo>
                  <a:cubicBezTo>
                    <a:pt x="55326" y="179255"/>
                    <a:pt x="56791" y="179506"/>
                    <a:pt x="58228" y="179506"/>
                  </a:cubicBezTo>
                  <a:cubicBezTo>
                    <a:pt x="67027" y="179506"/>
                    <a:pt x="74808" y="170130"/>
                    <a:pt x="79103" y="161779"/>
                  </a:cubicBezTo>
                  <a:cubicBezTo>
                    <a:pt x="84201" y="152388"/>
                    <a:pt x="91374" y="140922"/>
                    <a:pt x="101625" y="140922"/>
                  </a:cubicBezTo>
                  <a:cubicBezTo>
                    <a:pt x="101978" y="140922"/>
                    <a:pt x="102334" y="140935"/>
                    <a:pt x="102694" y="140963"/>
                  </a:cubicBezTo>
                  <a:cubicBezTo>
                    <a:pt x="113796" y="141796"/>
                    <a:pt x="119347" y="154286"/>
                    <a:pt x="122400" y="164832"/>
                  </a:cubicBezTo>
                  <a:cubicBezTo>
                    <a:pt x="125731" y="175379"/>
                    <a:pt x="131282" y="187869"/>
                    <a:pt x="142106" y="188702"/>
                  </a:cubicBezTo>
                  <a:cubicBezTo>
                    <a:pt x="142356" y="188714"/>
                    <a:pt x="142604" y="188720"/>
                    <a:pt x="142850" y="188720"/>
                  </a:cubicBezTo>
                  <a:cubicBezTo>
                    <a:pt x="153531" y="188720"/>
                    <a:pt x="160493" y="177085"/>
                    <a:pt x="163478" y="166775"/>
                  </a:cubicBezTo>
                  <a:cubicBezTo>
                    <a:pt x="169029" y="145126"/>
                    <a:pt x="168196" y="120424"/>
                    <a:pt x="183184" y="104327"/>
                  </a:cubicBezTo>
                  <a:cubicBezTo>
                    <a:pt x="189290" y="97388"/>
                    <a:pt x="197339" y="92947"/>
                    <a:pt x="204000" y="86841"/>
                  </a:cubicBezTo>
                  <a:cubicBezTo>
                    <a:pt x="210661" y="80735"/>
                    <a:pt x="215934" y="71853"/>
                    <a:pt x="213992" y="63249"/>
                  </a:cubicBezTo>
                  <a:cubicBezTo>
                    <a:pt x="211494" y="55200"/>
                    <a:pt x="204833" y="49372"/>
                    <a:pt x="196784" y="48262"/>
                  </a:cubicBezTo>
                  <a:cubicBezTo>
                    <a:pt x="194451" y="47951"/>
                    <a:pt x="192141" y="47792"/>
                    <a:pt x="189852" y="47792"/>
                  </a:cubicBezTo>
                  <a:cubicBezTo>
                    <a:pt x="183970" y="47792"/>
                    <a:pt x="178231" y="48839"/>
                    <a:pt x="172637" y="51037"/>
                  </a:cubicBezTo>
                  <a:cubicBezTo>
                    <a:pt x="162084" y="54676"/>
                    <a:pt x="150339" y="59388"/>
                    <a:pt x="139590" y="59388"/>
                  </a:cubicBezTo>
                  <a:cubicBezTo>
                    <a:pt x="133941" y="59388"/>
                    <a:pt x="128568" y="58087"/>
                    <a:pt x="123788" y="54645"/>
                  </a:cubicBezTo>
                  <a:cubicBezTo>
                    <a:pt x="116572" y="49372"/>
                    <a:pt x="113241" y="40213"/>
                    <a:pt x="110466" y="31609"/>
                  </a:cubicBezTo>
                  <a:cubicBezTo>
                    <a:pt x="107968" y="22727"/>
                    <a:pt x="105747" y="13568"/>
                    <a:pt x="99641" y="6907"/>
                  </a:cubicBezTo>
                  <a:cubicBezTo>
                    <a:pt x="95832" y="2752"/>
                    <a:pt x="89972" y="0"/>
                    <a:pt x="844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607750" y="239800"/>
              <a:ext cx="6043675" cy="5236000"/>
            </a:xfrm>
            <a:custGeom>
              <a:avLst/>
              <a:gdLst/>
              <a:ahLst/>
              <a:cxnLst/>
              <a:rect l="l" t="t" r="r" b="b"/>
              <a:pathLst>
                <a:path w="241747" h="209440" extrusionOk="0">
                  <a:moveTo>
                    <a:pt x="102026" y="4234"/>
                  </a:moveTo>
                  <a:cubicBezTo>
                    <a:pt x="106090" y="4234"/>
                    <a:pt x="110104" y="5645"/>
                    <a:pt x="113241" y="8259"/>
                  </a:cubicBezTo>
                  <a:cubicBezTo>
                    <a:pt x="117682" y="11868"/>
                    <a:pt x="121290" y="16308"/>
                    <a:pt x="123510" y="21582"/>
                  </a:cubicBezTo>
                  <a:cubicBezTo>
                    <a:pt x="126563" y="27688"/>
                    <a:pt x="128784" y="34072"/>
                    <a:pt x="129617" y="41010"/>
                  </a:cubicBezTo>
                  <a:cubicBezTo>
                    <a:pt x="130449" y="46284"/>
                    <a:pt x="131282" y="51280"/>
                    <a:pt x="132392" y="56553"/>
                  </a:cubicBezTo>
                  <a:cubicBezTo>
                    <a:pt x="132947" y="59329"/>
                    <a:pt x="133780" y="62104"/>
                    <a:pt x="134890" y="64880"/>
                  </a:cubicBezTo>
                  <a:cubicBezTo>
                    <a:pt x="137489" y="70598"/>
                    <a:pt x="143253" y="74369"/>
                    <a:pt x="149445" y="74369"/>
                  </a:cubicBezTo>
                  <a:cubicBezTo>
                    <a:pt x="149865" y="74369"/>
                    <a:pt x="150287" y="74352"/>
                    <a:pt x="150710" y="74316"/>
                  </a:cubicBezTo>
                  <a:cubicBezTo>
                    <a:pt x="155151" y="73761"/>
                    <a:pt x="159592" y="72651"/>
                    <a:pt x="164033" y="70708"/>
                  </a:cubicBezTo>
                  <a:cubicBezTo>
                    <a:pt x="169861" y="68210"/>
                    <a:pt x="175690" y="65990"/>
                    <a:pt x="181518" y="63769"/>
                  </a:cubicBezTo>
                  <a:cubicBezTo>
                    <a:pt x="186514" y="61827"/>
                    <a:pt x="191510" y="60161"/>
                    <a:pt x="196784" y="59051"/>
                  </a:cubicBezTo>
                  <a:cubicBezTo>
                    <a:pt x="199298" y="58567"/>
                    <a:pt x="201880" y="58320"/>
                    <a:pt x="204471" y="58320"/>
                  </a:cubicBezTo>
                  <a:cubicBezTo>
                    <a:pt x="209315" y="58320"/>
                    <a:pt x="214189" y="59186"/>
                    <a:pt x="218710" y="60994"/>
                  </a:cubicBezTo>
                  <a:cubicBezTo>
                    <a:pt x="226759" y="64325"/>
                    <a:pt x="232865" y="71541"/>
                    <a:pt x="234530" y="80145"/>
                  </a:cubicBezTo>
                  <a:cubicBezTo>
                    <a:pt x="237583" y="88471"/>
                    <a:pt x="234253" y="97908"/>
                    <a:pt x="226481" y="102904"/>
                  </a:cubicBezTo>
                  <a:cubicBezTo>
                    <a:pt x="223428" y="104847"/>
                    <a:pt x="220098" y="107067"/>
                    <a:pt x="216767" y="109288"/>
                  </a:cubicBezTo>
                  <a:cubicBezTo>
                    <a:pt x="212326" y="112341"/>
                    <a:pt x="207608" y="115394"/>
                    <a:pt x="202890" y="118447"/>
                  </a:cubicBezTo>
                  <a:cubicBezTo>
                    <a:pt x="198449" y="121500"/>
                    <a:pt x="194286" y="125108"/>
                    <a:pt x="190400" y="129271"/>
                  </a:cubicBezTo>
                  <a:cubicBezTo>
                    <a:pt x="186514" y="133434"/>
                    <a:pt x="184294" y="138708"/>
                    <a:pt x="184294" y="144259"/>
                  </a:cubicBezTo>
                  <a:cubicBezTo>
                    <a:pt x="184016" y="150642"/>
                    <a:pt x="183739" y="157304"/>
                    <a:pt x="183184" y="163687"/>
                  </a:cubicBezTo>
                  <a:cubicBezTo>
                    <a:pt x="182351" y="174789"/>
                    <a:pt x="178188" y="185614"/>
                    <a:pt x="170971" y="194218"/>
                  </a:cubicBezTo>
                  <a:cubicBezTo>
                    <a:pt x="167918" y="198103"/>
                    <a:pt x="164033" y="200879"/>
                    <a:pt x="159869" y="203099"/>
                  </a:cubicBezTo>
                  <a:cubicBezTo>
                    <a:pt x="157751" y="204285"/>
                    <a:pt x="155478" y="204851"/>
                    <a:pt x="153255" y="204851"/>
                  </a:cubicBezTo>
                  <a:cubicBezTo>
                    <a:pt x="148195" y="204851"/>
                    <a:pt x="143395" y="201922"/>
                    <a:pt x="141274" y="196716"/>
                  </a:cubicBezTo>
                  <a:cubicBezTo>
                    <a:pt x="140996" y="196438"/>
                    <a:pt x="140996" y="195883"/>
                    <a:pt x="140719" y="195606"/>
                  </a:cubicBezTo>
                  <a:cubicBezTo>
                    <a:pt x="137665" y="187834"/>
                    <a:pt x="135445" y="179508"/>
                    <a:pt x="134335" y="171181"/>
                  </a:cubicBezTo>
                  <a:cubicBezTo>
                    <a:pt x="133780" y="170904"/>
                    <a:pt x="133225" y="170626"/>
                    <a:pt x="132670" y="170071"/>
                  </a:cubicBezTo>
                  <a:cubicBezTo>
                    <a:pt x="130727" y="167573"/>
                    <a:pt x="129061" y="164798"/>
                    <a:pt x="127119" y="162300"/>
                  </a:cubicBezTo>
                  <a:cubicBezTo>
                    <a:pt x="124093" y="160354"/>
                    <a:pt x="120562" y="159251"/>
                    <a:pt x="117050" y="159251"/>
                  </a:cubicBezTo>
                  <a:cubicBezTo>
                    <a:pt x="116053" y="159251"/>
                    <a:pt x="115056" y="159340"/>
                    <a:pt x="114074" y="159524"/>
                  </a:cubicBezTo>
                  <a:cubicBezTo>
                    <a:pt x="109911" y="160079"/>
                    <a:pt x="106025" y="162300"/>
                    <a:pt x="103804" y="165908"/>
                  </a:cubicBezTo>
                  <a:cubicBezTo>
                    <a:pt x="101862" y="168683"/>
                    <a:pt x="100474" y="171736"/>
                    <a:pt x="98809" y="174789"/>
                  </a:cubicBezTo>
                  <a:cubicBezTo>
                    <a:pt x="96588" y="178675"/>
                    <a:pt x="93813" y="182561"/>
                    <a:pt x="90482" y="185614"/>
                  </a:cubicBezTo>
                  <a:cubicBezTo>
                    <a:pt x="85929" y="190622"/>
                    <a:pt x="79695" y="193203"/>
                    <a:pt x="73158" y="193203"/>
                  </a:cubicBezTo>
                  <a:cubicBezTo>
                    <a:pt x="71726" y="193203"/>
                    <a:pt x="70280" y="193079"/>
                    <a:pt x="68833" y="192830"/>
                  </a:cubicBezTo>
                  <a:cubicBezTo>
                    <a:pt x="60507" y="191720"/>
                    <a:pt x="54678" y="183948"/>
                    <a:pt x="56343" y="175622"/>
                  </a:cubicBezTo>
                  <a:cubicBezTo>
                    <a:pt x="56899" y="172569"/>
                    <a:pt x="57731" y="169793"/>
                    <a:pt x="58564" y="167295"/>
                  </a:cubicBezTo>
                  <a:cubicBezTo>
                    <a:pt x="59674" y="163687"/>
                    <a:pt x="61062" y="160357"/>
                    <a:pt x="62172" y="156749"/>
                  </a:cubicBezTo>
                  <a:cubicBezTo>
                    <a:pt x="62727" y="154806"/>
                    <a:pt x="63282" y="152585"/>
                    <a:pt x="63560" y="150365"/>
                  </a:cubicBezTo>
                  <a:cubicBezTo>
                    <a:pt x="64947" y="143149"/>
                    <a:pt x="60229" y="135932"/>
                    <a:pt x="53013" y="134545"/>
                  </a:cubicBezTo>
                  <a:cubicBezTo>
                    <a:pt x="49127" y="133712"/>
                    <a:pt x="45241" y="133434"/>
                    <a:pt x="41633" y="133434"/>
                  </a:cubicBezTo>
                  <a:cubicBezTo>
                    <a:pt x="39968" y="133527"/>
                    <a:pt x="38334" y="133558"/>
                    <a:pt x="36709" y="133558"/>
                  </a:cubicBezTo>
                  <a:cubicBezTo>
                    <a:pt x="33461" y="133558"/>
                    <a:pt x="30254" y="133434"/>
                    <a:pt x="26923" y="133434"/>
                  </a:cubicBezTo>
                  <a:cubicBezTo>
                    <a:pt x="23315" y="133434"/>
                    <a:pt x="19429" y="132602"/>
                    <a:pt x="15821" y="131214"/>
                  </a:cubicBezTo>
                  <a:cubicBezTo>
                    <a:pt x="7772" y="128994"/>
                    <a:pt x="4997" y="119002"/>
                    <a:pt x="10825" y="113173"/>
                  </a:cubicBezTo>
                  <a:cubicBezTo>
                    <a:pt x="16992" y="106058"/>
                    <a:pt x="24171" y="101375"/>
                    <a:pt x="33403" y="101375"/>
                  </a:cubicBezTo>
                  <a:cubicBezTo>
                    <a:pt x="34975" y="101375"/>
                    <a:pt x="36607" y="101511"/>
                    <a:pt x="38303" y="101794"/>
                  </a:cubicBezTo>
                  <a:cubicBezTo>
                    <a:pt x="42743" y="102626"/>
                    <a:pt x="47184" y="103459"/>
                    <a:pt x="51625" y="104292"/>
                  </a:cubicBezTo>
                  <a:cubicBezTo>
                    <a:pt x="53687" y="104609"/>
                    <a:pt x="55726" y="104767"/>
                    <a:pt x="57736" y="104767"/>
                  </a:cubicBezTo>
                  <a:cubicBezTo>
                    <a:pt x="62761" y="104767"/>
                    <a:pt x="67604" y="103776"/>
                    <a:pt x="72164" y="101794"/>
                  </a:cubicBezTo>
                  <a:cubicBezTo>
                    <a:pt x="75217" y="100684"/>
                    <a:pt x="77715" y="98463"/>
                    <a:pt x="79102" y="95688"/>
                  </a:cubicBezTo>
                  <a:cubicBezTo>
                    <a:pt x="81045" y="90969"/>
                    <a:pt x="82156" y="85973"/>
                    <a:pt x="81878" y="80978"/>
                  </a:cubicBezTo>
                  <a:cubicBezTo>
                    <a:pt x="81323" y="70153"/>
                    <a:pt x="80213" y="59329"/>
                    <a:pt x="78270" y="48504"/>
                  </a:cubicBezTo>
                  <a:cubicBezTo>
                    <a:pt x="76605" y="40455"/>
                    <a:pt x="76882" y="32129"/>
                    <a:pt x="79102" y="24357"/>
                  </a:cubicBezTo>
                  <a:cubicBezTo>
                    <a:pt x="80768" y="15753"/>
                    <a:pt x="86874" y="8815"/>
                    <a:pt x="94923" y="5762"/>
                  </a:cubicBezTo>
                  <a:cubicBezTo>
                    <a:pt x="97194" y="4729"/>
                    <a:pt x="99619" y="4234"/>
                    <a:pt x="102026" y="4234"/>
                  </a:cubicBezTo>
                  <a:close/>
                  <a:moveTo>
                    <a:pt x="102048" y="1"/>
                  </a:moveTo>
                  <a:cubicBezTo>
                    <a:pt x="99252" y="1"/>
                    <a:pt x="96446" y="525"/>
                    <a:pt x="93813" y="1598"/>
                  </a:cubicBezTo>
                  <a:cubicBezTo>
                    <a:pt x="86596" y="4096"/>
                    <a:pt x="81045" y="9092"/>
                    <a:pt x="77715" y="15753"/>
                  </a:cubicBezTo>
                  <a:cubicBezTo>
                    <a:pt x="75217" y="20749"/>
                    <a:pt x="73829" y="25745"/>
                    <a:pt x="73274" y="31296"/>
                  </a:cubicBezTo>
                  <a:cubicBezTo>
                    <a:pt x="72996" y="37957"/>
                    <a:pt x="73274" y="44618"/>
                    <a:pt x="74384" y="51557"/>
                  </a:cubicBezTo>
                  <a:cubicBezTo>
                    <a:pt x="75217" y="57386"/>
                    <a:pt x="76049" y="63492"/>
                    <a:pt x="76882" y="69320"/>
                  </a:cubicBezTo>
                  <a:lnTo>
                    <a:pt x="76882" y="69876"/>
                  </a:lnTo>
                  <a:cubicBezTo>
                    <a:pt x="77160" y="74316"/>
                    <a:pt x="77437" y="78480"/>
                    <a:pt x="77715" y="82920"/>
                  </a:cubicBezTo>
                  <a:cubicBezTo>
                    <a:pt x="77992" y="86529"/>
                    <a:pt x="77160" y="90137"/>
                    <a:pt x="75772" y="93190"/>
                  </a:cubicBezTo>
                  <a:cubicBezTo>
                    <a:pt x="74662" y="95688"/>
                    <a:pt x="72441" y="97630"/>
                    <a:pt x="69943" y="98463"/>
                  </a:cubicBezTo>
                  <a:cubicBezTo>
                    <a:pt x="66244" y="100021"/>
                    <a:pt x="62271" y="100896"/>
                    <a:pt x="58216" y="100896"/>
                  </a:cubicBezTo>
                  <a:cubicBezTo>
                    <a:pt x="56492" y="100896"/>
                    <a:pt x="54752" y="100737"/>
                    <a:pt x="53013" y="100406"/>
                  </a:cubicBezTo>
                  <a:cubicBezTo>
                    <a:pt x="48294" y="99573"/>
                    <a:pt x="43576" y="98741"/>
                    <a:pt x="38580" y="97908"/>
                  </a:cubicBezTo>
                  <a:cubicBezTo>
                    <a:pt x="36898" y="97646"/>
                    <a:pt x="35262" y="97521"/>
                    <a:pt x="33668" y="97521"/>
                  </a:cubicBezTo>
                  <a:cubicBezTo>
                    <a:pt x="23430" y="97521"/>
                    <a:pt x="14977" y="102712"/>
                    <a:pt x="7772" y="110398"/>
                  </a:cubicBezTo>
                  <a:cubicBezTo>
                    <a:pt x="1" y="118724"/>
                    <a:pt x="3887" y="132602"/>
                    <a:pt x="14711" y="135655"/>
                  </a:cubicBezTo>
                  <a:cubicBezTo>
                    <a:pt x="18597" y="137043"/>
                    <a:pt x="22760" y="137875"/>
                    <a:pt x="26923" y="138153"/>
                  </a:cubicBezTo>
                  <a:cubicBezTo>
                    <a:pt x="31642" y="138153"/>
                    <a:pt x="36360" y="138430"/>
                    <a:pt x="41356" y="138430"/>
                  </a:cubicBezTo>
                  <a:cubicBezTo>
                    <a:pt x="42188" y="138361"/>
                    <a:pt x="43021" y="138326"/>
                    <a:pt x="43854" y="138326"/>
                  </a:cubicBezTo>
                  <a:cubicBezTo>
                    <a:pt x="46352" y="138326"/>
                    <a:pt x="48850" y="138638"/>
                    <a:pt x="51348" y="139263"/>
                  </a:cubicBezTo>
                  <a:cubicBezTo>
                    <a:pt x="58009" y="140651"/>
                    <a:pt x="60784" y="144814"/>
                    <a:pt x="59396" y="151475"/>
                  </a:cubicBezTo>
                  <a:cubicBezTo>
                    <a:pt x="58564" y="155361"/>
                    <a:pt x="57176" y="159247"/>
                    <a:pt x="56066" y="163132"/>
                  </a:cubicBezTo>
                  <a:cubicBezTo>
                    <a:pt x="54678" y="166740"/>
                    <a:pt x="53568" y="170626"/>
                    <a:pt x="52458" y="174234"/>
                  </a:cubicBezTo>
                  <a:cubicBezTo>
                    <a:pt x="49960" y="185614"/>
                    <a:pt x="57731" y="196716"/>
                    <a:pt x="69388" y="197826"/>
                  </a:cubicBezTo>
                  <a:cubicBezTo>
                    <a:pt x="70206" y="197900"/>
                    <a:pt x="71024" y="197935"/>
                    <a:pt x="71842" y="197935"/>
                  </a:cubicBezTo>
                  <a:cubicBezTo>
                    <a:pt x="74077" y="197935"/>
                    <a:pt x="76312" y="197677"/>
                    <a:pt x="78547" y="197271"/>
                  </a:cubicBezTo>
                  <a:cubicBezTo>
                    <a:pt x="86874" y="195606"/>
                    <a:pt x="94090" y="190610"/>
                    <a:pt x="98531" y="183671"/>
                  </a:cubicBezTo>
                  <a:cubicBezTo>
                    <a:pt x="101306" y="179230"/>
                    <a:pt x="103804" y="174512"/>
                    <a:pt x="106857" y="170071"/>
                  </a:cubicBezTo>
                  <a:cubicBezTo>
                    <a:pt x="108956" y="165734"/>
                    <a:pt x="113030" y="163583"/>
                    <a:pt x="117158" y="163583"/>
                  </a:cubicBezTo>
                  <a:cubicBezTo>
                    <a:pt x="121219" y="163583"/>
                    <a:pt x="125334" y="165664"/>
                    <a:pt x="127674" y="169793"/>
                  </a:cubicBezTo>
                  <a:cubicBezTo>
                    <a:pt x="128784" y="171736"/>
                    <a:pt x="129894" y="173957"/>
                    <a:pt x="130449" y="176455"/>
                  </a:cubicBezTo>
                  <a:cubicBezTo>
                    <a:pt x="131559" y="179230"/>
                    <a:pt x="132114" y="182283"/>
                    <a:pt x="132947" y="185336"/>
                  </a:cubicBezTo>
                  <a:cubicBezTo>
                    <a:pt x="134057" y="190610"/>
                    <a:pt x="136000" y="195606"/>
                    <a:pt x="138498" y="200324"/>
                  </a:cubicBezTo>
                  <a:cubicBezTo>
                    <a:pt x="141284" y="206094"/>
                    <a:pt x="147065" y="209439"/>
                    <a:pt x="153081" y="209439"/>
                  </a:cubicBezTo>
                  <a:cubicBezTo>
                    <a:pt x="155456" y="209439"/>
                    <a:pt x="157868" y="208918"/>
                    <a:pt x="160147" y="207818"/>
                  </a:cubicBezTo>
                  <a:cubicBezTo>
                    <a:pt x="167363" y="205042"/>
                    <a:pt x="173469" y="199769"/>
                    <a:pt x="177355" y="193108"/>
                  </a:cubicBezTo>
                  <a:cubicBezTo>
                    <a:pt x="182073" y="186169"/>
                    <a:pt x="185404" y="178120"/>
                    <a:pt x="186792" y="169793"/>
                  </a:cubicBezTo>
                  <a:cubicBezTo>
                    <a:pt x="187902" y="162022"/>
                    <a:pt x="188457" y="154528"/>
                    <a:pt x="188179" y="146757"/>
                  </a:cubicBezTo>
                  <a:cubicBezTo>
                    <a:pt x="188457" y="140096"/>
                    <a:pt x="191233" y="133989"/>
                    <a:pt x="196228" y="129549"/>
                  </a:cubicBezTo>
                  <a:cubicBezTo>
                    <a:pt x="202057" y="124553"/>
                    <a:pt x="208441" y="119834"/>
                    <a:pt x="215102" y="115671"/>
                  </a:cubicBezTo>
                  <a:cubicBezTo>
                    <a:pt x="219265" y="113173"/>
                    <a:pt x="223428" y="110398"/>
                    <a:pt x="227592" y="107622"/>
                  </a:cubicBezTo>
                  <a:cubicBezTo>
                    <a:pt x="230922" y="105124"/>
                    <a:pt x="233698" y="102349"/>
                    <a:pt x="236196" y="99296"/>
                  </a:cubicBezTo>
                  <a:cubicBezTo>
                    <a:pt x="237861" y="97075"/>
                    <a:pt x="239249" y="94300"/>
                    <a:pt x="239526" y="91524"/>
                  </a:cubicBezTo>
                  <a:cubicBezTo>
                    <a:pt x="241747" y="75427"/>
                    <a:pt x="232032" y="60439"/>
                    <a:pt x="216767" y="55720"/>
                  </a:cubicBezTo>
                  <a:cubicBezTo>
                    <a:pt x="212744" y="54637"/>
                    <a:pt x="208722" y="54072"/>
                    <a:pt x="204699" y="54072"/>
                  </a:cubicBezTo>
                  <a:cubicBezTo>
                    <a:pt x="201506" y="54072"/>
                    <a:pt x="198312" y="54428"/>
                    <a:pt x="195118" y="55165"/>
                  </a:cubicBezTo>
                  <a:cubicBezTo>
                    <a:pt x="189290" y="56553"/>
                    <a:pt x="183461" y="58218"/>
                    <a:pt x="177910" y="60439"/>
                  </a:cubicBezTo>
                  <a:cubicBezTo>
                    <a:pt x="170694" y="63214"/>
                    <a:pt x="164033" y="66267"/>
                    <a:pt x="156816" y="68210"/>
                  </a:cubicBezTo>
                  <a:cubicBezTo>
                    <a:pt x="154596" y="68765"/>
                    <a:pt x="152653" y="69320"/>
                    <a:pt x="150433" y="69598"/>
                  </a:cubicBezTo>
                  <a:cubicBezTo>
                    <a:pt x="150007" y="69645"/>
                    <a:pt x="149582" y="69668"/>
                    <a:pt x="149158" y="69668"/>
                  </a:cubicBezTo>
                  <a:cubicBezTo>
                    <a:pt x="144608" y="69668"/>
                    <a:pt x="140276" y="66999"/>
                    <a:pt x="138498" y="62937"/>
                  </a:cubicBezTo>
                  <a:cubicBezTo>
                    <a:pt x="137388" y="60439"/>
                    <a:pt x="136555" y="57941"/>
                    <a:pt x="136278" y="55165"/>
                  </a:cubicBezTo>
                  <a:cubicBezTo>
                    <a:pt x="135445" y="50169"/>
                    <a:pt x="134612" y="45174"/>
                    <a:pt x="133780" y="40178"/>
                  </a:cubicBezTo>
                  <a:cubicBezTo>
                    <a:pt x="132947" y="34349"/>
                    <a:pt x="131282" y="28798"/>
                    <a:pt x="129061" y="23525"/>
                  </a:cubicBezTo>
                  <a:cubicBezTo>
                    <a:pt x="126563" y="16586"/>
                    <a:pt x="122123" y="10202"/>
                    <a:pt x="116294" y="5206"/>
                  </a:cubicBezTo>
                  <a:cubicBezTo>
                    <a:pt x="112334" y="1786"/>
                    <a:pt x="107207" y="1"/>
                    <a:pt x="102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3570600" y="1294525"/>
              <a:ext cx="2255125" cy="1014825"/>
            </a:xfrm>
            <a:custGeom>
              <a:avLst/>
              <a:gdLst/>
              <a:ahLst/>
              <a:cxnLst/>
              <a:rect l="l" t="t" r="r" b="b"/>
              <a:pathLst>
                <a:path w="90205" h="40593" extrusionOk="0">
                  <a:moveTo>
                    <a:pt x="1423" y="1"/>
                  </a:moveTo>
                  <a:cubicBezTo>
                    <a:pt x="1180" y="1"/>
                    <a:pt x="972" y="70"/>
                    <a:pt x="833" y="209"/>
                  </a:cubicBezTo>
                  <a:cubicBezTo>
                    <a:pt x="278" y="487"/>
                    <a:pt x="1" y="764"/>
                    <a:pt x="1" y="1319"/>
                  </a:cubicBezTo>
                  <a:cubicBezTo>
                    <a:pt x="1" y="2152"/>
                    <a:pt x="278" y="3262"/>
                    <a:pt x="556" y="4095"/>
                  </a:cubicBezTo>
                  <a:cubicBezTo>
                    <a:pt x="1943" y="7703"/>
                    <a:pt x="3054" y="11311"/>
                    <a:pt x="3886" y="14919"/>
                  </a:cubicBezTo>
                  <a:cubicBezTo>
                    <a:pt x="5274" y="19360"/>
                    <a:pt x="6939" y="23801"/>
                    <a:pt x="8605" y="27964"/>
                  </a:cubicBezTo>
                  <a:cubicBezTo>
                    <a:pt x="11658" y="34348"/>
                    <a:pt x="17486" y="39066"/>
                    <a:pt x="24702" y="40176"/>
                  </a:cubicBezTo>
                  <a:cubicBezTo>
                    <a:pt x="26645" y="40454"/>
                    <a:pt x="28658" y="40593"/>
                    <a:pt x="30704" y="40593"/>
                  </a:cubicBezTo>
                  <a:cubicBezTo>
                    <a:pt x="32751" y="40593"/>
                    <a:pt x="34833" y="40454"/>
                    <a:pt x="36915" y="40176"/>
                  </a:cubicBezTo>
                  <a:cubicBezTo>
                    <a:pt x="44131" y="39621"/>
                    <a:pt x="51625" y="37956"/>
                    <a:pt x="58564" y="35458"/>
                  </a:cubicBezTo>
                  <a:cubicBezTo>
                    <a:pt x="67445" y="32405"/>
                    <a:pt x="76604" y="30184"/>
                    <a:pt x="86041" y="28797"/>
                  </a:cubicBezTo>
                  <a:cubicBezTo>
                    <a:pt x="87151" y="28519"/>
                    <a:pt x="87984" y="28519"/>
                    <a:pt x="88816" y="27964"/>
                  </a:cubicBezTo>
                  <a:cubicBezTo>
                    <a:pt x="89649" y="27687"/>
                    <a:pt x="90204" y="26576"/>
                    <a:pt x="89927" y="25744"/>
                  </a:cubicBezTo>
                  <a:cubicBezTo>
                    <a:pt x="89927" y="25059"/>
                    <a:pt x="89363" y="24561"/>
                    <a:pt x="88699" y="24561"/>
                  </a:cubicBezTo>
                  <a:cubicBezTo>
                    <a:pt x="88556" y="24561"/>
                    <a:pt x="88409" y="24584"/>
                    <a:pt x="88261" y="24633"/>
                  </a:cubicBezTo>
                  <a:cubicBezTo>
                    <a:pt x="84653" y="24633"/>
                    <a:pt x="81323" y="24911"/>
                    <a:pt x="77714" y="26021"/>
                  </a:cubicBezTo>
                  <a:cubicBezTo>
                    <a:pt x="70221" y="27409"/>
                    <a:pt x="62727" y="29629"/>
                    <a:pt x="55510" y="32127"/>
                  </a:cubicBezTo>
                  <a:cubicBezTo>
                    <a:pt x="47462" y="34903"/>
                    <a:pt x="39135" y="36291"/>
                    <a:pt x="30531" y="36568"/>
                  </a:cubicBezTo>
                  <a:cubicBezTo>
                    <a:pt x="29945" y="36629"/>
                    <a:pt x="29360" y="36658"/>
                    <a:pt x="28779" y="36658"/>
                  </a:cubicBezTo>
                  <a:cubicBezTo>
                    <a:pt x="21377" y="36658"/>
                    <a:pt x="14509" y="31839"/>
                    <a:pt x="11935" y="24633"/>
                  </a:cubicBezTo>
                  <a:cubicBezTo>
                    <a:pt x="10270" y="20470"/>
                    <a:pt x="8882" y="16585"/>
                    <a:pt x="7772" y="12421"/>
                  </a:cubicBezTo>
                  <a:cubicBezTo>
                    <a:pt x="6939" y="8813"/>
                    <a:pt x="5829" y="5483"/>
                    <a:pt x="4164" y="2152"/>
                  </a:cubicBezTo>
                  <a:cubicBezTo>
                    <a:pt x="3609" y="1319"/>
                    <a:pt x="2776" y="764"/>
                    <a:pt x="2221" y="209"/>
                  </a:cubicBezTo>
                  <a:cubicBezTo>
                    <a:pt x="1943" y="70"/>
                    <a:pt x="1666" y="1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3390200" y="3958275"/>
              <a:ext cx="1589000" cy="1188800"/>
            </a:xfrm>
            <a:custGeom>
              <a:avLst/>
              <a:gdLst/>
              <a:ahLst/>
              <a:cxnLst/>
              <a:rect l="l" t="t" r="r" b="b"/>
              <a:pathLst>
                <a:path w="63560" h="47552" extrusionOk="0">
                  <a:moveTo>
                    <a:pt x="7056" y="0"/>
                  </a:moveTo>
                  <a:cubicBezTo>
                    <a:pt x="5415" y="0"/>
                    <a:pt x="3767" y="357"/>
                    <a:pt x="2221" y="1071"/>
                  </a:cubicBezTo>
                  <a:cubicBezTo>
                    <a:pt x="1666" y="1071"/>
                    <a:pt x="1110" y="1626"/>
                    <a:pt x="555" y="2181"/>
                  </a:cubicBezTo>
                  <a:cubicBezTo>
                    <a:pt x="278" y="2736"/>
                    <a:pt x="0" y="3569"/>
                    <a:pt x="0" y="4124"/>
                  </a:cubicBezTo>
                  <a:cubicBezTo>
                    <a:pt x="0" y="4957"/>
                    <a:pt x="833" y="5234"/>
                    <a:pt x="1666" y="5234"/>
                  </a:cubicBezTo>
                  <a:cubicBezTo>
                    <a:pt x="2498" y="5234"/>
                    <a:pt x="3608" y="4957"/>
                    <a:pt x="4441" y="4679"/>
                  </a:cubicBezTo>
                  <a:cubicBezTo>
                    <a:pt x="5257" y="4475"/>
                    <a:pt x="6090" y="4371"/>
                    <a:pt x="6919" y="4371"/>
                  </a:cubicBezTo>
                  <a:cubicBezTo>
                    <a:pt x="9473" y="4371"/>
                    <a:pt x="11992" y="5359"/>
                    <a:pt x="13878" y="7454"/>
                  </a:cubicBezTo>
                  <a:cubicBezTo>
                    <a:pt x="15265" y="8565"/>
                    <a:pt x="16376" y="10230"/>
                    <a:pt x="17208" y="11895"/>
                  </a:cubicBezTo>
                  <a:cubicBezTo>
                    <a:pt x="19984" y="14948"/>
                    <a:pt x="21927" y="18556"/>
                    <a:pt x="23037" y="22442"/>
                  </a:cubicBezTo>
                  <a:cubicBezTo>
                    <a:pt x="24980" y="25218"/>
                    <a:pt x="26367" y="28271"/>
                    <a:pt x="27200" y="31601"/>
                  </a:cubicBezTo>
                  <a:cubicBezTo>
                    <a:pt x="28865" y="36320"/>
                    <a:pt x="31363" y="40760"/>
                    <a:pt x="34972" y="44369"/>
                  </a:cubicBezTo>
                  <a:cubicBezTo>
                    <a:pt x="36651" y="46506"/>
                    <a:pt x="39086" y="47552"/>
                    <a:pt x="41585" y="47552"/>
                  </a:cubicBezTo>
                  <a:cubicBezTo>
                    <a:pt x="43628" y="47552"/>
                    <a:pt x="45713" y="46852"/>
                    <a:pt x="47461" y="45479"/>
                  </a:cubicBezTo>
                  <a:cubicBezTo>
                    <a:pt x="51347" y="42981"/>
                    <a:pt x="54678" y="39373"/>
                    <a:pt x="57175" y="35209"/>
                  </a:cubicBezTo>
                  <a:cubicBezTo>
                    <a:pt x="60229" y="28548"/>
                    <a:pt x="62449" y="21610"/>
                    <a:pt x="63559" y="14393"/>
                  </a:cubicBezTo>
                  <a:cubicBezTo>
                    <a:pt x="63559" y="13838"/>
                    <a:pt x="63282" y="13283"/>
                    <a:pt x="63004" y="13005"/>
                  </a:cubicBezTo>
                  <a:cubicBezTo>
                    <a:pt x="63004" y="12450"/>
                    <a:pt x="62449" y="12173"/>
                    <a:pt x="62171" y="12173"/>
                  </a:cubicBezTo>
                  <a:cubicBezTo>
                    <a:pt x="61894" y="12034"/>
                    <a:pt x="61547" y="11965"/>
                    <a:pt x="61269" y="11965"/>
                  </a:cubicBezTo>
                  <a:cubicBezTo>
                    <a:pt x="60992" y="11965"/>
                    <a:pt x="60784" y="12034"/>
                    <a:pt x="60784" y="12173"/>
                  </a:cubicBezTo>
                  <a:cubicBezTo>
                    <a:pt x="59951" y="13005"/>
                    <a:pt x="59396" y="14116"/>
                    <a:pt x="59118" y="15226"/>
                  </a:cubicBezTo>
                  <a:cubicBezTo>
                    <a:pt x="58008" y="18834"/>
                    <a:pt x="57175" y="22720"/>
                    <a:pt x="56065" y="26328"/>
                  </a:cubicBezTo>
                  <a:cubicBezTo>
                    <a:pt x="54400" y="32434"/>
                    <a:pt x="51069" y="37430"/>
                    <a:pt x="46073" y="41038"/>
                  </a:cubicBezTo>
                  <a:cubicBezTo>
                    <a:pt x="44959" y="42400"/>
                    <a:pt x="43348" y="43044"/>
                    <a:pt x="41733" y="43044"/>
                  </a:cubicBezTo>
                  <a:cubicBezTo>
                    <a:pt x="39726" y="43044"/>
                    <a:pt x="37713" y="42050"/>
                    <a:pt x="36637" y="40205"/>
                  </a:cubicBezTo>
                  <a:cubicBezTo>
                    <a:pt x="35804" y="39095"/>
                    <a:pt x="34972" y="37985"/>
                    <a:pt x="34139" y="36597"/>
                  </a:cubicBezTo>
                  <a:cubicBezTo>
                    <a:pt x="32474" y="33822"/>
                    <a:pt x="31086" y="30769"/>
                    <a:pt x="29976" y="27438"/>
                  </a:cubicBezTo>
                  <a:cubicBezTo>
                    <a:pt x="27478" y="20777"/>
                    <a:pt x="24425" y="14671"/>
                    <a:pt x="20539" y="8842"/>
                  </a:cubicBezTo>
                  <a:cubicBezTo>
                    <a:pt x="18596" y="6067"/>
                    <a:pt x="16098" y="3569"/>
                    <a:pt x="13323" y="1903"/>
                  </a:cubicBezTo>
                  <a:cubicBezTo>
                    <a:pt x="11419" y="635"/>
                    <a:pt x="9244" y="0"/>
                    <a:pt x="70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2737950" y="659500"/>
              <a:ext cx="520425" cy="1872075"/>
            </a:xfrm>
            <a:custGeom>
              <a:avLst/>
              <a:gdLst/>
              <a:ahLst/>
              <a:cxnLst/>
              <a:rect l="l" t="t" r="r" b="b"/>
              <a:pathLst>
                <a:path w="20817" h="74883" extrusionOk="0">
                  <a:moveTo>
                    <a:pt x="14612" y="0"/>
                  </a:moveTo>
                  <a:cubicBezTo>
                    <a:pt x="12815" y="0"/>
                    <a:pt x="11033" y="700"/>
                    <a:pt x="9715" y="2018"/>
                  </a:cubicBezTo>
                  <a:cubicBezTo>
                    <a:pt x="7772" y="3684"/>
                    <a:pt x="6384" y="5627"/>
                    <a:pt x="5274" y="7847"/>
                  </a:cubicBezTo>
                  <a:cubicBezTo>
                    <a:pt x="1111" y="17006"/>
                    <a:pt x="1" y="27553"/>
                    <a:pt x="2499" y="37267"/>
                  </a:cubicBezTo>
                  <a:cubicBezTo>
                    <a:pt x="3054" y="39488"/>
                    <a:pt x="3331" y="41708"/>
                    <a:pt x="3886" y="43651"/>
                  </a:cubicBezTo>
                  <a:cubicBezTo>
                    <a:pt x="6384" y="52810"/>
                    <a:pt x="6939" y="62247"/>
                    <a:pt x="5274" y="71406"/>
                  </a:cubicBezTo>
                  <a:cubicBezTo>
                    <a:pt x="4996" y="72794"/>
                    <a:pt x="4719" y="73904"/>
                    <a:pt x="6107" y="74736"/>
                  </a:cubicBezTo>
                  <a:cubicBezTo>
                    <a:pt x="6307" y="74836"/>
                    <a:pt x="6525" y="74882"/>
                    <a:pt x="6751" y="74882"/>
                  </a:cubicBezTo>
                  <a:cubicBezTo>
                    <a:pt x="7781" y="74882"/>
                    <a:pt x="8982" y="73931"/>
                    <a:pt x="9437" y="72794"/>
                  </a:cubicBezTo>
                  <a:cubicBezTo>
                    <a:pt x="9715" y="71683"/>
                    <a:pt x="9992" y="70851"/>
                    <a:pt x="9992" y="70018"/>
                  </a:cubicBezTo>
                  <a:cubicBezTo>
                    <a:pt x="11103" y="61414"/>
                    <a:pt x="10547" y="52532"/>
                    <a:pt x="8605" y="44206"/>
                  </a:cubicBezTo>
                  <a:cubicBezTo>
                    <a:pt x="7217" y="39488"/>
                    <a:pt x="6107" y="34769"/>
                    <a:pt x="5552" y="30051"/>
                  </a:cubicBezTo>
                  <a:cubicBezTo>
                    <a:pt x="5274" y="23112"/>
                    <a:pt x="6384" y="16173"/>
                    <a:pt x="9437" y="9790"/>
                  </a:cubicBezTo>
                  <a:cubicBezTo>
                    <a:pt x="9992" y="8402"/>
                    <a:pt x="10825" y="7292"/>
                    <a:pt x="11658" y="6182"/>
                  </a:cubicBezTo>
                  <a:cubicBezTo>
                    <a:pt x="12233" y="5032"/>
                    <a:pt x="13337" y="4411"/>
                    <a:pt x="14513" y="4411"/>
                  </a:cubicBezTo>
                  <a:cubicBezTo>
                    <a:pt x="15041" y="4411"/>
                    <a:pt x="15583" y="4536"/>
                    <a:pt x="16098" y="4794"/>
                  </a:cubicBezTo>
                  <a:cubicBezTo>
                    <a:pt x="16654" y="5071"/>
                    <a:pt x="16931" y="5349"/>
                    <a:pt x="17486" y="5349"/>
                  </a:cubicBezTo>
                  <a:cubicBezTo>
                    <a:pt x="17903" y="5488"/>
                    <a:pt x="18319" y="5696"/>
                    <a:pt x="18735" y="5696"/>
                  </a:cubicBezTo>
                  <a:cubicBezTo>
                    <a:pt x="19152" y="5696"/>
                    <a:pt x="19568" y="5488"/>
                    <a:pt x="19984" y="4794"/>
                  </a:cubicBezTo>
                  <a:cubicBezTo>
                    <a:pt x="20817" y="3406"/>
                    <a:pt x="19984" y="2296"/>
                    <a:pt x="19152" y="1741"/>
                  </a:cubicBezTo>
                  <a:cubicBezTo>
                    <a:pt x="17841" y="561"/>
                    <a:pt x="16220" y="0"/>
                    <a:pt x="146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5194275" y="2018625"/>
              <a:ext cx="1068575" cy="1247400"/>
            </a:xfrm>
            <a:custGeom>
              <a:avLst/>
              <a:gdLst/>
              <a:ahLst/>
              <a:cxnLst/>
              <a:rect l="l" t="t" r="r" b="b"/>
              <a:pathLst>
                <a:path w="42743" h="49896" extrusionOk="0">
                  <a:moveTo>
                    <a:pt x="36767" y="1"/>
                  </a:moveTo>
                  <a:cubicBezTo>
                    <a:pt x="36331" y="1"/>
                    <a:pt x="35901" y="138"/>
                    <a:pt x="35527" y="388"/>
                  </a:cubicBezTo>
                  <a:cubicBezTo>
                    <a:pt x="34694" y="665"/>
                    <a:pt x="34416" y="1776"/>
                    <a:pt x="34971" y="2608"/>
                  </a:cubicBezTo>
                  <a:cubicBezTo>
                    <a:pt x="36082" y="4551"/>
                    <a:pt x="36914" y="6771"/>
                    <a:pt x="37192" y="8992"/>
                  </a:cubicBezTo>
                  <a:cubicBezTo>
                    <a:pt x="37469" y="12600"/>
                    <a:pt x="36359" y="16486"/>
                    <a:pt x="33584" y="19261"/>
                  </a:cubicBezTo>
                  <a:cubicBezTo>
                    <a:pt x="30531" y="23147"/>
                    <a:pt x="26367" y="26200"/>
                    <a:pt x="21927" y="28698"/>
                  </a:cubicBezTo>
                  <a:cubicBezTo>
                    <a:pt x="16931" y="31196"/>
                    <a:pt x="12490" y="34249"/>
                    <a:pt x="8049" y="37579"/>
                  </a:cubicBezTo>
                  <a:cubicBezTo>
                    <a:pt x="5551" y="39522"/>
                    <a:pt x="3331" y="41743"/>
                    <a:pt x="1388" y="44241"/>
                  </a:cubicBezTo>
                  <a:cubicBezTo>
                    <a:pt x="278" y="45351"/>
                    <a:pt x="0" y="46739"/>
                    <a:pt x="278" y="48126"/>
                  </a:cubicBezTo>
                  <a:cubicBezTo>
                    <a:pt x="555" y="48959"/>
                    <a:pt x="833" y="49514"/>
                    <a:pt x="1388" y="49792"/>
                  </a:cubicBezTo>
                  <a:cubicBezTo>
                    <a:pt x="1596" y="49861"/>
                    <a:pt x="1804" y="49896"/>
                    <a:pt x="2004" y="49896"/>
                  </a:cubicBezTo>
                  <a:cubicBezTo>
                    <a:pt x="2602" y="49896"/>
                    <a:pt x="3123" y="49583"/>
                    <a:pt x="3331" y="48959"/>
                  </a:cubicBezTo>
                  <a:cubicBezTo>
                    <a:pt x="5829" y="44796"/>
                    <a:pt x="9159" y="41465"/>
                    <a:pt x="13323" y="38967"/>
                  </a:cubicBezTo>
                  <a:cubicBezTo>
                    <a:pt x="16376" y="36747"/>
                    <a:pt x="19706" y="34526"/>
                    <a:pt x="23037" y="32861"/>
                  </a:cubicBezTo>
                  <a:cubicBezTo>
                    <a:pt x="28310" y="30363"/>
                    <a:pt x="32751" y="26755"/>
                    <a:pt x="36637" y="22314"/>
                  </a:cubicBezTo>
                  <a:cubicBezTo>
                    <a:pt x="41633" y="17318"/>
                    <a:pt x="42743" y="10102"/>
                    <a:pt x="40245" y="3718"/>
                  </a:cubicBezTo>
                  <a:cubicBezTo>
                    <a:pt x="39690" y="2608"/>
                    <a:pt x="39135" y="1498"/>
                    <a:pt x="38302" y="665"/>
                  </a:cubicBezTo>
                  <a:cubicBezTo>
                    <a:pt x="37844" y="207"/>
                    <a:pt x="37301" y="1"/>
                    <a:pt x="36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2210600" y="3832375"/>
              <a:ext cx="485750" cy="982550"/>
            </a:xfrm>
            <a:custGeom>
              <a:avLst/>
              <a:gdLst/>
              <a:ahLst/>
              <a:cxnLst/>
              <a:rect l="l" t="t" r="r" b="b"/>
              <a:pathLst>
                <a:path w="19430" h="39302" extrusionOk="0">
                  <a:moveTo>
                    <a:pt x="6662" y="1"/>
                  </a:moveTo>
                  <a:cubicBezTo>
                    <a:pt x="5829" y="1"/>
                    <a:pt x="4997" y="833"/>
                    <a:pt x="4997" y="1944"/>
                  </a:cubicBezTo>
                  <a:cubicBezTo>
                    <a:pt x="4442" y="8050"/>
                    <a:pt x="3054" y="13878"/>
                    <a:pt x="1389" y="19707"/>
                  </a:cubicBezTo>
                  <a:cubicBezTo>
                    <a:pt x="278" y="22760"/>
                    <a:pt x="1" y="25813"/>
                    <a:pt x="278" y="28866"/>
                  </a:cubicBezTo>
                  <a:cubicBezTo>
                    <a:pt x="278" y="30254"/>
                    <a:pt x="556" y="31641"/>
                    <a:pt x="833" y="33307"/>
                  </a:cubicBezTo>
                  <a:cubicBezTo>
                    <a:pt x="1389" y="35805"/>
                    <a:pt x="3331" y="37747"/>
                    <a:pt x="5829" y="38858"/>
                  </a:cubicBezTo>
                  <a:cubicBezTo>
                    <a:pt x="6909" y="39158"/>
                    <a:pt x="8002" y="39302"/>
                    <a:pt x="9079" y="39302"/>
                  </a:cubicBezTo>
                  <a:cubicBezTo>
                    <a:pt x="12988" y="39302"/>
                    <a:pt x="16699" y="37403"/>
                    <a:pt x="18874" y="34139"/>
                  </a:cubicBezTo>
                  <a:cubicBezTo>
                    <a:pt x="19152" y="33862"/>
                    <a:pt x="19429" y="33307"/>
                    <a:pt x="18874" y="32752"/>
                  </a:cubicBezTo>
                  <a:cubicBezTo>
                    <a:pt x="18597" y="32196"/>
                    <a:pt x="17764" y="31919"/>
                    <a:pt x="17209" y="31919"/>
                  </a:cubicBezTo>
                  <a:cubicBezTo>
                    <a:pt x="15544" y="32474"/>
                    <a:pt x="13878" y="33584"/>
                    <a:pt x="12213" y="34417"/>
                  </a:cubicBezTo>
                  <a:cubicBezTo>
                    <a:pt x="11068" y="34951"/>
                    <a:pt x="10028" y="35213"/>
                    <a:pt x="9104" y="35213"/>
                  </a:cubicBezTo>
                  <a:cubicBezTo>
                    <a:pt x="6670" y="35213"/>
                    <a:pt x="5045" y="33397"/>
                    <a:pt x="4442" y="29976"/>
                  </a:cubicBezTo>
                  <a:cubicBezTo>
                    <a:pt x="4164" y="27478"/>
                    <a:pt x="4442" y="24703"/>
                    <a:pt x="4997" y="22205"/>
                  </a:cubicBezTo>
                  <a:cubicBezTo>
                    <a:pt x="5829" y="18597"/>
                    <a:pt x="6662" y="15266"/>
                    <a:pt x="7772" y="11658"/>
                  </a:cubicBezTo>
                  <a:cubicBezTo>
                    <a:pt x="8605" y="9160"/>
                    <a:pt x="8882" y="6662"/>
                    <a:pt x="8882" y="3886"/>
                  </a:cubicBezTo>
                  <a:cubicBezTo>
                    <a:pt x="8882" y="3331"/>
                    <a:pt x="8605" y="2499"/>
                    <a:pt x="8605" y="1944"/>
                  </a:cubicBezTo>
                  <a:cubicBezTo>
                    <a:pt x="8327" y="833"/>
                    <a:pt x="7772" y="1"/>
                    <a:pt x="6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1093475" y="2930350"/>
              <a:ext cx="416350" cy="432725"/>
            </a:xfrm>
            <a:custGeom>
              <a:avLst/>
              <a:gdLst/>
              <a:ahLst/>
              <a:cxnLst/>
              <a:rect l="l" t="t" r="r" b="b"/>
              <a:pathLst>
                <a:path w="16654" h="17309" extrusionOk="0">
                  <a:moveTo>
                    <a:pt x="11380" y="0"/>
                  </a:moveTo>
                  <a:cubicBezTo>
                    <a:pt x="7772" y="278"/>
                    <a:pt x="4441" y="2221"/>
                    <a:pt x="2498" y="5551"/>
                  </a:cubicBezTo>
                  <a:cubicBezTo>
                    <a:pt x="0" y="9992"/>
                    <a:pt x="2221" y="15543"/>
                    <a:pt x="7217" y="17208"/>
                  </a:cubicBezTo>
                  <a:cubicBezTo>
                    <a:pt x="7479" y="17274"/>
                    <a:pt x="7756" y="17308"/>
                    <a:pt x="8035" y="17308"/>
                  </a:cubicBezTo>
                  <a:cubicBezTo>
                    <a:pt x="8936" y="17308"/>
                    <a:pt x="9846" y="16946"/>
                    <a:pt x="10270" y="16098"/>
                  </a:cubicBezTo>
                  <a:cubicBezTo>
                    <a:pt x="11102" y="14710"/>
                    <a:pt x="10270" y="13878"/>
                    <a:pt x="9159" y="13323"/>
                  </a:cubicBezTo>
                  <a:cubicBezTo>
                    <a:pt x="8604" y="13045"/>
                    <a:pt x="8327" y="12768"/>
                    <a:pt x="7772" y="12768"/>
                  </a:cubicBezTo>
                  <a:cubicBezTo>
                    <a:pt x="5274" y="11102"/>
                    <a:pt x="5274" y="7217"/>
                    <a:pt x="7772" y="5829"/>
                  </a:cubicBezTo>
                  <a:cubicBezTo>
                    <a:pt x="9715" y="4441"/>
                    <a:pt x="11935" y="3886"/>
                    <a:pt x="13878" y="3886"/>
                  </a:cubicBezTo>
                  <a:cubicBezTo>
                    <a:pt x="15266" y="3886"/>
                    <a:pt x="16653" y="3331"/>
                    <a:pt x="16376" y="1943"/>
                  </a:cubicBezTo>
                  <a:cubicBezTo>
                    <a:pt x="16098" y="833"/>
                    <a:pt x="14988" y="278"/>
                    <a:pt x="14155" y="278"/>
                  </a:cubicBezTo>
                  <a:cubicBezTo>
                    <a:pt x="13323" y="0"/>
                    <a:pt x="12213" y="0"/>
                    <a:pt x="113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2432650" y="2902600"/>
              <a:ext cx="305325" cy="201250"/>
            </a:xfrm>
            <a:custGeom>
              <a:avLst/>
              <a:gdLst/>
              <a:ahLst/>
              <a:cxnLst/>
              <a:rect l="l" t="t" r="r" b="b"/>
              <a:pathLst>
                <a:path w="12213" h="8050" extrusionOk="0">
                  <a:moveTo>
                    <a:pt x="10270" y="0"/>
                  </a:moveTo>
                  <a:cubicBezTo>
                    <a:pt x="9992" y="0"/>
                    <a:pt x="9992" y="0"/>
                    <a:pt x="9715" y="278"/>
                  </a:cubicBezTo>
                  <a:cubicBezTo>
                    <a:pt x="7494" y="2498"/>
                    <a:pt x="4441" y="3886"/>
                    <a:pt x="1388" y="4163"/>
                  </a:cubicBezTo>
                  <a:cubicBezTo>
                    <a:pt x="556" y="4163"/>
                    <a:pt x="0" y="4996"/>
                    <a:pt x="278" y="5829"/>
                  </a:cubicBezTo>
                  <a:cubicBezTo>
                    <a:pt x="556" y="6384"/>
                    <a:pt x="833" y="6939"/>
                    <a:pt x="1388" y="7494"/>
                  </a:cubicBezTo>
                  <a:cubicBezTo>
                    <a:pt x="1943" y="8049"/>
                    <a:pt x="2776" y="8049"/>
                    <a:pt x="3609" y="8049"/>
                  </a:cubicBezTo>
                  <a:cubicBezTo>
                    <a:pt x="6662" y="7771"/>
                    <a:pt x="9715" y="6384"/>
                    <a:pt x="11657" y="3886"/>
                  </a:cubicBezTo>
                  <a:cubicBezTo>
                    <a:pt x="11935" y="3053"/>
                    <a:pt x="12213" y="2498"/>
                    <a:pt x="12213" y="1665"/>
                  </a:cubicBezTo>
                  <a:cubicBezTo>
                    <a:pt x="12213" y="1110"/>
                    <a:pt x="11657" y="555"/>
                    <a:pt x="113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25" name="Google Shape;1125;p42"/>
          <p:cNvSpPr txBox="1">
            <a:spLocks noGrp="1"/>
          </p:cNvSpPr>
          <p:nvPr>
            <p:ph type="ctrTitle"/>
          </p:nvPr>
        </p:nvSpPr>
        <p:spPr>
          <a:xfrm flipH="1">
            <a:off x="5683885" y="1502410"/>
            <a:ext cx="2872105" cy="1883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600" dirty="0"/>
              <a:t>BCAID</a:t>
            </a:r>
            <a:endParaRPr lang="en-US" altLang="en-GB" sz="6600" dirty="0"/>
          </a:p>
        </p:txBody>
      </p:sp>
      <p:grpSp>
        <p:nvGrpSpPr>
          <p:cNvPr id="1127" name="Google Shape;1127;p42"/>
          <p:cNvGrpSpPr/>
          <p:nvPr/>
        </p:nvGrpSpPr>
        <p:grpSpPr>
          <a:xfrm rot="1273946">
            <a:off x="1287065" y="1236643"/>
            <a:ext cx="424444" cy="1525882"/>
            <a:chOff x="3070900" y="237500"/>
            <a:chExt cx="1436575" cy="5164500"/>
          </a:xfrm>
        </p:grpSpPr>
        <p:sp>
          <p:nvSpPr>
            <p:cNvPr id="1128" name="Google Shape;1128;p42"/>
            <p:cNvSpPr/>
            <p:nvPr/>
          </p:nvSpPr>
          <p:spPr>
            <a:xfrm>
              <a:off x="3489675" y="1738475"/>
              <a:ext cx="562975" cy="3394525"/>
            </a:xfrm>
            <a:custGeom>
              <a:avLst/>
              <a:gdLst/>
              <a:ahLst/>
              <a:cxnLst/>
              <a:rect l="l" t="t" r="r" b="b"/>
              <a:pathLst>
                <a:path w="22519" h="135781" extrusionOk="0">
                  <a:moveTo>
                    <a:pt x="10427" y="0"/>
                  </a:moveTo>
                  <a:cubicBezTo>
                    <a:pt x="0" y="0"/>
                    <a:pt x="1997" y="12646"/>
                    <a:pt x="2551" y="19524"/>
                  </a:cubicBezTo>
                  <a:cubicBezTo>
                    <a:pt x="4548" y="44151"/>
                    <a:pt x="6545" y="68778"/>
                    <a:pt x="8542" y="93515"/>
                  </a:cubicBezTo>
                  <a:lnTo>
                    <a:pt x="11981" y="135780"/>
                  </a:lnTo>
                  <a:cubicBezTo>
                    <a:pt x="16529" y="130678"/>
                    <a:pt x="17083" y="123245"/>
                    <a:pt x="17416" y="116367"/>
                  </a:cubicBezTo>
                  <a:lnTo>
                    <a:pt x="22075" y="21854"/>
                  </a:lnTo>
                  <a:cubicBezTo>
                    <a:pt x="22519" y="13756"/>
                    <a:pt x="21853" y="0"/>
                    <a:pt x="10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3162425" y="319650"/>
              <a:ext cx="1281275" cy="1388875"/>
            </a:xfrm>
            <a:custGeom>
              <a:avLst/>
              <a:gdLst/>
              <a:ahLst/>
              <a:cxnLst/>
              <a:rect l="l" t="t" r="r" b="b"/>
              <a:pathLst>
                <a:path w="51251" h="55555" extrusionOk="0">
                  <a:moveTo>
                    <a:pt x="25397" y="1"/>
                  </a:moveTo>
                  <a:cubicBezTo>
                    <a:pt x="20531" y="1"/>
                    <a:pt x="15655" y="1454"/>
                    <a:pt x="11426" y="4393"/>
                  </a:cubicBezTo>
                  <a:cubicBezTo>
                    <a:pt x="3772" y="9940"/>
                    <a:pt x="0" y="20146"/>
                    <a:pt x="1331" y="29575"/>
                  </a:cubicBezTo>
                  <a:cubicBezTo>
                    <a:pt x="2441" y="38117"/>
                    <a:pt x="7100" y="44772"/>
                    <a:pt x="13090" y="50652"/>
                  </a:cubicBezTo>
                  <a:cubicBezTo>
                    <a:pt x="15752" y="53314"/>
                    <a:pt x="16751" y="54423"/>
                    <a:pt x="20522" y="55200"/>
                  </a:cubicBezTo>
                  <a:cubicBezTo>
                    <a:pt x="21208" y="55325"/>
                    <a:pt x="25506" y="55555"/>
                    <a:pt x="29157" y="55555"/>
                  </a:cubicBezTo>
                  <a:cubicBezTo>
                    <a:pt x="32000" y="55555"/>
                    <a:pt x="34451" y="55415"/>
                    <a:pt x="34500" y="54978"/>
                  </a:cubicBezTo>
                  <a:cubicBezTo>
                    <a:pt x="35165" y="47213"/>
                    <a:pt x="42487" y="41777"/>
                    <a:pt x="46258" y="34900"/>
                  </a:cubicBezTo>
                  <a:cubicBezTo>
                    <a:pt x="51250" y="25027"/>
                    <a:pt x="49142" y="13157"/>
                    <a:pt x="41155" y="5724"/>
                  </a:cubicBezTo>
                  <a:cubicBezTo>
                    <a:pt x="36585" y="1926"/>
                    <a:pt x="30998" y="1"/>
                    <a:pt x="25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070900" y="237500"/>
              <a:ext cx="1436575" cy="5164500"/>
            </a:xfrm>
            <a:custGeom>
              <a:avLst/>
              <a:gdLst/>
              <a:ahLst/>
              <a:cxnLst/>
              <a:rect l="l" t="t" r="r" b="b"/>
              <a:pathLst>
                <a:path w="57463" h="206580" extrusionOk="0">
                  <a:moveTo>
                    <a:pt x="29290" y="1756"/>
                  </a:moveTo>
                  <a:cubicBezTo>
                    <a:pt x="30622" y="1756"/>
                    <a:pt x="31980" y="1859"/>
                    <a:pt x="33280" y="2022"/>
                  </a:cubicBezTo>
                  <a:cubicBezTo>
                    <a:pt x="38715" y="2909"/>
                    <a:pt x="43596" y="5572"/>
                    <a:pt x="47257" y="9565"/>
                  </a:cubicBezTo>
                  <a:cubicBezTo>
                    <a:pt x="55466" y="18440"/>
                    <a:pt x="57130" y="31419"/>
                    <a:pt x="51583" y="42068"/>
                  </a:cubicBezTo>
                  <a:cubicBezTo>
                    <a:pt x="50918" y="43399"/>
                    <a:pt x="49919" y="44730"/>
                    <a:pt x="48921" y="45840"/>
                  </a:cubicBezTo>
                  <a:cubicBezTo>
                    <a:pt x="45149" y="50721"/>
                    <a:pt x="39381" y="53716"/>
                    <a:pt x="33280" y="53827"/>
                  </a:cubicBezTo>
                  <a:cubicBezTo>
                    <a:pt x="31671" y="53938"/>
                    <a:pt x="30063" y="53993"/>
                    <a:pt x="28468" y="53993"/>
                  </a:cubicBezTo>
                  <a:cubicBezTo>
                    <a:pt x="26873" y="53993"/>
                    <a:pt x="25293" y="53938"/>
                    <a:pt x="23740" y="53827"/>
                  </a:cubicBezTo>
                  <a:cubicBezTo>
                    <a:pt x="19413" y="53716"/>
                    <a:pt x="15309" y="52163"/>
                    <a:pt x="12203" y="49279"/>
                  </a:cubicBezTo>
                  <a:cubicBezTo>
                    <a:pt x="11870" y="49168"/>
                    <a:pt x="11648" y="49057"/>
                    <a:pt x="11537" y="48835"/>
                  </a:cubicBezTo>
                  <a:cubicBezTo>
                    <a:pt x="11204" y="48613"/>
                    <a:pt x="10983" y="48280"/>
                    <a:pt x="11204" y="47948"/>
                  </a:cubicBezTo>
                  <a:cubicBezTo>
                    <a:pt x="11305" y="47797"/>
                    <a:pt x="11450" y="47737"/>
                    <a:pt x="11600" y="47737"/>
                  </a:cubicBezTo>
                  <a:cubicBezTo>
                    <a:pt x="11782" y="47737"/>
                    <a:pt x="11970" y="47826"/>
                    <a:pt x="12092" y="47948"/>
                  </a:cubicBezTo>
                  <a:cubicBezTo>
                    <a:pt x="12425" y="48169"/>
                    <a:pt x="12647" y="48502"/>
                    <a:pt x="12868" y="48724"/>
                  </a:cubicBezTo>
                  <a:cubicBezTo>
                    <a:pt x="17422" y="51728"/>
                    <a:pt x="22822" y="53377"/>
                    <a:pt x="28255" y="53377"/>
                  </a:cubicBezTo>
                  <a:cubicBezTo>
                    <a:pt x="29043" y="53377"/>
                    <a:pt x="29831" y="53342"/>
                    <a:pt x="30617" y="53272"/>
                  </a:cubicBezTo>
                  <a:cubicBezTo>
                    <a:pt x="33723" y="53161"/>
                    <a:pt x="36719" y="52496"/>
                    <a:pt x="39603" y="51386"/>
                  </a:cubicBezTo>
                  <a:cubicBezTo>
                    <a:pt x="42043" y="50388"/>
                    <a:pt x="44151" y="48946"/>
                    <a:pt x="46037" y="47171"/>
                  </a:cubicBezTo>
                  <a:cubicBezTo>
                    <a:pt x="46480" y="46616"/>
                    <a:pt x="47035" y="46173"/>
                    <a:pt x="47479" y="45729"/>
                  </a:cubicBezTo>
                  <a:cubicBezTo>
                    <a:pt x="47590" y="45507"/>
                    <a:pt x="47701" y="45174"/>
                    <a:pt x="47701" y="44952"/>
                  </a:cubicBezTo>
                  <a:cubicBezTo>
                    <a:pt x="47701" y="44620"/>
                    <a:pt x="47590" y="44398"/>
                    <a:pt x="47368" y="44176"/>
                  </a:cubicBezTo>
                  <a:cubicBezTo>
                    <a:pt x="47257" y="44120"/>
                    <a:pt x="47118" y="44093"/>
                    <a:pt x="46980" y="44093"/>
                  </a:cubicBezTo>
                  <a:cubicBezTo>
                    <a:pt x="46841" y="44093"/>
                    <a:pt x="46702" y="44120"/>
                    <a:pt x="46591" y="44176"/>
                  </a:cubicBezTo>
                  <a:cubicBezTo>
                    <a:pt x="46148" y="44509"/>
                    <a:pt x="45704" y="44841"/>
                    <a:pt x="45371" y="45285"/>
                  </a:cubicBezTo>
                  <a:cubicBezTo>
                    <a:pt x="43263" y="47615"/>
                    <a:pt x="40601" y="49390"/>
                    <a:pt x="37606" y="50277"/>
                  </a:cubicBezTo>
                  <a:cubicBezTo>
                    <a:pt x="34792" y="51180"/>
                    <a:pt x="31851" y="51625"/>
                    <a:pt x="28905" y="51625"/>
                  </a:cubicBezTo>
                  <a:cubicBezTo>
                    <a:pt x="25695" y="51625"/>
                    <a:pt x="22479" y="51096"/>
                    <a:pt x="19413" y="50055"/>
                  </a:cubicBezTo>
                  <a:cubicBezTo>
                    <a:pt x="16751" y="49279"/>
                    <a:pt x="14311" y="47726"/>
                    <a:pt x="12425" y="45729"/>
                  </a:cubicBezTo>
                  <a:cubicBezTo>
                    <a:pt x="11870" y="45063"/>
                    <a:pt x="11315" y="44287"/>
                    <a:pt x="10428" y="44065"/>
                  </a:cubicBezTo>
                  <a:cubicBezTo>
                    <a:pt x="10339" y="44035"/>
                    <a:pt x="10258" y="44021"/>
                    <a:pt x="10182" y="44021"/>
                  </a:cubicBezTo>
                  <a:cubicBezTo>
                    <a:pt x="9976" y="44021"/>
                    <a:pt x="9814" y="44124"/>
                    <a:pt x="9651" y="44287"/>
                  </a:cubicBezTo>
                  <a:cubicBezTo>
                    <a:pt x="9541" y="44509"/>
                    <a:pt x="9541" y="44730"/>
                    <a:pt x="9541" y="44841"/>
                  </a:cubicBezTo>
                  <a:cubicBezTo>
                    <a:pt x="9984" y="45507"/>
                    <a:pt x="10428" y="46062"/>
                    <a:pt x="10872" y="46727"/>
                  </a:cubicBezTo>
                  <a:cubicBezTo>
                    <a:pt x="10983" y="47060"/>
                    <a:pt x="10872" y="47393"/>
                    <a:pt x="10650" y="47504"/>
                  </a:cubicBezTo>
                  <a:cubicBezTo>
                    <a:pt x="10539" y="47559"/>
                    <a:pt x="10428" y="47587"/>
                    <a:pt x="10331" y="47587"/>
                  </a:cubicBezTo>
                  <a:cubicBezTo>
                    <a:pt x="10234" y="47587"/>
                    <a:pt x="10151" y="47559"/>
                    <a:pt x="10095" y="47504"/>
                  </a:cubicBezTo>
                  <a:cubicBezTo>
                    <a:pt x="9651" y="47171"/>
                    <a:pt x="9208" y="46727"/>
                    <a:pt x="8764" y="46394"/>
                  </a:cubicBezTo>
                  <a:cubicBezTo>
                    <a:pt x="5880" y="43067"/>
                    <a:pt x="3883" y="39073"/>
                    <a:pt x="3107" y="34858"/>
                  </a:cubicBezTo>
                  <a:cubicBezTo>
                    <a:pt x="1221" y="26205"/>
                    <a:pt x="3550" y="17108"/>
                    <a:pt x="9319" y="10453"/>
                  </a:cubicBezTo>
                  <a:cubicBezTo>
                    <a:pt x="13679" y="4893"/>
                    <a:pt x="20397" y="1797"/>
                    <a:pt x="27471" y="1797"/>
                  </a:cubicBezTo>
                  <a:cubicBezTo>
                    <a:pt x="27595" y="1797"/>
                    <a:pt x="27720" y="1798"/>
                    <a:pt x="27844" y="1800"/>
                  </a:cubicBezTo>
                  <a:cubicBezTo>
                    <a:pt x="28320" y="1770"/>
                    <a:pt x="28803" y="1756"/>
                    <a:pt x="29290" y="1756"/>
                  </a:cubicBezTo>
                  <a:close/>
                  <a:moveTo>
                    <a:pt x="39294" y="54545"/>
                  </a:moveTo>
                  <a:cubicBezTo>
                    <a:pt x="39670" y="54545"/>
                    <a:pt x="40026" y="54925"/>
                    <a:pt x="39936" y="55380"/>
                  </a:cubicBezTo>
                  <a:cubicBezTo>
                    <a:pt x="39825" y="55935"/>
                    <a:pt x="39603" y="56489"/>
                    <a:pt x="39492" y="57044"/>
                  </a:cubicBezTo>
                  <a:cubicBezTo>
                    <a:pt x="39159" y="57931"/>
                    <a:pt x="38382" y="58486"/>
                    <a:pt x="37495" y="58486"/>
                  </a:cubicBezTo>
                  <a:lnTo>
                    <a:pt x="33391" y="58486"/>
                  </a:lnTo>
                  <a:cubicBezTo>
                    <a:pt x="32247" y="58282"/>
                    <a:pt x="31014" y="58213"/>
                    <a:pt x="29729" y="58213"/>
                  </a:cubicBezTo>
                  <a:cubicBezTo>
                    <a:pt x="27523" y="58213"/>
                    <a:pt x="25165" y="58416"/>
                    <a:pt x="22852" y="58486"/>
                  </a:cubicBezTo>
                  <a:lnTo>
                    <a:pt x="20523" y="58486"/>
                  </a:lnTo>
                  <a:cubicBezTo>
                    <a:pt x="18637" y="58375"/>
                    <a:pt x="17971" y="57931"/>
                    <a:pt x="17638" y="55935"/>
                  </a:cubicBezTo>
                  <a:cubicBezTo>
                    <a:pt x="17470" y="55008"/>
                    <a:pt x="17685" y="54593"/>
                    <a:pt x="18236" y="54593"/>
                  </a:cubicBezTo>
                  <a:cubicBezTo>
                    <a:pt x="18411" y="54593"/>
                    <a:pt x="18619" y="54634"/>
                    <a:pt x="18859" y="54714"/>
                  </a:cubicBezTo>
                  <a:cubicBezTo>
                    <a:pt x="20902" y="55343"/>
                    <a:pt x="23057" y="55638"/>
                    <a:pt x="25205" y="55638"/>
                  </a:cubicBezTo>
                  <a:cubicBezTo>
                    <a:pt x="26088" y="55638"/>
                    <a:pt x="26971" y="55588"/>
                    <a:pt x="27844" y="55491"/>
                  </a:cubicBezTo>
                  <a:lnTo>
                    <a:pt x="28732" y="55491"/>
                  </a:lnTo>
                  <a:cubicBezTo>
                    <a:pt x="29735" y="55620"/>
                    <a:pt x="30748" y="55684"/>
                    <a:pt x="31762" y="55684"/>
                  </a:cubicBezTo>
                  <a:cubicBezTo>
                    <a:pt x="34223" y="55684"/>
                    <a:pt x="36691" y="55310"/>
                    <a:pt x="39048" y="54603"/>
                  </a:cubicBezTo>
                  <a:cubicBezTo>
                    <a:pt x="39128" y="54563"/>
                    <a:pt x="39212" y="54545"/>
                    <a:pt x="39294" y="54545"/>
                  </a:cubicBezTo>
                  <a:close/>
                  <a:moveTo>
                    <a:pt x="28747" y="59813"/>
                  </a:moveTo>
                  <a:cubicBezTo>
                    <a:pt x="29748" y="59813"/>
                    <a:pt x="30744" y="59850"/>
                    <a:pt x="31727" y="59928"/>
                  </a:cubicBezTo>
                  <a:cubicBezTo>
                    <a:pt x="33612" y="59928"/>
                    <a:pt x="35387" y="60039"/>
                    <a:pt x="37273" y="60150"/>
                  </a:cubicBezTo>
                  <a:cubicBezTo>
                    <a:pt x="37717" y="60150"/>
                    <a:pt x="38161" y="60594"/>
                    <a:pt x="38050" y="61148"/>
                  </a:cubicBezTo>
                  <a:cubicBezTo>
                    <a:pt x="37939" y="63589"/>
                    <a:pt x="37828" y="65918"/>
                    <a:pt x="37606" y="68359"/>
                  </a:cubicBezTo>
                  <a:cubicBezTo>
                    <a:pt x="37273" y="75569"/>
                    <a:pt x="36719" y="82780"/>
                    <a:pt x="36275" y="89991"/>
                  </a:cubicBezTo>
                  <a:cubicBezTo>
                    <a:pt x="36053" y="93319"/>
                    <a:pt x="35831" y="96536"/>
                    <a:pt x="35609" y="99864"/>
                  </a:cubicBezTo>
                  <a:cubicBezTo>
                    <a:pt x="35387" y="104301"/>
                    <a:pt x="35166" y="108849"/>
                    <a:pt x="34833" y="113397"/>
                  </a:cubicBezTo>
                  <a:cubicBezTo>
                    <a:pt x="34389" y="120941"/>
                    <a:pt x="33834" y="128595"/>
                    <a:pt x="33391" y="136249"/>
                  </a:cubicBezTo>
                  <a:cubicBezTo>
                    <a:pt x="33169" y="139355"/>
                    <a:pt x="32947" y="142572"/>
                    <a:pt x="32725" y="145678"/>
                  </a:cubicBezTo>
                  <a:cubicBezTo>
                    <a:pt x="32503" y="150448"/>
                    <a:pt x="32281" y="155218"/>
                    <a:pt x="31949" y="159878"/>
                  </a:cubicBezTo>
                  <a:cubicBezTo>
                    <a:pt x="31505" y="167310"/>
                    <a:pt x="30950" y="174632"/>
                    <a:pt x="30506" y="182064"/>
                  </a:cubicBezTo>
                  <a:cubicBezTo>
                    <a:pt x="30174" y="186501"/>
                    <a:pt x="29952" y="190938"/>
                    <a:pt x="29619" y="195376"/>
                  </a:cubicBezTo>
                  <a:cubicBezTo>
                    <a:pt x="29508" y="197927"/>
                    <a:pt x="29286" y="200590"/>
                    <a:pt x="29064" y="203141"/>
                  </a:cubicBezTo>
                  <a:cubicBezTo>
                    <a:pt x="29064" y="203363"/>
                    <a:pt x="28953" y="203474"/>
                    <a:pt x="28842" y="203696"/>
                  </a:cubicBezTo>
                  <a:cubicBezTo>
                    <a:pt x="28510" y="203696"/>
                    <a:pt x="28177" y="203363"/>
                    <a:pt x="28177" y="203030"/>
                  </a:cubicBezTo>
                  <a:cubicBezTo>
                    <a:pt x="28066" y="202475"/>
                    <a:pt x="27955" y="201921"/>
                    <a:pt x="27955" y="201366"/>
                  </a:cubicBezTo>
                  <a:cubicBezTo>
                    <a:pt x="27622" y="196929"/>
                    <a:pt x="27400" y="192492"/>
                    <a:pt x="27178" y="188054"/>
                  </a:cubicBezTo>
                  <a:cubicBezTo>
                    <a:pt x="26624" y="180511"/>
                    <a:pt x="26180" y="172968"/>
                    <a:pt x="25625" y="165535"/>
                  </a:cubicBezTo>
                  <a:cubicBezTo>
                    <a:pt x="25404" y="162207"/>
                    <a:pt x="25182" y="158768"/>
                    <a:pt x="25071" y="155440"/>
                  </a:cubicBezTo>
                  <a:cubicBezTo>
                    <a:pt x="24738" y="150781"/>
                    <a:pt x="24516" y="146122"/>
                    <a:pt x="24294" y="141574"/>
                  </a:cubicBezTo>
                  <a:cubicBezTo>
                    <a:pt x="23740" y="134252"/>
                    <a:pt x="23296" y="126931"/>
                    <a:pt x="22741" y="119609"/>
                  </a:cubicBezTo>
                  <a:cubicBezTo>
                    <a:pt x="22519" y="116281"/>
                    <a:pt x="22298" y="112843"/>
                    <a:pt x="22076" y="109515"/>
                  </a:cubicBezTo>
                  <a:cubicBezTo>
                    <a:pt x="21854" y="104855"/>
                    <a:pt x="21632" y="100196"/>
                    <a:pt x="21299" y="95648"/>
                  </a:cubicBezTo>
                  <a:cubicBezTo>
                    <a:pt x="20855" y="88216"/>
                    <a:pt x="20301" y="80894"/>
                    <a:pt x="19857" y="73462"/>
                  </a:cubicBezTo>
                  <a:cubicBezTo>
                    <a:pt x="19635" y="69690"/>
                    <a:pt x="19413" y="65918"/>
                    <a:pt x="19191" y="62147"/>
                  </a:cubicBezTo>
                  <a:cubicBezTo>
                    <a:pt x="19081" y="61592"/>
                    <a:pt x="19081" y="61037"/>
                    <a:pt x="19413" y="60483"/>
                  </a:cubicBezTo>
                  <a:cubicBezTo>
                    <a:pt x="19413" y="60372"/>
                    <a:pt x="19524" y="60372"/>
                    <a:pt x="19524" y="60372"/>
                  </a:cubicBezTo>
                  <a:cubicBezTo>
                    <a:pt x="19746" y="60372"/>
                    <a:pt x="19968" y="60372"/>
                    <a:pt x="20079" y="60483"/>
                  </a:cubicBezTo>
                  <a:cubicBezTo>
                    <a:pt x="20190" y="60816"/>
                    <a:pt x="20301" y="61037"/>
                    <a:pt x="20301" y="61370"/>
                  </a:cubicBezTo>
                  <a:cubicBezTo>
                    <a:pt x="20523" y="62812"/>
                    <a:pt x="20634" y="64365"/>
                    <a:pt x="20745" y="65918"/>
                  </a:cubicBezTo>
                  <a:cubicBezTo>
                    <a:pt x="20966" y="70134"/>
                    <a:pt x="21188" y="74238"/>
                    <a:pt x="21521" y="78454"/>
                  </a:cubicBezTo>
                  <a:cubicBezTo>
                    <a:pt x="21632" y="81227"/>
                    <a:pt x="21854" y="84000"/>
                    <a:pt x="22076" y="86774"/>
                  </a:cubicBezTo>
                  <a:cubicBezTo>
                    <a:pt x="22187" y="87106"/>
                    <a:pt x="22298" y="87439"/>
                    <a:pt x="22519" y="87772"/>
                  </a:cubicBezTo>
                  <a:cubicBezTo>
                    <a:pt x="22630" y="87883"/>
                    <a:pt x="22741" y="87994"/>
                    <a:pt x="22963" y="87994"/>
                  </a:cubicBezTo>
                  <a:cubicBezTo>
                    <a:pt x="23185" y="87994"/>
                    <a:pt x="23296" y="87883"/>
                    <a:pt x="23407" y="87661"/>
                  </a:cubicBezTo>
                  <a:cubicBezTo>
                    <a:pt x="23629" y="87328"/>
                    <a:pt x="23740" y="86995"/>
                    <a:pt x="23740" y="86663"/>
                  </a:cubicBezTo>
                  <a:cubicBezTo>
                    <a:pt x="23629" y="84777"/>
                    <a:pt x="23407" y="83002"/>
                    <a:pt x="23296" y="81116"/>
                  </a:cubicBezTo>
                  <a:cubicBezTo>
                    <a:pt x="23074" y="76790"/>
                    <a:pt x="22741" y="72463"/>
                    <a:pt x="22519" y="68137"/>
                  </a:cubicBezTo>
                  <a:cubicBezTo>
                    <a:pt x="22408" y="65918"/>
                    <a:pt x="22187" y="63700"/>
                    <a:pt x="22076" y="61481"/>
                  </a:cubicBezTo>
                  <a:cubicBezTo>
                    <a:pt x="21965" y="60372"/>
                    <a:pt x="22187" y="60261"/>
                    <a:pt x="23296" y="60150"/>
                  </a:cubicBezTo>
                  <a:cubicBezTo>
                    <a:pt x="25087" y="59935"/>
                    <a:pt x="26924" y="59813"/>
                    <a:pt x="28747" y="59813"/>
                  </a:cubicBezTo>
                  <a:close/>
                  <a:moveTo>
                    <a:pt x="29929" y="1"/>
                  </a:moveTo>
                  <a:cubicBezTo>
                    <a:pt x="29568" y="1"/>
                    <a:pt x="29206" y="9"/>
                    <a:pt x="28842" y="25"/>
                  </a:cubicBezTo>
                  <a:cubicBezTo>
                    <a:pt x="28493" y="11"/>
                    <a:pt x="28145" y="4"/>
                    <a:pt x="27797" y="4"/>
                  </a:cubicBezTo>
                  <a:cubicBezTo>
                    <a:pt x="20080" y="4"/>
                    <a:pt x="12759" y="3515"/>
                    <a:pt x="7877" y="9565"/>
                  </a:cubicBezTo>
                  <a:cubicBezTo>
                    <a:pt x="2552" y="15777"/>
                    <a:pt x="0" y="23875"/>
                    <a:pt x="888" y="31973"/>
                  </a:cubicBezTo>
                  <a:cubicBezTo>
                    <a:pt x="1443" y="38518"/>
                    <a:pt x="4438" y="44730"/>
                    <a:pt x="9208" y="49279"/>
                  </a:cubicBezTo>
                  <a:cubicBezTo>
                    <a:pt x="10761" y="50721"/>
                    <a:pt x="12425" y="51941"/>
                    <a:pt x="14311" y="52939"/>
                  </a:cubicBezTo>
                  <a:cubicBezTo>
                    <a:pt x="15087" y="53272"/>
                    <a:pt x="15531" y="53938"/>
                    <a:pt x="15642" y="54714"/>
                  </a:cubicBezTo>
                  <a:cubicBezTo>
                    <a:pt x="15753" y="56267"/>
                    <a:pt x="16196" y="57709"/>
                    <a:pt x="17084" y="59041"/>
                  </a:cubicBezTo>
                  <a:cubicBezTo>
                    <a:pt x="17417" y="59484"/>
                    <a:pt x="17528" y="60039"/>
                    <a:pt x="17528" y="60705"/>
                  </a:cubicBezTo>
                  <a:cubicBezTo>
                    <a:pt x="17971" y="67028"/>
                    <a:pt x="18304" y="73351"/>
                    <a:pt x="18748" y="79785"/>
                  </a:cubicBezTo>
                  <a:cubicBezTo>
                    <a:pt x="19191" y="87550"/>
                    <a:pt x="19746" y="95315"/>
                    <a:pt x="20190" y="103081"/>
                  </a:cubicBezTo>
                  <a:lnTo>
                    <a:pt x="21632" y="124823"/>
                  </a:lnTo>
                  <a:lnTo>
                    <a:pt x="23185" y="150448"/>
                  </a:lnTo>
                  <a:cubicBezTo>
                    <a:pt x="23629" y="157104"/>
                    <a:pt x="24072" y="163760"/>
                    <a:pt x="24516" y="170416"/>
                  </a:cubicBezTo>
                  <a:cubicBezTo>
                    <a:pt x="24960" y="178625"/>
                    <a:pt x="25515" y="186945"/>
                    <a:pt x="25958" y="195265"/>
                  </a:cubicBezTo>
                  <a:lnTo>
                    <a:pt x="26513" y="203363"/>
                  </a:lnTo>
                  <a:cubicBezTo>
                    <a:pt x="26513" y="204139"/>
                    <a:pt x="26735" y="205027"/>
                    <a:pt x="26957" y="205803"/>
                  </a:cubicBezTo>
                  <a:cubicBezTo>
                    <a:pt x="27178" y="206247"/>
                    <a:pt x="27511" y="206469"/>
                    <a:pt x="27844" y="206580"/>
                  </a:cubicBezTo>
                  <a:lnTo>
                    <a:pt x="29286" y="206580"/>
                  </a:lnTo>
                  <a:cubicBezTo>
                    <a:pt x="29841" y="206580"/>
                    <a:pt x="30395" y="206136"/>
                    <a:pt x="30506" y="205581"/>
                  </a:cubicBezTo>
                  <a:cubicBezTo>
                    <a:pt x="30617" y="205027"/>
                    <a:pt x="30728" y="204361"/>
                    <a:pt x="30839" y="203807"/>
                  </a:cubicBezTo>
                  <a:cubicBezTo>
                    <a:pt x="30950" y="201144"/>
                    <a:pt x="31172" y="198482"/>
                    <a:pt x="31283" y="195709"/>
                  </a:cubicBezTo>
                  <a:cubicBezTo>
                    <a:pt x="31838" y="188498"/>
                    <a:pt x="32281" y="181287"/>
                    <a:pt x="32725" y="174077"/>
                  </a:cubicBezTo>
                  <a:cubicBezTo>
                    <a:pt x="33391" y="163095"/>
                    <a:pt x="34167" y="152112"/>
                    <a:pt x="34833" y="141130"/>
                  </a:cubicBezTo>
                  <a:cubicBezTo>
                    <a:pt x="35498" y="130813"/>
                    <a:pt x="36053" y="120386"/>
                    <a:pt x="36719" y="109958"/>
                  </a:cubicBezTo>
                  <a:cubicBezTo>
                    <a:pt x="37495" y="98089"/>
                    <a:pt x="38272" y="86330"/>
                    <a:pt x="38937" y="74460"/>
                  </a:cubicBezTo>
                  <a:cubicBezTo>
                    <a:pt x="39270" y="70023"/>
                    <a:pt x="39603" y="65586"/>
                    <a:pt x="39936" y="61148"/>
                  </a:cubicBezTo>
                  <a:cubicBezTo>
                    <a:pt x="39825" y="60372"/>
                    <a:pt x="39936" y="59595"/>
                    <a:pt x="40379" y="58930"/>
                  </a:cubicBezTo>
                  <a:cubicBezTo>
                    <a:pt x="41156" y="57820"/>
                    <a:pt x="41710" y="56378"/>
                    <a:pt x="41710" y="54936"/>
                  </a:cubicBezTo>
                  <a:cubicBezTo>
                    <a:pt x="41821" y="53938"/>
                    <a:pt x="42376" y="53161"/>
                    <a:pt x="43263" y="52718"/>
                  </a:cubicBezTo>
                  <a:cubicBezTo>
                    <a:pt x="47923" y="50166"/>
                    <a:pt x="51694" y="46173"/>
                    <a:pt x="53913" y="41292"/>
                  </a:cubicBezTo>
                  <a:cubicBezTo>
                    <a:pt x="56797" y="35079"/>
                    <a:pt x="57463" y="28091"/>
                    <a:pt x="55688" y="21546"/>
                  </a:cubicBezTo>
                  <a:cubicBezTo>
                    <a:pt x="52564" y="8943"/>
                    <a:pt x="42014" y="1"/>
                    <a:pt x="29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4291125" y="689125"/>
              <a:ext cx="97100" cy="519675"/>
            </a:xfrm>
            <a:custGeom>
              <a:avLst/>
              <a:gdLst/>
              <a:ahLst/>
              <a:cxnLst/>
              <a:rect l="l" t="t" r="r" b="b"/>
              <a:pathLst>
                <a:path w="3884" h="20787" extrusionOk="0">
                  <a:moveTo>
                    <a:pt x="930" y="0"/>
                  </a:moveTo>
                  <a:cubicBezTo>
                    <a:pt x="840" y="0"/>
                    <a:pt x="750" y="14"/>
                    <a:pt x="667" y="42"/>
                  </a:cubicBezTo>
                  <a:cubicBezTo>
                    <a:pt x="223" y="264"/>
                    <a:pt x="1" y="707"/>
                    <a:pt x="223" y="1040"/>
                  </a:cubicBezTo>
                  <a:cubicBezTo>
                    <a:pt x="334" y="1928"/>
                    <a:pt x="556" y="2704"/>
                    <a:pt x="777" y="3481"/>
                  </a:cubicBezTo>
                  <a:cubicBezTo>
                    <a:pt x="1665" y="6254"/>
                    <a:pt x="1998" y="9027"/>
                    <a:pt x="1887" y="11912"/>
                  </a:cubicBezTo>
                  <a:cubicBezTo>
                    <a:pt x="1998" y="14241"/>
                    <a:pt x="1443" y="16571"/>
                    <a:pt x="556" y="18789"/>
                  </a:cubicBezTo>
                  <a:cubicBezTo>
                    <a:pt x="334" y="19233"/>
                    <a:pt x="223" y="19677"/>
                    <a:pt x="112" y="20121"/>
                  </a:cubicBezTo>
                  <a:cubicBezTo>
                    <a:pt x="1" y="20453"/>
                    <a:pt x="223" y="20675"/>
                    <a:pt x="556" y="20786"/>
                  </a:cubicBezTo>
                  <a:cubicBezTo>
                    <a:pt x="777" y="20786"/>
                    <a:pt x="999" y="20786"/>
                    <a:pt x="1221" y="20675"/>
                  </a:cubicBezTo>
                  <a:cubicBezTo>
                    <a:pt x="1332" y="20564"/>
                    <a:pt x="1443" y="20453"/>
                    <a:pt x="1554" y="20231"/>
                  </a:cubicBezTo>
                  <a:cubicBezTo>
                    <a:pt x="2441" y="18457"/>
                    <a:pt x="3107" y="16571"/>
                    <a:pt x="3440" y="14574"/>
                  </a:cubicBezTo>
                  <a:cubicBezTo>
                    <a:pt x="3884" y="10137"/>
                    <a:pt x="3440" y="5699"/>
                    <a:pt x="1998" y="1484"/>
                  </a:cubicBezTo>
                  <a:cubicBezTo>
                    <a:pt x="1998" y="1151"/>
                    <a:pt x="1776" y="707"/>
                    <a:pt x="1554" y="375"/>
                  </a:cubicBezTo>
                  <a:cubicBezTo>
                    <a:pt x="1471" y="125"/>
                    <a:pt x="1200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90150" y="690150"/>
              <a:ext cx="97100" cy="519675"/>
            </a:xfrm>
            <a:custGeom>
              <a:avLst/>
              <a:gdLst/>
              <a:ahLst/>
              <a:cxnLst/>
              <a:rect l="l" t="t" r="r" b="b"/>
              <a:pathLst>
                <a:path w="3884" h="20787" extrusionOk="0">
                  <a:moveTo>
                    <a:pt x="3107" y="1"/>
                  </a:moveTo>
                  <a:cubicBezTo>
                    <a:pt x="2885" y="1"/>
                    <a:pt x="2552" y="1"/>
                    <a:pt x="2330" y="112"/>
                  </a:cubicBezTo>
                  <a:cubicBezTo>
                    <a:pt x="2108" y="334"/>
                    <a:pt x="1886" y="556"/>
                    <a:pt x="1886" y="888"/>
                  </a:cubicBezTo>
                  <a:cubicBezTo>
                    <a:pt x="777" y="3994"/>
                    <a:pt x="222" y="7322"/>
                    <a:pt x="1" y="10761"/>
                  </a:cubicBezTo>
                  <a:cubicBezTo>
                    <a:pt x="1" y="12425"/>
                    <a:pt x="111" y="14200"/>
                    <a:pt x="555" y="15864"/>
                  </a:cubicBezTo>
                  <a:cubicBezTo>
                    <a:pt x="888" y="17417"/>
                    <a:pt x="1554" y="18970"/>
                    <a:pt x="2330" y="20412"/>
                  </a:cubicBezTo>
                  <a:cubicBezTo>
                    <a:pt x="2496" y="20662"/>
                    <a:pt x="2788" y="20787"/>
                    <a:pt x="3063" y="20787"/>
                  </a:cubicBezTo>
                  <a:cubicBezTo>
                    <a:pt x="3155" y="20787"/>
                    <a:pt x="3245" y="20773"/>
                    <a:pt x="3328" y="20745"/>
                  </a:cubicBezTo>
                  <a:cubicBezTo>
                    <a:pt x="3772" y="20634"/>
                    <a:pt x="3883" y="20190"/>
                    <a:pt x="3772" y="19747"/>
                  </a:cubicBezTo>
                  <a:cubicBezTo>
                    <a:pt x="3661" y="19414"/>
                    <a:pt x="3550" y="19081"/>
                    <a:pt x="3328" y="18748"/>
                  </a:cubicBezTo>
                  <a:cubicBezTo>
                    <a:pt x="1664" y="14866"/>
                    <a:pt x="1221" y="10650"/>
                    <a:pt x="2219" y="6657"/>
                  </a:cubicBezTo>
                  <a:cubicBezTo>
                    <a:pt x="2552" y="5104"/>
                    <a:pt x="2885" y="3662"/>
                    <a:pt x="3217" y="2109"/>
                  </a:cubicBezTo>
                  <a:cubicBezTo>
                    <a:pt x="3328" y="1554"/>
                    <a:pt x="3439" y="999"/>
                    <a:pt x="3439" y="445"/>
                  </a:cubicBezTo>
                  <a:cubicBezTo>
                    <a:pt x="3439" y="223"/>
                    <a:pt x="3328" y="112"/>
                    <a:pt x="31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368000" y="1272275"/>
              <a:ext cx="124450" cy="139225"/>
            </a:xfrm>
            <a:custGeom>
              <a:avLst/>
              <a:gdLst/>
              <a:ahLst/>
              <a:cxnLst/>
              <a:rect l="l" t="t" r="r" b="b"/>
              <a:pathLst>
                <a:path w="4978" h="5569" extrusionOk="0">
                  <a:moveTo>
                    <a:pt x="806" y="1"/>
                  </a:moveTo>
                  <a:cubicBezTo>
                    <a:pt x="471" y="1"/>
                    <a:pt x="1" y="706"/>
                    <a:pt x="208" y="1121"/>
                  </a:cubicBezTo>
                  <a:cubicBezTo>
                    <a:pt x="984" y="2896"/>
                    <a:pt x="2427" y="4338"/>
                    <a:pt x="4091" y="5447"/>
                  </a:cubicBezTo>
                  <a:cubicBezTo>
                    <a:pt x="4175" y="5532"/>
                    <a:pt x="4276" y="5568"/>
                    <a:pt x="4381" y="5568"/>
                  </a:cubicBezTo>
                  <a:cubicBezTo>
                    <a:pt x="4550" y="5568"/>
                    <a:pt x="4730" y="5473"/>
                    <a:pt x="4867" y="5336"/>
                  </a:cubicBezTo>
                  <a:cubicBezTo>
                    <a:pt x="4978" y="5003"/>
                    <a:pt x="4978" y="4782"/>
                    <a:pt x="4978" y="4560"/>
                  </a:cubicBezTo>
                  <a:cubicBezTo>
                    <a:pt x="4978" y="4338"/>
                    <a:pt x="4867" y="4116"/>
                    <a:pt x="4756" y="4005"/>
                  </a:cubicBezTo>
                  <a:cubicBezTo>
                    <a:pt x="3647" y="2785"/>
                    <a:pt x="2537" y="1454"/>
                    <a:pt x="1317" y="233"/>
                  </a:cubicBezTo>
                  <a:cubicBezTo>
                    <a:pt x="1206" y="122"/>
                    <a:pt x="984" y="122"/>
                    <a:pt x="874" y="12"/>
                  </a:cubicBezTo>
                  <a:cubicBezTo>
                    <a:pt x="852" y="4"/>
                    <a:pt x="829" y="1"/>
                    <a:pt x="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653275" y="2892150"/>
              <a:ext cx="86000" cy="721075"/>
            </a:xfrm>
            <a:custGeom>
              <a:avLst/>
              <a:gdLst/>
              <a:ahLst/>
              <a:cxnLst/>
              <a:rect l="l" t="t" r="r" b="b"/>
              <a:pathLst>
                <a:path w="3440" h="28843" extrusionOk="0">
                  <a:moveTo>
                    <a:pt x="888" y="1"/>
                  </a:moveTo>
                  <a:cubicBezTo>
                    <a:pt x="667" y="112"/>
                    <a:pt x="445" y="223"/>
                    <a:pt x="223" y="444"/>
                  </a:cubicBezTo>
                  <a:cubicBezTo>
                    <a:pt x="1" y="1443"/>
                    <a:pt x="1" y="2330"/>
                    <a:pt x="223" y="3218"/>
                  </a:cubicBezTo>
                  <a:cubicBezTo>
                    <a:pt x="556" y="7433"/>
                    <a:pt x="888" y="11759"/>
                    <a:pt x="1110" y="15864"/>
                  </a:cubicBezTo>
                  <a:cubicBezTo>
                    <a:pt x="1443" y="19636"/>
                    <a:pt x="1554" y="23407"/>
                    <a:pt x="1887" y="27179"/>
                  </a:cubicBezTo>
                  <a:cubicBezTo>
                    <a:pt x="1887" y="27512"/>
                    <a:pt x="1887" y="27845"/>
                    <a:pt x="1998" y="28288"/>
                  </a:cubicBezTo>
                  <a:cubicBezTo>
                    <a:pt x="2109" y="28621"/>
                    <a:pt x="2663" y="28843"/>
                    <a:pt x="2885" y="28843"/>
                  </a:cubicBezTo>
                  <a:cubicBezTo>
                    <a:pt x="3107" y="28732"/>
                    <a:pt x="3440" y="28399"/>
                    <a:pt x="3440" y="28288"/>
                  </a:cubicBezTo>
                  <a:lnTo>
                    <a:pt x="3440" y="25626"/>
                  </a:lnTo>
                  <a:lnTo>
                    <a:pt x="3329" y="25737"/>
                  </a:lnTo>
                  <a:cubicBezTo>
                    <a:pt x="2996" y="18970"/>
                    <a:pt x="2552" y="12314"/>
                    <a:pt x="2109" y="5547"/>
                  </a:cubicBezTo>
                  <a:cubicBezTo>
                    <a:pt x="1998" y="4105"/>
                    <a:pt x="1887" y="2663"/>
                    <a:pt x="1776" y="1221"/>
                  </a:cubicBezTo>
                  <a:cubicBezTo>
                    <a:pt x="1776" y="999"/>
                    <a:pt x="1665" y="666"/>
                    <a:pt x="1554" y="444"/>
                  </a:cubicBezTo>
                  <a:cubicBezTo>
                    <a:pt x="1443" y="223"/>
                    <a:pt x="1221" y="112"/>
                    <a:pt x="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636650" y="2592100"/>
              <a:ext cx="44400" cy="92625"/>
            </a:xfrm>
            <a:custGeom>
              <a:avLst/>
              <a:gdLst/>
              <a:ahLst/>
              <a:cxnLst/>
              <a:rect l="l" t="t" r="r" b="b"/>
              <a:pathLst>
                <a:path w="1776" h="3705" extrusionOk="0">
                  <a:moveTo>
                    <a:pt x="910" y="0"/>
                  </a:moveTo>
                  <a:cubicBezTo>
                    <a:pt x="866" y="0"/>
                    <a:pt x="821" y="7"/>
                    <a:pt x="777" y="22"/>
                  </a:cubicBezTo>
                  <a:cubicBezTo>
                    <a:pt x="444" y="22"/>
                    <a:pt x="222" y="244"/>
                    <a:pt x="222" y="577"/>
                  </a:cubicBezTo>
                  <a:cubicBezTo>
                    <a:pt x="0" y="1353"/>
                    <a:pt x="0" y="2241"/>
                    <a:pt x="222" y="3128"/>
                  </a:cubicBezTo>
                  <a:cubicBezTo>
                    <a:pt x="222" y="3416"/>
                    <a:pt x="555" y="3705"/>
                    <a:pt x="860" y="3705"/>
                  </a:cubicBezTo>
                  <a:cubicBezTo>
                    <a:pt x="908" y="3705"/>
                    <a:pt x="954" y="3698"/>
                    <a:pt x="999" y="3683"/>
                  </a:cubicBezTo>
                  <a:cubicBezTo>
                    <a:pt x="1332" y="3572"/>
                    <a:pt x="1553" y="3350"/>
                    <a:pt x="1664" y="3128"/>
                  </a:cubicBezTo>
                  <a:cubicBezTo>
                    <a:pt x="1664" y="2795"/>
                    <a:pt x="1775" y="2463"/>
                    <a:pt x="1775" y="2130"/>
                  </a:cubicBezTo>
                  <a:cubicBezTo>
                    <a:pt x="1664" y="1686"/>
                    <a:pt x="1664" y="1131"/>
                    <a:pt x="1553" y="577"/>
                  </a:cubicBezTo>
                  <a:cubicBezTo>
                    <a:pt x="1457" y="288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36" name="Google Shape;1136;p42"/>
          <p:cNvGrpSpPr/>
          <p:nvPr/>
        </p:nvGrpSpPr>
        <p:grpSpPr>
          <a:xfrm rot="-1317813">
            <a:off x="635710" y="335985"/>
            <a:ext cx="1569443" cy="450088"/>
            <a:chOff x="230550" y="1790725"/>
            <a:chExt cx="6833500" cy="1959725"/>
          </a:xfrm>
        </p:grpSpPr>
        <p:sp>
          <p:nvSpPr>
            <p:cNvPr id="1137" name="Google Shape;1137;p42"/>
            <p:cNvSpPr/>
            <p:nvPr/>
          </p:nvSpPr>
          <p:spPr>
            <a:xfrm>
              <a:off x="434875" y="1958400"/>
              <a:ext cx="477350" cy="1542325"/>
            </a:xfrm>
            <a:custGeom>
              <a:avLst/>
              <a:gdLst/>
              <a:ahLst/>
              <a:cxnLst/>
              <a:rect l="l" t="t" r="r" b="b"/>
              <a:pathLst>
                <a:path w="19094" h="61693" extrusionOk="0">
                  <a:moveTo>
                    <a:pt x="15893" y="1"/>
                  </a:moveTo>
                  <a:cubicBezTo>
                    <a:pt x="14522" y="1"/>
                    <a:pt x="13156" y="850"/>
                    <a:pt x="13016" y="2667"/>
                  </a:cubicBezTo>
                  <a:cubicBezTo>
                    <a:pt x="10897" y="21434"/>
                    <a:pt x="6962" y="40201"/>
                    <a:pt x="606" y="58061"/>
                  </a:cubicBezTo>
                  <a:cubicBezTo>
                    <a:pt x="0" y="59574"/>
                    <a:pt x="908" y="61087"/>
                    <a:pt x="2422" y="61693"/>
                  </a:cubicBezTo>
                  <a:lnTo>
                    <a:pt x="3633" y="61693"/>
                  </a:lnTo>
                  <a:cubicBezTo>
                    <a:pt x="4843" y="61693"/>
                    <a:pt x="5752" y="61087"/>
                    <a:pt x="6357" y="59877"/>
                  </a:cubicBezTo>
                  <a:cubicBezTo>
                    <a:pt x="12714" y="41412"/>
                    <a:pt x="16952" y="22645"/>
                    <a:pt x="18768" y="3272"/>
                  </a:cubicBezTo>
                  <a:cubicBezTo>
                    <a:pt x="19094" y="1154"/>
                    <a:pt x="17490" y="1"/>
                    <a:pt x="15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919200" y="2053900"/>
              <a:ext cx="529750" cy="1280350"/>
            </a:xfrm>
            <a:custGeom>
              <a:avLst/>
              <a:gdLst/>
              <a:ahLst/>
              <a:cxnLst/>
              <a:rect l="l" t="t" r="r" b="b"/>
              <a:pathLst>
                <a:path w="21190" h="51214" extrusionOk="0">
                  <a:moveTo>
                    <a:pt x="10626" y="0"/>
                  </a:moveTo>
                  <a:cubicBezTo>
                    <a:pt x="9322" y="0"/>
                    <a:pt x="8135" y="894"/>
                    <a:pt x="7870" y="2479"/>
                  </a:cubicBezTo>
                  <a:lnTo>
                    <a:pt x="303" y="47581"/>
                  </a:lnTo>
                  <a:cubicBezTo>
                    <a:pt x="0" y="48489"/>
                    <a:pt x="303" y="49397"/>
                    <a:pt x="1211" y="50305"/>
                  </a:cubicBezTo>
                  <a:cubicBezTo>
                    <a:pt x="1816" y="50911"/>
                    <a:pt x="2422" y="51214"/>
                    <a:pt x="3330" y="51214"/>
                  </a:cubicBezTo>
                  <a:lnTo>
                    <a:pt x="3633" y="50911"/>
                  </a:lnTo>
                  <a:cubicBezTo>
                    <a:pt x="11200" y="49397"/>
                    <a:pt x="17557" y="44251"/>
                    <a:pt x="20584" y="36987"/>
                  </a:cubicBezTo>
                  <a:cubicBezTo>
                    <a:pt x="21189" y="35473"/>
                    <a:pt x="20281" y="33960"/>
                    <a:pt x="19070" y="33354"/>
                  </a:cubicBezTo>
                  <a:cubicBezTo>
                    <a:pt x="18679" y="33198"/>
                    <a:pt x="18268" y="33122"/>
                    <a:pt x="17863" y="33122"/>
                  </a:cubicBezTo>
                  <a:cubicBezTo>
                    <a:pt x="16699" y="33122"/>
                    <a:pt x="15584" y="33745"/>
                    <a:pt x="15135" y="34868"/>
                  </a:cubicBezTo>
                  <a:cubicBezTo>
                    <a:pt x="13622" y="38500"/>
                    <a:pt x="10595" y="41527"/>
                    <a:pt x="6962" y="43646"/>
                  </a:cubicBezTo>
                  <a:lnTo>
                    <a:pt x="13924" y="3387"/>
                  </a:lnTo>
                  <a:cubicBezTo>
                    <a:pt x="13924" y="1874"/>
                    <a:pt x="13016" y="57"/>
                    <a:pt x="11200" y="57"/>
                  </a:cubicBezTo>
                  <a:cubicBezTo>
                    <a:pt x="11008" y="19"/>
                    <a:pt x="10816" y="0"/>
                    <a:pt x="10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230550" y="1790725"/>
              <a:ext cx="1763250" cy="612725"/>
            </a:xfrm>
            <a:custGeom>
              <a:avLst/>
              <a:gdLst/>
              <a:ahLst/>
              <a:cxnLst/>
              <a:rect l="l" t="t" r="r" b="b"/>
              <a:pathLst>
                <a:path w="70530" h="24509" extrusionOk="0">
                  <a:moveTo>
                    <a:pt x="51955" y="0"/>
                  </a:moveTo>
                  <a:cubicBezTo>
                    <a:pt x="41220" y="0"/>
                    <a:pt x="30528" y="469"/>
                    <a:pt x="19979" y="1503"/>
                  </a:cubicBezTo>
                  <a:cubicBezTo>
                    <a:pt x="14530" y="1503"/>
                    <a:pt x="9384" y="3017"/>
                    <a:pt x="5146" y="6347"/>
                  </a:cubicBezTo>
                  <a:cubicBezTo>
                    <a:pt x="2119" y="8768"/>
                    <a:pt x="606" y="12098"/>
                    <a:pt x="303" y="16033"/>
                  </a:cubicBezTo>
                  <a:cubicBezTo>
                    <a:pt x="0" y="18757"/>
                    <a:pt x="1211" y="21482"/>
                    <a:pt x="3027" y="23600"/>
                  </a:cubicBezTo>
                  <a:cubicBezTo>
                    <a:pt x="3633" y="24206"/>
                    <a:pt x="4238" y="24509"/>
                    <a:pt x="5146" y="24509"/>
                  </a:cubicBezTo>
                  <a:cubicBezTo>
                    <a:pt x="6054" y="24509"/>
                    <a:pt x="6660" y="24206"/>
                    <a:pt x="7265" y="23903"/>
                  </a:cubicBezTo>
                  <a:cubicBezTo>
                    <a:pt x="8476" y="22692"/>
                    <a:pt x="8476" y="20574"/>
                    <a:pt x="7265" y="19363"/>
                  </a:cubicBezTo>
                  <a:cubicBezTo>
                    <a:pt x="6660" y="18757"/>
                    <a:pt x="6357" y="17547"/>
                    <a:pt x="6357" y="16336"/>
                  </a:cubicBezTo>
                  <a:cubicBezTo>
                    <a:pt x="6660" y="14217"/>
                    <a:pt x="7568" y="12401"/>
                    <a:pt x="9081" y="10887"/>
                  </a:cubicBezTo>
                  <a:cubicBezTo>
                    <a:pt x="12411" y="8768"/>
                    <a:pt x="16346" y="7557"/>
                    <a:pt x="20281" y="7557"/>
                  </a:cubicBezTo>
                  <a:cubicBezTo>
                    <a:pt x="30831" y="6523"/>
                    <a:pt x="41381" y="6054"/>
                    <a:pt x="51931" y="6054"/>
                  </a:cubicBezTo>
                  <a:cubicBezTo>
                    <a:pt x="56819" y="6054"/>
                    <a:pt x="61707" y="6155"/>
                    <a:pt x="66595" y="6347"/>
                  </a:cubicBezTo>
                  <a:cubicBezTo>
                    <a:pt x="70227" y="6044"/>
                    <a:pt x="70530" y="898"/>
                    <a:pt x="66897" y="293"/>
                  </a:cubicBezTo>
                  <a:cubicBezTo>
                    <a:pt x="61913" y="101"/>
                    <a:pt x="56930" y="0"/>
                    <a:pt x="51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1610225" y="2432250"/>
              <a:ext cx="807350" cy="266600"/>
            </a:xfrm>
            <a:custGeom>
              <a:avLst/>
              <a:gdLst/>
              <a:ahLst/>
              <a:cxnLst/>
              <a:rect l="l" t="t" r="r" b="b"/>
              <a:pathLst>
                <a:path w="32294" h="10664" extrusionOk="0">
                  <a:moveTo>
                    <a:pt x="28957" y="0"/>
                  </a:moveTo>
                  <a:cubicBezTo>
                    <a:pt x="28755" y="0"/>
                    <a:pt x="28554" y="19"/>
                    <a:pt x="28359" y="58"/>
                  </a:cubicBezTo>
                  <a:lnTo>
                    <a:pt x="3840" y="4599"/>
                  </a:lnTo>
                  <a:cubicBezTo>
                    <a:pt x="1" y="4894"/>
                    <a:pt x="484" y="10664"/>
                    <a:pt x="4164" y="10664"/>
                  </a:cubicBezTo>
                  <a:cubicBezTo>
                    <a:pt x="4256" y="10664"/>
                    <a:pt x="4350" y="10660"/>
                    <a:pt x="4445" y="10653"/>
                  </a:cubicBezTo>
                  <a:lnTo>
                    <a:pt x="5051" y="10653"/>
                  </a:lnTo>
                  <a:lnTo>
                    <a:pt x="29570" y="5810"/>
                  </a:lnTo>
                  <a:cubicBezTo>
                    <a:pt x="31083" y="5507"/>
                    <a:pt x="32294" y="3993"/>
                    <a:pt x="31991" y="2177"/>
                  </a:cubicBezTo>
                  <a:cubicBezTo>
                    <a:pt x="31728" y="859"/>
                    <a:pt x="30316" y="0"/>
                    <a:pt x="28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1698650" y="2645300"/>
              <a:ext cx="822475" cy="181925"/>
            </a:xfrm>
            <a:custGeom>
              <a:avLst/>
              <a:gdLst/>
              <a:ahLst/>
              <a:cxnLst/>
              <a:rect l="l" t="t" r="r" b="b"/>
              <a:pathLst>
                <a:path w="32899" h="7277" extrusionOk="0">
                  <a:moveTo>
                    <a:pt x="29038" y="1"/>
                  </a:moveTo>
                  <a:cubicBezTo>
                    <a:pt x="28947" y="1"/>
                    <a:pt x="28853" y="5"/>
                    <a:pt x="28757" y="12"/>
                  </a:cubicBezTo>
                  <a:lnTo>
                    <a:pt x="3027" y="1223"/>
                  </a:lnTo>
                  <a:cubicBezTo>
                    <a:pt x="1211" y="1223"/>
                    <a:pt x="0" y="2736"/>
                    <a:pt x="0" y="4250"/>
                  </a:cubicBezTo>
                  <a:cubicBezTo>
                    <a:pt x="303" y="5763"/>
                    <a:pt x="1514" y="7277"/>
                    <a:pt x="3027" y="7277"/>
                  </a:cubicBezTo>
                  <a:lnTo>
                    <a:pt x="3330" y="7277"/>
                  </a:lnTo>
                  <a:lnTo>
                    <a:pt x="29060" y="5763"/>
                  </a:lnTo>
                  <a:cubicBezTo>
                    <a:pt x="32899" y="5763"/>
                    <a:pt x="32704" y="1"/>
                    <a:pt x="29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2630325" y="2097375"/>
              <a:ext cx="596975" cy="1221750"/>
            </a:xfrm>
            <a:custGeom>
              <a:avLst/>
              <a:gdLst/>
              <a:ahLst/>
              <a:cxnLst/>
              <a:rect l="l" t="t" r="r" b="b"/>
              <a:pathLst>
                <a:path w="23879" h="48870" extrusionOk="0">
                  <a:moveTo>
                    <a:pt x="18154" y="0"/>
                  </a:moveTo>
                  <a:cubicBezTo>
                    <a:pt x="17853" y="0"/>
                    <a:pt x="17540" y="43"/>
                    <a:pt x="17220" y="135"/>
                  </a:cubicBezTo>
                  <a:cubicBezTo>
                    <a:pt x="11166" y="1648"/>
                    <a:pt x="5414" y="4978"/>
                    <a:pt x="1176" y="9821"/>
                  </a:cubicBezTo>
                  <a:cubicBezTo>
                    <a:pt x="1" y="12172"/>
                    <a:pt x="1747" y="14341"/>
                    <a:pt x="3862" y="14341"/>
                  </a:cubicBezTo>
                  <a:cubicBezTo>
                    <a:pt x="4470" y="14341"/>
                    <a:pt x="5109" y="14162"/>
                    <a:pt x="5717" y="13756"/>
                  </a:cubicBezTo>
                  <a:cubicBezTo>
                    <a:pt x="8139" y="11032"/>
                    <a:pt x="10863" y="8610"/>
                    <a:pt x="14193" y="7097"/>
                  </a:cubicBezTo>
                  <a:lnTo>
                    <a:pt x="14193" y="7097"/>
                  </a:lnTo>
                  <a:cubicBezTo>
                    <a:pt x="13284" y="11637"/>
                    <a:pt x="11166" y="15572"/>
                    <a:pt x="8139" y="18902"/>
                  </a:cubicBezTo>
                  <a:cubicBezTo>
                    <a:pt x="6322" y="19810"/>
                    <a:pt x="4809" y="21324"/>
                    <a:pt x="4203" y="23140"/>
                  </a:cubicBezTo>
                  <a:cubicBezTo>
                    <a:pt x="3282" y="25444"/>
                    <a:pt x="4991" y="27398"/>
                    <a:pt x="6929" y="27398"/>
                  </a:cubicBezTo>
                  <a:cubicBezTo>
                    <a:pt x="7536" y="27398"/>
                    <a:pt x="8166" y="27206"/>
                    <a:pt x="8744" y="26772"/>
                  </a:cubicBezTo>
                  <a:cubicBezTo>
                    <a:pt x="9652" y="25864"/>
                    <a:pt x="10560" y="24956"/>
                    <a:pt x="11771" y="24048"/>
                  </a:cubicBezTo>
                  <a:cubicBezTo>
                    <a:pt x="11970" y="24008"/>
                    <a:pt x="12169" y="23989"/>
                    <a:pt x="12367" y="23989"/>
                  </a:cubicBezTo>
                  <a:cubicBezTo>
                    <a:pt x="13672" y="23989"/>
                    <a:pt x="14917" y="24812"/>
                    <a:pt x="15706" y="25864"/>
                  </a:cubicBezTo>
                  <a:cubicBezTo>
                    <a:pt x="17220" y="29194"/>
                    <a:pt x="16614" y="33129"/>
                    <a:pt x="14193" y="35853"/>
                  </a:cubicBezTo>
                  <a:cubicBezTo>
                    <a:pt x="11166" y="39183"/>
                    <a:pt x="7533" y="41604"/>
                    <a:pt x="3598" y="43118"/>
                  </a:cubicBezTo>
                  <a:cubicBezTo>
                    <a:pt x="874" y="44631"/>
                    <a:pt x="1782" y="48869"/>
                    <a:pt x="5112" y="48869"/>
                  </a:cubicBezTo>
                  <a:cubicBezTo>
                    <a:pt x="5414" y="48869"/>
                    <a:pt x="6020" y="48869"/>
                    <a:pt x="6625" y="48566"/>
                  </a:cubicBezTo>
                  <a:cubicBezTo>
                    <a:pt x="11166" y="46448"/>
                    <a:pt x="15403" y="43421"/>
                    <a:pt x="18733" y="39485"/>
                  </a:cubicBezTo>
                  <a:cubicBezTo>
                    <a:pt x="22971" y="34945"/>
                    <a:pt x="23879" y="27983"/>
                    <a:pt x="20852" y="22534"/>
                  </a:cubicBezTo>
                  <a:cubicBezTo>
                    <a:pt x="19641" y="20718"/>
                    <a:pt x="18128" y="19507"/>
                    <a:pt x="16009" y="18599"/>
                  </a:cubicBezTo>
                  <a:cubicBezTo>
                    <a:pt x="19036" y="14059"/>
                    <a:pt x="20852" y="8610"/>
                    <a:pt x="21155" y="3162"/>
                  </a:cubicBezTo>
                  <a:cubicBezTo>
                    <a:pt x="21155" y="1363"/>
                    <a:pt x="19846" y="0"/>
                    <a:pt x="18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2909450" y="3169675"/>
              <a:ext cx="491925" cy="580775"/>
            </a:xfrm>
            <a:custGeom>
              <a:avLst/>
              <a:gdLst/>
              <a:ahLst/>
              <a:cxnLst/>
              <a:rect l="l" t="t" r="r" b="b"/>
              <a:pathLst>
                <a:path w="19677" h="23231" extrusionOk="0">
                  <a:moveTo>
                    <a:pt x="16305" y="1"/>
                  </a:moveTo>
                  <a:cubicBezTo>
                    <a:pt x="15358" y="1"/>
                    <a:pt x="14475" y="401"/>
                    <a:pt x="13925" y="1134"/>
                  </a:cubicBezTo>
                  <a:lnTo>
                    <a:pt x="909" y="18388"/>
                  </a:lnTo>
                  <a:cubicBezTo>
                    <a:pt x="1" y="19901"/>
                    <a:pt x="303" y="21717"/>
                    <a:pt x="1514" y="22626"/>
                  </a:cubicBezTo>
                  <a:cubicBezTo>
                    <a:pt x="2119" y="23231"/>
                    <a:pt x="2725" y="23231"/>
                    <a:pt x="3330" y="23231"/>
                  </a:cubicBezTo>
                  <a:cubicBezTo>
                    <a:pt x="4238" y="23231"/>
                    <a:pt x="5146" y="22928"/>
                    <a:pt x="5752" y="22020"/>
                  </a:cubicBezTo>
                  <a:lnTo>
                    <a:pt x="18465" y="4766"/>
                  </a:lnTo>
                  <a:cubicBezTo>
                    <a:pt x="19676" y="3556"/>
                    <a:pt x="19373" y="1437"/>
                    <a:pt x="18163" y="529"/>
                  </a:cubicBezTo>
                  <a:cubicBezTo>
                    <a:pt x="17566" y="170"/>
                    <a:pt x="16922" y="1"/>
                    <a:pt x="16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3575400" y="1956950"/>
              <a:ext cx="552450" cy="1089725"/>
            </a:xfrm>
            <a:custGeom>
              <a:avLst/>
              <a:gdLst/>
              <a:ahLst/>
              <a:cxnLst/>
              <a:rect l="l" t="t" r="r" b="b"/>
              <a:pathLst>
                <a:path w="22098" h="43589" extrusionOk="0">
                  <a:moveTo>
                    <a:pt x="18700" y="0"/>
                  </a:moveTo>
                  <a:cubicBezTo>
                    <a:pt x="17826" y="0"/>
                    <a:pt x="16952" y="404"/>
                    <a:pt x="16346" y="1211"/>
                  </a:cubicBezTo>
                  <a:cubicBezTo>
                    <a:pt x="13016" y="6054"/>
                    <a:pt x="9989" y="11200"/>
                    <a:pt x="7568" y="16346"/>
                  </a:cubicBezTo>
                  <a:cubicBezTo>
                    <a:pt x="5752" y="19070"/>
                    <a:pt x="3633" y="21492"/>
                    <a:pt x="1211" y="23914"/>
                  </a:cubicBezTo>
                  <a:cubicBezTo>
                    <a:pt x="0" y="25124"/>
                    <a:pt x="0" y="26941"/>
                    <a:pt x="1211" y="28151"/>
                  </a:cubicBezTo>
                  <a:cubicBezTo>
                    <a:pt x="1816" y="28757"/>
                    <a:pt x="2422" y="29059"/>
                    <a:pt x="3330" y="29059"/>
                  </a:cubicBezTo>
                  <a:cubicBezTo>
                    <a:pt x="2119" y="32692"/>
                    <a:pt x="1514" y="36324"/>
                    <a:pt x="908" y="40259"/>
                  </a:cubicBezTo>
                  <a:cubicBezTo>
                    <a:pt x="606" y="41773"/>
                    <a:pt x="1816" y="43286"/>
                    <a:pt x="3633" y="43589"/>
                  </a:cubicBezTo>
                  <a:lnTo>
                    <a:pt x="3935" y="43589"/>
                  </a:lnTo>
                  <a:cubicBezTo>
                    <a:pt x="5449" y="43589"/>
                    <a:pt x="6660" y="42378"/>
                    <a:pt x="6660" y="40865"/>
                  </a:cubicBezTo>
                  <a:cubicBezTo>
                    <a:pt x="7871" y="33297"/>
                    <a:pt x="9687" y="26032"/>
                    <a:pt x="12714" y="19373"/>
                  </a:cubicBezTo>
                  <a:cubicBezTo>
                    <a:pt x="16346" y="14530"/>
                    <a:pt x="19070" y="9384"/>
                    <a:pt x="21492" y="4238"/>
                  </a:cubicBezTo>
                  <a:cubicBezTo>
                    <a:pt x="22097" y="2725"/>
                    <a:pt x="21492" y="1211"/>
                    <a:pt x="19979" y="303"/>
                  </a:cubicBezTo>
                  <a:cubicBezTo>
                    <a:pt x="19575" y="101"/>
                    <a:pt x="19138" y="0"/>
                    <a:pt x="18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4127825" y="1964525"/>
              <a:ext cx="590300" cy="1059450"/>
            </a:xfrm>
            <a:custGeom>
              <a:avLst/>
              <a:gdLst/>
              <a:ahLst/>
              <a:cxnLst/>
              <a:rect l="l" t="t" r="r" b="b"/>
              <a:pathLst>
                <a:path w="23612" h="42378" extrusionOk="0">
                  <a:moveTo>
                    <a:pt x="11806" y="0"/>
                  </a:moveTo>
                  <a:cubicBezTo>
                    <a:pt x="11049" y="0"/>
                    <a:pt x="10292" y="303"/>
                    <a:pt x="9687" y="908"/>
                  </a:cubicBezTo>
                  <a:cubicBezTo>
                    <a:pt x="3330" y="7265"/>
                    <a:pt x="0" y="15740"/>
                    <a:pt x="606" y="24821"/>
                  </a:cubicBezTo>
                  <a:cubicBezTo>
                    <a:pt x="606" y="26335"/>
                    <a:pt x="1817" y="27546"/>
                    <a:pt x="3633" y="27546"/>
                  </a:cubicBezTo>
                  <a:cubicBezTo>
                    <a:pt x="5146" y="27546"/>
                    <a:pt x="6963" y="27243"/>
                    <a:pt x="8779" y="26638"/>
                  </a:cubicBezTo>
                  <a:lnTo>
                    <a:pt x="8779" y="26638"/>
                  </a:lnTo>
                  <a:lnTo>
                    <a:pt x="3330" y="38140"/>
                  </a:lnTo>
                  <a:cubicBezTo>
                    <a:pt x="2725" y="39351"/>
                    <a:pt x="3330" y="41167"/>
                    <a:pt x="4844" y="42075"/>
                  </a:cubicBezTo>
                  <a:cubicBezTo>
                    <a:pt x="5146" y="42075"/>
                    <a:pt x="5752" y="42075"/>
                    <a:pt x="6054" y="42378"/>
                  </a:cubicBezTo>
                  <a:cubicBezTo>
                    <a:pt x="7265" y="42378"/>
                    <a:pt x="8476" y="41470"/>
                    <a:pt x="9081" y="40259"/>
                  </a:cubicBezTo>
                  <a:lnTo>
                    <a:pt x="19373" y="19070"/>
                  </a:lnTo>
                  <a:cubicBezTo>
                    <a:pt x="21190" y="16648"/>
                    <a:pt x="22400" y="13924"/>
                    <a:pt x="23308" y="11200"/>
                  </a:cubicBezTo>
                  <a:cubicBezTo>
                    <a:pt x="23611" y="9686"/>
                    <a:pt x="22703" y="8173"/>
                    <a:pt x="21190" y="7568"/>
                  </a:cubicBezTo>
                  <a:cubicBezTo>
                    <a:pt x="20937" y="7517"/>
                    <a:pt x="20685" y="7492"/>
                    <a:pt x="20437" y="7492"/>
                  </a:cubicBezTo>
                  <a:cubicBezTo>
                    <a:pt x="19197" y="7492"/>
                    <a:pt x="18062" y="8122"/>
                    <a:pt x="17557" y="9384"/>
                  </a:cubicBezTo>
                  <a:lnTo>
                    <a:pt x="14227" y="15740"/>
                  </a:lnTo>
                  <a:cubicBezTo>
                    <a:pt x="12411" y="18162"/>
                    <a:pt x="9687" y="19978"/>
                    <a:pt x="6660" y="20886"/>
                  </a:cubicBezTo>
                  <a:cubicBezTo>
                    <a:pt x="7265" y="15135"/>
                    <a:pt x="9687" y="9384"/>
                    <a:pt x="13925" y="5146"/>
                  </a:cubicBezTo>
                  <a:cubicBezTo>
                    <a:pt x="15136" y="4238"/>
                    <a:pt x="15136" y="2119"/>
                    <a:pt x="13925" y="908"/>
                  </a:cubicBezTo>
                  <a:cubicBezTo>
                    <a:pt x="13319" y="303"/>
                    <a:pt x="12563" y="0"/>
                    <a:pt x="11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4793775" y="2039150"/>
              <a:ext cx="560025" cy="1052950"/>
            </a:xfrm>
            <a:custGeom>
              <a:avLst/>
              <a:gdLst/>
              <a:ahLst/>
              <a:cxnLst/>
              <a:rect l="l" t="t" r="r" b="b"/>
              <a:pathLst>
                <a:path w="22401" h="42118" extrusionOk="0">
                  <a:moveTo>
                    <a:pt x="19128" y="0"/>
                  </a:moveTo>
                  <a:cubicBezTo>
                    <a:pt x="18272" y="0"/>
                    <a:pt x="17438" y="301"/>
                    <a:pt x="16951" y="950"/>
                  </a:cubicBezTo>
                  <a:lnTo>
                    <a:pt x="1816" y="18204"/>
                  </a:lnTo>
                  <a:cubicBezTo>
                    <a:pt x="606" y="19415"/>
                    <a:pt x="908" y="21231"/>
                    <a:pt x="2119" y="22442"/>
                  </a:cubicBezTo>
                  <a:cubicBezTo>
                    <a:pt x="2724" y="22744"/>
                    <a:pt x="3330" y="23047"/>
                    <a:pt x="3935" y="23047"/>
                  </a:cubicBezTo>
                  <a:cubicBezTo>
                    <a:pt x="2119" y="28193"/>
                    <a:pt x="908" y="33339"/>
                    <a:pt x="303" y="38485"/>
                  </a:cubicBezTo>
                  <a:cubicBezTo>
                    <a:pt x="0" y="40301"/>
                    <a:pt x="1211" y="41814"/>
                    <a:pt x="2724" y="42117"/>
                  </a:cubicBezTo>
                  <a:lnTo>
                    <a:pt x="3330" y="42117"/>
                  </a:lnTo>
                  <a:cubicBezTo>
                    <a:pt x="4541" y="42117"/>
                    <a:pt x="5751" y="40906"/>
                    <a:pt x="6054" y="39696"/>
                  </a:cubicBezTo>
                  <a:cubicBezTo>
                    <a:pt x="7568" y="26982"/>
                    <a:pt x="13016" y="14874"/>
                    <a:pt x="21189" y="5188"/>
                  </a:cubicBezTo>
                  <a:cubicBezTo>
                    <a:pt x="22400" y="3977"/>
                    <a:pt x="22400" y="1858"/>
                    <a:pt x="21189" y="647"/>
                  </a:cubicBezTo>
                  <a:cubicBezTo>
                    <a:pt x="20627" y="226"/>
                    <a:pt x="19870" y="0"/>
                    <a:pt x="19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5055825" y="2176675"/>
              <a:ext cx="562825" cy="968400"/>
            </a:xfrm>
            <a:custGeom>
              <a:avLst/>
              <a:gdLst/>
              <a:ahLst/>
              <a:cxnLst/>
              <a:rect l="l" t="t" r="r" b="b"/>
              <a:pathLst>
                <a:path w="22513" h="38736" extrusionOk="0">
                  <a:moveTo>
                    <a:pt x="18504" y="0"/>
                  </a:moveTo>
                  <a:cubicBezTo>
                    <a:pt x="17518" y="0"/>
                    <a:pt x="16474" y="469"/>
                    <a:pt x="15853" y="1503"/>
                  </a:cubicBezTo>
                  <a:lnTo>
                    <a:pt x="6772" y="16941"/>
                  </a:lnTo>
                  <a:cubicBezTo>
                    <a:pt x="6167" y="17849"/>
                    <a:pt x="5561" y="18757"/>
                    <a:pt x="5259" y="19665"/>
                  </a:cubicBezTo>
                  <a:cubicBezTo>
                    <a:pt x="4653" y="21179"/>
                    <a:pt x="5259" y="22692"/>
                    <a:pt x="6772" y="23600"/>
                  </a:cubicBezTo>
                  <a:cubicBezTo>
                    <a:pt x="7097" y="23762"/>
                    <a:pt x="7464" y="23838"/>
                    <a:pt x="7841" y="23838"/>
                  </a:cubicBezTo>
                  <a:cubicBezTo>
                    <a:pt x="8869" y="23838"/>
                    <a:pt x="9961" y="23276"/>
                    <a:pt x="10405" y="22389"/>
                  </a:cubicBezTo>
                  <a:lnTo>
                    <a:pt x="11615" y="20270"/>
                  </a:lnTo>
                  <a:cubicBezTo>
                    <a:pt x="12523" y="19362"/>
                    <a:pt x="13432" y="18454"/>
                    <a:pt x="14642" y="17849"/>
                  </a:cubicBezTo>
                  <a:lnTo>
                    <a:pt x="14642" y="17849"/>
                  </a:lnTo>
                  <a:cubicBezTo>
                    <a:pt x="15853" y="21179"/>
                    <a:pt x="15853" y="24811"/>
                    <a:pt x="14340" y="27838"/>
                  </a:cubicBezTo>
                  <a:cubicBezTo>
                    <a:pt x="12492" y="30741"/>
                    <a:pt x="9494" y="32494"/>
                    <a:pt x="6148" y="32494"/>
                  </a:cubicBezTo>
                  <a:cubicBezTo>
                    <a:pt x="5656" y="32494"/>
                    <a:pt x="5157" y="32456"/>
                    <a:pt x="4653" y="32378"/>
                  </a:cubicBezTo>
                  <a:cubicBezTo>
                    <a:pt x="4463" y="32347"/>
                    <a:pt x="4280" y="32332"/>
                    <a:pt x="4103" y="32332"/>
                  </a:cubicBezTo>
                  <a:cubicBezTo>
                    <a:pt x="907" y="32332"/>
                    <a:pt x="0" y="37285"/>
                    <a:pt x="3442" y="38432"/>
                  </a:cubicBezTo>
                  <a:cubicBezTo>
                    <a:pt x="4351" y="38432"/>
                    <a:pt x="5259" y="38432"/>
                    <a:pt x="6167" y="38735"/>
                  </a:cubicBezTo>
                  <a:cubicBezTo>
                    <a:pt x="11615" y="38432"/>
                    <a:pt x="16761" y="35405"/>
                    <a:pt x="19486" y="30865"/>
                  </a:cubicBezTo>
                  <a:cubicBezTo>
                    <a:pt x="22513" y="25114"/>
                    <a:pt x="22210" y="18152"/>
                    <a:pt x="18577" y="12703"/>
                  </a:cubicBezTo>
                  <a:cubicBezTo>
                    <a:pt x="17972" y="12098"/>
                    <a:pt x="17367" y="11795"/>
                    <a:pt x="16761" y="11492"/>
                  </a:cubicBezTo>
                  <a:lnTo>
                    <a:pt x="20999" y="4530"/>
                  </a:lnTo>
                  <a:cubicBezTo>
                    <a:pt x="21907" y="3017"/>
                    <a:pt x="21302" y="1200"/>
                    <a:pt x="19788" y="292"/>
                  </a:cubicBezTo>
                  <a:cubicBezTo>
                    <a:pt x="19405" y="101"/>
                    <a:pt x="18961" y="0"/>
                    <a:pt x="18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5467275" y="2061775"/>
              <a:ext cx="608100" cy="220600"/>
            </a:xfrm>
            <a:custGeom>
              <a:avLst/>
              <a:gdLst/>
              <a:ahLst/>
              <a:cxnLst/>
              <a:rect l="l" t="t" r="r" b="b"/>
              <a:pathLst>
                <a:path w="24324" h="8824" extrusionOk="0">
                  <a:moveTo>
                    <a:pt x="20242" y="1"/>
                  </a:moveTo>
                  <a:cubicBezTo>
                    <a:pt x="20061" y="1"/>
                    <a:pt x="19872" y="15"/>
                    <a:pt x="19676" y="45"/>
                  </a:cubicBezTo>
                  <a:lnTo>
                    <a:pt x="3028" y="2769"/>
                  </a:lnTo>
                  <a:cubicBezTo>
                    <a:pt x="1211" y="3072"/>
                    <a:pt x="1" y="4586"/>
                    <a:pt x="303" y="6099"/>
                  </a:cubicBezTo>
                  <a:cubicBezTo>
                    <a:pt x="606" y="7613"/>
                    <a:pt x="1817" y="8823"/>
                    <a:pt x="3330" y="8823"/>
                  </a:cubicBezTo>
                  <a:lnTo>
                    <a:pt x="3936" y="8823"/>
                  </a:lnTo>
                  <a:lnTo>
                    <a:pt x="20584" y="5796"/>
                  </a:lnTo>
                  <a:cubicBezTo>
                    <a:pt x="24323" y="5221"/>
                    <a:pt x="23690" y="1"/>
                    <a:pt x="20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5738500" y="2151975"/>
              <a:ext cx="780700" cy="1061200"/>
            </a:xfrm>
            <a:custGeom>
              <a:avLst/>
              <a:gdLst/>
              <a:ahLst/>
              <a:cxnLst/>
              <a:rect l="l" t="t" r="r" b="b"/>
              <a:pathLst>
                <a:path w="31228" h="42448" extrusionOk="0">
                  <a:moveTo>
                    <a:pt x="24568" y="5518"/>
                  </a:moveTo>
                  <a:cubicBezTo>
                    <a:pt x="23962" y="7334"/>
                    <a:pt x="22751" y="8545"/>
                    <a:pt x="21238" y="9453"/>
                  </a:cubicBezTo>
                  <a:cubicBezTo>
                    <a:pt x="20330" y="10059"/>
                    <a:pt x="19724" y="10967"/>
                    <a:pt x="19724" y="12177"/>
                  </a:cubicBezTo>
                  <a:cubicBezTo>
                    <a:pt x="17952" y="13064"/>
                    <a:pt x="15854" y="13626"/>
                    <a:pt x="13789" y="13626"/>
                  </a:cubicBezTo>
                  <a:cubicBezTo>
                    <a:pt x="13033" y="13626"/>
                    <a:pt x="12281" y="13550"/>
                    <a:pt x="11551" y="13388"/>
                  </a:cubicBezTo>
                  <a:lnTo>
                    <a:pt x="11551" y="13086"/>
                  </a:lnTo>
                  <a:cubicBezTo>
                    <a:pt x="13973" y="8545"/>
                    <a:pt x="19119" y="5518"/>
                    <a:pt x="24568" y="5518"/>
                  </a:cubicBezTo>
                  <a:close/>
                  <a:moveTo>
                    <a:pt x="23805" y="1"/>
                  </a:moveTo>
                  <a:cubicBezTo>
                    <a:pt x="15081" y="1"/>
                    <a:pt x="7060" y="5423"/>
                    <a:pt x="4287" y="13994"/>
                  </a:cubicBezTo>
                  <a:cubicBezTo>
                    <a:pt x="3984" y="15507"/>
                    <a:pt x="4589" y="17021"/>
                    <a:pt x="5800" y="17626"/>
                  </a:cubicBezTo>
                  <a:cubicBezTo>
                    <a:pt x="8343" y="19109"/>
                    <a:pt x="11182" y="19851"/>
                    <a:pt x="14007" y="19851"/>
                  </a:cubicBezTo>
                  <a:cubicBezTo>
                    <a:pt x="15217" y="19851"/>
                    <a:pt x="16425" y="19715"/>
                    <a:pt x="17606" y="19442"/>
                  </a:cubicBezTo>
                  <a:lnTo>
                    <a:pt x="17606" y="19442"/>
                  </a:lnTo>
                  <a:cubicBezTo>
                    <a:pt x="17303" y="20653"/>
                    <a:pt x="17000" y="21864"/>
                    <a:pt x="16697" y="23075"/>
                  </a:cubicBezTo>
                  <a:lnTo>
                    <a:pt x="16697" y="23377"/>
                  </a:lnTo>
                  <a:cubicBezTo>
                    <a:pt x="16395" y="27312"/>
                    <a:pt x="15184" y="31247"/>
                    <a:pt x="13065" y="34577"/>
                  </a:cubicBezTo>
                  <a:cubicBezTo>
                    <a:pt x="11854" y="35788"/>
                    <a:pt x="10038" y="36393"/>
                    <a:pt x="8524" y="36393"/>
                  </a:cubicBezTo>
                  <a:cubicBezTo>
                    <a:pt x="7616" y="36393"/>
                    <a:pt x="7011" y="35788"/>
                    <a:pt x="6406" y="35183"/>
                  </a:cubicBezTo>
                  <a:cubicBezTo>
                    <a:pt x="5849" y="34161"/>
                    <a:pt x="4978" y="33738"/>
                    <a:pt x="4092" y="33738"/>
                  </a:cubicBezTo>
                  <a:cubicBezTo>
                    <a:pt x="2088" y="33738"/>
                    <a:pt x="0" y="35901"/>
                    <a:pt x="1260" y="38210"/>
                  </a:cubicBezTo>
                  <a:cubicBezTo>
                    <a:pt x="2773" y="40631"/>
                    <a:pt x="5195" y="42145"/>
                    <a:pt x="7919" y="42447"/>
                  </a:cubicBezTo>
                  <a:lnTo>
                    <a:pt x="8827" y="42447"/>
                  </a:lnTo>
                  <a:cubicBezTo>
                    <a:pt x="12157" y="42145"/>
                    <a:pt x="15184" y="40934"/>
                    <a:pt x="17606" y="38512"/>
                  </a:cubicBezTo>
                  <a:cubicBezTo>
                    <a:pt x="20633" y="34274"/>
                    <a:pt x="22449" y="29431"/>
                    <a:pt x="22751" y="24588"/>
                  </a:cubicBezTo>
                  <a:lnTo>
                    <a:pt x="22751" y="24285"/>
                  </a:lnTo>
                  <a:cubicBezTo>
                    <a:pt x="23357" y="20956"/>
                    <a:pt x="24568" y="17626"/>
                    <a:pt x="26384" y="14902"/>
                  </a:cubicBezTo>
                  <a:cubicBezTo>
                    <a:pt x="26687" y="14296"/>
                    <a:pt x="27292" y="13691"/>
                    <a:pt x="27595" y="13388"/>
                  </a:cubicBezTo>
                  <a:cubicBezTo>
                    <a:pt x="28200" y="12480"/>
                    <a:pt x="28503" y="11875"/>
                    <a:pt x="28503" y="10967"/>
                  </a:cubicBezTo>
                  <a:cubicBezTo>
                    <a:pt x="30016" y="8848"/>
                    <a:pt x="30924" y="6426"/>
                    <a:pt x="30924" y="3702"/>
                  </a:cubicBezTo>
                  <a:cubicBezTo>
                    <a:pt x="31227" y="2188"/>
                    <a:pt x="30319" y="978"/>
                    <a:pt x="29108" y="675"/>
                  </a:cubicBezTo>
                  <a:cubicBezTo>
                    <a:pt x="27337" y="219"/>
                    <a:pt x="25557" y="1"/>
                    <a:pt x="23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6352675" y="2386600"/>
              <a:ext cx="711375" cy="947650"/>
            </a:xfrm>
            <a:custGeom>
              <a:avLst/>
              <a:gdLst/>
              <a:ahLst/>
              <a:cxnLst/>
              <a:rect l="l" t="t" r="r" b="b"/>
              <a:pathLst>
                <a:path w="28455" h="37906" extrusionOk="0">
                  <a:moveTo>
                    <a:pt x="23736" y="0"/>
                  </a:moveTo>
                  <a:cubicBezTo>
                    <a:pt x="20465" y="0"/>
                    <a:pt x="17548" y="1788"/>
                    <a:pt x="16347" y="4911"/>
                  </a:cubicBezTo>
                  <a:cubicBezTo>
                    <a:pt x="14833" y="8241"/>
                    <a:pt x="15741" y="11873"/>
                    <a:pt x="18163" y="14598"/>
                  </a:cubicBezTo>
                  <a:cubicBezTo>
                    <a:pt x="14530" y="21257"/>
                    <a:pt x="9082" y="27311"/>
                    <a:pt x="2422" y="30943"/>
                  </a:cubicBezTo>
                  <a:cubicBezTo>
                    <a:pt x="1" y="32457"/>
                    <a:pt x="909" y="36392"/>
                    <a:pt x="3633" y="36695"/>
                  </a:cubicBezTo>
                  <a:lnTo>
                    <a:pt x="21190" y="37906"/>
                  </a:lnTo>
                  <a:cubicBezTo>
                    <a:pt x="23006" y="37906"/>
                    <a:pt x="24217" y="36695"/>
                    <a:pt x="24519" y="35181"/>
                  </a:cubicBezTo>
                  <a:cubicBezTo>
                    <a:pt x="24519" y="33365"/>
                    <a:pt x="23309" y="31852"/>
                    <a:pt x="21492" y="31852"/>
                  </a:cubicBezTo>
                  <a:lnTo>
                    <a:pt x="12714" y="31246"/>
                  </a:lnTo>
                  <a:cubicBezTo>
                    <a:pt x="20887" y="23981"/>
                    <a:pt x="26336" y="14295"/>
                    <a:pt x="28152" y="3701"/>
                  </a:cubicBezTo>
                  <a:cubicBezTo>
                    <a:pt x="28455" y="2187"/>
                    <a:pt x="27546" y="976"/>
                    <a:pt x="26336" y="371"/>
                  </a:cubicBezTo>
                  <a:cubicBezTo>
                    <a:pt x="25461" y="121"/>
                    <a:pt x="24586" y="0"/>
                    <a:pt x="23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1" name="Google Shape;1151;p42"/>
          <p:cNvGrpSpPr/>
          <p:nvPr/>
        </p:nvGrpSpPr>
        <p:grpSpPr>
          <a:xfrm rot="2221467" flipH="1">
            <a:off x="4210169" y="3751013"/>
            <a:ext cx="500059" cy="1171183"/>
            <a:chOff x="2672050" y="238125"/>
            <a:chExt cx="2175675" cy="5095625"/>
          </a:xfrm>
        </p:grpSpPr>
        <p:sp>
          <p:nvSpPr>
            <p:cNvPr id="1152" name="Google Shape;1152;p42"/>
            <p:cNvSpPr/>
            <p:nvPr/>
          </p:nvSpPr>
          <p:spPr>
            <a:xfrm>
              <a:off x="2679200" y="459975"/>
              <a:ext cx="2039700" cy="4662650"/>
            </a:xfrm>
            <a:custGeom>
              <a:avLst/>
              <a:gdLst/>
              <a:ahLst/>
              <a:cxnLst/>
              <a:rect l="l" t="t" r="r" b="b"/>
              <a:pathLst>
                <a:path w="81588" h="186506" fill="none" extrusionOk="0">
                  <a:moveTo>
                    <a:pt x="17463" y="144"/>
                  </a:moveTo>
                  <a:cubicBezTo>
                    <a:pt x="7444" y="0"/>
                    <a:pt x="1" y="11165"/>
                    <a:pt x="1862" y="20898"/>
                  </a:cubicBezTo>
                  <a:cubicBezTo>
                    <a:pt x="3722" y="30631"/>
                    <a:pt x="12740" y="37931"/>
                    <a:pt x="22330" y="40365"/>
                  </a:cubicBezTo>
                  <a:cubicBezTo>
                    <a:pt x="33781" y="43227"/>
                    <a:pt x="47092" y="40794"/>
                    <a:pt x="56539" y="47808"/>
                  </a:cubicBezTo>
                  <a:cubicBezTo>
                    <a:pt x="64412" y="53819"/>
                    <a:pt x="66988" y="65127"/>
                    <a:pt x="64412" y="74860"/>
                  </a:cubicBezTo>
                  <a:cubicBezTo>
                    <a:pt x="61978" y="84450"/>
                    <a:pt x="55537" y="92609"/>
                    <a:pt x="48380" y="99479"/>
                  </a:cubicBezTo>
                  <a:cubicBezTo>
                    <a:pt x="41224" y="106207"/>
                    <a:pt x="33065" y="112218"/>
                    <a:pt x="26338" y="119518"/>
                  </a:cubicBezTo>
                  <a:cubicBezTo>
                    <a:pt x="19897" y="126246"/>
                    <a:pt x="14601" y="136408"/>
                    <a:pt x="19324" y="144281"/>
                  </a:cubicBezTo>
                  <a:cubicBezTo>
                    <a:pt x="23618" y="151581"/>
                    <a:pt x="33638" y="152583"/>
                    <a:pt x="41939" y="153298"/>
                  </a:cubicBezTo>
                  <a:cubicBezTo>
                    <a:pt x="51529" y="154014"/>
                    <a:pt x="61406" y="155732"/>
                    <a:pt x="69135" y="161457"/>
                  </a:cubicBezTo>
                  <a:cubicBezTo>
                    <a:pt x="76864" y="167039"/>
                    <a:pt x="81588" y="177488"/>
                    <a:pt x="78009" y="186506"/>
                  </a:cubicBezTo>
                </a:path>
              </a:pathLst>
            </a:custGeom>
            <a:noFill/>
            <a:ln w="178925" cap="flat" cmpd="sng">
              <a:solidFill>
                <a:schemeClr val="accent3"/>
              </a:solidFill>
              <a:prstDash val="solid"/>
              <a:miter lim="1431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3019150" y="388400"/>
              <a:ext cx="1413475" cy="4820100"/>
            </a:xfrm>
            <a:custGeom>
              <a:avLst/>
              <a:gdLst/>
              <a:ahLst/>
              <a:cxnLst/>
              <a:rect l="l" t="t" r="r" b="b"/>
              <a:pathLst>
                <a:path w="56539" h="192804" fill="none" extrusionOk="0">
                  <a:moveTo>
                    <a:pt x="25908" y="1"/>
                  </a:moveTo>
                  <a:cubicBezTo>
                    <a:pt x="34210" y="9448"/>
                    <a:pt x="34639" y="23475"/>
                    <a:pt x="27339" y="33637"/>
                  </a:cubicBezTo>
                  <a:cubicBezTo>
                    <a:pt x="21185" y="41653"/>
                    <a:pt x="10736" y="45947"/>
                    <a:pt x="5583" y="54678"/>
                  </a:cubicBezTo>
                  <a:cubicBezTo>
                    <a:pt x="1" y="64841"/>
                    <a:pt x="2720" y="77437"/>
                    <a:pt x="12167" y="84307"/>
                  </a:cubicBezTo>
                  <a:cubicBezTo>
                    <a:pt x="22616" y="91464"/>
                    <a:pt x="37931" y="88745"/>
                    <a:pt x="47521" y="97046"/>
                  </a:cubicBezTo>
                  <a:cubicBezTo>
                    <a:pt x="56396" y="104633"/>
                    <a:pt x="56539" y="118517"/>
                    <a:pt x="52245" y="129395"/>
                  </a:cubicBezTo>
                  <a:cubicBezTo>
                    <a:pt x="47951" y="140130"/>
                    <a:pt x="40222" y="149291"/>
                    <a:pt x="34926" y="159596"/>
                  </a:cubicBezTo>
                  <a:cubicBezTo>
                    <a:pt x="29630" y="169902"/>
                    <a:pt x="26910" y="182784"/>
                    <a:pt x="32922" y="192804"/>
                  </a:cubicBezTo>
                </a:path>
              </a:pathLst>
            </a:custGeom>
            <a:noFill/>
            <a:ln w="178925" cap="flat" cmpd="sng">
              <a:solidFill>
                <a:schemeClr val="accent3"/>
              </a:solidFill>
              <a:prstDash val="solid"/>
              <a:miter lim="1431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2672050" y="238125"/>
              <a:ext cx="2175675" cy="5095625"/>
            </a:xfrm>
            <a:custGeom>
              <a:avLst/>
              <a:gdLst/>
              <a:ahLst/>
              <a:cxnLst/>
              <a:rect l="l" t="t" r="r" b="b"/>
              <a:pathLst>
                <a:path w="87027" h="203825" extrusionOk="0">
                  <a:moveTo>
                    <a:pt x="37877" y="13864"/>
                  </a:moveTo>
                  <a:cubicBezTo>
                    <a:pt x="38677" y="13864"/>
                    <a:pt x="39472" y="14320"/>
                    <a:pt x="39792" y="15172"/>
                  </a:cubicBezTo>
                  <a:cubicBezTo>
                    <a:pt x="40222" y="15888"/>
                    <a:pt x="40651" y="16747"/>
                    <a:pt x="40937" y="17606"/>
                  </a:cubicBezTo>
                  <a:cubicBezTo>
                    <a:pt x="41939" y="20325"/>
                    <a:pt x="41796" y="20611"/>
                    <a:pt x="39076" y="21327"/>
                  </a:cubicBezTo>
                  <a:cubicBezTo>
                    <a:pt x="32492" y="23331"/>
                    <a:pt x="25765" y="24619"/>
                    <a:pt x="19038" y="26051"/>
                  </a:cubicBezTo>
                  <a:cubicBezTo>
                    <a:pt x="17320" y="26480"/>
                    <a:pt x="15459" y="26909"/>
                    <a:pt x="13742" y="27482"/>
                  </a:cubicBezTo>
                  <a:cubicBezTo>
                    <a:pt x="13029" y="27686"/>
                    <a:pt x="12243" y="28252"/>
                    <a:pt x="11591" y="28252"/>
                  </a:cubicBezTo>
                  <a:cubicBezTo>
                    <a:pt x="11327" y="28252"/>
                    <a:pt x="11085" y="28159"/>
                    <a:pt x="10879" y="27911"/>
                  </a:cubicBezTo>
                  <a:cubicBezTo>
                    <a:pt x="10163" y="27053"/>
                    <a:pt x="10879" y="25764"/>
                    <a:pt x="11022" y="24762"/>
                  </a:cubicBezTo>
                  <a:cubicBezTo>
                    <a:pt x="11165" y="22759"/>
                    <a:pt x="12740" y="21041"/>
                    <a:pt x="14744" y="20755"/>
                  </a:cubicBezTo>
                  <a:cubicBezTo>
                    <a:pt x="17463" y="20039"/>
                    <a:pt x="20183" y="19037"/>
                    <a:pt x="23045" y="18178"/>
                  </a:cubicBezTo>
                  <a:lnTo>
                    <a:pt x="36929" y="14027"/>
                  </a:lnTo>
                  <a:lnTo>
                    <a:pt x="37073" y="14027"/>
                  </a:lnTo>
                  <a:cubicBezTo>
                    <a:pt x="37328" y="13918"/>
                    <a:pt x="37603" y="13864"/>
                    <a:pt x="37877" y="13864"/>
                  </a:cubicBezTo>
                  <a:close/>
                  <a:moveTo>
                    <a:pt x="40039" y="24032"/>
                  </a:moveTo>
                  <a:cubicBezTo>
                    <a:pt x="42300" y="24032"/>
                    <a:pt x="42778" y="24960"/>
                    <a:pt x="42512" y="27625"/>
                  </a:cubicBezTo>
                  <a:cubicBezTo>
                    <a:pt x="42512" y="28341"/>
                    <a:pt x="42082" y="28770"/>
                    <a:pt x="41510" y="29056"/>
                  </a:cubicBezTo>
                  <a:cubicBezTo>
                    <a:pt x="40365" y="29343"/>
                    <a:pt x="39220" y="29772"/>
                    <a:pt x="38074" y="30202"/>
                  </a:cubicBezTo>
                  <a:cubicBezTo>
                    <a:pt x="30775" y="32635"/>
                    <a:pt x="23188" y="34639"/>
                    <a:pt x="15602" y="36213"/>
                  </a:cubicBezTo>
                  <a:cubicBezTo>
                    <a:pt x="15159" y="36302"/>
                    <a:pt x="14747" y="36346"/>
                    <a:pt x="14365" y="36346"/>
                  </a:cubicBezTo>
                  <a:cubicBezTo>
                    <a:pt x="12280" y="36346"/>
                    <a:pt x="11099" y="35032"/>
                    <a:pt x="10736" y="32492"/>
                  </a:cubicBezTo>
                  <a:cubicBezTo>
                    <a:pt x="10879" y="32062"/>
                    <a:pt x="11022" y="31633"/>
                    <a:pt x="11308" y="31347"/>
                  </a:cubicBezTo>
                  <a:cubicBezTo>
                    <a:pt x="12740" y="30488"/>
                    <a:pt x="14314" y="29772"/>
                    <a:pt x="15889" y="29486"/>
                  </a:cubicBezTo>
                  <a:cubicBezTo>
                    <a:pt x="19896" y="28770"/>
                    <a:pt x="23761" y="27911"/>
                    <a:pt x="27626" y="27196"/>
                  </a:cubicBezTo>
                  <a:lnTo>
                    <a:pt x="27626" y="26909"/>
                  </a:lnTo>
                  <a:lnTo>
                    <a:pt x="36357" y="24619"/>
                  </a:lnTo>
                  <a:cubicBezTo>
                    <a:pt x="37359" y="24333"/>
                    <a:pt x="38361" y="24047"/>
                    <a:pt x="39506" y="24047"/>
                  </a:cubicBezTo>
                  <a:cubicBezTo>
                    <a:pt x="39694" y="24037"/>
                    <a:pt x="39871" y="24032"/>
                    <a:pt x="40039" y="24032"/>
                  </a:cubicBezTo>
                  <a:close/>
                  <a:moveTo>
                    <a:pt x="41223" y="31919"/>
                  </a:moveTo>
                  <a:cubicBezTo>
                    <a:pt x="42225" y="32635"/>
                    <a:pt x="41796" y="33494"/>
                    <a:pt x="41653" y="34066"/>
                  </a:cubicBezTo>
                  <a:cubicBezTo>
                    <a:pt x="40651" y="38217"/>
                    <a:pt x="38647" y="42082"/>
                    <a:pt x="35927" y="45374"/>
                  </a:cubicBezTo>
                  <a:cubicBezTo>
                    <a:pt x="35355" y="46090"/>
                    <a:pt x="34353" y="46376"/>
                    <a:pt x="33494" y="46376"/>
                  </a:cubicBezTo>
                  <a:cubicBezTo>
                    <a:pt x="29916" y="46090"/>
                    <a:pt x="19610" y="41939"/>
                    <a:pt x="15745" y="38933"/>
                  </a:cubicBezTo>
                  <a:cubicBezTo>
                    <a:pt x="24334" y="37072"/>
                    <a:pt x="32922" y="34782"/>
                    <a:pt x="41223" y="31919"/>
                  </a:cubicBezTo>
                  <a:close/>
                  <a:moveTo>
                    <a:pt x="35641" y="54535"/>
                  </a:moveTo>
                  <a:cubicBezTo>
                    <a:pt x="39363" y="54821"/>
                    <a:pt x="43084" y="55680"/>
                    <a:pt x="46663" y="57254"/>
                  </a:cubicBezTo>
                  <a:cubicBezTo>
                    <a:pt x="46806" y="57397"/>
                    <a:pt x="46949" y="57540"/>
                    <a:pt x="47092" y="57970"/>
                  </a:cubicBezTo>
                  <a:cubicBezTo>
                    <a:pt x="47092" y="58113"/>
                    <a:pt x="46806" y="58399"/>
                    <a:pt x="46663" y="58685"/>
                  </a:cubicBezTo>
                  <a:cubicBezTo>
                    <a:pt x="46519" y="58685"/>
                    <a:pt x="46376" y="58829"/>
                    <a:pt x="46233" y="58829"/>
                  </a:cubicBezTo>
                  <a:lnTo>
                    <a:pt x="24620" y="64125"/>
                  </a:lnTo>
                  <a:cubicBezTo>
                    <a:pt x="24477" y="64125"/>
                    <a:pt x="24334" y="64125"/>
                    <a:pt x="23761" y="63838"/>
                  </a:cubicBezTo>
                  <a:cubicBezTo>
                    <a:pt x="26624" y="60403"/>
                    <a:pt x="30059" y="57397"/>
                    <a:pt x="33924" y="55107"/>
                  </a:cubicBezTo>
                  <a:cubicBezTo>
                    <a:pt x="34353" y="54678"/>
                    <a:pt x="34926" y="54535"/>
                    <a:pt x="35641" y="54535"/>
                  </a:cubicBezTo>
                  <a:close/>
                  <a:moveTo>
                    <a:pt x="33324" y="49304"/>
                  </a:moveTo>
                  <a:cubicBezTo>
                    <a:pt x="34059" y="49304"/>
                    <a:pt x="34660" y="49723"/>
                    <a:pt x="35355" y="49954"/>
                  </a:cubicBezTo>
                  <a:cubicBezTo>
                    <a:pt x="35861" y="49853"/>
                    <a:pt x="36439" y="49752"/>
                    <a:pt x="36987" y="49752"/>
                  </a:cubicBezTo>
                  <a:cubicBezTo>
                    <a:pt x="37214" y="49752"/>
                    <a:pt x="37435" y="49769"/>
                    <a:pt x="37645" y="49811"/>
                  </a:cubicBezTo>
                  <a:cubicBezTo>
                    <a:pt x="49096" y="51099"/>
                    <a:pt x="59402" y="57684"/>
                    <a:pt x="65556" y="67417"/>
                  </a:cubicBezTo>
                  <a:cubicBezTo>
                    <a:pt x="65700" y="67703"/>
                    <a:pt x="65700" y="67989"/>
                    <a:pt x="65700" y="68562"/>
                  </a:cubicBezTo>
                  <a:cubicBezTo>
                    <a:pt x="64841" y="68419"/>
                    <a:pt x="64411" y="67560"/>
                    <a:pt x="63982" y="66987"/>
                  </a:cubicBezTo>
                  <a:cubicBezTo>
                    <a:pt x="57970" y="59115"/>
                    <a:pt x="49239" y="53962"/>
                    <a:pt x="39363" y="52388"/>
                  </a:cubicBezTo>
                  <a:cubicBezTo>
                    <a:pt x="38074" y="52244"/>
                    <a:pt x="36786" y="51815"/>
                    <a:pt x="35498" y="51386"/>
                  </a:cubicBezTo>
                  <a:cubicBezTo>
                    <a:pt x="35302" y="51410"/>
                    <a:pt x="35109" y="51422"/>
                    <a:pt x="34921" y="51422"/>
                  </a:cubicBezTo>
                  <a:cubicBezTo>
                    <a:pt x="34013" y="51422"/>
                    <a:pt x="33204" y="51144"/>
                    <a:pt x="32492" y="50670"/>
                  </a:cubicBezTo>
                  <a:cubicBezTo>
                    <a:pt x="32206" y="50527"/>
                    <a:pt x="32206" y="50240"/>
                    <a:pt x="32206" y="49954"/>
                  </a:cubicBezTo>
                  <a:cubicBezTo>
                    <a:pt x="32349" y="49668"/>
                    <a:pt x="32492" y="49525"/>
                    <a:pt x="32779" y="49382"/>
                  </a:cubicBezTo>
                  <a:cubicBezTo>
                    <a:pt x="32970" y="49327"/>
                    <a:pt x="33151" y="49304"/>
                    <a:pt x="33324" y="49304"/>
                  </a:cubicBezTo>
                  <a:close/>
                  <a:moveTo>
                    <a:pt x="66845" y="70279"/>
                  </a:moveTo>
                  <a:cubicBezTo>
                    <a:pt x="66988" y="70423"/>
                    <a:pt x="67131" y="70709"/>
                    <a:pt x="67274" y="70995"/>
                  </a:cubicBezTo>
                  <a:lnTo>
                    <a:pt x="67274" y="71711"/>
                  </a:lnTo>
                  <a:cubicBezTo>
                    <a:pt x="67131" y="71568"/>
                    <a:pt x="66988" y="71281"/>
                    <a:pt x="66845" y="70995"/>
                  </a:cubicBezTo>
                  <a:cubicBezTo>
                    <a:pt x="66845" y="70709"/>
                    <a:pt x="66845" y="70423"/>
                    <a:pt x="66845" y="70279"/>
                  </a:cubicBezTo>
                  <a:close/>
                  <a:moveTo>
                    <a:pt x="50794" y="60350"/>
                  </a:moveTo>
                  <a:cubicBezTo>
                    <a:pt x="52674" y="60350"/>
                    <a:pt x="54503" y="61053"/>
                    <a:pt x="55823" y="62264"/>
                  </a:cubicBezTo>
                  <a:cubicBezTo>
                    <a:pt x="57255" y="63409"/>
                    <a:pt x="58543" y="64697"/>
                    <a:pt x="59545" y="66272"/>
                  </a:cubicBezTo>
                  <a:cubicBezTo>
                    <a:pt x="53676" y="68276"/>
                    <a:pt x="47665" y="69850"/>
                    <a:pt x="41510" y="71138"/>
                  </a:cubicBezTo>
                  <a:lnTo>
                    <a:pt x="21185" y="76005"/>
                  </a:lnTo>
                  <a:cubicBezTo>
                    <a:pt x="20040" y="76291"/>
                    <a:pt x="19038" y="76434"/>
                    <a:pt x="18036" y="76577"/>
                  </a:cubicBezTo>
                  <a:cubicBezTo>
                    <a:pt x="17463" y="76577"/>
                    <a:pt x="17034" y="76148"/>
                    <a:pt x="17177" y="75719"/>
                  </a:cubicBezTo>
                  <a:cubicBezTo>
                    <a:pt x="17320" y="73572"/>
                    <a:pt x="18036" y="71568"/>
                    <a:pt x="19324" y="69707"/>
                  </a:cubicBezTo>
                  <a:cubicBezTo>
                    <a:pt x="19896" y="68419"/>
                    <a:pt x="21185" y="68276"/>
                    <a:pt x="22330" y="67989"/>
                  </a:cubicBezTo>
                  <a:cubicBezTo>
                    <a:pt x="26910" y="66701"/>
                    <a:pt x="31347" y="65270"/>
                    <a:pt x="35784" y="63981"/>
                  </a:cubicBezTo>
                  <a:cubicBezTo>
                    <a:pt x="39506" y="62836"/>
                    <a:pt x="43227" y="61978"/>
                    <a:pt x="46949" y="60976"/>
                  </a:cubicBezTo>
                  <a:cubicBezTo>
                    <a:pt x="47665" y="60832"/>
                    <a:pt x="48380" y="60689"/>
                    <a:pt x="49096" y="60546"/>
                  </a:cubicBezTo>
                  <a:cubicBezTo>
                    <a:pt x="49658" y="60414"/>
                    <a:pt x="50228" y="60350"/>
                    <a:pt x="50794" y="60350"/>
                  </a:cubicBezTo>
                  <a:close/>
                  <a:moveTo>
                    <a:pt x="61154" y="69046"/>
                  </a:moveTo>
                  <a:cubicBezTo>
                    <a:pt x="61895" y="69046"/>
                    <a:pt x="62527" y="69457"/>
                    <a:pt x="62980" y="70136"/>
                  </a:cubicBezTo>
                  <a:cubicBezTo>
                    <a:pt x="63552" y="70995"/>
                    <a:pt x="64125" y="71854"/>
                    <a:pt x="64554" y="72856"/>
                  </a:cubicBezTo>
                  <a:cubicBezTo>
                    <a:pt x="65700" y="74860"/>
                    <a:pt x="65556" y="75432"/>
                    <a:pt x="63266" y="75862"/>
                  </a:cubicBezTo>
                  <a:lnTo>
                    <a:pt x="49812" y="78581"/>
                  </a:lnTo>
                  <a:cubicBezTo>
                    <a:pt x="41223" y="80156"/>
                    <a:pt x="33065" y="82875"/>
                    <a:pt x="24477" y="84879"/>
                  </a:cubicBezTo>
                  <a:cubicBezTo>
                    <a:pt x="23618" y="85022"/>
                    <a:pt x="23045" y="85452"/>
                    <a:pt x="21900" y="85452"/>
                  </a:cubicBezTo>
                  <a:cubicBezTo>
                    <a:pt x="21137" y="85452"/>
                    <a:pt x="20246" y="85897"/>
                    <a:pt x="19440" y="85897"/>
                  </a:cubicBezTo>
                  <a:cubicBezTo>
                    <a:pt x="19038" y="85897"/>
                    <a:pt x="18656" y="85786"/>
                    <a:pt x="18322" y="85452"/>
                  </a:cubicBezTo>
                  <a:cubicBezTo>
                    <a:pt x="17177" y="84307"/>
                    <a:pt x="16461" y="82589"/>
                    <a:pt x="16604" y="81015"/>
                  </a:cubicBezTo>
                  <a:cubicBezTo>
                    <a:pt x="16604" y="80013"/>
                    <a:pt x="17320" y="79726"/>
                    <a:pt x="18036" y="79583"/>
                  </a:cubicBezTo>
                  <a:cubicBezTo>
                    <a:pt x="21757" y="78581"/>
                    <a:pt x="25335" y="77436"/>
                    <a:pt x="29057" y="76577"/>
                  </a:cubicBezTo>
                  <a:cubicBezTo>
                    <a:pt x="38647" y="74573"/>
                    <a:pt x="48094" y="72570"/>
                    <a:pt x="57541" y="69850"/>
                  </a:cubicBezTo>
                  <a:cubicBezTo>
                    <a:pt x="58543" y="69564"/>
                    <a:pt x="59545" y="69421"/>
                    <a:pt x="60547" y="69134"/>
                  </a:cubicBezTo>
                  <a:cubicBezTo>
                    <a:pt x="60756" y="69075"/>
                    <a:pt x="60959" y="69046"/>
                    <a:pt x="61154" y="69046"/>
                  </a:cubicBezTo>
                  <a:close/>
                  <a:moveTo>
                    <a:pt x="69278" y="78009"/>
                  </a:moveTo>
                  <a:cubicBezTo>
                    <a:pt x="70423" y="80585"/>
                    <a:pt x="70566" y="83448"/>
                    <a:pt x="69707" y="86167"/>
                  </a:cubicBezTo>
                  <a:cubicBezTo>
                    <a:pt x="69135" y="82875"/>
                    <a:pt x="70280" y="80442"/>
                    <a:pt x="69278" y="78009"/>
                  </a:cubicBezTo>
                  <a:close/>
                  <a:moveTo>
                    <a:pt x="69421" y="87169"/>
                  </a:moveTo>
                  <a:lnTo>
                    <a:pt x="69421" y="87169"/>
                  </a:lnTo>
                  <a:cubicBezTo>
                    <a:pt x="69994" y="88458"/>
                    <a:pt x="69707" y="89889"/>
                    <a:pt x="68705" y="90891"/>
                  </a:cubicBezTo>
                  <a:cubicBezTo>
                    <a:pt x="68705" y="91463"/>
                    <a:pt x="68705" y="91892"/>
                    <a:pt x="67993" y="91893"/>
                  </a:cubicBezTo>
                  <a:lnTo>
                    <a:pt x="67993" y="91893"/>
                  </a:lnTo>
                  <a:cubicBezTo>
                    <a:pt x="68017" y="91372"/>
                    <a:pt x="68181" y="90891"/>
                    <a:pt x="68705" y="90891"/>
                  </a:cubicBezTo>
                  <a:cubicBezTo>
                    <a:pt x="68419" y="89603"/>
                    <a:pt x="68705" y="88314"/>
                    <a:pt x="69421" y="87169"/>
                  </a:cubicBezTo>
                  <a:close/>
                  <a:moveTo>
                    <a:pt x="65205" y="77990"/>
                  </a:moveTo>
                  <a:cubicBezTo>
                    <a:pt x="65962" y="77990"/>
                    <a:pt x="66558" y="78644"/>
                    <a:pt x="66558" y="79297"/>
                  </a:cubicBezTo>
                  <a:cubicBezTo>
                    <a:pt x="66701" y="79583"/>
                    <a:pt x="66701" y="79869"/>
                    <a:pt x="66701" y="80299"/>
                  </a:cubicBezTo>
                  <a:cubicBezTo>
                    <a:pt x="67274" y="85452"/>
                    <a:pt x="66415" y="84736"/>
                    <a:pt x="62837" y="85595"/>
                  </a:cubicBezTo>
                  <a:cubicBezTo>
                    <a:pt x="55108" y="87169"/>
                    <a:pt x="47378" y="89173"/>
                    <a:pt x="39649" y="90748"/>
                  </a:cubicBezTo>
                  <a:cubicBezTo>
                    <a:pt x="36071" y="91607"/>
                    <a:pt x="32492" y="92036"/>
                    <a:pt x="28914" y="92895"/>
                  </a:cubicBezTo>
                  <a:cubicBezTo>
                    <a:pt x="28484" y="93024"/>
                    <a:pt x="28042" y="93088"/>
                    <a:pt x="27599" y="93088"/>
                  </a:cubicBezTo>
                  <a:cubicBezTo>
                    <a:pt x="26564" y="93088"/>
                    <a:pt x="25522" y="92737"/>
                    <a:pt x="24620" y="92036"/>
                  </a:cubicBezTo>
                  <a:cubicBezTo>
                    <a:pt x="24334" y="91750"/>
                    <a:pt x="23904" y="91607"/>
                    <a:pt x="23618" y="91320"/>
                  </a:cubicBezTo>
                  <a:cubicBezTo>
                    <a:pt x="22759" y="90605"/>
                    <a:pt x="21471" y="90318"/>
                    <a:pt x="21614" y="88887"/>
                  </a:cubicBezTo>
                  <a:cubicBezTo>
                    <a:pt x="21757" y="87599"/>
                    <a:pt x="23188" y="87742"/>
                    <a:pt x="24190" y="87599"/>
                  </a:cubicBezTo>
                  <a:cubicBezTo>
                    <a:pt x="32206" y="85309"/>
                    <a:pt x="40365" y="83162"/>
                    <a:pt x="48094" y="81730"/>
                  </a:cubicBezTo>
                  <a:lnTo>
                    <a:pt x="61835" y="78581"/>
                  </a:lnTo>
                  <a:cubicBezTo>
                    <a:pt x="62837" y="78295"/>
                    <a:pt x="63982" y="78152"/>
                    <a:pt x="64984" y="78009"/>
                  </a:cubicBezTo>
                  <a:cubicBezTo>
                    <a:pt x="65059" y="77996"/>
                    <a:pt x="65132" y="77990"/>
                    <a:pt x="65205" y="77990"/>
                  </a:cubicBezTo>
                  <a:close/>
                  <a:moveTo>
                    <a:pt x="67993" y="91898"/>
                  </a:moveTo>
                  <a:lnTo>
                    <a:pt x="67993" y="91898"/>
                  </a:lnTo>
                  <a:cubicBezTo>
                    <a:pt x="68411" y="92602"/>
                    <a:pt x="68140" y="93580"/>
                    <a:pt x="67451" y="93883"/>
                  </a:cubicBezTo>
                  <a:lnTo>
                    <a:pt x="67451" y="93883"/>
                  </a:lnTo>
                  <a:cubicBezTo>
                    <a:pt x="67031" y="93185"/>
                    <a:pt x="67325" y="92302"/>
                    <a:pt x="67990" y="92036"/>
                  </a:cubicBezTo>
                  <a:cubicBezTo>
                    <a:pt x="67990" y="91990"/>
                    <a:pt x="67991" y="91944"/>
                    <a:pt x="67993" y="91898"/>
                  </a:cubicBezTo>
                  <a:close/>
                  <a:moveTo>
                    <a:pt x="64644" y="88116"/>
                  </a:moveTo>
                  <a:cubicBezTo>
                    <a:pt x="65687" y="88116"/>
                    <a:pt x="66054" y="88894"/>
                    <a:pt x="65556" y="89889"/>
                  </a:cubicBezTo>
                  <a:cubicBezTo>
                    <a:pt x="64984" y="91177"/>
                    <a:pt x="64554" y="92465"/>
                    <a:pt x="62980" y="92895"/>
                  </a:cubicBezTo>
                  <a:cubicBezTo>
                    <a:pt x="56109" y="94469"/>
                    <a:pt x="49382" y="96044"/>
                    <a:pt x="42512" y="97761"/>
                  </a:cubicBezTo>
                  <a:cubicBezTo>
                    <a:pt x="41528" y="98053"/>
                    <a:pt x="40581" y="98177"/>
                    <a:pt x="39661" y="98177"/>
                  </a:cubicBezTo>
                  <a:cubicBezTo>
                    <a:pt x="36970" y="98177"/>
                    <a:pt x="34517" y="97111"/>
                    <a:pt x="32063" y="96044"/>
                  </a:cubicBezTo>
                  <a:cubicBezTo>
                    <a:pt x="31920" y="95901"/>
                    <a:pt x="31777" y="95614"/>
                    <a:pt x="31777" y="95328"/>
                  </a:cubicBezTo>
                  <a:cubicBezTo>
                    <a:pt x="31777" y="95185"/>
                    <a:pt x="31920" y="95042"/>
                    <a:pt x="32063" y="94899"/>
                  </a:cubicBezTo>
                  <a:cubicBezTo>
                    <a:pt x="32779" y="94756"/>
                    <a:pt x="33494" y="94469"/>
                    <a:pt x="34210" y="94326"/>
                  </a:cubicBezTo>
                  <a:lnTo>
                    <a:pt x="48523" y="91607"/>
                  </a:lnTo>
                  <a:lnTo>
                    <a:pt x="48523" y="91320"/>
                  </a:lnTo>
                  <a:cubicBezTo>
                    <a:pt x="53819" y="90175"/>
                    <a:pt x="58972" y="89030"/>
                    <a:pt x="64125" y="88171"/>
                  </a:cubicBezTo>
                  <a:cubicBezTo>
                    <a:pt x="64313" y="88134"/>
                    <a:pt x="64487" y="88116"/>
                    <a:pt x="64644" y="88116"/>
                  </a:cubicBezTo>
                  <a:close/>
                  <a:moveTo>
                    <a:pt x="61119" y="96330"/>
                  </a:moveTo>
                  <a:cubicBezTo>
                    <a:pt x="60117" y="97475"/>
                    <a:pt x="59545" y="98048"/>
                    <a:pt x="58972" y="98477"/>
                  </a:cubicBezTo>
                  <a:cubicBezTo>
                    <a:pt x="55880" y="101081"/>
                    <a:pt x="54916" y="102343"/>
                    <a:pt x="53187" y="102343"/>
                  </a:cubicBezTo>
                  <a:cubicBezTo>
                    <a:pt x="51875" y="102343"/>
                    <a:pt x="50122" y="101615"/>
                    <a:pt x="46663" y="100195"/>
                  </a:cubicBezTo>
                  <a:cubicBezTo>
                    <a:pt x="48666" y="98763"/>
                    <a:pt x="53962" y="97189"/>
                    <a:pt x="61119" y="96330"/>
                  </a:cubicBezTo>
                  <a:close/>
                  <a:moveTo>
                    <a:pt x="29343" y="53103"/>
                  </a:moveTo>
                  <a:lnTo>
                    <a:pt x="29343" y="53246"/>
                  </a:lnTo>
                  <a:cubicBezTo>
                    <a:pt x="29630" y="53389"/>
                    <a:pt x="29916" y="53533"/>
                    <a:pt x="30059" y="53819"/>
                  </a:cubicBezTo>
                  <a:cubicBezTo>
                    <a:pt x="30059" y="54105"/>
                    <a:pt x="30059" y="54391"/>
                    <a:pt x="29916" y="54535"/>
                  </a:cubicBezTo>
                  <a:cubicBezTo>
                    <a:pt x="28771" y="55393"/>
                    <a:pt x="27769" y="56395"/>
                    <a:pt x="26767" y="57254"/>
                  </a:cubicBezTo>
                  <a:cubicBezTo>
                    <a:pt x="23188" y="60117"/>
                    <a:pt x="20183" y="63552"/>
                    <a:pt x="17606" y="67417"/>
                  </a:cubicBezTo>
                  <a:cubicBezTo>
                    <a:pt x="16032" y="69993"/>
                    <a:pt x="14744" y="72856"/>
                    <a:pt x="14171" y="75862"/>
                  </a:cubicBezTo>
                  <a:cubicBezTo>
                    <a:pt x="13312" y="80156"/>
                    <a:pt x="14314" y="84736"/>
                    <a:pt x="16891" y="88314"/>
                  </a:cubicBezTo>
                  <a:cubicBezTo>
                    <a:pt x="19610" y="91750"/>
                    <a:pt x="22902" y="94469"/>
                    <a:pt x="26767" y="96473"/>
                  </a:cubicBezTo>
                  <a:cubicBezTo>
                    <a:pt x="30775" y="98477"/>
                    <a:pt x="35069" y="100195"/>
                    <a:pt x="39506" y="101340"/>
                  </a:cubicBezTo>
                  <a:cubicBezTo>
                    <a:pt x="42798" y="102199"/>
                    <a:pt x="46233" y="103201"/>
                    <a:pt x="49525" y="104202"/>
                  </a:cubicBezTo>
                  <a:cubicBezTo>
                    <a:pt x="50098" y="104202"/>
                    <a:pt x="50241" y="104775"/>
                    <a:pt x="50098" y="105204"/>
                  </a:cubicBezTo>
                  <a:cubicBezTo>
                    <a:pt x="49955" y="105491"/>
                    <a:pt x="49668" y="105634"/>
                    <a:pt x="49382" y="105634"/>
                  </a:cubicBezTo>
                  <a:cubicBezTo>
                    <a:pt x="44802" y="104632"/>
                    <a:pt x="40078" y="103773"/>
                    <a:pt x="35498" y="102628"/>
                  </a:cubicBezTo>
                  <a:cubicBezTo>
                    <a:pt x="28771" y="100767"/>
                    <a:pt x="22330" y="97618"/>
                    <a:pt x="16891" y="93181"/>
                  </a:cubicBezTo>
                  <a:cubicBezTo>
                    <a:pt x="14600" y="91607"/>
                    <a:pt x="12883" y="89460"/>
                    <a:pt x="11595" y="87026"/>
                  </a:cubicBezTo>
                  <a:cubicBezTo>
                    <a:pt x="9161" y="83018"/>
                    <a:pt x="8732" y="78152"/>
                    <a:pt x="10449" y="73858"/>
                  </a:cubicBezTo>
                  <a:cubicBezTo>
                    <a:pt x="10593" y="73142"/>
                    <a:pt x="10879" y="72426"/>
                    <a:pt x="11308" y="71711"/>
                  </a:cubicBezTo>
                  <a:cubicBezTo>
                    <a:pt x="15173" y="64411"/>
                    <a:pt x="20755" y="58256"/>
                    <a:pt x="27626" y="53676"/>
                  </a:cubicBezTo>
                  <a:cubicBezTo>
                    <a:pt x="28198" y="53246"/>
                    <a:pt x="28771" y="53103"/>
                    <a:pt x="29343" y="53103"/>
                  </a:cubicBezTo>
                  <a:close/>
                  <a:moveTo>
                    <a:pt x="60046" y="107244"/>
                  </a:moveTo>
                  <a:cubicBezTo>
                    <a:pt x="60260" y="107244"/>
                    <a:pt x="60475" y="107280"/>
                    <a:pt x="60690" y="107351"/>
                  </a:cubicBezTo>
                  <a:cubicBezTo>
                    <a:pt x="62837" y="109355"/>
                    <a:pt x="64411" y="111789"/>
                    <a:pt x="65270" y="114508"/>
                  </a:cubicBezTo>
                  <a:cubicBezTo>
                    <a:pt x="63266" y="112504"/>
                    <a:pt x="61262" y="110500"/>
                    <a:pt x="59258" y="108497"/>
                  </a:cubicBezTo>
                  <a:cubicBezTo>
                    <a:pt x="58972" y="108210"/>
                    <a:pt x="58972" y="107638"/>
                    <a:pt x="59402" y="107351"/>
                  </a:cubicBezTo>
                  <a:cubicBezTo>
                    <a:pt x="59616" y="107280"/>
                    <a:pt x="59831" y="107244"/>
                    <a:pt x="60046" y="107244"/>
                  </a:cubicBezTo>
                  <a:close/>
                  <a:moveTo>
                    <a:pt x="56323" y="110083"/>
                  </a:moveTo>
                  <a:cubicBezTo>
                    <a:pt x="56960" y="110083"/>
                    <a:pt x="57546" y="110516"/>
                    <a:pt x="58543" y="111359"/>
                  </a:cubicBezTo>
                  <a:lnTo>
                    <a:pt x="59688" y="112361"/>
                  </a:lnTo>
                  <a:cubicBezTo>
                    <a:pt x="61405" y="114079"/>
                    <a:pt x="61405" y="114508"/>
                    <a:pt x="59115" y="115367"/>
                  </a:cubicBezTo>
                  <a:cubicBezTo>
                    <a:pt x="53962" y="116941"/>
                    <a:pt x="48810" y="118230"/>
                    <a:pt x="43657" y="119375"/>
                  </a:cubicBezTo>
                  <a:lnTo>
                    <a:pt x="42369" y="119375"/>
                  </a:lnTo>
                  <a:cubicBezTo>
                    <a:pt x="42512" y="118087"/>
                    <a:pt x="43514" y="117800"/>
                    <a:pt x="44229" y="117371"/>
                  </a:cubicBezTo>
                  <a:cubicBezTo>
                    <a:pt x="47521" y="115224"/>
                    <a:pt x="50957" y="113077"/>
                    <a:pt x="54249" y="111073"/>
                  </a:cubicBezTo>
                  <a:cubicBezTo>
                    <a:pt x="55179" y="110408"/>
                    <a:pt x="55770" y="110083"/>
                    <a:pt x="56323" y="110083"/>
                  </a:cubicBezTo>
                  <a:close/>
                  <a:moveTo>
                    <a:pt x="62121" y="117371"/>
                  </a:moveTo>
                  <a:cubicBezTo>
                    <a:pt x="63839" y="117371"/>
                    <a:pt x="65270" y="118802"/>
                    <a:pt x="65127" y="120663"/>
                  </a:cubicBezTo>
                  <a:cubicBezTo>
                    <a:pt x="65127" y="120806"/>
                    <a:pt x="64841" y="121092"/>
                    <a:pt x="64698" y="121236"/>
                  </a:cubicBezTo>
                  <a:cubicBezTo>
                    <a:pt x="64125" y="121522"/>
                    <a:pt x="63552" y="121665"/>
                    <a:pt x="62837" y="121808"/>
                  </a:cubicBezTo>
                  <a:cubicBezTo>
                    <a:pt x="55537" y="123096"/>
                    <a:pt x="48380" y="125386"/>
                    <a:pt x="41223" y="127247"/>
                  </a:cubicBezTo>
                  <a:cubicBezTo>
                    <a:pt x="37216" y="128535"/>
                    <a:pt x="33065" y="129537"/>
                    <a:pt x="28914" y="130396"/>
                  </a:cubicBezTo>
                  <a:lnTo>
                    <a:pt x="28771" y="130396"/>
                  </a:lnTo>
                  <a:cubicBezTo>
                    <a:pt x="30918" y="127104"/>
                    <a:pt x="32779" y="124814"/>
                    <a:pt x="36214" y="124098"/>
                  </a:cubicBezTo>
                  <a:cubicBezTo>
                    <a:pt x="37788" y="123669"/>
                    <a:pt x="39363" y="123096"/>
                    <a:pt x="40937" y="122667"/>
                  </a:cubicBezTo>
                  <a:cubicBezTo>
                    <a:pt x="46519" y="121379"/>
                    <a:pt x="52245" y="120234"/>
                    <a:pt x="57684" y="118373"/>
                  </a:cubicBezTo>
                  <a:cubicBezTo>
                    <a:pt x="59115" y="117943"/>
                    <a:pt x="60690" y="117657"/>
                    <a:pt x="62121" y="117371"/>
                  </a:cubicBezTo>
                  <a:close/>
                  <a:moveTo>
                    <a:pt x="64586" y="124300"/>
                  </a:moveTo>
                  <a:cubicBezTo>
                    <a:pt x="65484" y="124300"/>
                    <a:pt x="65899" y="124780"/>
                    <a:pt x="66129" y="125816"/>
                  </a:cubicBezTo>
                  <a:cubicBezTo>
                    <a:pt x="66558" y="127820"/>
                    <a:pt x="66415" y="128679"/>
                    <a:pt x="64984" y="129108"/>
                  </a:cubicBezTo>
                  <a:cubicBezTo>
                    <a:pt x="62837" y="129824"/>
                    <a:pt x="60547" y="130396"/>
                    <a:pt x="58400" y="130969"/>
                  </a:cubicBezTo>
                  <a:cubicBezTo>
                    <a:pt x="49239" y="133116"/>
                    <a:pt x="40078" y="135263"/>
                    <a:pt x="30918" y="137553"/>
                  </a:cubicBezTo>
                  <a:cubicBezTo>
                    <a:pt x="28771" y="138126"/>
                    <a:pt x="26767" y="138841"/>
                    <a:pt x="24190" y="139557"/>
                  </a:cubicBezTo>
                  <a:lnTo>
                    <a:pt x="24763" y="137124"/>
                  </a:lnTo>
                  <a:cubicBezTo>
                    <a:pt x="25049" y="134833"/>
                    <a:pt x="27053" y="133116"/>
                    <a:pt x="29343" y="132973"/>
                  </a:cubicBezTo>
                  <a:cubicBezTo>
                    <a:pt x="35069" y="131828"/>
                    <a:pt x="40794" y="129967"/>
                    <a:pt x="46519" y="128392"/>
                  </a:cubicBezTo>
                  <a:cubicBezTo>
                    <a:pt x="52245" y="126675"/>
                    <a:pt x="57970" y="125530"/>
                    <a:pt x="63839" y="124385"/>
                  </a:cubicBezTo>
                  <a:cubicBezTo>
                    <a:pt x="64120" y="124328"/>
                    <a:pt x="64367" y="124300"/>
                    <a:pt x="64586" y="124300"/>
                  </a:cubicBezTo>
                  <a:close/>
                  <a:moveTo>
                    <a:pt x="66415" y="115940"/>
                  </a:moveTo>
                  <a:lnTo>
                    <a:pt x="66415" y="115940"/>
                  </a:lnTo>
                  <a:cubicBezTo>
                    <a:pt x="71854" y="123526"/>
                    <a:pt x="71425" y="137553"/>
                    <a:pt x="67131" y="144423"/>
                  </a:cubicBezTo>
                  <a:cubicBezTo>
                    <a:pt x="66988" y="142706"/>
                    <a:pt x="67274" y="140988"/>
                    <a:pt x="67847" y="139414"/>
                  </a:cubicBezTo>
                  <a:cubicBezTo>
                    <a:pt x="69135" y="133831"/>
                    <a:pt x="69278" y="127963"/>
                    <a:pt x="68419" y="122238"/>
                  </a:cubicBezTo>
                  <a:cubicBezTo>
                    <a:pt x="67990" y="120234"/>
                    <a:pt x="66701" y="118373"/>
                    <a:pt x="66415" y="115940"/>
                  </a:cubicBezTo>
                  <a:close/>
                  <a:moveTo>
                    <a:pt x="64658" y="132033"/>
                  </a:moveTo>
                  <a:cubicBezTo>
                    <a:pt x="65699" y="132033"/>
                    <a:pt x="65986" y="132598"/>
                    <a:pt x="65986" y="134118"/>
                  </a:cubicBezTo>
                  <a:cubicBezTo>
                    <a:pt x="65986" y="136122"/>
                    <a:pt x="65700" y="136694"/>
                    <a:pt x="63982" y="137124"/>
                  </a:cubicBezTo>
                  <a:cubicBezTo>
                    <a:pt x="52531" y="140129"/>
                    <a:pt x="41510" y="143994"/>
                    <a:pt x="29916" y="146284"/>
                  </a:cubicBezTo>
                  <a:lnTo>
                    <a:pt x="29057" y="146427"/>
                  </a:lnTo>
                  <a:cubicBezTo>
                    <a:pt x="27936" y="146659"/>
                    <a:pt x="27107" y="146808"/>
                    <a:pt x="26480" y="146808"/>
                  </a:cubicBezTo>
                  <a:cubicBezTo>
                    <a:pt x="24787" y="146808"/>
                    <a:pt x="24570" y="145724"/>
                    <a:pt x="24047" y="142276"/>
                  </a:cubicBezTo>
                  <a:cubicBezTo>
                    <a:pt x="24620" y="142133"/>
                    <a:pt x="25192" y="141847"/>
                    <a:pt x="25765" y="141704"/>
                  </a:cubicBezTo>
                  <a:lnTo>
                    <a:pt x="51959" y="135120"/>
                  </a:lnTo>
                  <a:cubicBezTo>
                    <a:pt x="55966" y="134261"/>
                    <a:pt x="59831" y="133116"/>
                    <a:pt x="63839" y="132114"/>
                  </a:cubicBezTo>
                  <a:cubicBezTo>
                    <a:pt x="64153" y="132061"/>
                    <a:pt x="64425" y="132033"/>
                    <a:pt x="64658" y="132033"/>
                  </a:cubicBezTo>
                  <a:close/>
                  <a:moveTo>
                    <a:pt x="64698" y="139700"/>
                  </a:moveTo>
                  <a:lnTo>
                    <a:pt x="64698" y="139843"/>
                  </a:lnTo>
                  <a:cubicBezTo>
                    <a:pt x="65127" y="140988"/>
                    <a:pt x="64554" y="141847"/>
                    <a:pt x="64268" y="142706"/>
                  </a:cubicBezTo>
                  <a:cubicBezTo>
                    <a:pt x="63982" y="143708"/>
                    <a:pt x="63266" y="144280"/>
                    <a:pt x="62407" y="144567"/>
                  </a:cubicBezTo>
                  <a:cubicBezTo>
                    <a:pt x="57398" y="145998"/>
                    <a:pt x="52245" y="147572"/>
                    <a:pt x="47092" y="149147"/>
                  </a:cubicBezTo>
                  <a:cubicBezTo>
                    <a:pt x="43657" y="150149"/>
                    <a:pt x="40078" y="151008"/>
                    <a:pt x="36643" y="152296"/>
                  </a:cubicBezTo>
                  <a:cubicBezTo>
                    <a:pt x="35860" y="152557"/>
                    <a:pt x="35126" y="152672"/>
                    <a:pt x="34425" y="152672"/>
                  </a:cubicBezTo>
                  <a:cubicBezTo>
                    <a:pt x="32435" y="152672"/>
                    <a:pt x="30713" y="151743"/>
                    <a:pt x="28914" y="150578"/>
                  </a:cubicBezTo>
                  <a:cubicBezTo>
                    <a:pt x="28771" y="150435"/>
                    <a:pt x="28628" y="150149"/>
                    <a:pt x="28628" y="149863"/>
                  </a:cubicBezTo>
                  <a:cubicBezTo>
                    <a:pt x="28484" y="149147"/>
                    <a:pt x="29057" y="149004"/>
                    <a:pt x="29343" y="149004"/>
                  </a:cubicBezTo>
                  <a:cubicBezTo>
                    <a:pt x="33637" y="148002"/>
                    <a:pt x="38074" y="147000"/>
                    <a:pt x="42225" y="145855"/>
                  </a:cubicBezTo>
                  <a:cubicBezTo>
                    <a:pt x="49239" y="143851"/>
                    <a:pt x="56396" y="141847"/>
                    <a:pt x="63266" y="139700"/>
                  </a:cubicBezTo>
                  <a:close/>
                  <a:moveTo>
                    <a:pt x="61549" y="147716"/>
                  </a:moveTo>
                  <a:lnTo>
                    <a:pt x="61549" y="147716"/>
                  </a:lnTo>
                  <a:cubicBezTo>
                    <a:pt x="62264" y="148431"/>
                    <a:pt x="61835" y="149147"/>
                    <a:pt x="61405" y="149719"/>
                  </a:cubicBezTo>
                  <a:cubicBezTo>
                    <a:pt x="59974" y="152296"/>
                    <a:pt x="58400" y="154729"/>
                    <a:pt x="56825" y="157306"/>
                  </a:cubicBezTo>
                  <a:lnTo>
                    <a:pt x="41223" y="154443"/>
                  </a:lnTo>
                  <a:cubicBezTo>
                    <a:pt x="41223" y="154014"/>
                    <a:pt x="41080" y="153870"/>
                    <a:pt x="41223" y="153727"/>
                  </a:cubicBezTo>
                  <a:cubicBezTo>
                    <a:pt x="41223" y="153441"/>
                    <a:pt x="41510" y="153441"/>
                    <a:pt x="41510" y="153441"/>
                  </a:cubicBezTo>
                  <a:lnTo>
                    <a:pt x="61549" y="147716"/>
                  </a:lnTo>
                  <a:close/>
                  <a:moveTo>
                    <a:pt x="67281" y="94012"/>
                  </a:moveTo>
                  <a:cubicBezTo>
                    <a:pt x="67321" y="94012"/>
                    <a:pt x="67362" y="94014"/>
                    <a:pt x="67403" y="94017"/>
                  </a:cubicBezTo>
                  <a:lnTo>
                    <a:pt x="67403" y="94017"/>
                  </a:lnTo>
                  <a:cubicBezTo>
                    <a:pt x="67076" y="96663"/>
                    <a:pt x="65245" y="98216"/>
                    <a:pt x="63552" y="99908"/>
                  </a:cubicBezTo>
                  <a:cubicBezTo>
                    <a:pt x="59115" y="104489"/>
                    <a:pt x="53962" y="108353"/>
                    <a:pt x="48523" y="111789"/>
                  </a:cubicBezTo>
                  <a:cubicBezTo>
                    <a:pt x="44372" y="114222"/>
                    <a:pt x="40365" y="116941"/>
                    <a:pt x="36214" y="119661"/>
                  </a:cubicBezTo>
                  <a:cubicBezTo>
                    <a:pt x="31920" y="122524"/>
                    <a:pt x="28198" y="126102"/>
                    <a:pt x="25335" y="130396"/>
                  </a:cubicBezTo>
                  <a:cubicBezTo>
                    <a:pt x="23761" y="132686"/>
                    <a:pt x="22616" y="135120"/>
                    <a:pt x="21900" y="137839"/>
                  </a:cubicBezTo>
                  <a:cubicBezTo>
                    <a:pt x="20183" y="143422"/>
                    <a:pt x="22330" y="149433"/>
                    <a:pt x="27339" y="152582"/>
                  </a:cubicBezTo>
                  <a:cubicBezTo>
                    <a:pt x="29200" y="154014"/>
                    <a:pt x="31490" y="155015"/>
                    <a:pt x="33924" y="155731"/>
                  </a:cubicBezTo>
                  <a:cubicBezTo>
                    <a:pt x="38504" y="156876"/>
                    <a:pt x="43370" y="157592"/>
                    <a:pt x="48237" y="158308"/>
                  </a:cubicBezTo>
                  <a:cubicBezTo>
                    <a:pt x="53676" y="159023"/>
                    <a:pt x="59115" y="160598"/>
                    <a:pt x="64268" y="162888"/>
                  </a:cubicBezTo>
                  <a:cubicBezTo>
                    <a:pt x="66272" y="163747"/>
                    <a:pt x="68133" y="164749"/>
                    <a:pt x="69850" y="165751"/>
                  </a:cubicBezTo>
                  <a:cubicBezTo>
                    <a:pt x="70675" y="166163"/>
                    <a:pt x="71368" y="166839"/>
                    <a:pt x="71675" y="167653"/>
                  </a:cubicBezTo>
                  <a:lnTo>
                    <a:pt x="71675" y="167653"/>
                  </a:lnTo>
                  <a:cubicBezTo>
                    <a:pt x="71577" y="167670"/>
                    <a:pt x="71482" y="167678"/>
                    <a:pt x="71390" y="167678"/>
                  </a:cubicBezTo>
                  <a:cubicBezTo>
                    <a:pt x="70618" y="167678"/>
                    <a:pt x="69998" y="167136"/>
                    <a:pt x="69278" y="166896"/>
                  </a:cubicBezTo>
                  <a:cubicBezTo>
                    <a:pt x="66129" y="165035"/>
                    <a:pt x="62551" y="164033"/>
                    <a:pt x="58829" y="163890"/>
                  </a:cubicBezTo>
                  <a:cubicBezTo>
                    <a:pt x="55108" y="163604"/>
                    <a:pt x="51243" y="163460"/>
                    <a:pt x="47521" y="163174"/>
                  </a:cubicBezTo>
                  <a:cubicBezTo>
                    <a:pt x="43084" y="162745"/>
                    <a:pt x="38647" y="162029"/>
                    <a:pt x="34496" y="160884"/>
                  </a:cubicBezTo>
                  <a:cubicBezTo>
                    <a:pt x="31347" y="160025"/>
                    <a:pt x="28484" y="158737"/>
                    <a:pt x="25622" y="157019"/>
                  </a:cubicBezTo>
                  <a:cubicBezTo>
                    <a:pt x="20612" y="154300"/>
                    <a:pt x="17606" y="148718"/>
                    <a:pt x="18036" y="142992"/>
                  </a:cubicBezTo>
                  <a:cubicBezTo>
                    <a:pt x="18036" y="136551"/>
                    <a:pt x="20612" y="130396"/>
                    <a:pt x="25192" y="125673"/>
                  </a:cubicBezTo>
                  <a:cubicBezTo>
                    <a:pt x="30202" y="120663"/>
                    <a:pt x="35927" y="116369"/>
                    <a:pt x="42225" y="112934"/>
                  </a:cubicBezTo>
                  <a:cubicBezTo>
                    <a:pt x="45947" y="110930"/>
                    <a:pt x="49668" y="108783"/>
                    <a:pt x="53247" y="106349"/>
                  </a:cubicBezTo>
                  <a:cubicBezTo>
                    <a:pt x="58113" y="103201"/>
                    <a:pt x="62407" y="99336"/>
                    <a:pt x="65986" y="94756"/>
                  </a:cubicBezTo>
                  <a:cubicBezTo>
                    <a:pt x="66234" y="94384"/>
                    <a:pt x="66696" y="94012"/>
                    <a:pt x="67281" y="94012"/>
                  </a:cubicBezTo>
                  <a:close/>
                  <a:moveTo>
                    <a:pt x="71941" y="167718"/>
                  </a:moveTo>
                  <a:cubicBezTo>
                    <a:pt x="72297" y="167718"/>
                    <a:pt x="72666" y="167963"/>
                    <a:pt x="72709" y="168386"/>
                  </a:cubicBezTo>
                  <a:lnTo>
                    <a:pt x="72709" y="168386"/>
                  </a:lnTo>
                  <a:cubicBezTo>
                    <a:pt x="72637" y="168408"/>
                    <a:pt x="72569" y="168418"/>
                    <a:pt x="72503" y="168418"/>
                  </a:cubicBezTo>
                  <a:cubicBezTo>
                    <a:pt x="72149" y="168418"/>
                    <a:pt x="71899" y="168116"/>
                    <a:pt x="71860" y="167722"/>
                  </a:cubicBezTo>
                  <a:lnTo>
                    <a:pt x="71860" y="167722"/>
                  </a:lnTo>
                  <a:cubicBezTo>
                    <a:pt x="71887" y="167719"/>
                    <a:pt x="71914" y="167718"/>
                    <a:pt x="71941" y="167718"/>
                  </a:cubicBezTo>
                  <a:close/>
                  <a:moveTo>
                    <a:pt x="47235" y="168184"/>
                  </a:moveTo>
                  <a:lnTo>
                    <a:pt x="47521" y="168327"/>
                  </a:lnTo>
                  <a:cubicBezTo>
                    <a:pt x="47378" y="168470"/>
                    <a:pt x="47235" y="168613"/>
                    <a:pt x="47092" y="168756"/>
                  </a:cubicBezTo>
                  <a:cubicBezTo>
                    <a:pt x="46949" y="168756"/>
                    <a:pt x="46806" y="168613"/>
                    <a:pt x="46806" y="168613"/>
                  </a:cubicBezTo>
                  <a:lnTo>
                    <a:pt x="47235" y="168184"/>
                  </a:lnTo>
                  <a:close/>
                  <a:moveTo>
                    <a:pt x="72858" y="168528"/>
                  </a:moveTo>
                  <a:lnTo>
                    <a:pt x="73429" y="168756"/>
                  </a:lnTo>
                  <a:cubicBezTo>
                    <a:pt x="73257" y="168929"/>
                    <a:pt x="73136" y="168997"/>
                    <a:pt x="73052" y="168997"/>
                  </a:cubicBezTo>
                  <a:cubicBezTo>
                    <a:pt x="72899" y="168997"/>
                    <a:pt x="72866" y="168771"/>
                    <a:pt x="72858" y="168528"/>
                  </a:cubicBezTo>
                  <a:close/>
                  <a:moveTo>
                    <a:pt x="53753" y="166143"/>
                  </a:moveTo>
                  <a:cubicBezTo>
                    <a:pt x="54100" y="166143"/>
                    <a:pt x="54500" y="166158"/>
                    <a:pt x="54964" y="166180"/>
                  </a:cubicBezTo>
                  <a:cubicBezTo>
                    <a:pt x="57684" y="166180"/>
                    <a:pt x="60404" y="166466"/>
                    <a:pt x="63123" y="167325"/>
                  </a:cubicBezTo>
                  <a:lnTo>
                    <a:pt x="52817" y="170903"/>
                  </a:lnTo>
                  <a:cubicBezTo>
                    <a:pt x="52238" y="171000"/>
                    <a:pt x="51659" y="171487"/>
                    <a:pt x="51124" y="171487"/>
                  </a:cubicBezTo>
                  <a:cubicBezTo>
                    <a:pt x="50866" y="171487"/>
                    <a:pt x="50617" y="171373"/>
                    <a:pt x="50384" y="171047"/>
                  </a:cubicBezTo>
                  <a:cubicBezTo>
                    <a:pt x="49812" y="170474"/>
                    <a:pt x="50384" y="169615"/>
                    <a:pt x="50670" y="168900"/>
                  </a:cubicBezTo>
                  <a:cubicBezTo>
                    <a:pt x="51517" y="166600"/>
                    <a:pt x="51853" y="166143"/>
                    <a:pt x="53753" y="166143"/>
                  </a:cubicBezTo>
                  <a:close/>
                  <a:moveTo>
                    <a:pt x="67059" y="169007"/>
                  </a:moveTo>
                  <a:cubicBezTo>
                    <a:pt x="67524" y="169007"/>
                    <a:pt x="67990" y="169114"/>
                    <a:pt x="68419" y="169329"/>
                  </a:cubicBezTo>
                  <a:cubicBezTo>
                    <a:pt x="70566" y="170474"/>
                    <a:pt x="72570" y="172192"/>
                    <a:pt x="74001" y="174339"/>
                  </a:cubicBezTo>
                  <a:cubicBezTo>
                    <a:pt x="65556" y="176343"/>
                    <a:pt x="57541" y="177917"/>
                    <a:pt x="48953" y="179635"/>
                  </a:cubicBezTo>
                  <a:cubicBezTo>
                    <a:pt x="49096" y="178203"/>
                    <a:pt x="49096" y="177345"/>
                    <a:pt x="49239" y="176629"/>
                  </a:cubicBezTo>
                  <a:cubicBezTo>
                    <a:pt x="49096" y="175770"/>
                    <a:pt x="49812" y="174911"/>
                    <a:pt x="50670" y="174625"/>
                  </a:cubicBezTo>
                  <a:cubicBezTo>
                    <a:pt x="53390" y="173623"/>
                    <a:pt x="55966" y="172478"/>
                    <a:pt x="58686" y="171476"/>
                  </a:cubicBezTo>
                  <a:cubicBezTo>
                    <a:pt x="61119" y="170760"/>
                    <a:pt x="63409" y="170045"/>
                    <a:pt x="65700" y="169329"/>
                  </a:cubicBezTo>
                  <a:cubicBezTo>
                    <a:pt x="66129" y="169114"/>
                    <a:pt x="66594" y="169007"/>
                    <a:pt x="67059" y="169007"/>
                  </a:cubicBezTo>
                  <a:close/>
                  <a:moveTo>
                    <a:pt x="73834" y="177107"/>
                  </a:moveTo>
                  <a:cubicBezTo>
                    <a:pt x="74377" y="177107"/>
                    <a:pt x="74930" y="177177"/>
                    <a:pt x="75433" y="177345"/>
                  </a:cubicBezTo>
                  <a:cubicBezTo>
                    <a:pt x="76864" y="177631"/>
                    <a:pt x="78009" y="179062"/>
                    <a:pt x="78009" y="180637"/>
                  </a:cubicBezTo>
                  <a:cubicBezTo>
                    <a:pt x="78009" y="181066"/>
                    <a:pt x="77580" y="181495"/>
                    <a:pt x="77150" y="181639"/>
                  </a:cubicBezTo>
                  <a:cubicBezTo>
                    <a:pt x="76292" y="181925"/>
                    <a:pt x="75433" y="182068"/>
                    <a:pt x="74574" y="182211"/>
                  </a:cubicBezTo>
                  <a:lnTo>
                    <a:pt x="64268" y="184358"/>
                  </a:lnTo>
                  <a:lnTo>
                    <a:pt x="64268" y="184072"/>
                  </a:lnTo>
                  <a:lnTo>
                    <a:pt x="64125" y="184072"/>
                  </a:lnTo>
                  <a:cubicBezTo>
                    <a:pt x="59974" y="184931"/>
                    <a:pt x="55823" y="185790"/>
                    <a:pt x="51529" y="186505"/>
                  </a:cubicBezTo>
                  <a:cubicBezTo>
                    <a:pt x="51259" y="186559"/>
                    <a:pt x="50968" y="186613"/>
                    <a:pt x="50687" y="186613"/>
                  </a:cubicBezTo>
                  <a:cubicBezTo>
                    <a:pt x="50226" y="186613"/>
                    <a:pt x="49792" y="186467"/>
                    <a:pt x="49525" y="185933"/>
                  </a:cubicBezTo>
                  <a:cubicBezTo>
                    <a:pt x="48953" y="185074"/>
                    <a:pt x="48953" y="183929"/>
                    <a:pt x="49382" y="182927"/>
                  </a:cubicBezTo>
                  <a:cubicBezTo>
                    <a:pt x="49525" y="182497"/>
                    <a:pt x="49955" y="182211"/>
                    <a:pt x="50384" y="182068"/>
                  </a:cubicBezTo>
                  <a:cubicBezTo>
                    <a:pt x="57827" y="180350"/>
                    <a:pt x="65270" y="178776"/>
                    <a:pt x="72713" y="177201"/>
                  </a:cubicBezTo>
                  <a:cubicBezTo>
                    <a:pt x="73069" y="177142"/>
                    <a:pt x="73449" y="177107"/>
                    <a:pt x="73834" y="177107"/>
                  </a:cubicBezTo>
                  <a:close/>
                  <a:moveTo>
                    <a:pt x="75170" y="170128"/>
                  </a:moveTo>
                  <a:cubicBezTo>
                    <a:pt x="75517" y="170128"/>
                    <a:pt x="75820" y="170432"/>
                    <a:pt x="76005" y="170617"/>
                  </a:cubicBezTo>
                  <a:cubicBezTo>
                    <a:pt x="78582" y="172621"/>
                    <a:pt x="80729" y="175054"/>
                    <a:pt x="82303" y="177774"/>
                  </a:cubicBezTo>
                  <a:cubicBezTo>
                    <a:pt x="84164" y="181209"/>
                    <a:pt x="84021" y="184358"/>
                    <a:pt x="81444" y="188509"/>
                  </a:cubicBezTo>
                  <a:cubicBezTo>
                    <a:pt x="81587" y="180207"/>
                    <a:pt x="81444" y="179921"/>
                    <a:pt x="74574" y="170474"/>
                  </a:cubicBezTo>
                  <a:cubicBezTo>
                    <a:pt x="74777" y="170220"/>
                    <a:pt x="74980" y="170128"/>
                    <a:pt x="75170" y="170128"/>
                  </a:cubicBezTo>
                  <a:close/>
                  <a:moveTo>
                    <a:pt x="77424" y="192075"/>
                  </a:moveTo>
                  <a:cubicBezTo>
                    <a:pt x="77546" y="192075"/>
                    <a:pt x="77634" y="192197"/>
                    <a:pt x="77723" y="192374"/>
                  </a:cubicBezTo>
                  <a:cubicBezTo>
                    <a:pt x="77723" y="192374"/>
                    <a:pt x="77437" y="192517"/>
                    <a:pt x="77437" y="192517"/>
                  </a:cubicBezTo>
                  <a:lnTo>
                    <a:pt x="76781" y="192735"/>
                  </a:lnTo>
                  <a:lnTo>
                    <a:pt x="76781" y="192735"/>
                  </a:lnTo>
                  <a:cubicBezTo>
                    <a:pt x="76904" y="192583"/>
                    <a:pt x="77027" y="192354"/>
                    <a:pt x="77150" y="192231"/>
                  </a:cubicBezTo>
                  <a:cubicBezTo>
                    <a:pt x="77260" y="192121"/>
                    <a:pt x="77348" y="192075"/>
                    <a:pt x="77424" y="192075"/>
                  </a:cubicBezTo>
                  <a:close/>
                  <a:moveTo>
                    <a:pt x="78044" y="184479"/>
                  </a:moveTo>
                  <a:cubicBezTo>
                    <a:pt x="78550" y="184479"/>
                    <a:pt x="78996" y="185005"/>
                    <a:pt x="78868" y="185646"/>
                  </a:cubicBezTo>
                  <a:cubicBezTo>
                    <a:pt x="78439" y="188366"/>
                    <a:pt x="76292" y="190370"/>
                    <a:pt x="73572" y="190513"/>
                  </a:cubicBezTo>
                  <a:cubicBezTo>
                    <a:pt x="67131" y="190942"/>
                    <a:pt x="60833" y="191944"/>
                    <a:pt x="54535" y="193376"/>
                  </a:cubicBezTo>
                  <a:cubicBezTo>
                    <a:pt x="53755" y="193559"/>
                    <a:pt x="53226" y="193684"/>
                    <a:pt x="52828" y="193684"/>
                  </a:cubicBezTo>
                  <a:cubicBezTo>
                    <a:pt x="51984" y="193684"/>
                    <a:pt x="51735" y="193123"/>
                    <a:pt x="50957" y="191372"/>
                  </a:cubicBezTo>
                  <a:cubicBezTo>
                    <a:pt x="50813" y="190942"/>
                    <a:pt x="50670" y="190513"/>
                    <a:pt x="50670" y="190084"/>
                  </a:cubicBezTo>
                  <a:lnTo>
                    <a:pt x="50527" y="190084"/>
                  </a:lnTo>
                  <a:cubicBezTo>
                    <a:pt x="50957" y="189511"/>
                    <a:pt x="51529" y="189225"/>
                    <a:pt x="52245" y="189225"/>
                  </a:cubicBezTo>
                  <a:lnTo>
                    <a:pt x="76005" y="184644"/>
                  </a:lnTo>
                  <a:cubicBezTo>
                    <a:pt x="76578" y="184644"/>
                    <a:pt x="77150" y="184501"/>
                    <a:pt x="77866" y="184501"/>
                  </a:cubicBezTo>
                  <a:cubicBezTo>
                    <a:pt x="77926" y="184486"/>
                    <a:pt x="77985" y="184479"/>
                    <a:pt x="78044" y="184479"/>
                  </a:cubicBezTo>
                  <a:close/>
                  <a:moveTo>
                    <a:pt x="76577" y="192861"/>
                  </a:moveTo>
                  <a:lnTo>
                    <a:pt x="76577" y="192861"/>
                  </a:lnTo>
                  <a:cubicBezTo>
                    <a:pt x="76547" y="193736"/>
                    <a:pt x="75824" y="193805"/>
                    <a:pt x="75159" y="194034"/>
                  </a:cubicBezTo>
                  <a:lnTo>
                    <a:pt x="75159" y="194034"/>
                  </a:lnTo>
                  <a:cubicBezTo>
                    <a:pt x="75317" y="193407"/>
                    <a:pt x="75931" y="193122"/>
                    <a:pt x="76577" y="192861"/>
                  </a:cubicBezTo>
                  <a:close/>
                  <a:moveTo>
                    <a:pt x="74970" y="194256"/>
                  </a:moveTo>
                  <a:lnTo>
                    <a:pt x="74860" y="194807"/>
                  </a:lnTo>
                  <a:cubicBezTo>
                    <a:pt x="74345" y="194395"/>
                    <a:pt x="74720" y="194354"/>
                    <a:pt x="74970" y="194256"/>
                  </a:cubicBezTo>
                  <a:close/>
                  <a:moveTo>
                    <a:pt x="22261" y="0"/>
                  </a:moveTo>
                  <a:cubicBezTo>
                    <a:pt x="22027" y="0"/>
                    <a:pt x="21805" y="48"/>
                    <a:pt x="21614" y="143"/>
                  </a:cubicBezTo>
                  <a:cubicBezTo>
                    <a:pt x="20612" y="429"/>
                    <a:pt x="19753" y="859"/>
                    <a:pt x="19038" y="1288"/>
                  </a:cubicBezTo>
                  <a:cubicBezTo>
                    <a:pt x="17892" y="1861"/>
                    <a:pt x="16747" y="2720"/>
                    <a:pt x="15602" y="3435"/>
                  </a:cubicBezTo>
                  <a:cubicBezTo>
                    <a:pt x="13742" y="4867"/>
                    <a:pt x="12024" y="6298"/>
                    <a:pt x="10306" y="7872"/>
                  </a:cubicBezTo>
                  <a:cubicBezTo>
                    <a:pt x="2148" y="15029"/>
                    <a:pt x="1" y="24047"/>
                    <a:pt x="1861" y="34496"/>
                  </a:cubicBezTo>
                  <a:cubicBezTo>
                    <a:pt x="2720" y="38790"/>
                    <a:pt x="5153" y="42511"/>
                    <a:pt x="8732" y="44944"/>
                  </a:cubicBezTo>
                  <a:cubicBezTo>
                    <a:pt x="12024" y="47378"/>
                    <a:pt x="15745" y="49239"/>
                    <a:pt x="19610" y="50670"/>
                  </a:cubicBezTo>
                  <a:cubicBezTo>
                    <a:pt x="21185" y="50956"/>
                    <a:pt x="22616" y="51672"/>
                    <a:pt x="23904" y="52674"/>
                  </a:cubicBezTo>
                  <a:cubicBezTo>
                    <a:pt x="22759" y="53676"/>
                    <a:pt x="21757" y="54821"/>
                    <a:pt x="20612" y="55823"/>
                  </a:cubicBezTo>
                  <a:cubicBezTo>
                    <a:pt x="16175" y="59687"/>
                    <a:pt x="12453" y="64411"/>
                    <a:pt x="9448" y="69564"/>
                  </a:cubicBezTo>
                  <a:cubicBezTo>
                    <a:pt x="5153" y="77579"/>
                    <a:pt x="5440" y="85595"/>
                    <a:pt x="13026" y="93324"/>
                  </a:cubicBezTo>
                  <a:cubicBezTo>
                    <a:pt x="14171" y="94612"/>
                    <a:pt x="15459" y="95614"/>
                    <a:pt x="16891" y="96616"/>
                  </a:cubicBezTo>
                  <a:cubicBezTo>
                    <a:pt x="22759" y="100910"/>
                    <a:pt x="29486" y="103916"/>
                    <a:pt x="36643" y="105634"/>
                  </a:cubicBezTo>
                  <a:cubicBezTo>
                    <a:pt x="38361" y="106063"/>
                    <a:pt x="39935" y="106349"/>
                    <a:pt x="41653" y="106636"/>
                  </a:cubicBezTo>
                  <a:cubicBezTo>
                    <a:pt x="42512" y="106779"/>
                    <a:pt x="43514" y="106922"/>
                    <a:pt x="44372" y="107208"/>
                  </a:cubicBezTo>
                  <a:cubicBezTo>
                    <a:pt x="44516" y="107351"/>
                    <a:pt x="44802" y="107495"/>
                    <a:pt x="44802" y="107781"/>
                  </a:cubicBezTo>
                  <a:cubicBezTo>
                    <a:pt x="44802" y="108067"/>
                    <a:pt x="44802" y="108353"/>
                    <a:pt x="44516" y="108497"/>
                  </a:cubicBezTo>
                  <a:cubicBezTo>
                    <a:pt x="42655" y="109642"/>
                    <a:pt x="40794" y="110644"/>
                    <a:pt x="38933" y="111789"/>
                  </a:cubicBezTo>
                  <a:cubicBezTo>
                    <a:pt x="32922" y="115224"/>
                    <a:pt x="27339" y="119518"/>
                    <a:pt x="22473" y="124671"/>
                  </a:cubicBezTo>
                  <a:cubicBezTo>
                    <a:pt x="17320" y="130110"/>
                    <a:pt x="14744" y="137267"/>
                    <a:pt x="15316" y="144710"/>
                  </a:cubicBezTo>
                  <a:cubicBezTo>
                    <a:pt x="15459" y="150149"/>
                    <a:pt x="18179" y="155159"/>
                    <a:pt x="22616" y="158308"/>
                  </a:cubicBezTo>
                  <a:cubicBezTo>
                    <a:pt x="23904" y="159166"/>
                    <a:pt x="25192" y="159882"/>
                    <a:pt x="26624" y="160598"/>
                  </a:cubicBezTo>
                  <a:cubicBezTo>
                    <a:pt x="30631" y="162602"/>
                    <a:pt x="35069" y="164033"/>
                    <a:pt x="39649" y="164749"/>
                  </a:cubicBezTo>
                  <a:cubicBezTo>
                    <a:pt x="41223" y="164749"/>
                    <a:pt x="42798" y="165178"/>
                    <a:pt x="44086" y="166037"/>
                  </a:cubicBezTo>
                  <a:cubicBezTo>
                    <a:pt x="43800" y="166609"/>
                    <a:pt x="43514" y="167325"/>
                    <a:pt x="43227" y="168041"/>
                  </a:cubicBezTo>
                  <a:cubicBezTo>
                    <a:pt x="40365" y="174911"/>
                    <a:pt x="39363" y="182497"/>
                    <a:pt x="40222" y="189940"/>
                  </a:cubicBezTo>
                  <a:cubicBezTo>
                    <a:pt x="40937" y="195093"/>
                    <a:pt x="42798" y="199674"/>
                    <a:pt x="47235" y="202823"/>
                  </a:cubicBezTo>
                  <a:cubicBezTo>
                    <a:pt x="47951" y="203252"/>
                    <a:pt x="48666" y="203538"/>
                    <a:pt x="49382" y="203825"/>
                  </a:cubicBezTo>
                  <a:cubicBezTo>
                    <a:pt x="49812" y="203825"/>
                    <a:pt x="50241" y="203681"/>
                    <a:pt x="50384" y="203252"/>
                  </a:cubicBezTo>
                  <a:cubicBezTo>
                    <a:pt x="50670" y="202823"/>
                    <a:pt x="50670" y="202250"/>
                    <a:pt x="50384" y="201964"/>
                  </a:cubicBezTo>
                  <a:cubicBezTo>
                    <a:pt x="50098" y="201678"/>
                    <a:pt x="49668" y="201248"/>
                    <a:pt x="49382" y="200962"/>
                  </a:cubicBezTo>
                  <a:cubicBezTo>
                    <a:pt x="46090" y="198672"/>
                    <a:pt x="43800" y="195093"/>
                    <a:pt x="43370" y="191086"/>
                  </a:cubicBezTo>
                  <a:cubicBezTo>
                    <a:pt x="42082" y="184358"/>
                    <a:pt x="42655" y="177345"/>
                    <a:pt x="45088" y="170903"/>
                  </a:cubicBezTo>
                  <a:cubicBezTo>
                    <a:pt x="45231" y="170474"/>
                    <a:pt x="45518" y="170045"/>
                    <a:pt x="45804" y="169758"/>
                  </a:cubicBezTo>
                  <a:lnTo>
                    <a:pt x="46663" y="169758"/>
                  </a:lnTo>
                  <a:cubicBezTo>
                    <a:pt x="46806" y="169902"/>
                    <a:pt x="46949" y="169902"/>
                    <a:pt x="46949" y="170045"/>
                  </a:cubicBezTo>
                  <a:cubicBezTo>
                    <a:pt x="46949" y="170903"/>
                    <a:pt x="46949" y="171619"/>
                    <a:pt x="46949" y="172335"/>
                  </a:cubicBezTo>
                  <a:cubicBezTo>
                    <a:pt x="46376" y="175913"/>
                    <a:pt x="46233" y="179635"/>
                    <a:pt x="46376" y="183356"/>
                  </a:cubicBezTo>
                  <a:cubicBezTo>
                    <a:pt x="46663" y="190084"/>
                    <a:pt x="49668" y="195952"/>
                    <a:pt x="53533" y="201248"/>
                  </a:cubicBezTo>
                  <a:cubicBezTo>
                    <a:pt x="53819" y="201678"/>
                    <a:pt x="54249" y="201964"/>
                    <a:pt x="54678" y="202107"/>
                  </a:cubicBezTo>
                  <a:cubicBezTo>
                    <a:pt x="54804" y="202149"/>
                    <a:pt x="54930" y="202166"/>
                    <a:pt x="55052" y="202166"/>
                  </a:cubicBezTo>
                  <a:cubicBezTo>
                    <a:pt x="55347" y="202166"/>
                    <a:pt x="55621" y="202065"/>
                    <a:pt x="55823" y="201964"/>
                  </a:cubicBezTo>
                  <a:cubicBezTo>
                    <a:pt x="56396" y="201678"/>
                    <a:pt x="56682" y="200819"/>
                    <a:pt x="56253" y="200389"/>
                  </a:cubicBezTo>
                  <a:cubicBezTo>
                    <a:pt x="55823" y="199531"/>
                    <a:pt x="55394" y="199101"/>
                    <a:pt x="54678" y="198099"/>
                  </a:cubicBezTo>
                  <a:cubicBezTo>
                    <a:pt x="54106" y="197097"/>
                    <a:pt x="54392" y="196382"/>
                    <a:pt x="55537" y="196095"/>
                  </a:cubicBezTo>
                  <a:cubicBezTo>
                    <a:pt x="59115" y="195380"/>
                    <a:pt x="62694" y="194521"/>
                    <a:pt x="66272" y="193948"/>
                  </a:cubicBezTo>
                  <a:cubicBezTo>
                    <a:pt x="66962" y="193862"/>
                    <a:pt x="67859" y="193412"/>
                    <a:pt x="68620" y="193412"/>
                  </a:cubicBezTo>
                  <a:cubicBezTo>
                    <a:pt x="69123" y="193412"/>
                    <a:pt x="69566" y="193608"/>
                    <a:pt x="69850" y="194235"/>
                  </a:cubicBezTo>
                  <a:cubicBezTo>
                    <a:pt x="70137" y="195093"/>
                    <a:pt x="68276" y="195236"/>
                    <a:pt x="67560" y="195952"/>
                  </a:cubicBezTo>
                  <a:cubicBezTo>
                    <a:pt x="66845" y="196525"/>
                    <a:pt x="66845" y="197527"/>
                    <a:pt x="67274" y="198099"/>
                  </a:cubicBezTo>
                  <a:cubicBezTo>
                    <a:pt x="67656" y="198481"/>
                    <a:pt x="68165" y="198735"/>
                    <a:pt x="68631" y="198735"/>
                  </a:cubicBezTo>
                  <a:cubicBezTo>
                    <a:pt x="68864" y="198735"/>
                    <a:pt x="69087" y="198672"/>
                    <a:pt x="69278" y="198529"/>
                  </a:cubicBezTo>
                  <a:cubicBezTo>
                    <a:pt x="70566" y="197956"/>
                    <a:pt x="71282" y="196525"/>
                    <a:pt x="72856" y="196525"/>
                  </a:cubicBezTo>
                  <a:cubicBezTo>
                    <a:pt x="72856" y="196238"/>
                    <a:pt x="72999" y="195952"/>
                    <a:pt x="73143" y="195809"/>
                  </a:cubicBezTo>
                  <a:lnTo>
                    <a:pt x="73143" y="195809"/>
                  </a:lnTo>
                  <a:cubicBezTo>
                    <a:pt x="73858" y="196525"/>
                    <a:pt x="72856" y="196238"/>
                    <a:pt x="72856" y="196525"/>
                  </a:cubicBezTo>
                  <a:cubicBezTo>
                    <a:pt x="73226" y="198004"/>
                    <a:pt x="73536" y="198647"/>
                    <a:pt x="74095" y="198647"/>
                  </a:cubicBezTo>
                  <a:cubicBezTo>
                    <a:pt x="74402" y="198647"/>
                    <a:pt x="74783" y="198454"/>
                    <a:pt x="75290" y="198099"/>
                  </a:cubicBezTo>
                  <a:cubicBezTo>
                    <a:pt x="78868" y="195666"/>
                    <a:pt x="81874" y="192660"/>
                    <a:pt x="84307" y="189225"/>
                  </a:cubicBezTo>
                  <a:cubicBezTo>
                    <a:pt x="86740" y="185503"/>
                    <a:pt x="87027" y="180780"/>
                    <a:pt x="85023" y="176915"/>
                  </a:cubicBezTo>
                  <a:cubicBezTo>
                    <a:pt x="83878" y="174768"/>
                    <a:pt x="82446" y="172764"/>
                    <a:pt x="80586" y="171190"/>
                  </a:cubicBezTo>
                  <a:cubicBezTo>
                    <a:pt x="76148" y="166753"/>
                    <a:pt x="70996" y="163031"/>
                    <a:pt x="65270" y="160311"/>
                  </a:cubicBezTo>
                  <a:cubicBezTo>
                    <a:pt x="63123" y="159453"/>
                    <a:pt x="62980" y="158594"/>
                    <a:pt x="63839" y="156447"/>
                  </a:cubicBezTo>
                  <a:cubicBezTo>
                    <a:pt x="64268" y="155445"/>
                    <a:pt x="64698" y="154443"/>
                    <a:pt x="65270" y="153584"/>
                  </a:cubicBezTo>
                  <a:cubicBezTo>
                    <a:pt x="66558" y="151008"/>
                    <a:pt x="67990" y="148431"/>
                    <a:pt x="69421" y="145855"/>
                  </a:cubicBezTo>
                  <a:cubicBezTo>
                    <a:pt x="72713" y="139271"/>
                    <a:pt x="73858" y="131828"/>
                    <a:pt x="72570" y="124671"/>
                  </a:cubicBezTo>
                  <a:cubicBezTo>
                    <a:pt x="71425" y="118373"/>
                    <a:pt x="68705" y="112647"/>
                    <a:pt x="64554" y="107924"/>
                  </a:cubicBezTo>
                  <a:cubicBezTo>
                    <a:pt x="62121" y="104775"/>
                    <a:pt x="61978" y="105204"/>
                    <a:pt x="64984" y="102055"/>
                  </a:cubicBezTo>
                  <a:cubicBezTo>
                    <a:pt x="71425" y="95901"/>
                    <a:pt x="74288" y="86883"/>
                    <a:pt x="72427" y="78295"/>
                  </a:cubicBezTo>
                  <a:cubicBezTo>
                    <a:pt x="70423" y="66844"/>
                    <a:pt x="63552" y="58399"/>
                    <a:pt x="53819" y="52531"/>
                  </a:cubicBezTo>
                  <a:cubicBezTo>
                    <a:pt x="51100" y="50956"/>
                    <a:pt x="48380" y="49668"/>
                    <a:pt x="45518" y="48666"/>
                  </a:cubicBezTo>
                  <a:cubicBezTo>
                    <a:pt x="42512" y="47664"/>
                    <a:pt x="42512" y="47664"/>
                    <a:pt x="44086" y="45088"/>
                  </a:cubicBezTo>
                  <a:cubicBezTo>
                    <a:pt x="46090" y="42082"/>
                    <a:pt x="47665" y="38647"/>
                    <a:pt x="48523" y="35211"/>
                  </a:cubicBezTo>
                  <a:cubicBezTo>
                    <a:pt x="50813" y="24476"/>
                    <a:pt x="48237" y="14600"/>
                    <a:pt x="42655" y="5582"/>
                  </a:cubicBezTo>
                  <a:cubicBezTo>
                    <a:pt x="42225" y="4867"/>
                    <a:pt x="41510" y="4294"/>
                    <a:pt x="40794" y="4151"/>
                  </a:cubicBezTo>
                  <a:cubicBezTo>
                    <a:pt x="40222" y="4151"/>
                    <a:pt x="39649" y="4437"/>
                    <a:pt x="39506" y="5153"/>
                  </a:cubicBezTo>
                  <a:cubicBezTo>
                    <a:pt x="39649" y="5869"/>
                    <a:pt x="39935" y="6584"/>
                    <a:pt x="40365" y="7157"/>
                  </a:cubicBezTo>
                  <a:cubicBezTo>
                    <a:pt x="41796" y="9161"/>
                    <a:pt x="42941" y="11308"/>
                    <a:pt x="43657" y="13741"/>
                  </a:cubicBezTo>
                  <a:cubicBezTo>
                    <a:pt x="46090" y="19323"/>
                    <a:pt x="47092" y="25335"/>
                    <a:pt x="46519" y="31347"/>
                  </a:cubicBezTo>
                  <a:cubicBezTo>
                    <a:pt x="46233" y="34925"/>
                    <a:pt x="45088" y="38217"/>
                    <a:pt x="42941" y="41080"/>
                  </a:cubicBezTo>
                  <a:cubicBezTo>
                    <a:pt x="42512" y="43370"/>
                    <a:pt x="40794" y="44944"/>
                    <a:pt x="39649" y="46662"/>
                  </a:cubicBezTo>
                  <a:cubicBezTo>
                    <a:pt x="39520" y="46876"/>
                    <a:pt x="39354" y="46962"/>
                    <a:pt x="39190" y="46962"/>
                  </a:cubicBezTo>
                  <a:cubicBezTo>
                    <a:pt x="38808" y="46962"/>
                    <a:pt x="38446" y="46491"/>
                    <a:pt x="38647" y="46090"/>
                  </a:cubicBezTo>
                  <a:cubicBezTo>
                    <a:pt x="39792" y="44229"/>
                    <a:pt x="41080" y="42368"/>
                    <a:pt x="42512" y="40650"/>
                  </a:cubicBezTo>
                  <a:cubicBezTo>
                    <a:pt x="42512" y="40078"/>
                    <a:pt x="42655" y="39505"/>
                    <a:pt x="42798" y="38933"/>
                  </a:cubicBezTo>
                  <a:cubicBezTo>
                    <a:pt x="46233" y="30917"/>
                    <a:pt x="45947" y="21757"/>
                    <a:pt x="42369" y="14027"/>
                  </a:cubicBezTo>
                  <a:cubicBezTo>
                    <a:pt x="40651" y="11737"/>
                    <a:pt x="39076" y="9590"/>
                    <a:pt x="37502" y="7300"/>
                  </a:cubicBezTo>
                  <a:cubicBezTo>
                    <a:pt x="37216" y="6918"/>
                    <a:pt x="36802" y="6727"/>
                    <a:pt x="36431" y="6727"/>
                  </a:cubicBezTo>
                  <a:cubicBezTo>
                    <a:pt x="36246" y="6727"/>
                    <a:pt x="36071" y="6775"/>
                    <a:pt x="35927" y="6870"/>
                  </a:cubicBezTo>
                  <a:cubicBezTo>
                    <a:pt x="35212" y="7157"/>
                    <a:pt x="34926" y="7729"/>
                    <a:pt x="35069" y="8445"/>
                  </a:cubicBezTo>
                  <a:cubicBezTo>
                    <a:pt x="35212" y="8874"/>
                    <a:pt x="35498" y="9304"/>
                    <a:pt x="35641" y="9733"/>
                  </a:cubicBezTo>
                  <a:cubicBezTo>
                    <a:pt x="36071" y="11308"/>
                    <a:pt x="36071" y="11451"/>
                    <a:pt x="34496" y="12023"/>
                  </a:cubicBezTo>
                  <a:cubicBezTo>
                    <a:pt x="28914" y="13598"/>
                    <a:pt x="23475" y="15315"/>
                    <a:pt x="17892" y="17033"/>
                  </a:cubicBezTo>
                  <a:cubicBezTo>
                    <a:pt x="17309" y="17130"/>
                    <a:pt x="16726" y="17426"/>
                    <a:pt x="16142" y="17426"/>
                  </a:cubicBezTo>
                  <a:cubicBezTo>
                    <a:pt x="15867" y="17426"/>
                    <a:pt x="15591" y="17360"/>
                    <a:pt x="15316" y="17176"/>
                  </a:cubicBezTo>
                  <a:cubicBezTo>
                    <a:pt x="14887" y="16317"/>
                    <a:pt x="15602" y="15745"/>
                    <a:pt x="16032" y="15172"/>
                  </a:cubicBezTo>
                  <a:cubicBezTo>
                    <a:pt x="19038" y="11594"/>
                    <a:pt x="22902" y="8588"/>
                    <a:pt x="27196" y="6727"/>
                  </a:cubicBezTo>
                  <a:cubicBezTo>
                    <a:pt x="27769" y="6441"/>
                    <a:pt x="28198" y="6155"/>
                    <a:pt x="28771" y="5869"/>
                  </a:cubicBezTo>
                  <a:cubicBezTo>
                    <a:pt x="29343" y="5725"/>
                    <a:pt x="29630" y="5010"/>
                    <a:pt x="29343" y="4437"/>
                  </a:cubicBezTo>
                  <a:cubicBezTo>
                    <a:pt x="29225" y="3963"/>
                    <a:pt x="28713" y="3685"/>
                    <a:pt x="28216" y="3685"/>
                  </a:cubicBezTo>
                  <a:cubicBezTo>
                    <a:pt x="28113" y="3685"/>
                    <a:pt x="28010" y="3697"/>
                    <a:pt x="27912" y="3722"/>
                  </a:cubicBezTo>
                  <a:cubicBezTo>
                    <a:pt x="26910" y="3865"/>
                    <a:pt x="26051" y="4151"/>
                    <a:pt x="25335" y="4437"/>
                  </a:cubicBezTo>
                  <a:cubicBezTo>
                    <a:pt x="19610" y="7300"/>
                    <a:pt x="14744" y="11594"/>
                    <a:pt x="11451" y="16890"/>
                  </a:cubicBezTo>
                  <a:cubicBezTo>
                    <a:pt x="9018" y="20755"/>
                    <a:pt x="7730" y="25335"/>
                    <a:pt x="7730" y="29915"/>
                  </a:cubicBezTo>
                  <a:cubicBezTo>
                    <a:pt x="7730" y="33780"/>
                    <a:pt x="9448" y="37501"/>
                    <a:pt x="12310" y="40078"/>
                  </a:cubicBezTo>
                  <a:cubicBezTo>
                    <a:pt x="14314" y="41939"/>
                    <a:pt x="16747" y="43370"/>
                    <a:pt x="19324" y="44372"/>
                  </a:cubicBezTo>
                  <a:cubicBezTo>
                    <a:pt x="22187" y="45660"/>
                    <a:pt x="25335" y="46662"/>
                    <a:pt x="28198" y="47807"/>
                  </a:cubicBezTo>
                  <a:cubicBezTo>
                    <a:pt x="29057" y="48093"/>
                    <a:pt x="29916" y="48523"/>
                    <a:pt x="30631" y="48952"/>
                  </a:cubicBezTo>
                  <a:cubicBezTo>
                    <a:pt x="30775" y="49095"/>
                    <a:pt x="30775" y="49525"/>
                    <a:pt x="30775" y="49811"/>
                  </a:cubicBezTo>
                  <a:cubicBezTo>
                    <a:pt x="30775" y="49954"/>
                    <a:pt x="30631" y="50097"/>
                    <a:pt x="30488" y="50097"/>
                  </a:cubicBezTo>
                  <a:cubicBezTo>
                    <a:pt x="30059" y="50240"/>
                    <a:pt x="29594" y="50312"/>
                    <a:pt x="29129" y="50312"/>
                  </a:cubicBezTo>
                  <a:cubicBezTo>
                    <a:pt x="28663" y="50312"/>
                    <a:pt x="28198" y="50240"/>
                    <a:pt x="27769" y="50097"/>
                  </a:cubicBezTo>
                  <a:cubicBezTo>
                    <a:pt x="22902" y="49095"/>
                    <a:pt x="18179" y="47378"/>
                    <a:pt x="13742" y="44944"/>
                  </a:cubicBezTo>
                  <a:cubicBezTo>
                    <a:pt x="12024" y="43943"/>
                    <a:pt x="10449" y="42797"/>
                    <a:pt x="8875" y="41509"/>
                  </a:cubicBezTo>
                  <a:cubicBezTo>
                    <a:pt x="7444" y="40364"/>
                    <a:pt x="6299" y="38933"/>
                    <a:pt x="5726" y="37215"/>
                  </a:cubicBezTo>
                  <a:cubicBezTo>
                    <a:pt x="2720" y="27768"/>
                    <a:pt x="3293" y="19037"/>
                    <a:pt x="10449" y="11594"/>
                  </a:cubicBezTo>
                  <a:cubicBezTo>
                    <a:pt x="13742" y="7872"/>
                    <a:pt x="17892" y="4723"/>
                    <a:pt x="22473" y="2720"/>
                  </a:cubicBezTo>
                  <a:cubicBezTo>
                    <a:pt x="23618" y="2147"/>
                    <a:pt x="24047" y="1145"/>
                    <a:pt x="23618" y="573"/>
                  </a:cubicBezTo>
                  <a:cubicBezTo>
                    <a:pt x="23236" y="191"/>
                    <a:pt x="22727" y="0"/>
                    <a:pt x="2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5" name="Google Shape;1155;p42"/>
          <p:cNvGrpSpPr/>
          <p:nvPr/>
        </p:nvGrpSpPr>
        <p:grpSpPr>
          <a:xfrm>
            <a:off x="2414677" y="2479140"/>
            <a:ext cx="891083" cy="1004502"/>
            <a:chOff x="1462300" y="238775"/>
            <a:chExt cx="4518675" cy="5093825"/>
          </a:xfrm>
        </p:grpSpPr>
        <p:sp>
          <p:nvSpPr>
            <p:cNvPr id="1156" name="Google Shape;1156;p42"/>
            <p:cNvSpPr/>
            <p:nvPr/>
          </p:nvSpPr>
          <p:spPr>
            <a:xfrm>
              <a:off x="3104100" y="2080550"/>
              <a:ext cx="910125" cy="865750"/>
            </a:xfrm>
            <a:custGeom>
              <a:avLst/>
              <a:gdLst/>
              <a:ahLst/>
              <a:cxnLst/>
              <a:rect l="l" t="t" r="r" b="b"/>
              <a:pathLst>
                <a:path w="36405" h="34630" extrusionOk="0">
                  <a:moveTo>
                    <a:pt x="11543" y="1"/>
                  </a:moveTo>
                  <a:lnTo>
                    <a:pt x="11543" y="1"/>
                  </a:lnTo>
                  <a:cubicBezTo>
                    <a:pt x="4085" y="3730"/>
                    <a:pt x="0" y="11721"/>
                    <a:pt x="1243" y="19890"/>
                  </a:cubicBezTo>
                  <a:cubicBezTo>
                    <a:pt x="2842" y="28059"/>
                    <a:pt x="9590" y="34097"/>
                    <a:pt x="17936" y="34630"/>
                  </a:cubicBezTo>
                  <a:cubicBezTo>
                    <a:pt x="26105" y="34630"/>
                    <a:pt x="33386" y="28947"/>
                    <a:pt x="35162" y="20778"/>
                  </a:cubicBezTo>
                  <a:cubicBezTo>
                    <a:pt x="36405" y="12609"/>
                    <a:pt x="31255" y="4618"/>
                    <a:pt x="23441" y="2309"/>
                  </a:cubicBezTo>
                  <a:cubicBezTo>
                    <a:pt x="22267" y="2054"/>
                    <a:pt x="21092" y="1931"/>
                    <a:pt x="19935" y="1931"/>
                  </a:cubicBezTo>
                  <a:cubicBezTo>
                    <a:pt x="14989" y="1931"/>
                    <a:pt x="10352" y="4179"/>
                    <a:pt x="7340" y="7976"/>
                  </a:cubicBezTo>
                  <a:lnTo>
                    <a:pt x="7340" y="7976"/>
                  </a:lnTo>
                  <a:lnTo>
                    <a:pt x="11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4156275" y="329900"/>
              <a:ext cx="816900" cy="661700"/>
            </a:xfrm>
            <a:custGeom>
              <a:avLst/>
              <a:gdLst/>
              <a:ahLst/>
              <a:cxnLst/>
              <a:rect l="l" t="t" r="r" b="b"/>
              <a:pathLst>
                <a:path w="32676" h="26468" extrusionOk="0">
                  <a:moveTo>
                    <a:pt x="21394" y="1"/>
                  </a:moveTo>
                  <a:cubicBezTo>
                    <a:pt x="19603" y="1"/>
                    <a:pt x="17818" y="371"/>
                    <a:pt x="16161" y="1124"/>
                  </a:cubicBezTo>
                  <a:cubicBezTo>
                    <a:pt x="12254" y="3077"/>
                    <a:pt x="8702" y="5563"/>
                    <a:pt x="5861" y="8938"/>
                  </a:cubicBezTo>
                  <a:lnTo>
                    <a:pt x="11721" y="769"/>
                  </a:lnTo>
                  <a:lnTo>
                    <a:pt x="11721" y="769"/>
                  </a:lnTo>
                  <a:cubicBezTo>
                    <a:pt x="5328" y="946"/>
                    <a:pt x="178" y="6096"/>
                    <a:pt x="1" y="12489"/>
                  </a:cubicBezTo>
                  <a:cubicBezTo>
                    <a:pt x="178" y="18882"/>
                    <a:pt x="4440" y="24210"/>
                    <a:pt x="10478" y="25986"/>
                  </a:cubicBezTo>
                  <a:cubicBezTo>
                    <a:pt x="11855" y="26310"/>
                    <a:pt x="13250" y="26467"/>
                    <a:pt x="14636" y="26467"/>
                  </a:cubicBezTo>
                  <a:cubicBezTo>
                    <a:pt x="19329" y="26467"/>
                    <a:pt x="23921" y="24659"/>
                    <a:pt x="27348" y="21368"/>
                  </a:cubicBezTo>
                  <a:cubicBezTo>
                    <a:pt x="30012" y="18882"/>
                    <a:pt x="31788" y="15508"/>
                    <a:pt x="32321" y="11956"/>
                  </a:cubicBezTo>
                  <a:cubicBezTo>
                    <a:pt x="32676" y="8227"/>
                    <a:pt x="31255" y="4498"/>
                    <a:pt x="28414" y="2012"/>
                  </a:cubicBezTo>
                  <a:cubicBezTo>
                    <a:pt x="26267" y="682"/>
                    <a:pt x="23825" y="1"/>
                    <a:pt x="21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4924325" y="2733175"/>
              <a:ext cx="936775" cy="916675"/>
            </a:xfrm>
            <a:custGeom>
              <a:avLst/>
              <a:gdLst/>
              <a:ahLst/>
              <a:cxnLst/>
              <a:rect l="l" t="t" r="r" b="b"/>
              <a:pathLst>
                <a:path w="37471" h="36667" extrusionOk="0">
                  <a:moveTo>
                    <a:pt x="10833" y="1"/>
                  </a:moveTo>
                  <a:lnTo>
                    <a:pt x="10833" y="1"/>
                  </a:lnTo>
                  <a:cubicBezTo>
                    <a:pt x="9864" y="221"/>
                    <a:pt x="8938" y="550"/>
                    <a:pt x="8070" y="976"/>
                  </a:cubicBezTo>
                  <a:lnTo>
                    <a:pt x="8070" y="976"/>
                  </a:lnTo>
                  <a:lnTo>
                    <a:pt x="10833" y="1"/>
                  </a:lnTo>
                  <a:close/>
                  <a:moveTo>
                    <a:pt x="14628" y="457"/>
                  </a:moveTo>
                  <a:cubicBezTo>
                    <a:pt x="12383" y="457"/>
                    <a:pt x="10145" y="650"/>
                    <a:pt x="7931" y="1045"/>
                  </a:cubicBezTo>
                  <a:lnTo>
                    <a:pt x="7931" y="1045"/>
                  </a:lnTo>
                  <a:cubicBezTo>
                    <a:pt x="7977" y="1022"/>
                    <a:pt x="8024" y="999"/>
                    <a:pt x="8070" y="976"/>
                  </a:cubicBezTo>
                  <a:lnTo>
                    <a:pt x="8070" y="976"/>
                  </a:lnTo>
                  <a:lnTo>
                    <a:pt x="7814" y="1066"/>
                  </a:lnTo>
                  <a:cubicBezTo>
                    <a:pt x="7853" y="1059"/>
                    <a:pt x="7892" y="1052"/>
                    <a:pt x="7931" y="1045"/>
                  </a:cubicBezTo>
                  <a:lnTo>
                    <a:pt x="7931" y="1045"/>
                  </a:lnTo>
                  <a:cubicBezTo>
                    <a:pt x="5364" y="2342"/>
                    <a:pt x="3312" y="4481"/>
                    <a:pt x="2132" y="7104"/>
                  </a:cubicBezTo>
                  <a:cubicBezTo>
                    <a:pt x="711" y="10833"/>
                    <a:pt x="1" y="14740"/>
                    <a:pt x="178" y="18647"/>
                  </a:cubicBezTo>
                  <a:cubicBezTo>
                    <a:pt x="356" y="25395"/>
                    <a:pt x="2664" y="33031"/>
                    <a:pt x="8880" y="35695"/>
                  </a:cubicBezTo>
                  <a:cubicBezTo>
                    <a:pt x="10425" y="36371"/>
                    <a:pt x="12037" y="36667"/>
                    <a:pt x="13667" y="36667"/>
                  </a:cubicBezTo>
                  <a:cubicBezTo>
                    <a:pt x="18032" y="36667"/>
                    <a:pt x="22534" y="34552"/>
                    <a:pt x="26283" y="31966"/>
                  </a:cubicBezTo>
                  <a:cubicBezTo>
                    <a:pt x="31966" y="27881"/>
                    <a:pt x="37471" y="21844"/>
                    <a:pt x="36760" y="14740"/>
                  </a:cubicBezTo>
                  <a:cubicBezTo>
                    <a:pt x="36228" y="8880"/>
                    <a:pt x="31255" y="4085"/>
                    <a:pt x="25573" y="1954"/>
                  </a:cubicBezTo>
                  <a:cubicBezTo>
                    <a:pt x="21964" y="970"/>
                    <a:pt x="18288" y="457"/>
                    <a:pt x="14628" y="4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2271150" y="3600725"/>
              <a:ext cx="877375" cy="692150"/>
            </a:xfrm>
            <a:custGeom>
              <a:avLst/>
              <a:gdLst/>
              <a:ahLst/>
              <a:cxnLst/>
              <a:rect l="l" t="t" r="r" b="b"/>
              <a:pathLst>
                <a:path w="35095" h="27686" extrusionOk="0">
                  <a:moveTo>
                    <a:pt x="19606" y="0"/>
                  </a:moveTo>
                  <a:cubicBezTo>
                    <a:pt x="17350" y="0"/>
                    <a:pt x="15046" y="319"/>
                    <a:pt x="12789" y="701"/>
                  </a:cubicBezTo>
                  <a:lnTo>
                    <a:pt x="12789" y="701"/>
                  </a:lnTo>
                  <a:cubicBezTo>
                    <a:pt x="12825" y="680"/>
                    <a:pt x="12860" y="659"/>
                    <a:pt x="12896" y="638"/>
                  </a:cubicBezTo>
                  <a:lnTo>
                    <a:pt x="12896" y="638"/>
                  </a:lnTo>
                  <a:lnTo>
                    <a:pt x="11120" y="993"/>
                  </a:lnTo>
                  <a:cubicBezTo>
                    <a:pt x="11673" y="895"/>
                    <a:pt x="12230" y="796"/>
                    <a:pt x="12789" y="701"/>
                  </a:cubicBezTo>
                  <a:lnTo>
                    <a:pt x="12789" y="701"/>
                  </a:lnTo>
                  <a:cubicBezTo>
                    <a:pt x="1" y="8330"/>
                    <a:pt x="5819" y="27685"/>
                    <a:pt x="20097" y="27685"/>
                  </a:cubicBezTo>
                  <a:cubicBezTo>
                    <a:pt x="20530" y="27685"/>
                    <a:pt x="20972" y="27667"/>
                    <a:pt x="21420" y="27631"/>
                  </a:cubicBezTo>
                  <a:cubicBezTo>
                    <a:pt x="27635" y="26921"/>
                    <a:pt x="32785" y="22303"/>
                    <a:pt x="34029" y="16088"/>
                  </a:cubicBezTo>
                  <a:cubicBezTo>
                    <a:pt x="35094" y="9872"/>
                    <a:pt x="31720" y="3835"/>
                    <a:pt x="26037" y="1171"/>
                  </a:cubicBezTo>
                  <a:cubicBezTo>
                    <a:pt x="24001" y="309"/>
                    <a:pt x="21827" y="0"/>
                    <a:pt x="19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4031975" y="4399625"/>
              <a:ext cx="963400" cy="932975"/>
            </a:xfrm>
            <a:custGeom>
              <a:avLst/>
              <a:gdLst/>
              <a:ahLst/>
              <a:cxnLst/>
              <a:rect l="l" t="t" r="r" b="b"/>
              <a:pathLst>
                <a:path w="38536" h="37319" extrusionOk="0">
                  <a:moveTo>
                    <a:pt x="21526" y="0"/>
                  </a:moveTo>
                  <a:cubicBezTo>
                    <a:pt x="16678" y="0"/>
                    <a:pt x="11993" y="2114"/>
                    <a:pt x="8879" y="5975"/>
                  </a:cubicBezTo>
                  <a:lnTo>
                    <a:pt x="11628" y="5315"/>
                  </a:lnTo>
                  <a:lnTo>
                    <a:pt x="11628" y="5315"/>
                  </a:lnTo>
                  <a:cubicBezTo>
                    <a:pt x="5724" y="7072"/>
                    <a:pt x="1360" y="12056"/>
                    <a:pt x="711" y="18228"/>
                  </a:cubicBezTo>
                  <a:cubicBezTo>
                    <a:pt x="0" y="24976"/>
                    <a:pt x="3374" y="31369"/>
                    <a:pt x="9235" y="34921"/>
                  </a:cubicBezTo>
                  <a:cubicBezTo>
                    <a:pt x="12165" y="36519"/>
                    <a:pt x="15406" y="37319"/>
                    <a:pt x="18646" y="37319"/>
                  </a:cubicBezTo>
                  <a:cubicBezTo>
                    <a:pt x="21887" y="37319"/>
                    <a:pt x="25128" y="36519"/>
                    <a:pt x="28058" y="34921"/>
                  </a:cubicBezTo>
                  <a:cubicBezTo>
                    <a:pt x="34274" y="31369"/>
                    <a:pt x="38358" y="24976"/>
                    <a:pt x="38536" y="17873"/>
                  </a:cubicBezTo>
                  <a:cubicBezTo>
                    <a:pt x="38536" y="10592"/>
                    <a:pt x="34274" y="4021"/>
                    <a:pt x="27703" y="1180"/>
                  </a:cubicBezTo>
                  <a:cubicBezTo>
                    <a:pt x="25687" y="384"/>
                    <a:pt x="23592" y="0"/>
                    <a:pt x="21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1585750" y="948450"/>
              <a:ext cx="803600" cy="743675"/>
            </a:xfrm>
            <a:custGeom>
              <a:avLst/>
              <a:gdLst/>
              <a:ahLst/>
              <a:cxnLst/>
              <a:rect l="l" t="t" r="r" b="b"/>
              <a:pathLst>
                <a:path w="32144" h="29747" extrusionOk="0">
                  <a:moveTo>
                    <a:pt x="15805" y="1"/>
                  </a:moveTo>
                  <a:cubicBezTo>
                    <a:pt x="9945" y="178"/>
                    <a:pt x="4618" y="3907"/>
                    <a:pt x="178" y="7637"/>
                  </a:cubicBezTo>
                  <a:lnTo>
                    <a:pt x="7104" y="3375"/>
                  </a:lnTo>
                  <a:lnTo>
                    <a:pt x="7104" y="3375"/>
                  </a:lnTo>
                  <a:cubicBezTo>
                    <a:pt x="1421" y="7992"/>
                    <a:pt x="1" y="15806"/>
                    <a:pt x="3375" y="22376"/>
                  </a:cubicBezTo>
                  <a:cubicBezTo>
                    <a:pt x="6229" y="26998"/>
                    <a:pt x="11268" y="29747"/>
                    <a:pt x="16581" y="29747"/>
                  </a:cubicBezTo>
                  <a:cubicBezTo>
                    <a:pt x="18210" y="29747"/>
                    <a:pt x="19864" y="29488"/>
                    <a:pt x="21488" y="28947"/>
                  </a:cubicBezTo>
                  <a:cubicBezTo>
                    <a:pt x="28236" y="26283"/>
                    <a:pt x="32143" y="19180"/>
                    <a:pt x="30900" y="12076"/>
                  </a:cubicBezTo>
                  <a:cubicBezTo>
                    <a:pt x="29302" y="4973"/>
                    <a:pt x="23086" y="1"/>
                    <a:pt x="15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1462300" y="866650"/>
              <a:ext cx="4518675" cy="4455875"/>
            </a:xfrm>
            <a:custGeom>
              <a:avLst/>
              <a:gdLst/>
              <a:ahLst/>
              <a:cxnLst/>
              <a:rect l="l" t="t" r="r" b="b"/>
              <a:pathLst>
                <a:path w="180747" h="178235" extrusionOk="0">
                  <a:moveTo>
                    <a:pt x="19842" y="2863"/>
                  </a:moveTo>
                  <a:cubicBezTo>
                    <a:pt x="20309" y="2863"/>
                    <a:pt x="20787" y="2881"/>
                    <a:pt x="21276" y="2917"/>
                  </a:cubicBezTo>
                  <a:cubicBezTo>
                    <a:pt x="21589" y="2898"/>
                    <a:pt x="21900" y="2889"/>
                    <a:pt x="22210" y="2889"/>
                  </a:cubicBezTo>
                  <a:cubicBezTo>
                    <a:pt x="27717" y="2889"/>
                    <a:pt x="32812" y="5837"/>
                    <a:pt x="35838" y="10376"/>
                  </a:cubicBezTo>
                  <a:cubicBezTo>
                    <a:pt x="40100" y="15881"/>
                    <a:pt x="41343" y="23162"/>
                    <a:pt x="39035" y="29733"/>
                  </a:cubicBezTo>
                  <a:cubicBezTo>
                    <a:pt x="38679" y="30976"/>
                    <a:pt x="37792" y="31864"/>
                    <a:pt x="36726" y="32219"/>
                  </a:cubicBezTo>
                  <a:cubicBezTo>
                    <a:pt x="35128" y="32929"/>
                    <a:pt x="33707" y="33640"/>
                    <a:pt x="32286" y="34350"/>
                  </a:cubicBezTo>
                  <a:cubicBezTo>
                    <a:pt x="28826" y="36162"/>
                    <a:pt x="24908" y="37210"/>
                    <a:pt x="21098" y="37210"/>
                  </a:cubicBezTo>
                  <a:cubicBezTo>
                    <a:pt x="20801" y="37210"/>
                    <a:pt x="20506" y="37204"/>
                    <a:pt x="20211" y="37191"/>
                  </a:cubicBezTo>
                  <a:cubicBezTo>
                    <a:pt x="19960" y="37209"/>
                    <a:pt x="19708" y="37218"/>
                    <a:pt x="19458" y="37218"/>
                  </a:cubicBezTo>
                  <a:cubicBezTo>
                    <a:pt x="17226" y="37218"/>
                    <a:pt x="15023" y="36515"/>
                    <a:pt x="13107" y="35238"/>
                  </a:cubicBezTo>
                  <a:cubicBezTo>
                    <a:pt x="10621" y="33817"/>
                    <a:pt x="8490" y="31686"/>
                    <a:pt x="6714" y="29378"/>
                  </a:cubicBezTo>
                  <a:cubicBezTo>
                    <a:pt x="5649" y="27779"/>
                    <a:pt x="4761" y="25826"/>
                    <a:pt x="4583" y="23872"/>
                  </a:cubicBezTo>
                  <a:cubicBezTo>
                    <a:pt x="4051" y="19610"/>
                    <a:pt x="4939" y="15526"/>
                    <a:pt x="6714" y="11797"/>
                  </a:cubicBezTo>
                  <a:cubicBezTo>
                    <a:pt x="9360" y="6175"/>
                    <a:pt x="13545" y="2863"/>
                    <a:pt x="19842" y="2863"/>
                  </a:cubicBezTo>
                  <a:close/>
                  <a:moveTo>
                    <a:pt x="86114" y="46040"/>
                  </a:moveTo>
                  <a:cubicBezTo>
                    <a:pt x="87583" y="46040"/>
                    <a:pt x="89062" y="46168"/>
                    <a:pt x="90534" y="46426"/>
                  </a:cubicBezTo>
                  <a:cubicBezTo>
                    <a:pt x="95151" y="47314"/>
                    <a:pt x="99058" y="50155"/>
                    <a:pt x="101367" y="54239"/>
                  </a:cubicBezTo>
                  <a:cubicBezTo>
                    <a:pt x="102787" y="56903"/>
                    <a:pt x="103675" y="59922"/>
                    <a:pt x="104030" y="63119"/>
                  </a:cubicBezTo>
                  <a:cubicBezTo>
                    <a:pt x="104563" y="70044"/>
                    <a:pt x="100834" y="76615"/>
                    <a:pt x="94441" y="79634"/>
                  </a:cubicBezTo>
                  <a:cubicBezTo>
                    <a:pt x="93020" y="80344"/>
                    <a:pt x="91777" y="81055"/>
                    <a:pt x="90534" y="81765"/>
                  </a:cubicBezTo>
                  <a:cubicBezTo>
                    <a:pt x="87337" y="83203"/>
                    <a:pt x="84141" y="83923"/>
                    <a:pt x="80815" y="83923"/>
                  </a:cubicBezTo>
                  <a:cubicBezTo>
                    <a:pt x="80445" y="83923"/>
                    <a:pt x="80074" y="83914"/>
                    <a:pt x="79701" y="83896"/>
                  </a:cubicBezTo>
                  <a:lnTo>
                    <a:pt x="79524" y="83896"/>
                  </a:lnTo>
                  <a:cubicBezTo>
                    <a:pt x="79376" y="83901"/>
                    <a:pt x="79229" y="83903"/>
                    <a:pt x="79082" y="83903"/>
                  </a:cubicBezTo>
                  <a:cubicBezTo>
                    <a:pt x="73397" y="83903"/>
                    <a:pt x="68269" y="80570"/>
                    <a:pt x="65672" y="75550"/>
                  </a:cubicBezTo>
                  <a:cubicBezTo>
                    <a:pt x="64429" y="73419"/>
                    <a:pt x="63364" y="70932"/>
                    <a:pt x="62831" y="68446"/>
                  </a:cubicBezTo>
                  <a:cubicBezTo>
                    <a:pt x="62298" y="64894"/>
                    <a:pt x="62831" y="61165"/>
                    <a:pt x="64607" y="58146"/>
                  </a:cubicBezTo>
                  <a:cubicBezTo>
                    <a:pt x="65276" y="56807"/>
                    <a:pt x="65946" y="55467"/>
                    <a:pt x="67806" y="55467"/>
                  </a:cubicBezTo>
                  <a:cubicBezTo>
                    <a:pt x="67919" y="55467"/>
                    <a:pt x="68036" y="55472"/>
                    <a:pt x="68158" y="55482"/>
                  </a:cubicBezTo>
                  <a:cubicBezTo>
                    <a:pt x="68691" y="55482"/>
                    <a:pt x="69224" y="54950"/>
                    <a:pt x="69224" y="54417"/>
                  </a:cubicBezTo>
                  <a:cubicBezTo>
                    <a:pt x="69224" y="53174"/>
                    <a:pt x="69579" y="52286"/>
                    <a:pt x="70645" y="51576"/>
                  </a:cubicBezTo>
                  <a:cubicBezTo>
                    <a:pt x="75009" y="47915"/>
                    <a:pt x="80490" y="46040"/>
                    <a:pt x="86114" y="46040"/>
                  </a:cubicBezTo>
                  <a:close/>
                  <a:moveTo>
                    <a:pt x="154855" y="70443"/>
                  </a:moveTo>
                  <a:cubicBezTo>
                    <a:pt x="158488" y="70443"/>
                    <a:pt x="162047" y="71481"/>
                    <a:pt x="165297" y="73241"/>
                  </a:cubicBezTo>
                  <a:cubicBezTo>
                    <a:pt x="170091" y="76082"/>
                    <a:pt x="173998" y="80344"/>
                    <a:pt x="176307" y="85494"/>
                  </a:cubicBezTo>
                  <a:cubicBezTo>
                    <a:pt x="177372" y="87448"/>
                    <a:pt x="177728" y="89756"/>
                    <a:pt x="177728" y="92065"/>
                  </a:cubicBezTo>
                  <a:cubicBezTo>
                    <a:pt x="177195" y="100056"/>
                    <a:pt x="172045" y="107160"/>
                    <a:pt x="164409" y="109823"/>
                  </a:cubicBezTo>
                  <a:cubicBezTo>
                    <a:pt x="161999" y="110627"/>
                    <a:pt x="159532" y="111018"/>
                    <a:pt x="157096" y="111018"/>
                  </a:cubicBezTo>
                  <a:cubicBezTo>
                    <a:pt x="150918" y="111018"/>
                    <a:pt x="144943" y="108498"/>
                    <a:pt x="140613" y="103786"/>
                  </a:cubicBezTo>
                  <a:cubicBezTo>
                    <a:pt x="137949" y="100944"/>
                    <a:pt x="136351" y="97215"/>
                    <a:pt x="135995" y="93308"/>
                  </a:cubicBezTo>
                  <a:cubicBezTo>
                    <a:pt x="135285" y="87625"/>
                    <a:pt x="136883" y="81765"/>
                    <a:pt x="140613" y="77325"/>
                  </a:cubicBezTo>
                  <a:cubicBezTo>
                    <a:pt x="141500" y="76260"/>
                    <a:pt x="142388" y="75194"/>
                    <a:pt x="143987" y="75194"/>
                  </a:cubicBezTo>
                  <a:lnTo>
                    <a:pt x="143987" y="75372"/>
                  </a:lnTo>
                  <a:cubicBezTo>
                    <a:pt x="144164" y="75017"/>
                    <a:pt x="144519" y="74662"/>
                    <a:pt x="144875" y="74484"/>
                  </a:cubicBezTo>
                  <a:cubicBezTo>
                    <a:pt x="145940" y="73774"/>
                    <a:pt x="145585" y="72175"/>
                    <a:pt x="147006" y="71643"/>
                  </a:cubicBezTo>
                  <a:cubicBezTo>
                    <a:pt x="148426" y="71110"/>
                    <a:pt x="149847" y="70755"/>
                    <a:pt x="151445" y="70755"/>
                  </a:cubicBezTo>
                  <a:cubicBezTo>
                    <a:pt x="152584" y="70544"/>
                    <a:pt x="153723" y="70443"/>
                    <a:pt x="154855" y="70443"/>
                  </a:cubicBezTo>
                  <a:close/>
                  <a:moveTo>
                    <a:pt x="37792" y="116572"/>
                  </a:moveTo>
                  <a:lnTo>
                    <a:pt x="37969" y="117282"/>
                  </a:lnTo>
                  <a:lnTo>
                    <a:pt x="37614" y="117637"/>
                  </a:lnTo>
                  <a:cubicBezTo>
                    <a:pt x="37614" y="117282"/>
                    <a:pt x="37614" y="117104"/>
                    <a:pt x="37436" y="116749"/>
                  </a:cubicBezTo>
                  <a:cubicBezTo>
                    <a:pt x="37436" y="116749"/>
                    <a:pt x="37792" y="116572"/>
                    <a:pt x="37792" y="116572"/>
                  </a:cubicBezTo>
                  <a:close/>
                  <a:moveTo>
                    <a:pt x="51465" y="108048"/>
                  </a:moveTo>
                  <a:cubicBezTo>
                    <a:pt x="55727" y="108580"/>
                    <a:pt x="59989" y="109291"/>
                    <a:pt x="63364" y="112487"/>
                  </a:cubicBezTo>
                  <a:cubicBezTo>
                    <a:pt x="66560" y="115329"/>
                    <a:pt x="68514" y="119413"/>
                    <a:pt x="68691" y="123675"/>
                  </a:cubicBezTo>
                  <a:cubicBezTo>
                    <a:pt x="68869" y="125096"/>
                    <a:pt x="68691" y="126694"/>
                    <a:pt x="67981" y="128115"/>
                  </a:cubicBezTo>
                  <a:cubicBezTo>
                    <a:pt x="65183" y="135217"/>
                    <a:pt x="58537" y="139125"/>
                    <a:pt x="51758" y="139125"/>
                  </a:cubicBezTo>
                  <a:cubicBezTo>
                    <a:pt x="47351" y="139125"/>
                    <a:pt x="42888" y="137473"/>
                    <a:pt x="39390" y="133975"/>
                  </a:cubicBezTo>
                  <a:cubicBezTo>
                    <a:pt x="35483" y="130068"/>
                    <a:pt x="34595" y="124030"/>
                    <a:pt x="37081" y="119235"/>
                  </a:cubicBezTo>
                  <a:lnTo>
                    <a:pt x="37081" y="119235"/>
                  </a:lnTo>
                  <a:cubicBezTo>
                    <a:pt x="37081" y="121544"/>
                    <a:pt x="37081" y="123497"/>
                    <a:pt x="37081" y="125451"/>
                  </a:cubicBezTo>
                  <a:cubicBezTo>
                    <a:pt x="37081" y="127049"/>
                    <a:pt x="37614" y="128825"/>
                    <a:pt x="38502" y="130246"/>
                  </a:cubicBezTo>
                  <a:cubicBezTo>
                    <a:pt x="39160" y="131727"/>
                    <a:pt x="40582" y="132751"/>
                    <a:pt x="42201" y="132751"/>
                  </a:cubicBezTo>
                  <a:cubicBezTo>
                    <a:pt x="42328" y="132751"/>
                    <a:pt x="42457" y="132745"/>
                    <a:pt x="42586" y="132732"/>
                  </a:cubicBezTo>
                  <a:cubicBezTo>
                    <a:pt x="43119" y="132732"/>
                    <a:pt x="43474" y="132377"/>
                    <a:pt x="43474" y="132022"/>
                  </a:cubicBezTo>
                  <a:cubicBezTo>
                    <a:pt x="43652" y="131666"/>
                    <a:pt x="43474" y="131489"/>
                    <a:pt x="43474" y="131134"/>
                  </a:cubicBezTo>
                  <a:cubicBezTo>
                    <a:pt x="43297" y="130956"/>
                    <a:pt x="43297" y="130778"/>
                    <a:pt x="43119" y="130778"/>
                  </a:cubicBezTo>
                  <a:cubicBezTo>
                    <a:pt x="39923" y="129535"/>
                    <a:pt x="39745" y="126694"/>
                    <a:pt x="39745" y="123853"/>
                  </a:cubicBezTo>
                  <a:cubicBezTo>
                    <a:pt x="39390" y="118880"/>
                    <a:pt x="41876" y="114263"/>
                    <a:pt x="46138" y="111777"/>
                  </a:cubicBezTo>
                  <a:cubicBezTo>
                    <a:pt x="47559" y="110889"/>
                    <a:pt x="49867" y="110711"/>
                    <a:pt x="50222" y="108403"/>
                  </a:cubicBezTo>
                  <a:cubicBezTo>
                    <a:pt x="50400" y="108225"/>
                    <a:pt x="51110" y="108048"/>
                    <a:pt x="51465" y="108048"/>
                  </a:cubicBezTo>
                  <a:close/>
                  <a:moveTo>
                    <a:pt x="123920" y="140546"/>
                  </a:moveTo>
                  <a:cubicBezTo>
                    <a:pt x="126761" y="140546"/>
                    <a:pt x="129780" y="141789"/>
                    <a:pt x="131733" y="143920"/>
                  </a:cubicBezTo>
                  <a:cubicBezTo>
                    <a:pt x="134575" y="146583"/>
                    <a:pt x="136706" y="149958"/>
                    <a:pt x="137416" y="153864"/>
                  </a:cubicBezTo>
                  <a:cubicBezTo>
                    <a:pt x="138482" y="157416"/>
                    <a:pt x="137771" y="161323"/>
                    <a:pt x="135463" y="164342"/>
                  </a:cubicBezTo>
                  <a:cubicBezTo>
                    <a:pt x="132444" y="169314"/>
                    <a:pt x="127471" y="173044"/>
                    <a:pt x="121966" y="174819"/>
                  </a:cubicBezTo>
                  <a:cubicBezTo>
                    <a:pt x="120661" y="175109"/>
                    <a:pt x="119475" y="175399"/>
                    <a:pt x="118310" y="175399"/>
                  </a:cubicBezTo>
                  <a:cubicBezTo>
                    <a:pt x="118048" y="175399"/>
                    <a:pt x="117787" y="175385"/>
                    <a:pt x="117527" y="175352"/>
                  </a:cubicBezTo>
                  <a:cubicBezTo>
                    <a:pt x="108115" y="175352"/>
                    <a:pt x="101189" y="166651"/>
                    <a:pt x="103498" y="157594"/>
                  </a:cubicBezTo>
                  <a:cubicBezTo>
                    <a:pt x="104385" y="153509"/>
                    <a:pt x="106516" y="149780"/>
                    <a:pt x="109358" y="146761"/>
                  </a:cubicBezTo>
                  <a:cubicBezTo>
                    <a:pt x="110423" y="145163"/>
                    <a:pt x="112199" y="143920"/>
                    <a:pt x="114330" y="143742"/>
                  </a:cubicBezTo>
                  <a:cubicBezTo>
                    <a:pt x="114863" y="143742"/>
                    <a:pt x="115751" y="143565"/>
                    <a:pt x="115928" y="143209"/>
                  </a:cubicBezTo>
                  <a:cubicBezTo>
                    <a:pt x="117882" y="140190"/>
                    <a:pt x="121078" y="140723"/>
                    <a:pt x="123920" y="140546"/>
                  </a:cubicBezTo>
                  <a:close/>
                  <a:moveTo>
                    <a:pt x="20903" y="0"/>
                  </a:moveTo>
                  <a:cubicBezTo>
                    <a:pt x="20270" y="0"/>
                    <a:pt x="19625" y="25"/>
                    <a:pt x="18968" y="76"/>
                  </a:cubicBezTo>
                  <a:cubicBezTo>
                    <a:pt x="14883" y="254"/>
                    <a:pt x="10976" y="2029"/>
                    <a:pt x="8135" y="4871"/>
                  </a:cubicBezTo>
                  <a:cubicBezTo>
                    <a:pt x="4939" y="8423"/>
                    <a:pt x="2808" y="12862"/>
                    <a:pt x="2097" y="17657"/>
                  </a:cubicBezTo>
                  <a:cubicBezTo>
                    <a:pt x="0" y="29365"/>
                    <a:pt x="9080" y="40041"/>
                    <a:pt x="20877" y="40041"/>
                  </a:cubicBezTo>
                  <a:cubicBezTo>
                    <a:pt x="21068" y="40041"/>
                    <a:pt x="21261" y="40038"/>
                    <a:pt x="21454" y="40033"/>
                  </a:cubicBezTo>
                  <a:cubicBezTo>
                    <a:pt x="25893" y="40033"/>
                    <a:pt x="30333" y="38790"/>
                    <a:pt x="34240" y="36481"/>
                  </a:cubicBezTo>
                  <a:cubicBezTo>
                    <a:pt x="35055" y="35888"/>
                    <a:pt x="35994" y="35604"/>
                    <a:pt x="36928" y="35604"/>
                  </a:cubicBezTo>
                  <a:cubicBezTo>
                    <a:pt x="38231" y="35604"/>
                    <a:pt x="39524" y="36157"/>
                    <a:pt x="40455" y="37191"/>
                  </a:cubicBezTo>
                  <a:cubicBezTo>
                    <a:pt x="42586" y="38967"/>
                    <a:pt x="45072" y="40565"/>
                    <a:pt x="47559" y="42164"/>
                  </a:cubicBezTo>
                  <a:cubicBezTo>
                    <a:pt x="52531" y="45538"/>
                    <a:pt x="57326" y="48734"/>
                    <a:pt x="62298" y="51931"/>
                  </a:cubicBezTo>
                  <a:cubicBezTo>
                    <a:pt x="63008" y="52464"/>
                    <a:pt x="64074" y="52641"/>
                    <a:pt x="64074" y="54062"/>
                  </a:cubicBezTo>
                  <a:cubicBezTo>
                    <a:pt x="61410" y="57436"/>
                    <a:pt x="59812" y="61520"/>
                    <a:pt x="59634" y="65960"/>
                  </a:cubicBezTo>
                  <a:cubicBezTo>
                    <a:pt x="59279" y="68091"/>
                    <a:pt x="59812" y="70577"/>
                    <a:pt x="60877" y="72531"/>
                  </a:cubicBezTo>
                  <a:cubicBezTo>
                    <a:pt x="62476" y="75727"/>
                    <a:pt x="64429" y="78746"/>
                    <a:pt x="66738" y="81410"/>
                  </a:cubicBezTo>
                  <a:cubicBezTo>
                    <a:pt x="67803" y="82475"/>
                    <a:pt x="67803" y="84074"/>
                    <a:pt x="66915" y="85317"/>
                  </a:cubicBezTo>
                  <a:cubicBezTo>
                    <a:pt x="64074" y="90644"/>
                    <a:pt x="61588" y="95794"/>
                    <a:pt x="58569" y="101299"/>
                  </a:cubicBezTo>
                  <a:cubicBezTo>
                    <a:pt x="56729" y="104865"/>
                    <a:pt x="56527" y="105972"/>
                    <a:pt x="55070" y="105972"/>
                  </a:cubicBezTo>
                  <a:cubicBezTo>
                    <a:pt x="54277" y="105972"/>
                    <a:pt x="53113" y="105644"/>
                    <a:pt x="51110" y="105206"/>
                  </a:cubicBezTo>
                  <a:cubicBezTo>
                    <a:pt x="50221" y="104933"/>
                    <a:pt x="49332" y="104791"/>
                    <a:pt x="48453" y="104791"/>
                  </a:cubicBezTo>
                  <a:cubicBezTo>
                    <a:pt x="47050" y="104791"/>
                    <a:pt x="45672" y="105152"/>
                    <a:pt x="44362" y="105917"/>
                  </a:cubicBezTo>
                  <a:cubicBezTo>
                    <a:pt x="37259" y="109468"/>
                    <a:pt x="32642" y="116927"/>
                    <a:pt x="32819" y="124918"/>
                  </a:cubicBezTo>
                  <a:cubicBezTo>
                    <a:pt x="32819" y="128647"/>
                    <a:pt x="34240" y="132377"/>
                    <a:pt x="36726" y="135218"/>
                  </a:cubicBezTo>
                  <a:cubicBezTo>
                    <a:pt x="40643" y="139436"/>
                    <a:pt x="46094" y="141610"/>
                    <a:pt x="51568" y="141610"/>
                  </a:cubicBezTo>
                  <a:cubicBezTo>
                    <a:pt x="55773" y="141610"/>
                    <a:pt x="59992" y="140327"/>
                    <a:pt x="63541" y="137704"/>
                  </a:cubicBezTo>
                  <a:cubicBezTo>
                    <a:pt x="66205" y="135396"/>
                    <a:pt x="68336" y="132732"/>
                    <a:pt x="69934" y="129713"/>
                  </a:cubicBezTo>
                  <a:cubicBezTo>
                    <a:pt x="71000" y="127759"/>
                    <a:pt x="71532" y="125451"/>
                    <a:pt x="71355" y="123142"/>
                  </a:cubicBezTo>
                  <a:cubicBezTo>
                    <a:pt x="71000" y="117815"/>
                    <a:pt x="68336" y="112842"/>
                    <a:pt x="63896" y="109823"/>
                  </a:cubicBezTo>
                  <a:cubicBezTo>
                    <a:pt x="62831" y="109113"/>
                    <a:pt x="61765" y="108403"/>
                    <a:pt x="60522" y="107515"/>
                  </a:cubicBezTo>
                  <a:cubicBezTo>
                    <a:pt x="59279" y="106627"/>
                    <a:pt x="59102" y="106272"/>
                    <a:pt x="59812" y="104851"/>
                  </a:cubicBezTo>
                  <a:cubicBezTo>
                    <a:pt x="62831" y="98813"/>
                    <a:pt x="65850" y="92953"/>
                    <a:pt x="68869" y="87093"/>
                  </a:cubicBezTo>
                  <a:cubicBezTo>
                    <a:pt x="69758" y="85536"/>
                    <a:pt x="70091" y="84954"/>
                    <a:pt x="70868" y="84954"/>
                  </a:cubicBezTo>
                  <a:cubicBezTo>
                    <a:pt x="71333" y="84954"/>
                    <a:pt x="71957" y="85162"/>
                    <a:pt x="72953" y="85494"/>
                  </a:cubicBezTo>
                  <a:cubicBezTo>
                    <a:pt x="75389" y="86306"/>
                    <a:pt x="77940" y="86712"/>
                    <a:pt x="80508" y="86712"/>
                  </a:cubicBezTo>
                  <a:cubicBezTo>
                    <a:pt x="82434" y="86712"/>
                    <a:pt x="84369" y="86484"/>
                    <a:pt x="86272" y="86027"/>
                  </a:cubicBezTo>
                  <a:cubicBezTo>
                    <a:pt x="87337" y="85849"/>
                    <a:pt x="88580" y="85317"/>
                    <a:pt x="89824" y="84962"/>
                  </a:cubicBezTo>
                  <a:cubicBezTo>
                    <a:pt x="90521" y="84708"/>
                    <a:pt x="90991" y="84545"/>
                    <a:pt x="91349" y="84545"/>
                  </a:cubicBezTo>
                  <a:cubicBezTo>
                    <a:pt x="91994" y="84545"/>
                    <a:pt x="92271" y="85075"/>
                    <a:pt x="92843" y="86560"/>
                  </a:cubicBezTo>
                  <a:cubicBezTo>
                    <a:pt x="93908" y="89401"/>
                    <a:pt x="94796" y="92420"/>
                    <a:pt x="95861" y="95261"/>
                  </a:cubicBezTo>
                  <a:cubicBezTo>
                    <a:pt x="97815" y="101832"/>
                    <a:pt x="99591" y="108403"/>
                    <a:pt x="102077" y="114796"/>
                  </a:cubicBezTo>
                  <a:cubicBezTo>
                    <a:pt x="104918" y="122610"/>
                    <a:pt x="107937" y="130601"/>
                    <a:pt x="110956" y="138592"/>
                  </a:cubicBezTo>
                  <a:cubicBezTo>
                    <a:pt x="111666" y="140368"/>
                    <a:pt x="111666" y="141256"/>
                    <a:pt x="109891" y="142499"/>
                  </a:cubicBezTo>
                  <a:cubicBezTo>
                    <a:pt x="105629" y="146051"/>
                    <a:pt x="102432" y="150845"/>
                    <a:pt x="101011" y="156351"/>
                  </a:cubicBezTo>
                  <a:cubicBezTo>
                    <a:pt x="97713" y="167501"/>
                    <a:pt x="106498" y="178235"/>
                    <a:pt x="117417" y="178235"/>
                  </a:cubicBezTo>
                  <a:cubicBezTo>
                    <a:pt x="118845" y="178235"/>
                    <a:pt x="120310" y="178051"/>
                    <a:pt x="121789" y="177661"/>
                  </a:cubicBezTo>
                  <a:cubicBezTo>
                    <a:pt x="128714" y="175707"/>
                    <a:pt x="134752" y="171268"/>
                    <a:pt x="138304" y="164875"/>
                  </a:cubicBezTo>
                  <a:cubicBezTo>
                    <a:pt x="140435" y="161501"/>
                    <a:pt x="141145" y="157239"/>
                    <a:pt x="140080" y="153332"/>
                  </a:cubicBezTo>
                  <a:cubicBezTo>
                    <a:pt x="139369" y="149958"/>
                    <a:pt x="137771" y="146583"/>
                    <a:pt x="135463" y="143920"/>
                  </a:cubicBezTo>
                  <a:cubicBezTo>
                    <a:pt x="132059" y="140220"/>
                    <a:pt x="128162" y="137754"/>
                    <a:pt x="123258" y="137754"/>
                  </a:cubicBezTo>
                  <a:cubicBezTo>
                    <a:pt x="122277" y="137754"/>
                    <a:pt x="121256" y="137852"/>
                    <a:pt x="120190" y="138059"/>
                  </a:cubicBezTo>
                  <a:cubicBezTo>
                    <a:pt x="119125" y="138415"/>
                    <a:pt x="118059" y="138415"/>
                    <a:pt x="116994" y="138592"/>
                  </a:cubicBezTo>
                  <a:cubicBezTo>
                    <a:pt x="116372" y="138675"/>
                    <a:pt x="115876" y="138729"/>
                    <a:pt x="115467" y="138729"/>
                  </a:cubicBezTo>
                  <a:cubicBezTo>
                    <a:pt x="114126" y="138729"/>
                    <a:pt x="113726" y="138148"/>
                    <a:pt x="112909" y="136106"/>
                  </a:cubicBezTo>
                  <a:cubicBezTo>
                    <a:pt x="110778" y="130778"/>
                    <a:pt x="108825" y="125451"/>
                    <a:pt x="106872" y="120123"/>
                  </a:cubicBezTo>
                  <a:cubicBezTo>
                    <a:pt x="102432" y="108580"/>
                    <a:pt x="99413" y="96505"/>
                    <a:pt x="95151" y="84962"/>
                  </a:cubicBezTo>
                  <a:cubicBezTo>
                    <a:pt x="94618" y="83186"/>
                    <a:pt x="94618" y="83008"/>
                    <a:pt x="96394" y="81943"/>
                  </a:cubicBezTo>
                  <a:cubicBezTo>
                    <a:pt x="100123" y="79634"/>
                    <a:pt x="103142" y="76260"/>
                    <a:pt x="105096" y="72531"/>
                  </a:cubicBezTo>
                  <a:cubicBezTo>
                    <a:pt x="105796" y="71247"/>
                    <a:pt x="106036" y="70807"/>
                    <a:pt x="106722" y="70807"/>
                  </a:cubicBezTo>
                  <a:cubicBezTo>
                    <a:pt x="107081" y="70807"/>
                    <a:pt x="107561" y="70927"/>
                    <a:pt x="108292" y="71110"/>
                  </a:cubicBezTo>
                  <a:cubicBezTo>
                    <a:pt x="115396" y="73241"/>
                    <a:pt x="122321" y="75194"/>
                    <a:pt x="129247" y="77503"/>
                  </a:cubicBezTo>
                  <a:cubicBezTo>
                    <a:pt x="131201" y="78036"/>
                    <a:pt x="133154" y="78391"/>
                    <a:pt x="135107" y="78391"/>
                  </a:cubicBezTo>
                  <a:cubicBezTo>
                    <a:pt x="135352" y="78268"/>
                    <a:pt x="135598" y="78061"/>
                    <a:pt x="135843" y="78061"/>
                  </a:cubicBezTo>
                  <a:cubicBezTo>
                    <a:pt x="135953" y="78061"/>
                    <a:pt x="136063" y="78103"/>
                    <a:pt x="136173" y="78213"/>
                  </a:cubicBezTo>
                  <a:cubicBezTo>
                    <a:pt x="136351" y="78568"/>
                    <a:pt x="136173" y="78924"/>
                    <a:pt x="135818" y="79279"/>
                  </a:cubicBezTo>
                  <a:cubicBezTo>
                    <a:pt x="135285" y="80522"/>
                    <a:pt x="134752" y="81765"/>
                    <a:pt x="134397" y="83186"/>
                  </a:cubicBezTo>
                  <a:cubicBezTo>
                    <a:pt x="131911" y="89579"/>
                    <a:pt x="132621" y="96860"/>
                    <a:pt x="136351" y="102720"/>
                  </a:cubicBezTo>
                  <a:cubicBezTo>
                    <a:pt x="141175" y="109761"/>
                    <a:pt x="149159" y="113739"/>
                    <a:pt x="157420" y="113739"/>
                  </a:cubicBezTo>
                  <a:cubicBezTo>
                    <a:pt x="160410" y="113739"/>
                    <a:pt x="163436" y="113217"/>
                    <a:pt x="166362" y="112132"/>
                  </a:cubicBezTo>
                  <a:cubicBezTo>
                    <a:pt x="174886" y="108403"/>
                    <a:pt x="179326" y="101477"/>
                    <a:pt x="180569" y="92598"/>
                  </a:cubicBezTo>
                  <a:cubicBezTo>
                    <a:pt x="180746" y="90289"/>
                    <a:pt x="180391" y="88158"/>
                    <a:pt x="179503" y="86027"/>
                  </a:cubicBezTo>
                  <a:cubicBezTo>
                    <a:pt x="175627" y="74862"/>
                    <a:pt x="165114" y="67623"/>
                    <a:pt x="153642" y="67623"/>
                  </a:cubicBezTo>
                  <a:cubicBezTo>
                    <a:pt x="151977" y="67623"/>
                    <a:pt x="150292" y="67776"/>
                    <a:pt x="148604" y="68091"/>
                  </a:cubicBezTo>
                  <a:cubicBezTo>
                    <a:pt x="145585" y="68801"/>
                    <a:pt x="142566" y="69512"/>
                    <a:pt x="141145" y="72708"/>
                  </a:cubicBezTo>
                  <a:cubicBezTo>
                    <a:pt x="140613" y="73419"/>
                    <a:pt x="140080" y="73951"/>
                    <a:pt x="139369" y="74306"/>
                  </a:cubicBezTo>
                  <a:cubicBezTo>
                    <a:pt x="137620" y="75123"/>
                    <a:pt x="135717" y="75556"/>
                    <a:pt x="133812" y="75556"/>
                  </a:cubicBezTo>
                  <a:cubicBezTo>
                    <a:pt x="132816" y="75556"/>
                    <a:pt x="131820" y="75438"/>
                    <a:pt x="130845" y="75194"/>
                  </a:cubicBezTo>
                  <a:cubicBezTo>
                    <a:pt x="123742" y="73063"/>
                    <a:pt x="116461" y="70755"/>
                    <a:pt x="109180" y="68624"/>
                  </a:cubicBezTo>
                  <a:cubicBezTo>
                    <a:pt x="106872" y="67913"/>
                    <a:pt x="106872" y="67913"/>
                    <a:pt x="106872" y="65427"/>
                  </a:cubicBezTo>
                  <a:cubicBezTo>
                    <a:pt x="106872" y="59922"/>
                    <a:pt x="105096" y="54595"/>
                    <a:pt x="101722" y="50333"/>
                  </a:cubicBezTo>
                  <a:cubicBezTo>
                    <a:pt x="99946" y="48912"/>
                    <a:pt x="99591" y="46603"/>
                    <a:pt x="100834" y="44650"/>
                  </a:cubicBezTo>
                  <a:cubicBezTo>
                    <a:pt x="101722" y="42696"/>
                    <a:pt x="102610" y="40388"/>
                    <a:pt x="103498" y="38434"/>
                  </a:cubicBezTo>
                  <a:cubicBezTo>
                    <a:pt x="105273" y="34705"/>
                    <a:pt x="107227" y="31153"/>
                    <a:pt x="109003" y="27602"/>
                  </a:cubicBezTo>
                  <a:cubicBezTo>
                    <a:pt x="111844" y="22452"/>
                    <a:pt x="114508" y="17302"/>
                    <a:pt x="117349" y="12152"/>
                  </a:cubicBezTo>
                  <a:cubicBezTo>
                    <a:pt x="117704" y="11441"/>
                    <a:pt x="117527" y="10554"/>
                    <a:pt x="116816" y="10198"/>
                  </a:cubicBezTo>
                  <a:cubicBezTo>
                    <a:pt x="116668" y="10099"/>
                    <a:pt x="116505" y="10055"/>
                    <a:pt x="116340" y="10055"/>
                  </a:cubicBezTo>
                  <a:cubicBezTo>
                    <a:pt x="115915" y="10055"/>
                    <a:pt x="115474" y="10347"/>
                    <a:pt x="115218" y="10731"/>
                  </a:cubicBezTo>
                  <a:cubicBezTo>
                    <a:pt x="114508" y="11619"/>
                    <a:pt x="113975" y="12507"/>
                    <a:pt x="113442" y="13395"/>
                  </a:cubicBezTo>
                  <a:cubicBezTo>
                    <a:pt x="110778" y="18367"/>
                    <a:pt x="108292" y="23340"/>
                    <a:pt x="105629" y="28134"/>
                  </a:cubicBezTo>
                  <a:cubicBezTo>
                    <a:pt x="102787" y="33107"/>
                    <a:pt x="100301" y="38434"/>
                    <a:pt x="98348" y="43762"/>
                  </a:cubicBezTo>
                  <a:cubicBezTo>
                    <a:pt x="97992" y="44472"/>
                    <a:pt x="97637" y="45005"/>
                    <a:pt x="97282" y="45715"/>
                  </a:cubicBezTo>
                  <a:cubicBezTo>
                    <a:pt x="96749" y="45715"/>
                    <a:pt x="96217" y="45538"/>
                    <a:pt x="95684" y="45360"/>
                  </a:cubicBezTo>
                  <a:cubicBezTo>
                    <a:pt x="92403" y="43887"/>
                    <a:pt x="89197" y="43222"/>
                    <a:pt x="86058" y="43222"/>
                  </a:cubicBezTo>
                  <a:cubicBezTo>
                    <a:pt x="80872" y="43222"/>
                    <a:pt x="75867" y="45037"/>
                    <a:pt x="71000" y="48024"/>
                  </a:cubicBezTo>
                  <a:cubicBezTo>
                    <a:pt x="69934" y="48734"/>
                    <a:pt x="68691" y="49445"/>
                    <a:pt x="67626" y="50333"/>
                  </a:cubicBezTo>
                  <a:cubicBezTo>
                    <a:pt x="67245" y="50713"/>
                    <a:pt x="66762" y="50890"/>
                    <a:pt x="66287" y="50890"/>
                  </a:cubicBezTo>
                  <a:cubicBezTo>
                    <a:pt x="65875" y="50890"/>
                    <a:pt x="65469" y="50757"/>
                    <a:pt x="65139" y="50510"/>
                  </a:cubicBezTo>
                  <a:cubicBezTo>
                    <a:pt x="64252" y="49800"/>
                    <a:pt x="63364" y="49267"/>
                    <a:pt x="62298" y="48557"/>
                  </a:cubicBezTo>
                  <a:cubicBezTo>
                    <a:pt x="58036" y="45715"/>
                    <a:pt x="53596" y="42874"/>
                    <a:pt x="49157" y="40033"/>
                  </a:cubicBezTo>
                  <a:cubicBezTo>
                    <a:pt x="47381" y="38790"/>
                    <a:pt x="45605" y="37546"/>
                    <a:pt x="43829" y="36303"/>
                  </a:cubicBezTo>
                  <a:cubicBezTo>
                    <a:pt x="42764" y="35593"/>
                    <a:pt x="41343" y="34883"/>
                    <a:pt x="40988" y="33462"/>
                  </a:cubicBezTo>
                  <a:cubicBezTo>
                    <a:pt x="40455" y="32219"/>
                    <a:pt x="41521" y="31153"/>
                    <a:pt x="41876" y="30088"/>
                  </a:cubicBezTo>
                  <a:cubicBezTo>
                    <a:pt x="45985" y="17932"/>
                    <a:pt x="37880" y="0"/>
                    <a:pt x="20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4085250" y="238775"/>
              <a:ext cx="945650" cy="869525"/>
            </a:xfrm>
            <a:custGeom>
              <a:avLst/>
              <a:gdLst/>
              <a:ahLst/>
              <a:cxnLst/>
              <a:rect l="l" t="t" r="r" b="b"/>
              <a:pathLst>
                <a:path w="37826" h="34781" extrusionOk="0">
                  <a:moveTo>
                    <a:pt x="20915" y="2812"/>
                  </a:moveTo>
                  <a:cubicBezTo>
                    <a:pt x="23974" y="2812"/>
                    <a:pt x="26887" y="4191"/>
                    <a:pt x="28946" y="6545"/>
                  </a:cubicBezTo>
                  <a:cubicBezTo>
                    <a:pt x="33208" y="10984"/>
                    <a:pt x="34807" y="17377"/>
                    <a:pt x="33386" y="23238"/>
                  </a:cubicBezTo>
                  <a:cubicBezTo>
                    <a:pt x="32498" y="28210"/>
                    <a:pt x="28769" y="30696"/>
                    <a:pt x="24152" y="31762"/>
                  </a:cubicBezTo>
                  <a:cubicBezTo>
                    <a:pt x="23264" y="31939"/>
                    <a:pt x="22376" y="31939"/>
                    <a:pt x="21488" y="31939"/>
                  </a:cubicBezTo>
                  <a:cubicBezTo>
                    <a:pt x="17581" y="31762"/>
                    <a:pt x="13852" y="30519"/>
                    <a:pt x="10655" y="28210"/>
                  </a:cubicBezTo>
                  <a:cubicBezTo>
                    <a:pt x="7814" y="25724"/>
                    <a:pt x="6216" y="21995"/>
                    <a:pt x="6216" y="18088"/>
                  </a:cubicBezTo>
                  <a:cubicBezTo>
                    <a:pt x="6216" y="16667"/>
                    <a:pt x="6216" y="15246"/>
                    <a:pt x="6393" y="13826"/>
                  </a:cubicBezTo>
                  <a:cubicBezTo>
                    <a:pt x="6748" y="10452"/>
                    <a:pt x="8702" y="7433"/>
                    <a:pt x="11721" y="5657"/>
                  </a:cubicBezTo>
                  <a:cubicBezTo>
                    <a:pt x="13852" y="4236"/>
                    <a:pt x="16338" y="3348"/>
                    <a:pt x="19002" y="2993"/>
                  </a:cubicBezTo>
                  <a:cubicBezTo>
                    <a:pt x="19642" y="2871"/>
                    <a:pt x="20281" y="2812"/>
                    <a:pt x="20915" y="2812"/>
                  </a:cubicBezTo>
                  <a:close/>
                  <a:moveTo>
                    <a:pt x="20934" y="1"/>
                  </a:moveTo>
                  <a:cubicBezTo>
                    <a:pt x="20289" y="1"/>
                    <a:pt x="19642" y="50"/>
                    <a:pt x="19002" y="152"/>
                  </a:cubicBezTo>
                  <a:cubicBezTo>
                    <a:pt x="15095" y="507"/>
                    <a:pt x="11366" y="2283"/>
                    <a:pt x="8347" y="4769"/>
                  </a:cubicBezTo>
                  <a:cubicBezTo>
                    <a:pt x="7104" y="5834"/>
                    <a:pt x="6038" y="7077"/>
                    <a:pt x="5328" y="8320"/>
                  </a:cubicBezTo>
                  <a:cubicBezTo>
                    <a:pt x="0" y="18976"/>
                    <a:pt x="5505" y="34070"/>
                    <a:pt x="21133" y="34781"/>
                  </a:cubicBezTo>
                  <a:cubicBezTo>
                    <a:pt x="22198" y="34781"/>
                    <a:pt x="23441" y="34603"/>
                    <a:pt x="24507" y="34425"/>
                  </a:cubicBezTo>
                  <a:cubicBezTo>
                    <a:pt x="30012" y="33005"/>
                    <a:pt x="34096" y="30341"/>
                    <a:pt x="35872" y="24658"/>
                  </a:cubicBezTo>
                  <a:cubicBezTo>
                    <a:pt x="37826" y="16489"/>
                    <a:pt x="34984" y="7965"/>
                    <a:pt x="28591" y="2638"/>
                  </a:cubicBezTo>
                  <a:cubicBezTo>
                    <a:pt x="26433" y="911"/>
                    <a:pt x="23692" y="1"/>
                    <a:pt x="209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4906575" y="2750925"/>
              <a:ext cx="230875" cy="707050"/>
            </a:xfrm>
            <a:custGeom>
              <a:avLst/>
              <a:gdLst/>
              <a:ahLst/>
              <a:cxnLst/>
              <a:rect l="l" t="t" r="r" b="b"/>
              <a:pathLst>
                <a:path w="9235" h="28282" extrusionOk="0">
                  <a:moveTo>
                    <a:pt x="6038" y="1"/>
                  </a:moveTo>
                  <a:cubicBezTo>
                    <a:pt x="6094" y="1"/>
                    <a:pt x="6155" y="5"/>
                    <a:pt x="6219" y="13"/>
                  </a:cubicBezTo>
                  <a:lnTo>
                    <a:pt x="6219" y="13"/>
                  </a:lnTo>
                  <a:cubicBezTo>
                    <a:pt x="6218" y="9"/>
                    <a:pt x="6217" y="5"/>
                    <a:pt x="6216" y="1"/>
                  </a:cubicBezTo>
                  <a:close/>
                  <a:moveTo>
                    <a:pt x="6219" y="13"/>
                  </a:moveTo>
                  <a:lnTo>
                    <a:pt x="6219" y="13"/>
                  </a:lnTo>
                  <a:cubicBezTo>
                    <a:pt x="6389" y="715"/>
                    <a:pt x="6036" y="1069"/>
                    <a:pt x="5683" y="1599"/>
                  </a:cubicBezTo>
                  <a:cubicBezTo>
                    <a:pt x="3019" y="4796"/>
                    <a:pt x="1421" y="8703"/>
                    <a:pt x="1066" y="12787"/>
                  </a:cubicBezTo>
                  <a:cubicBezTo>
                    <a:pt x="0" y="19003"/>
                    <a:pt x="3197" y="23620"/>
                    <a:pt x="7281" y="27882"/>
                  </a:cubicBezTo>
                  <a:cubicBezTo>
                    <a:pt x="7459" y="28148"/>
                    <a:pt x="7770" y="28281"/>
                    <a:pt x="8080" y="28281"/>
                  </a:cubicBezTo>
                  <a:cubicBezTo>
                    <a:pt x="8391" y="28281"/>
                    <a:pt x="8702" y="28148"/>
                    <a:pt x="8879" y="27882"/>
                  </a:cubicBezTo>
                  <a:cubicBezTo>
                    <a:pt x="9057" y="27527"/>
                    <a:pt x="9235" y="26994"/>
                    <a:pt x="9057" y="26639"/>
                  </a:cubicBezTo>
                  <a:cubicBezTo>
                    <a:pt x="7814" y="24863"/>
                    <a:pt x="6571" y="23087"/>
                    <a:pt x="5328" y="21134"/>
                  </a:cubicBezTo>
                  <a:cubicBezTo>
                    <a:pt x="3552" y="18470"/>
                    <a:pt x="3019" y="15096"/>
                    <a:pt x="3907" y="11899"/>
                  </a:cubicBezTo>
                  <a:cubicBezTo>
                    <a:pt x="4440" y="8347"/>
                    <a:pt x="5860" y="5151"/>
                    <a:pt x="8347" y="2487"/>
                  </a:cubicBezTo>
                  <a:cubicBezTo>
                    <a:pt x="9057" y="1777"/>
                    <a:pt x="9057" y="534"/>
                    <a:pt x="7281" y="179"/>
                  </a:cubicBezTo>
                  <a:cubicBezTo>
                    <a:pt x="6982" y="179"/>
                    <a:pt x="6557" y="53"/>
                    <a:pt x="6219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5248425" y="3446825"/>
              <a:ext cx="226425" cy="89950"/>
            </a:xfrm>
            <a:custGeom>
              <a:avLst/>
              <a:gdLst/>
              <a:ahLst/>
              <a:cxnLst/>
              <a:rect l="l" t="t" r="r" b="b"/>
              <a:pathLst>
                <a:path w="9057" h="3598" extrusionOk="0">
                  <a:moveTo>
                    <a:pt x="1426" y="1"/>
                  </a:moveTo>
                  <a:cubicBezTo>
                    <a:pt x="888" y="1"/>
                    <a:pt x="472" y="345"/>
                    <a:pt x="178" y="934"/>
                  </a:cubicBezTo>
                  <a:cubicBezTo>
                    <a:pt x="0" y="1466"/>
                    <a:pt x="178" y="2177"/>
                    <a:pt x="888" y="2354"/>
                  </a:cubicBezTo>
                  <a:cubicBezTo>
                    <a:pt x="2486" y="3065"/>
                    <a:pt x="4262" y="3420"/>
                    <a:pt x="6216" y="3597"/>
                  </a:cubicBezTo>
                  <a:cubicBezTo>
                    <a:pt x="6926" y="3420"/>
                    <a:pt x="7636" y="3242"/>
                    <a:pt x="8347" y="2532"/>
                  </a:cubicBezTo>
                  <a:cubicBezTo>
                    <a:pt x="8879" y="2354"/>
                    <a:pt x="9057" y="1644"/>
                    <a:pt x="8879" y="934"/>
                  </a:cubicBezTo>
                  <a:cubicBezTo>
                    <a:pt x="8733" y="495"/>
                    <a:pt x="8347" y="177"/>
                    <a:pt x="7818" y="177"/>
                  </a:cubicBezTo>
                  <a:cubicBezTo>
                    <a:pt x="7705" y="177"/>
                    <a:pt x="7585" y="192"/>
                    <a:pt x="7459" y="223"/>
                  </a:cubicBezTo>
                  <a:cubicBezTo>
                    <a:pt x="6748" y="490"/>
                    <a:pt x="5994" y="623"/>
                    <a:pt x="5239" y="623"/>
                  </a:cubicBezTo>
                  <a:cubicBezTo>
                    <a:pt x="4484" y="623"/>
                    <a:pt x="3729" y="490"/>
                    <a:pt x="3019" y="223"/>
                  </a:cubicBezTo>
                  <a:cubicBezTo>
                    <a:pt x="2664" y="223"/>
                    <a:pt x="2131" y="46"/>
                    <a:pt x="1776" y="46"/>
                  </a:cubicBezTo>
                  <a:cubicBezTo>
                    <a:pt x="1654" y="15"/>
                    <a:pt x="1537" y="1"/>
                    <a:pt x="1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3055250" y="2287475"/>
              <a:ext cx="621575" cy="600000"/>
            </a:xfrm>
            <a:custGeom>
              <a:avLst/>
              <a:gdLst/>
              <a:ahLst/>
              <a:cxnLst/>
              <a:rect l="l" t="t" r="r" b="b"/>
              <a:pathLst>
                <a:path w="24863" h="24000" extrusionOk="0">
                  <a:moveTo>
                    <a:pt x="6178" y="0"/>
                  </a:moveTo>
                  <a:cubicBezTo>
                    <a:pt x="5848" y="0"/>
                    <a:pt x="5588" y="165"/>
                    <a:pt x="5328" y="425"/>
                  </a:cubicBezTo>
                  <a:cubicBezTo>
                    <a:pt x="4085" y="2201"/>
                    <a:pt x="3375" y="4332"/>
                    <a:pt x="3020" y="6286"/>
                  </a:cubicBezTo>
                  <a:cubicBezTo>
                    <a:pt x="1" y="16763"/>
                    <a:pt x="8347" y="22979"/>
                    <a:pt x="15273" y="23867"/>
                  </a:cubicBezTo>
                  <a:cubicBezTo>
                    <a:pt x="16516" y="23955"/>
                    <a:pt x="17759" y="24000"/>
                    <a:pt x="19002" y="24000"/>
                  </a:cubicBezTo>
                  <a:cubicBezTo>
                    <a:pt x="20245" y="24000"/>
                    <a:pt x="21488" y="23955"/>
                    <a:pt x="22731" y="23867"/>
                  </a:cubicBezTo>
                  <a:cubicBezTo>
                    <a:pt x="23442" y="23867"/>
                    <a:pt x="24152" y="23511"/>
                    <a:pt x="24685" y="22801"/>
                  </a:cubicBezTo>
                  <a:cubicBezTo>
                    <a:pt x="24862" y="22623"/>
                    <a:pt x="24862" y="22268"/>
                    <a:pt x="24862" y="21913"/>
                  </a:cubicBezTo>
                  <a:cubicBezTo>
                    <a:pt x="24862" y="21735"/>
                    <a:pt x="24507" y="21380"/>
                    <a:pt x="24330" y="21380"/>
                  </a:cubicBezTo>
                  <a:lnTo>
                    <a:pt x="17404" y="21380"/>
                  </a:lnTo>
                  <a:cubicBezTo>
                    <a:pt x="8347" y="21380"/>
                    <a:pt x="3375" y="14455"/>
                    <a:pt x="5861" y="5753"/>
                  </a:cubicBezTo>
                  <a:cubicBezTo>
                    <a:pt x="6394" y="4332"/>
                    <a:pt x="6927" y="2912"/>
                    <a:pt x="7459" y="1313"/>
                  </a:cubicBezTo>
                  <a:cubicBezTo>
                    <a:pt x="7637" y="780"/>
                    <a:pt x="7104" y="70"/>
                    <a:pt x="6571" y="70"/>
                  </a:cubicBezTo>
                  <a:cubicBezTo>
                    <a:pt x="6429" y="23"/>
                    <a:pt x="6299" y="0"/>
                    <a:pt x="6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3738950" y="2585075"/>
              <a:ext cx="159850" cy="183125"/>
            </a:xfrm>
            <a:custGeom>
              <a:avLst/>
              <a:gdLst/>
              <a:ahLst/>
              <a:cxnLst/>
              <a:rect l="l" t="t" r="r" b="b"/>
              <a:pathLst>
                <a:path w="6394" h="7325" extrusionOk="0">
                  <a:moveTo>
                    <a:pt x="4753" y="0"/>
                  </a:moveTo>
                  <a:cubicBezTo>
                    <a:pt x="4312" y="0"/>
                    <a:pt x="3866" y="232"/>
                    <a:pt x="3730" y="775"/>
                  </a:cubicBezTo>
                  <a:cubicBezTo>
                    <a:pt x="3197" y="2373"/>
                    <a:pt x="2309" y="3794"/>
                    <a:pt x="889" y="4859"/>
                  </a:cubicBezTo>
                  <a:cubicBezTo>
                    <a:pt x="356" y="5392"/>
                    <a:pt x="1" y="6102"/>
                    <a:pt x="356" y="6813"/>
                  </a:cubicBezTo>
                  <a:cubicBezTo>
                    <a:pt x="607" y="7148"/>
                    <a:pt x="978" y="7325"/>
                    <a:pt x="1392" y="7325"/>
                  </a:cubicBezTo>
                  <a:cubicBezTo>
                    <a:pt x="1855" y="7325"/>
                    <a:pt x="2373" y="7104"/>
                    <a:pt x="2842" y="6635"/>
                  </a:cubicBezTo>
                  <a:cubicBezTo>
                    <a:pt x="3908" y="5569"/>
                    <a:pt x="4973" y="4326"/>
                    <a:pt x="5861" y="3261"/>
                  </a:cubicBezTo>
                  <a:cubicBezTo>
                    <a:pt x="6039" y="2906"/>
                    <a:pt x="6216" y="2551"/>
                    <a:pt x="6394" y="2018"/>
                  </a:cubicBezTo>
                  <a:cubicBezTo>
                    <a:pt x="6394" y="1307"/>
                    <a:pt x="6039" y="420"/>
                    <a:pt x="5151" y="64"/>
                  </a:cubicBezTo>
                  <a:cubicBezTo>
                    <a:pt x="5025" y="22"/>
                    <a:pt x="4889" y="0"/>
                    <a:pt x="4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1670100" y="1142925"/>
              <a:ext cx="679275" cy="524775"/>
            </a:xfrm>
            <a:custGeom>
              <a:avLst/>
              <a:gdLst/>
              <a:ahLst/>
              <a:cxnLst/>
              <a:rect l="l" t="t" r="r" b="b"/>
              <a:pathLst>
                <a:path w="27171" h="20991" extrusionOk="0">
                  <a:moveTo>
                    <a:pt x="2976" y="0"/>
                  </a:moveTo>
                  <a:cubicBezTo>
                    <a:pt x="2487" y="0"/>
                    <a:pt x="1954" y="462"/>
                    <a:pt x="1954" y="923"/>
                  </a:cubicBezTo>
                  <a:cubicBezTo>
                    <a:pt x="533" y="3942"/>
                    <a:pt x="1" y="7139"/>
                    <a:pt x="711" y="10513"/>
                  </a:cubicBezTo>
                  <a:cubicBezTo>
                    <a:pt x="1421" y="15663"/>
                    <a:pt x="5506" y="19570"/>
                    <a:pt x="10656" y="20458"/>
                  </a:cubicBezTo>
                  <a:cubicBezTo>
                    <a:pt x="12431" y="20635"/>
                    <a:pt x="14030" y="20813"/>
                    <a:pt x="15806" y="20990"/>
                  </a:cubicBezTo>
                  <a:cubicBezTo>
                    <a:pt x="18824" y="20990"/>
                    <a:pt x="21843" y="20458"/>
                    <a:pt x="24862" y="19570"/>
                  </a:cubicBezTo>
                  <a:cubicBezTo>
                    <a:pt x="25750" y="19392"/>
                    <a:pt x="26461" y="18859"/>
                    <a:pt x="26993" y="17971"/>
                  </a:cubicBezTo>
                  <a:cubicBezTo>
                    <a:pt x="27171" y="17616"/>
                    <a:pt x="27171" y="17083"/>
                    <a:pt x="26993" y="16728"/>
                  </a:cubicBezTo>
                  <a:cubicBezTo>
                    <a:pt x="26816" y="16551"/>
                    <a:pt x="26638" y="16373"/>
                    <a:pt x="26283" y="16373"/>
                  </a:cubicBezTo>
                  <a:cubicBezTo>
                    <a:pt x="25750" y="16373"/>
                    <a:pt x="25040" y="16551"/>
                    <a:pt x="24507" y="16906"/>
                  </a:cubicBezTo>
                  <a:cubicBezTo>
                    <a:pt x="21784" y="17853"/>
                    <a:pt x="18903" y="18327"/>
                    <a:pt x="16023" y="18327"/>
                  </a:cubicBezTo>
                  <a:cubicBezTo>
                    <a:pt x="14582" y="18327"/>
                    <a:pt x="13142" y="18208"/>
                    <a:pt x="11721" y="17971"/>
                  </a:cubicBezTo>
                  <a:cubicBezTo>
                    <a:pt x="7104" y="17616"/>
                    <a:pt x="3375" y="13887"/>
                    <a:pt x="3197" y="9092"/>
                  </a:cubicBezTo>
                  <a:cubicBezTo>
                    <a:pt x="3020" y="7671"/>
                    <a:pt x="3020" y="6073"/>
                    <a:pt x="3552" y="4652"/>
                  </a:cubicBezTo>
                  <a:cubicBezTo>
                    <a:pt x="3730" y="3587"/>
                    <a:pt x="3907" y="2521"/>
                    <a:pt x="4085" y="1456"/>
                  </a:cubicBezTo>
                  <a:cubicBezTo>
                    <a:pt x="4263" y="923"/>
                    <a:pt x="4085" y="213"/>
                    <a:pt x="3197" y="35"/>
                  </a:cubicBezTo>
                  <a:cubicBezTo>
                    <a:pt x="3126" y="11"/>
                    <a:pt x="3051" y="0"/>
                    <a:pt x="2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4120750" y="4557850"/>
              <a:ext cx="488400" cy="571125"/>
            </a:xfrm>
            <a:custGeom>
              <a:avLst/>
              <a:gdLst/>
              <a:ahLst/>
              <a:cxnLst/>
              <a:rect l="l" t="t" r="r" b="b"/>
              <a:pathLst>
                <a:path w="19536" h="22845" extrusionOk="0">
                  <a:moveTo>
                    <a:pt x="6394" y="1"/>
                  </a:moveTo>
                  <a:cubicBezTo>
                    <a:pt x="5506" y="356"/>
                    <a:pt x="4796" y="889"/>
                    <a:pt x="4263" y="1599"/>
                  </a:cubicBezTo>
                  <a:cubicBezTo>
                    <a:pt x="1599" y="4618"/>
                    <a:pt x="178" y="8525"/>
                    <a:pt x="356" y="12432"/>
                  </a:cubicBezTo>
                  <a:cubicBezTo>
                    <a:pt x="1" y="15451"/>
                    <a:pt x="1244" y="18292"/>
                    <a:pt x="3730" y="19890"/>
                  </a:cubicBezTo>
                  <a:cubicBezTo>
                    <a:pt x="6089" y="21821"/>
                    <a:pt x="8966" y="22844"/>
                    <a:pt x="11892" y="22844"/>
                  </a:cubicBezTo>
                  <a:cubicBezTo>
                    <a:pt x="13811" y="22844"/>
                    <a:pt x="15752" y="22403"/>
                    <a:pt x="17582" y="21489"/>
                  </a:cubicBezTo>
                  <a:cubicBezTo>
                    <a:pt x="18470" y="20956"/>
                    <a:pt x="19535" y="20601"/>
                    <a:pt x="19535" y="19180"/>
                  </a:cubicBezTo>
                  <a:cubicBezTo>
                    <a:pt x="19535" y="18781"/>
                    <a:pt x="19199" y="18550"/>
                    <a:pt x="18527" y="18550"/>
                  </a:cubicBezTo>
                  <a:cubicBezTo>
                    <a:pt x="18002" y="18550"/>
                    <a:pt x="17273" y="18691"/>
                    <a:pt x="16339" y="19003"/>
                  </a:cubicBezTo>
                  <a:cubicBezTo>
                    <a:pt x="15983" y="19180"/>
                    <a:pt x="15451" y="19358"/>
                    <a:pt x="15095" y="19535"/>
                  </a:cubicBezTo>
                  <a:cubicBezTo>
                    <a:pt x="14022" y="20019"/>
                    <a:pt x="12997" y="20226"/>
                    <a:pt x="12005" y="20226"/>
                  </a:cubicBezTo>
                  <a:cubicBezTo>
                    <a:pt x="9718" y="20226"/>
                    <a:pt x="7612" y="19122"/>
                    <a:pt x="5506" y="17759"/>
                  </a:cubicBezTo>
                  <a:cubicBezTo>
                    <a:pt x="4085" y="16872"/>
                    <a:pt x="3020" y="15096"/>
                    <a:pt x="3020" y="13142"/>
                  </a:cubicBezTo>
                  <a:cubicBezTo>
                    <a:pt x="2665" y="9591"/>
                    <a:pt x="3730" y="6039"/>
                    <a:pt x="6216" y="3375"/>
                  </a:cubicBezTo>
                  <a:cubicBezTo>
                    <a:pt x="6571" y="2842"/>
                    <a:pt x="7282" y="2310"/>
                    <a:pt x="7637" y="1777"/>
                  </a:cubicBezTo>
                  <a:cubicBezTo>
                    <a:pt x="7992" y="1244"/>
                    <a:pt x="7992" y="711"/>
                    <a:pt x="7637" y="356"/>
                  </a:cubicBezTo>
                  <a:cubicBezTo>
                    <a:pt x="7282" y="1"/>
                    <a:pt x="6927" y="1"/>
                    <a:pt x="6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4689025" y="4802050"/>
              <a:ext cx="111025" cy="168725"/>
            </a:xfrm>
            <a:custGeom>
              <a:avLst/>
              <a:gdLst/>
              <a:ahLst/>
              <a:cxnLst/>
              <a:rect l="l" t="t" r="r" b="b"/>
              <a:pathLst>
                <a:path w="4441" h="6749" extrusionOk="0">
                  <a:moveTo>
                    <a:pt x="3730" y="0"/>
                  </a:moveTo>
                  <a:cubicBezTo>
                    <a:pt x="3375" y="0"/>
                    <a:pt x="2842" y="0"/>
                    <a:pt x="2842" y="178"/>
                  </a:cubicBezTo>
                  <a:cubicBezTo>
                    <a:pt x="1421" y="1776"/>
                    <a:pt x="533" y="3729"/>
                    <a:pt x="178" y="5860"/>
                  </a:cubicBezTo>
                  <a:cubicBezTo>
                    <a:pt x="1" y="6393"/>
                    <a:pt x="533" y="6748"/>
                    <a:pt x="1066" y="6748"/>
                  </a:cubicBezTo>
                  <a:lnTo>
                    <a:pt x="1421" y="6748"/>
                  </a:lnTo>
                  <a:cubicBezTo>
                    <a:pt x="3375" y="5328"/>
                    <a:pt x="4440" y="3197"/>
                    <a:pt x="4440" y="888"/>
                  </a:cubicBezTo>
                  <a:cubicBezTo>
                    <a:pt x="4440" y="533"/>
                    <a:pt x="4085" y="0"/>
                    <a:pt x="3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2629050" y="4143825"/>
              <a:ext cx="182050" cy="89975"/>
            </a:xfrm>
            <a:custGeom>
              <a:avLst/>
              <a:gdLst/>
              <a:ahLst/>
              <a:cxnLst/>
              <a:rect l="l" t="t" r="r" b="b"/>
              <a:pathLst>
                <a:path w="7282" h="3599" extrusionOk="0">
                  <a:moveTo>
                    <a:pt x="800" y="0"/>
                  </a:moveTo>
                  <a:cubicBezTo>
                    <a:pt x="413" y="0"/>
                    <a:pt x="147" y="319"/>
                    <a:pt x="1" y="757"/>
                  </a:cubicBezTo>
                  <a:cubicBezTo>
                    <a:pt x="1" y="1112"/>
                    <a:pt x="1" y="1645"/>
                    <a:pt x="356" y="2000"/>
                  </a:cubicBezTo>
                  <a:cubicBezTo>
                    <a:pt x="1599" y="2888"/>
                    <a:pt x="3020" y="3421"/>
                    <a:pt x="4618" y="3598"/>
                  </a:cubicBezTo>
                  <a:cubicBezTo>
                    <a:pt x="5683" y="3598"/>
                    <a:pt x="6571" y="3598"/>
                    <a:pt x="6926" y="2888"/>
                  </a:cubicBezTo>
                  <a:cubicBezTo>
                    <a:pt x="7282" y="2533"/>
                    <a:pt x="7282" y="2178"/>
                    <a:pt x="7282" y="1645"/>
                  </a:cubicBezTo>
                  <a:cubicBezTo>
                    <a:pt x="7282" y="1467"/>
                    <a:pt x="7104" y="1112"/>
                    <a:pt x="6749" y="1112"/>
                  </a:cubicBezTo>
                  <a:cubicBezTo>
                    <a:pt x="4795" y="935"/>
                    <a:pt x="3020" y="579"/>
                    <a:pt x="1066" y="47"/>
                  </a:cubicBezTo>
                  <a:cubicBezTo>
                    <a:pt x="972" y="15"/>
                    <a:pt x="88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4316100" y="458125"/>
              <a:ext cx="301925" cy="508100"/>
            </a:xfrm>
            <a:custGeom>
              <a:avLst/>
              <a:gdLst/>
              <a:ahLst/>
              <a:cxnLst/>
              <a:rect l="l" t="t" r="r" b="b"/>
              <a:pathLst>
                <a:path w="12077" h="20324" extrusionOk="0">
                  <a:moveTo>
                    <a:pt x="3611" y="0"/>
                  </a:moveTo>
                  <a:cubicBezTo>
                    <a:pt x="3098" y="0"/>
                    <a:pt x="2664" y="316"/>
                    <a:pt x="2309" y="790"/>
                  </a:cubicBezTo>
                  <a:cubicBezTo>
                    <a:pt x="888" y="2565"/>
                    <a:pt x="1" y="4874"/>
                    <a:pt x="1" y="7360"/>
                  </a:cubicBezTo>
                  <a:cubicBezTo>
                    <a:pt x="1" y="8603"/>
                    <a:pt x="356" y="10024"/>
                    <a:pt x="888" y="11267"/>
                  </a:cubicBezTo>
                  <a:cubicBezTo>
                    <a:pt x="2487" y="15707"/>
                    <a:pt x="6394" y="17838"/>
                    <a:pt x="10123" y="20146"/>
                  </a:cubicBezTo>
                  <a:cubicBezTo>
                    <a:pt x="10360" y="20265"/>
                    <a:pt x="10596" y="20324"/>
                    <a:pt x="10820" y="20324"/>
                  </a:cubicBezTo>
                  <a:cubicBezTo>
                    <a:pt x="11267" y="20324"/>
                    <a:pt x="11662" y="20087"/>
                    <a:pt x="11899" y="19614"/>
                  </a:cubicBezTo>
                  <a:cubicBezTo>
                    <a:pt x="12076" y="19081"/>
                    <a:pt x="11899" y="18370"/>
                    <a:pt x="11366" y="18015"/>
                  </a:cubicBezTo>
                  <a:cubicBezTo>
                    <a:pt x="9590" y="16595"/>
                    <a:pt x="7637" y="15352"/>
                    <a:pt x="5861" y="13931"/>
                  </a:cubicBezTo>
                  <a:cubicBezTo>
                    <a:pt x="2664" y="11267"/>
                    <a:pt x="1776" y="6650"/>
                    <a:pt x="3907" y="3098"/>
                  </a:cubicBezTo>
                  <a:cubicBezTo>
                    <a:pt x="4085" y="2565"/>
                    <a:pt x="4440" y="2388"/>
                    <a:pt x="4618" y="1855"/>
                  </a:cubicBezTo>
                  <a:cubicBezTo>
                    <a:pt x="4973" y="1322"/>
                    <a:pt x="4795" y="612"/>
                    <a:pt x="4440" y="257"/>
                  </a:cubicBezTo>
                  <a:cubicBezTo>
                    <a:pt x="4144" y="79"/>
                    <a:pt x="3868" y="0"/>
                    <a:pt x="3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84" name="Google Shape;1184;p42"/>
          <p:cNvGrpSpPr/>
          <p:nvPr/>
        </p:nvGrpSpPr>
        <p:grpSpPr>
          <a:xfrm rot="-1617717">
            <a:off x="904414" y="3180066"/>
            <a:ext cx="980923" cy="1556954"/>
            <a:chOff x="2190225" y="236575"/>
            <a:chExt cx="3165475" cy="5024350"/>
          </a:xfrm>
        </p:grpSpPr>
        <p:sp>
          <p:nvSpPr>
            <p:cNvPr id="1185" name="Google Shape;1185;p42"/>
            <p:cNvSpPr/>
            <p:nvPr/>
          </p:nvSpPr>
          <p:spPr>
            <a:xfrm>
              <a:off x="2887500" y="2847125"/>
              <a:ext cx="1727750" cy="1964200"/>
            </a:xfrm>
            <a:custGeom>
              <a:avLst/>
              <a:gdLst/>
              <a:ahLst/>
              <a:cxnLst/>
              <a:rect l="l" t="t" r="r" b="b"/>
              <a:pathLst>
                <a:path w="69110" h="78568" extrusionOk="0">
                  <a:moveTo>
                    <a:pt x="38308" y="1"/>
                  </a:moveTo>
                  <a:cubicBezTo>
                    <a:pt x="37800" y="1"/>
                    <a:pt x="37289" y="15"/>
                    <a:pt x="36776" y="45"/>
                  </a:cubicBezTo>
                  <a:cubicBezTo>
                    <a:pt x="28973" y="268"/>
                    <a:pt x="21372" y="1699"/>
                    <a:pt x="14153" y="4156"/>
                  </a:cubicBezTo>
                  <a:lnTo>
                    <a:pt x="14153" y="4156"/>
                  </a:lnTo>
                  <a:cubicBezTo>
                    <a:pt x="14608" y="3356"/>
                    <a:pt x="15074" y="2561"/>
                    <a:pt x="15550" y="1773"/>
                  </a:cubicBezTo>
                  <a:lnTo>
                    <a:pt x="15550" y="1773"/>
                  </a:lnTo>
                  <a:lnTo>
                    <a:pt x="11847" y="4981"/>
                  </a:lnTo>
                  <a:cubicBezTo>
                    <a:pt x="12612" y="4695"/>
                    <a:pt x="13380" y="4420"/>
                    <a:pt x="14153" y="4156"/>
                  </a:cubicBezTo>
                  <a:lnTo>
                    <a:pt x="14153" y="4156"/>
                  </a:lnTo>
                  <a:cubicBezTo>
                    <a:pt x="6353" y="17885"/>
                    <a:pt x="1673" y="33303"/>
                    <a:pt x="741" y="49162"/>
                  </a:cubicBezTo>
                  <a:cubicBezTo>
                    <a:pt x="0" y="54345"/>
                    <a:pt x="741" y="59775"/>
                    <a:pt x="2715" y="64465"/>
                  </a:cubicBezTo>
                  <a:cubicBezTo>
                    <a:pt x="5677" y="69648"/>
                    <a:pt x="10366" y="73597"/>
                    <a:pt x="16043" y="75325"/>
                  </a:cubicBezTo>
                  <a:cubicBezTo>
                    <a:pt x="21720" y="77053"/>
                    <a:pt x="27644" y="77793"/>
                    <a:pt x="33321" y="78040"/>
                  </a:cubicBezTo>
                  <a:cubicBezTo>
                    <a:pt x="36299" y="78383"/>
                    <a:pt x="39277" y="78568"/>
                    <a:pt x="42231" y="78568"/>
                  </a:cubicBezTo>
                  <a:cubicBezTo>
                    <a:pt x="45641" y="78568"/>
                    <a:pt x="49019" y="78322"/>
                    <a:pt x="52326" y="77793"/>
                  </a:cubicBezTo>
                  <a:cubicBezTo>
                    <a:pt x="58496" y="76559"/>
                    <a:pt x="63926" y="72363"/>
                    <a:pt x="66888" y="66933"/>
                  </a:cubicBezTo>
                  <a:cubicBezTo>
                    <a:pt x="68616" y="62243"/>
                    <a:pt x="69109" y="57307"/>
                    <a:pt x="68616" y="52371"/>
                  </a:cubicBezTo>
                  <a:cubicBezTo>
                    <a:pt x="67875" y="43732"/>
                    <a:pt x="66888" y="35093"/>
                    <a:pt x="65407" y="26701"/>
                  </a:cubicBezTo>
                  <a:cubicBezTo>
                    <a:pt x="64667" y="20531"/>
                    <a:pt x="62692" y="14854"/>
                    <a:pt x="59237" y="9918"/>
                  </a:cubicBezTo>
                  <a:cubicBezTo>
                    <a:pt x="53897" y="3649"/>
                    <a:pt x="46373" y="1"/>
                    <a:pt x="38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3208350" y="392500"/>
              <a:ext cx="1049000" cy="2288375"/>
            </a:xfrm>
            <a:custGeom>
              <a:avLst/>
              <a:gdLst/>
              <a:ahLst/>
              <a:cxnLst/>
              <a:rect l="l" t="t" r="r" b="b"/>
              <a:pathLst>
                <a:path w="41960" h="91535" extrusionOk="0">
                  <a:moveTo>
                    <a:pt x="24245" y="0"/>
                  </a:moveTo>
                  <a:cubicBezTo>
                    <a:pt x="23072" y="0"/>
                    <a:pt x="21890" y="159"/>
                    <a:pt x="20733" y="489"/>
                  </a:cubicBezTo>
                  <a:cubicBezTo>
                    <a:pt x="15550" y="2217"/>
                    <a:pt x="13082" y="8387"/>
                    <a:pt x="15797" y="13324"/>
                  </a:cubicBezTo>
                  <a:lnTo>
                    <a:pt x="8146" y="9868"/>
                  </a:lnTo>
                  <a:lnTo>
                    <a:pt x="8146" y="9868"/>
                  </a:lnTo>
                  <a:cubicBezTo>
                    <a:pt x="10367" y="28627"/>
                    <a:pt x="8886" y="47632"/>
                    <a:pt x="3703" y="65650"/>
                  </a:cubicBezTo>
                  <a:cubicBezTo>
                    <a:pt x="1975" y="71573"/>
                    <a:pt x="1" y="77991"/>
                    <a:pt x="2962" y="83174"/>
                  </a:cubicBezTo>
                  <a:cubicBezTo>
                    <a:pt x="6418" y="89591"/>
                    <a:pt x="14810" y="90825"/>
                    <a:pt x="21968" y="91319"/>
                  </a:cubicBezTo>
                  <a:cubicBezTo>
                    <a:pt x="23387" y="91442"/>
                    <a:pt x="24868" y="91535"/>
                    <a:pt x="26349" y="91535"/>
                  </a:cubicBezTo>
                  <a:cubicBezTo>
                    <a:pt x="30791" y="91535"/>
                    <a:pt x="35234" y="90702"/>
                    <a:pt x="38011" y="87370"/>
                  </a:cubicBezTo>
                  <a:cubicBezTo>
                    <a:pt x="41960" y="83174"/>
                    <a:pt x="40479" y="75522"/>
                    <a:pt x="38998" y="69352"/>
                  </a:cubicBezTo>
                  <a:cubicBezTo>
                    <a:pt x="36530" y="58492"/>
                    <a:pt x="36036" y="47138"/>
                    <a:pt x="37270" y="36031"/>
                  </a:cubicBezTo>
                  <a:cubicBezTo>
                    <a:pt x="38258" y="30848"/>
                    <a:pt x="38998" y="25665"/>
                    <a:pt x="39245" y="20235"/>
                  </a:cubicBezTo>
                  <a:cubicBezTo>
                    <a:pt x="39492" y="14805"/>
                    <a:pt x="38011" y="9621"/>
                    <a:pt x="34802" y="5179"/>
                  </a:cubicBezTo>
                  <a:cubicBezTo>
                    <a:pt x="32310" y="1919"/>
                    <a:pt x="28328" y="0"/>
                    <a:pt x="24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2190225" y="236575"/>
              <a:ext cx="3165475" cy="5024350"/>
            </a:xfrm>
            <a:custGeom>
              <a:avLst/>
              <a:gdLst/>
              <a:ahLst/>
              <a:cxnLst/>
              <a:rect l="l" t="t" r="r" b="b"/>
              <a:pathLst>
                <a:path w="126619" h="200974" extrusionOk="0">
                  <a:moveTo>
                    <a:pt x="71825" y="3841"/>
                  </a:moveTo>
                  <a:cubicBezTo>
                    <a:pt x="75527" y="3841"/>
                    <a:pt x="79229" y="4227"/>
                    <a:pt x="82932" y="4998"/>
                  </a:cubicBezTo>
                  <a:cubicBezTo>
                    <a:pt x="83919" y="4998"/>
                    <a:pt x="84659" y="5245"/>
                    <a:pt x="85400" y="5739"/>
                  </a:cubicBezTo>
                  <a:cubicBezTo>
                    <a:pt x="86387" y="5986"/>
                    <a:pt x="86881" y="6726"/>
                    <a:pt x="86881" y="7713"/>
                  </a:cubicBezTo>
                  <a:cubicBezTo>
                    <a:pt x="86881" y="8701"/>
                    <a:pt x="86140" y="9441"/>
                    <a:pt x="85153" y="9441"/>
                  </a:cubicBezTo>
                  <a:cubicBezTo>
                    <a:pt x="82438" y="9441"/>
                    <a:pt x="79723" y="9688"/>
                    <a:pt x="76761" y="9688"/>
                  </a:cubicBezTo>
                  <a:cubicBezTo>
                    <a:pt x="75033" y="9688"/>
                    <a:pt x="73059" y="9441"/>
                    <a:pt x="71084" y="9441"/>
                  </a:cubicBezTo>
                  <a:cubicBezTo>
                    <a:pt x="70097" y="9441"/>
                    <a:pt x="69357" y="9935"/>
                    <a:pt x="69110" y="10922"/>
                  </a:cubicBezTo>
                  <a:cubicBezTo>
                    <a:pt x="69110" y="11909"/>
                    <a:pt x="69603" y="12650"/>
                    <a:pt x="70591" y="12650"/>
                  </a:cubicBezTo>
                  <a:cubicBezTo>
                    <a:pt x="71331" y="12897"/>
                    <a:pt x="72318" y="12897"/>
                    <a:pt x="73059" y="13143"/>
                  </a:cubicBezTo>
                  <a:cubicBezTo>
                    <a:pt x="75527" y="13637"/>
                    <a:pt x="75774" y="13884"/>
                    <a:pt x="75774" y="15858"/>
                  </a:cubicBezTo>
                  <a:cubicBezTo>
                    <a:pt x="75527" y="22523"/>
                    <a:pt x="75774" y="29187"/>
                    <a:pt x="75033" y="35851"/>
                  </a:cubicBezTo>
                  <a:cubicBezTo>
                    <a:pt x="74540" y="42021"/>
                    <a:pt x="73799" y="48192"/>
                    <a:pt x="72812" y="54362"/>
                  </a:cubicBezTo>
                  <a:cubicBezTo>
                    <a:pt x="72565" y="56337"/>
                    <a:pt x="73059" y="58311"/>
                    <a:pt x="73799" y="60039"/>
                  </a:cubicBezTo>
                  <a:lnTo>
                    <a:pt x="83425" y="90151"/>
                  </a:lnTo>
                  <a:cubicBezTo>
                    <a:pt x="83672" y="90892"/>
                    <a:pt x="83919" y="91632"/>
                    <a:pt x="84166" y="92619"/>
                  </a:cubicBezTo>
                  <a:cubicBezTo>
                    <a:pt x="85400" y="97062"/>
                    <a:pt x="85153" y="97556"/>
                    <a:pt x="80464" y="98049"/>
                  </a:cubicBezTo>
                  <a:cubicBezTo>
                    <a:pt x="74787" y="99037"/>
                    <a:pt x="68863" y="99284"/>
                    <a:pt x="63186" y="99284"/>
                  </a:cubicBezTo>
                  <a:cubicBezTo>
                    <a:pt x="56275" y="99284"/>
                    <a:pt x="49364" y="98790"/>
                    <a:pt x="42453" y="97556"/>
                  </a:cubicBezTo>
                  <a:cubicBezTo>
                    <a:pt x="41219" y="97556"/>
                    <a:pt x="40726" y="96815"/>
                    <a:pt x="40972" y="95334"/>
                  </a:cubicBezTo>
                  <a:cubicBezTo>
                    <a:pt x="41219" y="93854"/>
                    <a:pt x="41713" y="92373"/>
                    <a:pt x="42207" y="90892"/>
                  </a:cubicBezTo>
                  <a:cubicBezTo>
                    <a:pt x="45662" y="80525"/>
                    <a:pt x="48871" y="70159"/>
                    <a:pt x="52326" y="59792"/>
                  </a:cubicBezTo>
                  <a:cubicBezTo>
                    <a:pt x="53067" y="57077"/>
                    <a:pt x="53067" y="54362"/>
                    <a:pt x="52820" y="51647"/>
                  </a:cubicBezTo>
                  <a:cubicBezTo>
                    <a:pt x="51586" y="43749"/>
                    <a:pt x="51339" y="35604"/>
                    <a:pt x="50598" y="27459"/>
                  </a:cubicBezTo>
                  <a:cubicBezTo>
                    <a:pt x="50352" y="24004"/>
                    <a:pt x="50105" y="20301"/>
                    <a:pt x="49858" y="17093"/>
                  </a:cubicBezTo>
                  <a:cubicBezTo>
                    <a:pt x="49858" y="13884"/>
                    <a:pt x="50105" y="12897"/>
                    <a:pt x="53313" y="12897"/>
                  </a:cubicBezTo>
                  <a:cubicBezTo>
                    <a:pt x="54054" y="12897"/>
                    <a:pt x="54794" y="12897"/>
                    <a:pt x="55782" y="12650"/>
                  </a:cubicBezTo>
                  <a:cubicBezTo>
                    <a:pt x="56275" y="12156"/>
                    <a:pt x="56769" y="11663"/>
                    <a:pt x="56769" y="11169"/>
                  </a:cubicBezTo>
                  <a:cubicBezTo>
                    <a:pt x="57016" y="10182"/>
                    <a:pt x="56275" y="9441"/>
                    <a:pt x="55288" y="9441"/>
                  </a:cubicBezTo>
                  <a:lnTo>
                    <a:pt x="41219" y="9441"/>
                  </a:lnTo>
                  <a:cubicBezTo>
                    <a:pt x="40232" y="9441"/>
                    <a:pt x="39492" y="8948"/>
                    <a:pt x="39492" y="7960"/>
                  </a:cubicBezTo>
                  <a:cubicBezTo>
                    <a:pt x="38998" y="6973"/>
                    <a:pt x="39738" y="5739"/>
                    <a:pt x="40972" y="5492"/>
                  </a:cubicBezTo>
                  <a:cubicBezTo>
                    <a:pt x="43441" y="4752"/>
                    <a:pt x="45909" y="4258"/>
                    <a:pt x="48624" y="4258"/>
                  </a:cubicBezTo>
                  <a:cubicBezTo>
                    <a:pt x="50621" y="4036"/>
                    <a:pt x="52618" y="3914"/>
                    <a:pt x="54615" y="3914"/>
                  </a:cubicBezTo>
                  <a:cubicBezTo>
                    <a:pt x="57061" y="3914"/>
                    <a:pt x="59506" y="4097"/>
                    <a:pt x="61952" y="4505"/>
                  </a:cubicBezTo>
                  <a:cubicBezTo>
                    <a:pt x="62939" y="4505"/>
                    <a:pt x="64173" y="4505"/>
                    <a:pt x="65161" y="4258"/>
                  </a:cubicBezTo>
                  <a:cubicBezTo>
                    <a:pt x="67382" y="3980"/>
                    <a:pt x="69603" y="3841"/>
                    <a:pt x="71825" y="3841"/>
                  </a:cubicBezTo>
                  <a:close/>
                  <a:moveTo>
                    <a:pt x="44922" y="13884"/>
                  </a:moveTo>
                  <a:cubicBezTo>
                    <a:pt x="45909" y="13884"/>
                    <a:pt x="46156" y="14871"/>
                    <a:pt x="46403" y="15612"/>
                  </a:cubicBezTo>
                  <a:cubicBezTo>
                    <a:pt x="46649" y="16599"/>
                    <a:pt x="46649" y="17339"/>
                    <a:pt x="46649" y="18080"/>
                  </a:cubicBezTo>
                  <a:cubicBezTo>
                    <a:pt x="46896" y="30421"/>
                    <a:pt x="47637" y="42762"/>
                    <a:pt x="49364" y="54856"/>
                  </a:cubicBezTo>
                  <a:cubicBezTo>
                    <a:pt x="49364" y="56337"/>
                    <a:pt x="49118" y="57818"/>
                    <a:pt x="48624" y="59052"/>
                  </a:cubicBezTo>
                  <a:cubicBezTo>
                    <a:pt x="41219" y="82500"/>
                    <a:pt x="33815" y="105701"/>
                    <a:pt x="26410" y="129149"/>
                  </a:cubicBezTo>
                  <a:cubicBezTo>
                    <a:pt x="22461" y="141983"/>
                    <a:pt x="19252" y="155065"/>
                    <a:pt x="16784" y="168393"/>
                  </a:cubicBezTo>
                  <a:cubicBezTo>
                    <a:pt x="16291" y="170121"/>
                    <a:pt x="16291" y="171849"/>
                    <a:pt x="16291" y="173576"/>
                  </a:cubicBezTo>
                  <a:cubicBezTo>
                    <a:pt x="15550" y="177525"/>
                    <a:pt x="17772" y="181228"/>
                    <a:pt x="21227" y="183202"/>
                  </a:cubicBezTo>
                  <a:cubicBezTo>
                    <a:pt x="22955" y="184190"/>
                    <a:pt x="24682" y="184930"/>
                    <a:pt x="26410" y="185670"/>
                  </a:cubicBezTo>
                  <a:cubicBezTo>
                    <a:pt x="26675" y="185803"/>
                    <a:pt x="26957" y="185864"/>
                    <a:pt x="27238" y="185864"/>
                  </a:cubicBezTo>
                  <a:cubicBezTo>
                    <a:pt x="28006" y="185864"/>
                    <a:pt x="28764" y="185406"/>
                    <a:pt x="29125" y="184683"/>
                  </a:cubicBezTo>
                  <a:cubicBezTo>
                    <a:pt x="29372" y="183696"/>
                    <a:pt x="28632" y="182955"/>
                    <a:pt x="27891" y="182709"/>
                  </a:cubicBezTo>
                  <a:cubicBezTo>
                    <a:pt x="26657" y="181721"/>
                    <a:pt x="25423" y="181228"/>
                    <a:pt x="23942" y="180487"/>
                  </a:cubicBezTo>
                  <a:cubicBezTo>
                    <a:pt x="20980" y="179253"/>
                    <a:pt x="19252" y="175798"/>
                    <a:pt x="19993" y="172589"/>
                  </a:cubicBezTo>
                  <a:cubicBezTo>
                    <a:pt x="20733" y="168393"/>
                    <a:pt x="21227" y="163950"/>
                    <a:pt x="22214" y="159754"/>
                  </a:cubicBezTo>
                  <a:cubicBezTo>
                    <a:pt x="24929" y="147167"/>
                    <a:pt x="28385" y="134332"/>
                    <a:pt x="32581" y="121991"/>
                  </a:cubicBezTo>
                  <a:cubicBezTo>
                    <a:pt x="34802" y="116067"/>
                    <a:pt x="36530" y="110144"/>
                    <a:pt x="38504" y="104220"/>
                  </a:cubicBezTo>
                  <a:cubicBezTo>
                    <a:pt x="39245" y="101752"/>
                    <a:pt x="39738" y="101505"/>
                    <a:pt x="42700" y="101505"/>
                  </a:cubicBezTo>
                  <a:cubicBezTo>
                    <a:pt x="43441" y="101505"/>
                    <a:pt x="44428" y="101505"/>
                    <a:pt x="45168" y="101752"/>
                  </a:cubicBezTo>
                  <a:cubicBezTo>
                    <a:pt x="51215" y="102616"/>
                    <a:pt x="57263" y="103048"/>
                    <a:pt x="63279" y="103048"/>
                  </a:cubicBezTo>
                  <a:cubicBezTo>
                    <a:pt x="69295" y="103048"/>
                    <a:pt x="75280" y="102616"/>
                    <a:pt x="81204" y="101752"/>
                  </a:cubicBezTo>
                  <a:cubicBezTo>
                    <a:pt x="82191" y="101505"/>
                    <a:pt x="83179" y="101505"/>
                    <a:pt x="84413" y="101505"/>
                  </a:cubicBezTo>
                  <a:cubicBezTo>
                    <a:pt x="84565" y="101479"/>
                    <a:pt x="84718" y="101467"/>
                    <a:pt x="84870" y="101467"/>
                  </a:cubicBezTo>
                  <a:cubicBezTo>
                    <a:pt x="86186" y="101467"/>
                    <a:pt x="87400" y="102398"/>
                    <a:pt x="87621" y="103726"/>
                  </a:cubicBezTo>
                  <a:cubicBezTo>
                    <a:pt x="88115" y="105207"/>
                    <a:pt x="88609" y="106688"/>
                    <a:pt x="89102" y="108169"/>
                  </a:cubicBezTo>
                  <a:cubicBezTo>
                    <a:pt x="91324" y="115080"/>
                    <a:pt x="93545" y="121991"/>
                    <a:pt x="95766" y="128902"/>
                  </a:cubicBezTo>
                  <a:cubicBezTo>
                    <a:pt x="99962" y="142724"/>
                    <a:pt x="103418" y="156793"/>
                    <a:pt x="105886" y="170861"/>
                  </a:cubicBezTo>
                  <a:cubicBezTo>
                    <a:pt x="106379" y="171849"/>
                    <a:pt x="106379" y="173083"/>
                    <a:pt x="106379" y="174070"/>
                  </a:cubicBezTo>
                  <a:cubicBezTo>
                    <a:pt x="106626" y="176538"/>
                    <a:pt x="105392" y="178760"/>
                    <a:pt x="103171" y="179994"/>
                  </a:cubicBezTo>
                  <a:cubicBezTo>
                    <a:pt x="101443" y="180981"/>
                    <a:pt x="99469" y="181968"/>
                    <a:pt x="97494" y="182955"/>
                  </a:cubicBezTo>
                  <a:cubicBezTo>
                    <a:pt x="97000" y="183202"/>
                    <a:pt x="96754" y="183943"/>
                    <a:pt x="96754" y="184683"/>
                  </a:cubicBezTo>
                  <a:cubicBezTo>
                    <a:pt x="97000" y="185670"/>
                    <a:pt x="97988" y="185917"/>
                    <a:pt x="98728" y="185917"/>
                  </a:cubicBezTo>
                  <a:cubicBezTo>
                    <a:pt x="99469" y="185917"/>
                    <a:pt x="100456" y="185670"/>
                    <a:pt x="101196" y="185177"/>
                  </a:cubicBezTo>
                  <a:cubicBezTo>
                    <a:pt x="102430" y="184683"/>
                    <a:pt x="103418" y="183943"/>
                    <a:pt x="104652" y="183449"/>
                  </a:cubicBezTo>
                  <a:cubicBezTo>
                    <a:pt x="108848" y="181228"/>
                    <a:pt x="111069" y="176538"/>
                    <a:pt x="109835" y="172095"/>
                  </a:cubicBezTo>
                  <a:cubicBezTo>
                    <a:pt x="108848" y="165184"/>
                    <a:pt x="107120" y="158273"/>
                    <a:pt x="105639" y="151363"/>
                  </a:cubicBezTo>
                  <a:cubicBezTo>
                    <a:pt x="102677" y="136800"/>
                    <a:pt x="97494" y="122731"/>
                    <a:pt x="93051" y="108910"/>
                  </a:cubicBezTo>
                  <a:cubicBezTo>
                    <a:pt x="87868" y="92373"/>
                    <a:pt x="82685" y="76082"/>
                    <a:pt x="77502" y="59792"/>
                  </a:cubicBezTo>
                  <a:cubicBezTo>
                    <a:pt x="77008" y="57571"/>
                    <a:pt x="76761" y="55596"/>
                    <a:pt x="77008" y="53375"/>
                  </a:cubicBezTo>
                  <a:cubicBezTo>
                    <a:pt x="78489" y="41775"/>
                    <a:pt x="79229" y="29927"/>
                    <a:pt x="79476" y="18080"/>
                  </a:cubicBezTo>
                  <a:cubicBezTo>
                    <a:pt x="79476" y="17339"/>
                    <a:pt x="79723" y="16352"/>
                    <a:pt x="79970" y="15612"/>
                  </a:cubicBezTo>
                  <a:cubicBezTo>
                    <a:pt x="79970" y="15118"/>
                    <a:pt x="80464" y="14871"/>
                    <a:pt x="80710" y="14871"/>
                  </a:cubicBezTo>
                  <a:cubicBezTo>
                    <a:pt x="80899" y="14777"/>
                    <a:pt x="81060" y="14737"/>
                    <a:pt x="81198" y="14737"/>
                  </a:cubicBezTo>
                  <a:cubicBezTo>
                    <a:pt x="81783" y="14737"/>
                    <a:pt x="81944" y="15459"/>
                    <a:pt x="81944" y="15858"/>
                  </a:cubicBezTo>
                  <a:cubicBezTo>
                    <a:pt x="81944" y="18820"/>
                    <a:pt x="81698" y="21782"/>
                    <a:pt x="81451" y="24744"/>
                  </a:cubicBezTo>
                  <a:cubicBezTo>
                    <a:pt x="79970" y="34123"/>
                    <a:pt x="80957" y="43502"/>
                    <a:pt x="80464" y="52881"/>
                  </a:cubicBezTo>
                  <a:cubicBezTo>
                    <a:pt x="80464" y="54116"/>
                    <a:pt x="80710" y="55103"/>
                    <a:pt x="80957" y="56090"/>
                  </a:cubicBezTo>
                  <a:cubicBezTo>
                    <a:pt x="85400" y="70406"/>
                    <a:pt x="89596" y="84968"/>
                    <a:pt x="93792" y="99284"/>
                  </a:cubicBezTo>
                  <a:cubicBezTo>
                    <a:pt x="100456" y="121251"/>
                    <a:pt x="107614" y="143217"/>
                    <a:pt x="115018" y="164938"/>
                  </a:cubicBezTo>
                  <a:cubicBezTo>
                    <a:pt x="117240" y="171602"/>
                    <a:pt x="119214" y="178266"/>
                    <a:pt x="121189" y="185177"/>
                  </a:cubicBezTo>
                  <a:cubicBezTo>
                    <a:pt x="122423" y="188632"/>
                    <a:pt x="120695" y="192581"/>
                    <a:pt x="117240" y="194062"/>
                  </a:cubicBezTo>
                  <a:cubicBezTo>
                    <a:pt x="115265" y="195050"/>
                    <a:pt x="113044" y="195790"/>
                    <a:pt x="111069" y="196037"/>
                  </a:cubicBezTo>
                  <a:cubicBezTo>
                    <a:pt x="104976" y="196646"/>
                    <a:pt x="99050" y="197088"/>
                    <a:pt x="93016" y="197088"/>
                  </a:cubicBezTo>
                  <a:cubicBezTo>
                    <a:pt x="91717" y="197088"/>
                    <a:pt x="90414" y="197068"/>
                    <a:pt x="89102" y="197024"/>
                  </a:cubicBezTo>
                  <a:cubicBezTo>
                    <a:pt x="84783" y="196901"/>
                    <a:pt x="80402" y="196839"/>
                    <a:pt x="75990" y="196839"/>
                  </a:cubicBezTo>
                  <a:cubicBezTo>
                    <a:pt x="71578" y="196839"/>
                    <a:pt x="67135" y="196901"/>
                    <a:pt x="62693" y="197024"/>
                  </a:cubicBezTo>
                  <a:cubicBezTo>
                    <a:pt x="58373" y="196777"/>
                    <a:pt x="54116" y="196654"/>
                    <a:pt x="49858" y="196654"/>
                  </a:cubicBezTo>
                  <a:cubicBezTo>
                    <a:pt x="45600" y="196654"/>
                    <a:pt x="41343" y="196777"/>
                    <a:pt x="37023" y="197024"/>
                  </a:cubicBezTo>
                  <a:cubicBezTo>
                    <a:pt x="35334" y="197082"/>
                    <a:pt x="33630" y="197113"/>
                    <a:pt x="31919" y="197113"/>
                  </a:cubicBezTo>
                  <a:cubicBezTo>
                    <a:pt x="26383" y="197113"/>
                    <a:pt x="20771" y="196791"/>
                    <a:pt x="15303" y="196037"/>
                  </a:cubicBezTo>
                  <a:cubicBezTo>
                    <a:pt x="13822" y="195790"/>
                    <a:pt x="12588" y="195543"/>
                    <a:pt x="11354" y="195296"/>
                  </a:cubicBezTo>
                  <a:cubicBezTo>
                    <a:pt x="5431" y="193075"/>
                    <a:pt x="3456" y="189620"/>
                    <a:pt x="5184" y="183943"/>
                  </a:cubicBezTo>
                  <a:cubicBezTo>
                    <a:pt x="7158" y="177525"/>
                    <a:pt x="8886" y="171108"/>
                    <a:pt x="11107" y="164938"/>
                  </a:cubicBezTo>
                  <a:cubicBezTo>
                    <a:pt x="19252" y="140749"/>
                    <a:pt x="27151" y="116561"/>
                    <a:pt x="34308" y="91879"/>
                  </a:cubicBezTo>
                  <a:cubicBezTo>
                    <a:pt x="36777" y="82500"/>
                    <a:pt x="39245" y="73367"/>
                    <a:pt x="42207" y="63988"/>
                  </a:cubicBezTo>
                  <a:cubicBezTo>
                    <a:pt x="44675" y="57324"/>
                    <a:pt x="45909" y="49920"/>
                    <a:pt x="45415" y="42762"/>
                  </a:cubicBezTo>
                  <a:cubicBezTo>
                    <a:pt x="44675" y="33629"/>
                    <a:pt x="45168" y="24744"/>
                    <a:pt x="43934" y="15858"/>
                  </a:cubicBezTo>
                  <a:cubicBezTo>
                    <a:pt x="43687" y="14871"/>
                    <a:pt x="43934" y="13884"/>
                    <a:pt x="44922" y="13884"/>
                  </a:cubicBezTo>
                  <a:close/>
                  <a:moveTo>
                    <a:pt x="63433" y="0"/>
                  </a:moveTo>
                  <a:cubicBezTo>
                    <a:pt x="56275" y="0"/>
                    <a:pt x="49118" y="432"/>
                    <a:pt x="41960" y="1296"/>
                  </a:cubicBezTo>
                  <a:cubicBezTo>
                    <a:pt x="40972" y="1543"/>
                    <a:pt x="39985" y="1790"/>
                    <a:pt x="38998" y="2037"/>
                  </a:cubicBezTo>
                  <a:cubicBezTo>
                    <a:pt x="35049" y="3764"/>
                    <a:pt x="33815" y="9688"/>
                    <a:pt x="37270" y="12156"/>
                  </a:cubicBezTo>
                  <a:cubicBezTo>
                    <a:pt x="39245" y="13390"/>
                    <a:pt x="40479" y="15612"/>
                    <a:pt x="40479" y="18080"/>
                  </a:cubicBezTo>
                  <a:cubicBezTo>
                    <a:pt x="40972" y="22769"/>
                    <a:pt x="41466" y="27459"/>
                    <a:pt x="41466" y="32149"/>
                  </a:cubicBezTo>
                  <a:cubicBezTo>
                    <a:pt x="41713" y="37825"/>
                    <a:pt x="41713" y="43255"/>
                    <a:pt x="41960" y="49426"/>
                  </a:cubicBezTo>
                  <a:cubicBezTo>
                    <a:pt x="42453" y="55596"/>
                    <a:pt x="38998" y="60533"/>
                    <a:pt x="38011" y="66210"/>
                  </a:cubicBezTo>
                  <a:lnTo>
                    <a:pt x="37764" y="66950"/>
                  </a:lnTo>
                  <a:cubicBezTo>
                    <a:pt x="32581" y="84228"/>
                    <a:pt x="27644" y="101999"/>
                    <a:pt x="22214" y="119276"/>
                  </a:cubicBezTo>
                  <a:cubicBezTo>
                    <a:pt x="16291" y="137541"/>
                    <a:pt x="10120" y="155805"/>
                    <a:pt x="3950" y="174317"/>
                  </a:cubicBezTo>
                  <a:cubicBezTo>
                    <a:pt x="2716" y="178019"/>
                    <a:pt x="1728" y="181721"/>
                    <a:pt x="988" y="185424"/>
                  </a:cubicBezTo>
                  <a:cubicBezTo>
                    <a:pt x="1" y="190607"/>
                    <a:pt x="2716" y="196037"/>
                    <a:pt x="7652" y="197765"/>
                  </a:cubicBezTo>
                  <a:cubicBezTo>
                    <a:pt x="9873" y="198752"/>
                    <a:pt x="12095" y="199492"/>
                    <a:pt x="14563" y="199739"/>
                  </a:cubicBezTo>
                  <a:cubicBezTo>
                    <a:pt x="21721" y="200480"/>
                    <a:pt x="29125" y="200973"/>
                    <a:pt x="36283" y="200973"/>
                  </a:cubicBezTo>
                  <a:lnTo>
                    <a:pt x="63433" y="200973"/>
                  </a:lnTo>
                  <a:lnTo>
                    <a:pt x="63433" y="200726"/>
                  </a:lnTo>
                  <a:lnTo>
                    <a:pt x="88609" y="200726"/>
                  </a:lnTo>
                  <a:cubicBezTo>
                    <a:pt x="96260" y="200726"/>
                    <a:pt x="103911" y="200480"/>
                    <a:pt x="111563" y="199492"/>
                  </a:cubicBezTo>
                  <a:cubicBezTo>
                    <a:pt x="114031" y="199246"/>
                    <a:pt x="116252" y="198505"/>
                    <a:pt x="118474" y="197518"/>
                  </a:cubicBezTo>
                  <a:cubicBezTo>
                    <a:pt x="123657" y="195543"/>
                    <a:pt x="126619" y="189866"/>
                    <a:pt x="124891" y="184436"/>
                  </a:cubicBezTo>
                  <a:cubicBezTo>
                    <a:pt x="123410" y="178760"/>
                    <a:pt x="121682" y="173083"/>
                    <a:pt x="119955" y="167406"/>
                  </a:cubicBezTo>
                  <a:cubicBezTo>
                    <a:pt x="113044" y="146179"/>
                    <a:pt x="105639" y="125446"/>
                    <a:pt x="99469" y="104220"/>
                  </a:cubicBezTo>
                  <a:cubicBezTo>
                    <a:pt x="94779" y="87930"/>
                    <a:pt x="89843" y="71887"/>
                    <a:pt x="84906" y="55596"/>
                  </a:cubicBezTo>
                  <a:cubicBezTo>
                    <a:pt x="84659" y="54116"/>
                    <a:pt x="84413" y="52635"/>
                    <a:pt x="84413" y="51154"/>
                  </a:cubicBezTo>
                  <a:cubicBezTo>
                    <a:pt x="84166" y="39800"/>
                    <a:pt x="84659" y="28446"/>
                    <a:pt x="85894" y="17093"/>
                  </a:cubicBezTo>
                  <a:cubicBezTo>
                    <a:pt x="86140" y="15118"/>
                    <a:pt x="86140" y="13390"/>
                    <a:pt x="88362" y="12403"/>
                  </a:cubicBezTo>
                  <a:cubicBezTo>
                    <a:pt x="90583" y="11416"/>
                    <a:pt x="91570" y="9194"/>
                    <a:pt x="90830" y="6973"/>
                  </a:cubicBezTo>
                  <a:cubicBezTo>
                    <a:pt x="90336" y="3517"/>
                    <a:pt x="88855" y="2037"/>
                    <a:pt x="84906" y="1296"/>
                  </a:cubicBezTo>
                  <a:cubicBezTo>
                    <a:pt x="77748" y="432"/>
                    <a:pt x="70591" y="0"/>
                    <a:pt x="63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3109625" y="4816625"/>
              <a:ext cx="1308175" cy="104925"/>
            </a:xfrm>
            <a:custGeom>
              <a:avLst/>
              <a:gdLst/>
              <a:ahLst/>
              <a:cxnLst/>
              <a:rect l="l" t="t" r="r" b="b"/>
              <a:pathLst>
                <a:path w="52327" h="4197" extrusionOk="0">
                  <a:moveTo>
                    <a:pt x="3456" y="0"/>
                  </a:moveTo>
                  <a:cubicBezTo>
                    <a:pt x="2716" y="0"/>
                    <a:pt x="1975" y="247"/>
                    <a:pt x="1481" y="494"/>
                  </a:cubicBezTo>
                  <a:cubicBezTo>
                    <a:pt x="1" y="741"/>
                    <a:pt x="1" y="2715"/>
                    <a:pt x="1235" y="3209"/>
                  </a:cubicBezTo>
                  <a:cubicBezTo>
                    <a:pt x="1975" y="3456"/>
                    <a:pt x="2716" y="3703"/>
                    <a:pt x="3703" y="3949"/>
                  </a:cubicBezTo>
                  <a:cubicBezTo>
                    <a:pt x="4901" y="4129"/>
                    <a:pt x="6070" y="4193"/>
                    <a:pt x="7221" y="4193"/>
                  </a:cubicBezTo>
                  <a:cubicBezTo>
                    <a:pt x="9976" y="4193"/>
                    <a:pt x="12625" y="3829"/>
                    <a:pt x="15313" y="3829"/>
                  </a:cubicBezTo>
                  <a:cubicBezTo>
                    <a:pt x="16128" y="3829"/>
                    <a:pt x="16946" y="3862"/>
                    <a:pt x="17772" y="3949"/>
                  </a:cubicBezTo>
                  <a:cubicBezTo>
                    <a:pt x="19636" y="4109"/>
                    <a:pt x="21489" y="4166"/>
                    <a:pt x="23336" y="4166"/>
                  </a:cubicBezTo>
                  <a:cubicBezTo>
                    <a:pt x="27747" y="4166"/>
                    <a:pt x="32122" y="3844"/>
                    <a:pt x="36527" y="3844"/>
                  </a:cubicBezTo>
                  <a:cubicBezTo>
                    <a:pt x="38820" y="3844"/>
                    <a:pt x="41121" y="3931"/>
                    <a:pt x="43441" y="4196"/>
                  </a:cubicBezTo>
                  <a:cubicBezTo>
                    <a:pt x="45909" y="4196"/>
                    <a:pt x="48624" y="3949"/>
                    <a:pt x="51092" y="3456"/>
                  </a:cubicBezTo>
                  <a:cubicBezTo>
                    <a:pt x="51833" y="3456"/>
                    <a:pt x="52326" y="2715"/>
                    <a:pt x="52326" y="2222"/>
                  </a:cubicBezTo>
                  <a:cubicBezTo>
                    <a:pt x="52326" y="988"/>
                    <a:pt x="51586" y="494"/>
                    <a:pt x="50845" y="247"/>
                  </a:cubicBezTo>
                  <a:lnTo>
                    <a:pt x="26410" y="247"/>
                  </a:lnTo>
                  <a:lnTo>
                    <a:pt x="26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3683475" y="460250"/>
              <a:ext cx="172800" cy="99000"/>
            </a:xfrm>
            <a:custGeom>
              <a:avLst/>
              <a:gdLst/>
              <a:ahLst/>
              <a:cxnLst/>
              <a:rect l="l" t="t" r="r" b="b"/>
              <a:pathLst>
                <a:path w="6912" h="3960" extrusionOk="0">
                  <a:moveTo>
                    <a:pt x="3703" y="1"/>
                  </a:moveTo>
                  <a:cubicBezTo>
                    <a:pt x="2963" y="247"/>
                    <a:pt x="2222" y="247"/>
                    <a:pt x="1728" y="494"/>
                  </a:cubicBezTo>
                  <a:cubicBezTo>
                    <a:pt x="741" y="494"/>
                    <a:pt x="1" y="1235"/>
                    <a:pt x="1" y="2222"/>
                  </a:cubicBezTo>
                  <a:cubicBezTo>
                    <a:pt x="248" y="2962"/>
                    <a:pt x="988" y="3703"/>
                    <a:pt x="1728" y="3703"/>
                  </a:cubicBezTo>
                  <a:cubicBezTo>
                    <a:pt x="2253" y="3878"/>
                    <a:pt x="2778" y="3960"/>
                    <a:pt x="3291" y="3960"/>
                  </a:cubicBezTo>
                  <a:cubicBezTo>
                    <a:pt x="4228" y="3960"/>
                    <a:pt x="5127" y="3687"/>
                    <a:pt x="5924" y="3209"/>
                  </a:cubicBezTo>
                  <a:cubicBezTo>
                    <a:pt x="6418" y="2962"/>
                    <a:pt x="6665" y="2716"/>
                    <a:pt x="6665" y="2222"/>
                  </a:cubicBezTo>
                  <a:cubicBezTo>
                    <a:pt x="6912" y="1728"/>
                    <a:pt x="6418" y="988"/>
                    <a:pt x="5924" y="741"/>
                  </a:cubicBezTo>
                  <a:cubicBezTo>
                    <a:pt x="5184" y="494"/>
                    <a:pt x="4443" y="247"/>
                    <a:pt x="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6190" y="3260725"/>
            <a:ext cx="22098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46"/>
          <p:cNvSpPr/>
          <p:nvPr/>
        </p:nvSpPr>
        <p:spPr>
          <a:xfrm>
            <a:off x="1845869" y="2685232"/>
            <a:ext cx="852900" cy="396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1" name="Google Shape;1331;p46"/>
          <p:cNvSpPr/>
          <p:nvPr/>
        </p:nvSpPr>
        <p:spPr>
          <a:xfrm>
            <a:off x="1845873" y="3886207"/>
            <a:ext cx="852900" cy="396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2" name="Google Shape;1332;p46"/>
          <p:cNvSpPr/>
          <p:nvPr/>
        </p:nvSpPr>
        <p:spPr>
          <a:xfrm>
            <a:off x="1845875" y="1485900"/>
            <a:ext cx="852900" cy="39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3" name="Google Shape;1333;p46"/>
          <p:cNvSpPr txBox="1">
            <a:spLocks noGrp="1"/>
          </p:cNvSpPr>
          <p:nvPr>
            <p:ph type="title" idx="6"/>
          </p:nvPr>
        </p:nvSpPr>
        <p:spPr>
          <a:xfrm>
            <a:off x="1923275" y="3944257"/>
            <a:ext cx="6981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1336" name="Google Shape;1336;p46"/>
          <p:cNvSpPr txBox="1">
            <a:spLocks noGrp="1"/>
          </p:cNvSpPr>
          <p:nvPr>
            <p:ph type="title" idx="3"/>
          </p:nvPr>
        </p:nvSpPr>
        <p:spPr>
          <a:xfrm>
            <a:off x="1923275" y="2743282"/>
            <a:ext cx="6981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337" name="Google Shape;1337;p46"/>
          <p:cNvSpPr txBox="1">
            <a:spLocks noGrp="1"/>
          </p:cNvSpPr>
          <p:nvPr>
            <p:ph type="subTitle" idx="8"/>
          </p:nvPr>
        </p:nvSpPr>
        <p:spPr>
          <a:xfrm>
            <a:off x="2879975" y="3944257"/>
            <a:ext cx="4437000" cy="3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 dirty="0"/>
              <a:t>Design</a:t>
            </a:r>
            <a:endParaRPr lang="en-US" altLang="en-GB" dirty="0"/>
          </a:p>
        </p:txBody>
      </p:sp>
      <p:sp>
        <p:nvSpPr>
          <p:cNvPr id="1338" name="Google Shape;1338;p46"/>
          <p:cNvSpPr txBox="1">
            <a:spLocks noGrp="1"/>
          </p:cNvSpPr>
          <p:nvPr>
            <p:ph type="title"/>
          </p:nvPr>
        </p:nvSpPr>
        <p:spPr>
          <a:xfrm>
            <a:off x="1923275" y="1543950"/>
            <a:ext cx="6981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339" name="Google Shape;1339;p46"/>
          <p:cNvSpPr txBox="1">
            <a:spLocks noGrp="1"/>
          </p:cNvSpPr>
          <p:nvPr>
            <p:ph type="title" idx="9"/>
          </p:nvPr>
        </p:nvSpPr>
        <p:spPr>
          <a:xfrm>
            <a:off x="713225" y="385011"/>
            <a:ext cx="7717500" cy="637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Table of Contents</a:t>
            </a:r>
            <a:endParaRPr lang="en-GB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41" name="Google Shape;1341;p46"/>
          <p:cNvSpPr txBox="1">
            <a:spLocks noGrp="1"/>
          </p:cNvSpPr>
          <p:nvPr>
            <p:ph type="subTitle" idx="2"/>
          </p:nvPr>
        </p:nvSpPr>
        <p:spPr>
          <a:xfrm>
            <a:off x="2879975" y="1408854"/>
            <a:ext cx="4437000" cy="5506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Background</a:t>
            </a:r>
            <a:endParaRPr lang="en-US" altLang="en-GB" dirty="0"/>
          </a:p>
        </p:txBody>
      </p:sp>
      <p:sp>
        <p:nvSpPr>
          <p:cNvPr id="1342" name="Google Shape;1342;p46"/>
          <p:cNvSpPr txBox="1">
            <a:spLocks noGrp="1"/>
          </p:cNvSpPr>
          <p:nvPr>
            <p:ph type="subTitle" idx="5"/>
          </p:nvPr>
        </p:nvSpPr>
        <p:spPr>
          <a:xfrm>
            <a:off x="2879975" y="2700682"/>
            <a:ext cx="4437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Description</a:t>
            </a:r>
            <a:endParaRPr lang="en-US" alt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60"/>
          <p:cNvSpPr txBox="1">
            <a:spLocks noGrp="1"/>
          </p:cNvSpPr>
          <p:nvPr>
            <p:ph type="title" idx="4"/>
          </p:nvPr>
        </p:nvSpPr>
        <p:spPr>
          <a:xfrm>
            <a:off x="713225" y="4499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Background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205" y="1326515"/>
            <a:ext cx="6297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灵感：消防员常常面临烧伤的问题，皮肤被损害后难以愈合。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132205" y="2336800"/>
            <a:ext cx="64319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1、日常生活中的意外伤害（比如烧伤，机械损伤）可能导致严重的皮肤损伤。</a:t>
            </a:r>
            <a:endParaRPr lang="zh-CN" altLang="en-US" sz="2000"/>
          </a:p>
          <a:p>
            <a:r>
              <a:rPr lang="zh-CN" altLang="en-US" sz="2000"/>
              <a:t>2、随着老龄化社会到来，慢性伤口（静脉溃疡，压迫性溃疡，糖尿病溃疡）的患者也在逐年增加。</a:t>
            </a:r>
            <a:endParaRPr lang="zh-CN" altLang="en-US" sz="2000"/>
          </a:p>
          <a:p>
            <a:r>
              <a:rPr lang="zh-CN" altLang="en-US" sz="2000"/>
              <a:t>这些伤口难以自发愈合，且愈合期长，感染风险高。</a:t>
            </a:r>
            <a:endParaRPr lang="zh-CN" altLang="en-US" sz="2000"/>
          </a:p>
          <a:p>
            <a:r>
              <a:rPr lang="zh-CN" altLang="en-US" sz="2000"/>
              <a:t>临床上常用的自体皮肤移植有很好的修复皮肤效果，但会面临供体面积有限和新伤口等问题。伤口面积深度越大问题越严重。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60"/>
          <p:cNvSpPr txBox="1">
            <a:spLocks noGrp="1"/>
          </p:cNvSpPr>
          <p:nvPr>
            <p:ph type="title" idx="4"/>
          </p:nvPr>
        </p:nvSpPr>
        <p:spPr>
          <a:xfrm>
            <a:off x="713225" y="4499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Description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3575" y="1327150"/>
            <a:ext cx="54787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辅助真皮再生的支架受到重视，一种非常适合真皮再生支架的材料细菌纤维素（BC）具有高纯度，高持水力，强抗张强度。但BC还没有被用于作为真皮再生支架，因为BC在人体内不可降解。项目构建了蓝光激活的降解模块，在蓝光条件下启动工程细胞中纤维素酶的分泌和表达，降解</a:t>
            </a:r>
            <a:r>
              <a:rPr lang="en-US" altLang="zh-CN" sz="2000"/>
              <a:t>BC</a:t>
            </a:r>
            <a:r>
              <a:rPr lang="zh-CN" altLang="en-US" sz="2000"/>
              <a:t>。最后设置了红灯控制的自杀模块，来防止</a:t>
            </a:r>
            <a:r>
              <a:rPr lang="en-US" altLang="zh-CN" sz="2000"/>
              <a:t>BC</a:t>
            </a:r>
            <a:r>
              <a:rPr lang="zh-CN" altLang="en-US" sz="2000"/>
              <a:t>完全降解后工程细胞继续分泌纤维素酶引起不必要的免疫反应。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60"/>
          <p:cNvSpPr txBox="1">
            <a:spLocks noGrp="1"/>
          </p:cNvSpPr>
          <p:nvPr>
            <p:ph type="title" idx="4"/>
          </p:nvPr>
        </p:nvSpPr>
        <p:spPr>
          <a:xfrm>
            <a:off x="713225" y="44934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Des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ign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3165" y="1229995"/>
            <a:ext cx="55276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一、生产</a:t>
            </a:r>
            <a:r>
              <a:rPr lang="en-US" altLang="zh-CN"/>
              <a:t>BC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用木醋杆菌生产</a:t>
            </a:r>
            <a:r>
              <a:rPr lang="en-US" altLang="zh-CN"/>
              <a:t>BC</a:t>
            </a:r>
            <a:r>
              <a:rPr lang="zh-CN" altLang="en-US">
                <a:ea typeface="宋体" charset="0"/>
              </a:rPr>
              <a:t>，</a:t>
            </a:r>
            <a:r>
              <a:rPr lang="zh-CN" altLang="en-US"/>
              <a:t>添加了壳聚糖和透明质酸，促进</a:t>
            </a:r>
            <a:r>
              <a:rPr lang="zh-CN" altLang="en-US"/>
              <a:t>伤口愈合。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93165" y="1959610"/>
            <a:ext cx="55276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二、用</a:t>
            </a:r>
            <a:r>
              <a:rPr lang="en-US" altLang="zh-CN"/>
              <a:t>AAV</a:t>
            </a:r>
            <a:r>
              <a:rPr lang="zh-CN" altLang="en-US"/>
              <a:t>携带两种功能肽。伤口细胞快速分泌</a:t>
            </a:r>
            <a:r>
              <a:rPr lang="en-US" altLang="zh-CN"/>
              <a:t>EGF</a:t>
            </a:r>
            <a:r>
              <a:rPr lang="zh-CN" altLang="en-US"/>
              <a:t>和</a:t>
            </a:r>
            <a:r>
              <a:rPr lang="en-US" altLang="zh-CN"/>
              <a:t>LL-37</a:t>
            </a:r>
            <a:r>
              <a:rPr lang="zh-CN" altLang="en-US">
                <a:ea typeface="宋体" charset="0"/>
              </a:rPr>
              <a:t>，</a:t>
            </a:r>
            <a:r>
              <a:rPr lang="zh-CN" altLang="en-US"/>
              <a:t>使伤口能快速愈合而且有抗菌能力。EGF主要对表皮细胞有影响，碱性成纤维细胞生长因子（b FGF）影响全层皮肤细胞。所以增加了</a:t>
            </a:r>
            <a:r>
              <a:rPr lang="en-US" altLang="zh-CN"/>
              <a:t>LL-37</a:t>
            </a:r>
            <a:r>
              <a:rPr lang="zh-CN" altLang="en-US"/>
              <a:t>和基于</a:t>
            </a:r>
            <a:r>
              <a:rPr lang="en-US" altLang="zh-CN"/>
              <a:t>EGF</a:t>
            </a:r>
            <a:r>
              <a:rPr lang="zh-CN" altLang="en-US"/>
              <a:t>的</a:t>
            </a:r>
            <a:r>
              <a:rPr lang="en-US" altLang="zh-CN"/>
              <a:t>bFGF</a:t>
            </a:r>
            <a:r>
              <a:rPr lang="zh-CN" altLang="en-US"/>
              <a:t>有效</a:t>
            </a:r>
            <a:r>
              <a:rPr lang="zh-CN" altLang="en-US"/>
              <a:t>片段。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5545" y="3395345"/>
            <a:ext cx="54800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三、生物</a:t>
            </a:r>
            <a:r>
              <a:rPr lang="zh-CN" altLang="en-US"/>
              <a:t>降解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构建蓝光诱导模块降解在人体内不能降解的</a:t>
            </a:r>
            <a:r>
              <a:rPr lang="en-US" altLang="zh-CN"/>
              <a:t>BC</a:t>
            </a:r>
            <a:r>
              <a:rPr lang="zh-CN" altLang="en-US">
                <a:ea typeface="宋体" charset="0"/>
              </a:rPr>
              <a:t>，使降解的物质可以被人体</a:t>
            </a:r>
            <a:r>
              <a:rPr lang="zh-CN" altLang="en-US">
                <a:ea typeface="宋体" charset="0"/>
              </a:rPr>
              <a:t>利用。</a:t>
            </a:r>
            <a:endParaRPr lang="zh-CN" altLang="en-US">
              <a:ea typeface="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1220" y="5349240"/>
            <a:ext cx="5732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https://www.sciencedirect.com/science/article/pii/S0005273615003685</a:t>
            </a:r>
            <a:endParaRPr lang="zh-CN" altLang="en-US"/>
          </a:p>
          <a:p>
            <a:pPr algn="l"/>
            <a:r>
              <a:rPr lang="zh-CN" altLang="en-US"/>
              <a:t>https://www.sciencedirect.com/science/article/pii/S0928493120305221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0"/>
            <a:ext cx="4638040" cy="3049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3111500"/>
            <a:ext cx="5283200" cy="203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6210" y="646430"/>
            <a:ext cx="26098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LightOn系统：</a:t>
            </a:r>
            <a:endParaRPr lang="zh-CN" altLang="en-US"/>
          </a:p>
          <a:p>
            <a:pPr algn="l"/>
            <a:r>
              <a:rPr lang="zh-CN" altLang="en-US"/>
              <a:t>一部分是GAVPO，另一部分是目标转录单元。</a:t>
            </a:r>
            <a:endParaRPr lang="zh-CN" altLang="en-US"/>
          </a:p>
          <a:p>
            <a:pPr algn="l"/>
            <a:r>
              <a:rPr lang="zh-CN" altLang="en-US"/>
              <a:t>蓝光光照后GAVPO二聚化，与目标转录单元的UASG序列结合，激活目标基因的表达。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5600" y="876300"/>
            <a:ext cx="27749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四、红光自杀调节</a:t>
            </a:r>
            <a:r>
              <a:rPr lang="zh-CN" altLang="en-US"/>
              <a:t>系统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当用红光（660纳米）照射时，工程细胞将合成MazF，以干扰自身蛋白质的正常合成，导致一系列反应，并最终导致自我凋亡。这些细胞的凋亡机制将被远红</a:t>
            </a:r>
            <a:r>
              <a:rPr lang="zh-CN" altLang="en-US"/>
              <a:t>光</a:t>
            </a:r>
            <a:r>
              <a:rPr lang="en-US" altLang="zh-CN"/>
              <a:t>（730纳米）终止。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0" y="876300"/>
            <a:ext cx="5283200" cy="3390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5170" y="5334635"/>
            <a:ext cx="43865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https://www.nature.com/articles/s41587-021-01036-w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76"/>
          <p:cNvSpPr txBox="1">
            <a:spLocks noGrp="1"/>
          </p:cNvSpPr>
          <p:nvPr>
            <p:ph type="title"/>
          </p:nvPr>
        </p:nvSpPr>
        <p:spPr>
          <a:xfrm>
            <a:off x="265790" y="638017"/>
            <a:ext cx="4901482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dirty="0"/>
              <a:t>Thanks!</a:t>
            </a:r>
            <a:endParaRPr sz="8800" dirty="0"/>
          </a:p>
        </p:txBody>
      </p:sp>
      <p:sp>
        <p:nvSpPr>
          <p:cNvPr id="2369" name="Google Shape;2369;p76"/>
          <p:cNvSpPr txBox="1">
            <a:spLocks noGrp="1"/>
          </p:cNvSpPr>
          <p:nvPr>
            <p:ph type="subTitle" idx="1"/>
          </p:nvPr>
        </p:nvSpPr>
        <p:spPr>
          <a:xfrm>
            <a:off x="1051179" y="2321168"/>
            <a:ext cx="3058200" cy="771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Bernard MT Condensed" panose="02050806060905020404" pitchFamily="18" charset="0"/>
              </a:rPr>
              <a:t>Do you have any questions?</a:t>
            </a:r>
            <a:endParaRPr sz="2400" dirty="0">
              <a:latin typeface="Bernard MT Condensed" panose="02050806060905020404" pitchFamily="18" charset="0"/>
            </a:endParaRPr>
          </a:p>
        </p:txBody>
      </p:sp>
      <p:grpSp>
        <p:nvGrpSpPr>
          <p:cNvPr id="2370" name="Google Shape;2370;p76"/>
          <p:cNvGrpSpPr/>
          <p:nvPr/>
        </p:nvGrpSpPr>
        <p:grpSpPr>
          <a:xfrm>
            <a:off x="2477271" y="3452295"/>
            <a:ext cx="387661" cy="387661"/>
            <a:chOff x="1379798" y="1723250"/>
            <a:chExt cx="397887" cy="397887"/>
          </a:xfrm>
        </p:grpSpPr>
        <p:sp>
          <p:nvSpPr>
            <p:cNvPr id="2371" name="Google Shape;2371;p7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7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3" name="Google Shape;2373;p7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4" name="Google Shape;2374;p7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75" name="Google Shape;2375;p76"/>
          <p:cNvGrpSpPr/>
          <p:nvPr/>
        </p:nvGrpSpPr>
        <p:grpSpPr>
          <a:xfrm>
            <a:off x="1946231" y="3452295"/>
            <a:ext cx="387641" cy="387661"/>
            <a:chOff x="864491" y="1723250"/>
            <a:chExt cx="397866" cy="397887"/>
          </a:xfrm>
        </p:grpSpPr>
        <p:sp>
          <p:nvSpPr>
            <p:cNvPr id="2376" name="Google Shape;2376;p7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7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8" name="Google Shape;2378;p7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79" name="Google Shape;2379;p76"/>
          <p:cNvSpPr/>
          <p:nvPr/>
        </p:nvSpPr>
        <p:spPr>
          <a:xfrm>
            <a:off x="3008331" y="3487523"/>
            <a:ext cx="388846" cy="31714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81" name="Google Shape;2381;p76"/>
          <p:cNvGrpSpPr/>
          <p:nvPr/>
        </p:nvGrpSpPr>
        <p:grpSpPr>
          <a:xfrm rot="1341662">
            <a:off x="6940430" y="2943797"/>
            <a:ext cx="980991" cy="1557062"/>
            <a:chOff x="2190225" y="236575"/>
            <a:chExt cx="3165475" cy="5024350"/>
          </a:xfrm>
        </p:grpSpPr>
        <p:sp>
          <p:nvSpPr>
            <p:cNvPr id="2382" name="Google Shape;2382;p76"/>
            <p:cNvSpPr/>
            <p:nvPr/>
          </p:nvSpPr>
          <p:spPr>
            <a:xfrm>
              <a:off x="2887500" y="2847125"/>
              <a:ext cx="1727750" cy="1964200"/>
            </a:xfrm>
            <a:custGeom>
              <a:avLst/>
              <a:gdLst/>
              <a:ahLst/>
              <a:cxnLst/>
              <a:rect l="l" t="t" r="r" b="b"/>
              <a:pathLst>
                <a:path w="69110" h="78568" extrusionOk="0">
                  <a:moveTo>
                    <a:pt x="38308" y="1"/>
                  </a:moveTo>
                  <a:cubicBezTo>
                    <a:pt x="37800" y="1"/>
                    <a:pt x="37289" y="15"/>
                    <a:pt x="36776" y="45"/>
                  </a:cubicBezTo>
                  <a:cubicBezTo>
                    <a:pt x="28973" y="268"/>
                    <a:pt x="21372" y="1699"/>
                    <a:pt x="14153" y="4156"/>
                  </a:cubicBezTo>
                  <a:lnTo>
                    <a:pt x="14153" y="4156"/>
                  </a:lnTo>
                  <a:cubicBezTo>
                    <a:pt x="14608" y="3356"/>
                    <a:pt x="15074" y="2561"/>
                    <a:pt x="15550" y="1773"/>
                  </a:cubicBezTo>
                  <a:lnTo>
                    <a:pt x="15550" y="1773"/>
                  </a:lnTo>
                  <a:lnTo>
                    <a:pt x="11847" y="4981"/>
                  </a:lnTo>
                  <a:cubicBezTo>
                    <a:pt x="12612" y="4695"/>
                    <a:pt x="13380" y="4420"/>
                    <a:pt x="14153" y="4156"/>
                  </a:cubicBezTo>
                  <a:lnTo>
                    <a:pt x="14153" y="4156"/>
                  </a:lnTo>
                  <a:cubicBezTo>
                    <a:pt x="6353" y="17885"/>
                    <a:pt x="1673" y="33303"/>
                    <a:pt x="741" y="49162"/>
                  </a:cubicBezTo>
                  <a:cubicBezTo>
                    <a:pt x="0" y="54345"/>
                    <a:pt x="741" y="59775"/>
                    <a:pt x="2715" y="64465"/>
                  </a:cubicBezTo>
                  <a:cubicBezTo>
                    <a:pt x="5677" y="69648"/>
                    <a:pt x="10366" y="73597"/>
                    <a:pt x="16043" y="75325"/>
                  </a:cubicBezTo>
                  <a:cubicBezTo>
                    <a:pt x="21720" y="77053"/>
                    <a:pt x="27644" y="77793"/>
                    <a:pt x="33321" y="78040"/>
                  </a:cubicBezTo>
                  <a:cubicBezTo>
                    <a:pt x="36299" y="78383"/>
                    <a:pt x="39277" y="78568"/>
                    <a:pt x="42231" y="78568"/>
                  </a:cubicBezTo>
                  <a:cubicBezTo>
                    <a:pt x="45641" y="78568"/>
                    <a:pt x="49019" y="78322"/>
                    <a:pt x="52326" y="77793"/>
                  </a:cubicBezTo>
                  <a:cubicBezTo>
                    <a:pt x="58496" y="76559"/>
                    <a:pt x="63926" y="72363"/>
                    <a:pt x="66888" y="66933"/>
                  </a:cubicBezTo>
                  <a:cubicBezTo>
                    <a:pt x="68616" y="62243"/>
                    <a:pt x="69109" y="57307"/>
                    <a:pt x="68616" y="52371"/>
                  </a:cubicBezTo>
                  <a:cubicBezTo>
                    <a:pt x="67875" y="43732"/>
                    <a:pt x="66888" y="35093"/>
                    <a:pt x="65407" y="26701"/>
                  </a:cubicBezTo>
                  <a:cubicBezTo>
                    <a:pt x="64667" y="20531"/>
                    <a:pt x="62692" y="14854"/>
                    <a:pt x="59237" y="9918"/>
                  </a:cubicBezTo>
                  <a:cubicBezTo>
                    <a:pt x="53897" y="3649"/>
                    <a:pt x="46373" y="1"/>
                    <a:pt x="38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3" name="Google Shape;2383;p76"/>
            <p:cNvSpPr/>
            <p:nvPr/>
          </p:nvSpPr>
          <p:spPr>
            <a:xfrm>
              <a:off x="3208350" y="392500"/>
              <a:ext cx="1049000" cy="2288375"/>
            </a:xfrm>
            <a:custGeom>
              <a:avLst/>
              <a:gdLst/>
              <a:ahLst/>
              <a:cxnLst/>
              <a:rect l="l" t="t" r="r" b="b"/>
              <a:pathLst>
                <a:path w="41960" h="91535" extrusionOk="0">
                  <a:moveTo>
                    <a:pt x="24245" y="0"/>
                  </a:moveTo>
                  <a:cubicBezTo>
                    <a:pt x="23072" y="0"/>
                    <a:pt x="21890" y="159"/>
                    <a:pt x="20733" y="489"/>
                  </a:cubicBezTo>
                  <a:cubicBezTo>
                    <a:pt x="15550" y="2217"/>
                    <a:pt x="13082" y="8387"/>
                    <a:pt x="15797" y="13324"/>
                  </a:cubicBezTo>
                  <a:lnTo>
                    <a:pt x="8146" y="9868"/>
                  </a:lnTo>
                  <a:lnTo>
                    <a:pt x="8146" y="9868"/>
                  </a:lnTo>
                  <a:cubicBezTo>
                    <a:pt x="10367" y="28627"/>
                    <a:pt x="8886" y="47632"/>
                    <a:pt x="3703" y="65650"/>
                  </a:cubicBezTo>
                  <a:cubicBezTo>
                    <a:pt x="1975" y="71573"/>
                    <a:pt x="1" y="77991"/>
                    <a:pt x="2962" y="83174"/>
                  </a:cubicBezTo>
                  <a:cubicBezTo>
                    <a:pt x="6418" y="89591"/>
                    <a:pt x="14810" y="90825"/>
                    <a:pt x="21968" y="91319"/>
                  </a:cubicBezTo>
                  <a:cubicBezTo>
                    <a:pt x="23387" y="91442"/>
                    <a:pt x="24868" y="91535"/>
                    <a:pt x="26349" y="91535"/>
                  </a:cubicBezTo>
                  <a:cubicBezTo>
                    <a:pt x="30791" y="91535"/>
                    <a:pt x="35234" y="90702"/>
                    <a:pt x="38011" y="87370"/>
                  </a:cubicBezTo>
                  <a:cubicBezTo>
                    <a:pt x="41960" y="83174"/>
                    <a:pt x="40479" y="75522"/>
                    <a:pt x="38998" y="69352"/>
                  </a:cubicBezTo>
                  <a:cubicBezTo>
                    <a:pt x="36530" y="58492"/>
                    <a:pt x="36036" y="47138"/>
                    <a:pt x="37270" y="36031"/>
                  </a:cubicBezTo>
                  <a:cubicBezTo>
                    <a:pt x="38258" y="30848"/>
                    <a:pt x="38998" y="25665"/>
                    <a:pt x="39245" y="20235"/>
                  </a:cubicBezTo>
                  <a:cubicBezTo>
                    <a:pt x="39492" y="14805"/>
                    <a:pt x="38011" y="9621"/>
                    <a:pt x="34802" y="5179"/>
                  </a:cubicBezTo>
                  <a:cubicBezTo>
                    <a:pt x="32310" y="1919"/>
                    <a:pt x="28328" y="0"/>
                    <a:pt x="24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4" name="Google Shape;2384;p76"/>
            <p:cNvSpPr/>
            <p:nvPr/>
          </p:nvSpPr>
          <p:spPr>
            <a:xfrm>
              <a:off x="2190225" y="236575"/>
              <a:ext cx="3165475" cy="5024350"/>
            </a:xfrm>
            <a:custGeom>
              <a:avLst/>
              <a:gdLst/>
              <a:ahLst/>
              <a:cxnLst/>
              <a:rect l="l" t="t" r="r" b="b"/>
              <a:pathLst>
                <a:path w="126619" h="200974" extrusionOk="0">
                  <a:moveTo>
                    <a:pt x="71825" y="3841"/>
                  </a:moveTo>
                  <a:cubicBezTo>
                    <a:pt x="75527" y="3841"/>
                    <a:pt x="79229" y="4227"/>
                    <a:pt x="82932" y="4998"/>
                  </a:cubicBezTo>
                  <a:cubicBezTo>
                    <a:pt x="83919" y="4998"/>
                    <a:pt x="84659" y="5245"/>
                    <a:pt x="85400" y="5739"/>
                  </a:cubicBezTo>
                  <a:cubicBezTo>
                    <a:pt x="86387" y="5986"/>
                    <a:pt x="86881" y="6726"/>
                    <a:pt x="86881" y="7713"/>
                  </a:cubicBezTo>
                  <a:cubicBezTo>
                    <a:pt x="86881" y="8701"/>
                    <a:pt x="86140" y="9441"/>
                    <a:pt x="85153" y="9441"/>
                  </a:cubicBezTo>
                  <a:cubicBezTo>
                    <a:pt x="82438" y="9441"/>
                    <a:pt x="79723" y="9688"/>
                    <a:pt x="76761" y="9688"/>
                  </a:cubicBezTo>
                  <a:cubicBezTo>
                    <a:pt x="75033" y="9688"/>
                    <a:pt x="73059" y="9441"/>
                    <a:pt x="71084" y="9441"/>
                  </a:cubicBezTo>
                  <a:cubicBezTo>
                    <a:pt x="70097" y="9441"/>
                    <a:pt x="69357" y="9935"/>
                    <a:pt x="69110" y="10922"/>
                  </a:cubicBezTo>
                  <a:cubicBezTo>
                    <a:pt x="69110" y="11909"/>
                    <a:pt x="69603" y="12650"/>
                    <a:pt x="70591" y="12650"/>
                  </a:cubicBezTo>
                  <a:cubicBezTo>
                    <a:pt x="71331" y="12897"/>
                    <a:pt x="72318" y="12897"/>
                    <a:pt x="73059" y="13143"/>
                  </a:cubicBezTo>
                  <a:cubicBezTo>
                    <a:pt x="75527" y="13637"/>
                    <a:pt x="75774" y="13884"/>
                    <a:pt x="75774" y="15858"/>
                  </a:cubicBezTo>
                  <a:cubicBezTo>
                    <a:pt x="75527" y="22523"/>
                    <a:pt x="75774" y="29187"/>
                    <a:pt x="75033" y="35851"/>
                  </a:cubicBezTo>
                  <a:cubicBezTo>
                    <a:pt x="74540" y="42021"/>
                    <a:pt x="73799" y="48192"/>
                    <a:pt x="72812" y="54362"/>
                  </a:cubicBezTo>
                  <a:cubicBezTo>
                    <a:pt x="72565" y="56337"/>
                    <a:pt x="73059" y="58311"/>
                    <a:pt x="73799" y="60039"/>
                  </a:cubicBezTo>
                  <a:lnTo>
                    <a:pt x="83425" y="90151"/>
                  </a:lnTo>
                  <a:cubicBezTo>
                    <a:pt x="83672" y="90892"/>
                    <a:pt x="83919" y="91632"/>
                    <a:pt x="84166" y="92619"/>
                  </a:cubicBezTo>
                  <a:cubicBezTo>
                    <a:pt x="85400" y="97062"/>
                    <a:pt x="85153" y="97556"/>
                    <a:pt x="80464" y="98049"/>
                  </a:cubicBezTo>
                  <a:cubicBezTo>
                    <a:pt x="74787" y="99037"/>
                    <a:pt x="68863" y="99284"/>
                    <a:pt x="63186" y="99284"/>
                  </a:cubicBezTo>
                  <a:cubicBezTo>
                    <a:pt x="56275" y="99284"/>
                    <a:pt x="49364" y="98790"/>
                    <a:pt x="42453" y="97556"/>
                  </a:cubicBezTo>
                  <a:cubicBezTo>
                    <a:pt x="41219" y="97556"/>
                    <a:pt x="40726" y="96815"/>
                    <a:pt x="40972" y="95334"/>
                  </a:cubicBezTo>
                  <a:cubicBezTo>
                    <a:pt x="41219" y="93854"/>
                    <a:pt x="41713" y="92373"/>
                    <a:pt x="42207" y="90892"/>
                  </a:cubicBezTo>
                  <a:cubicBezTo>
                    <a:pt x="45662" y="80525"/>
                    <a:pt x="48871" y="70159"/>
                    <a:pt x="52326" y="59792"/>
                  </a:cubicBezTo>
                  <a:cubicBezTo>
                    <a:pt x="53067" y="57077"/>
                    <a:pt x="53067" y="54362"/>
                    <a:pt x="52820" y="51647"/>
                  </a:cubicBezTo>
                  <a:cubicBezTo>
                    <a:pt x="51586" y="43749"/>
                    <a:pt x="51339" y="35604"/>
                    <a:pt x="50598" y="27459"/>
                  </a:cubicBezTo>
                  <a:cubicBezTo>
                    <a:pt x="50352" y="24004"/>
                    <a:pt x="50105" y="20301"/>
                    <a:pt x="49858" y="17093"/>
                  </a:cubicBezTo>
                  <a:cubicBezTo>
                    <a:pt x="49858" y="13884"/>
                    <a:pt x="50105" y="12897"/>
                    <a:pt x="53313" y="12897"/>
                  </a:cubicBezTo>
                  <a:cubicBezTo>
                    <a:pt x="54054" y="12897"/>
                    <a:pt x="54794" y="12897"/>
                    <a:pt x="55782" y="12650"/>
                  </a:cubicBezTo>
                  <a:cubicBezTo>
                    <a:pt x="56275" y="12156"/>
                    <a:pt x="56769" y="11663"/>
                    <a:pt x="56769" y="11169"/>
                  </a:cubicBezTo>
                  <a:cubicBezTo>
                    <a:pt x="57016" y="10182"/>
                    <a:pt x="56275" y="9441"/>
                    <a:pt x="55288" y="9441"/>
                  </a:cubicBezTo>
                  <a:lnTo>
                    <a:pt x="41219" y="9441"/>
                  </a:lnTo>
                  <a:cubicBezTo>
                    <a:pt x="40232" y="9441"/>
                    <a:pt x="39492" y="8948"/>
                    <a:pt x="39492" y="7960"/>
                  </a:cubicBezTo>
                  <a:cubicBezTo>
                    <a:pt x="38998" y="6973"/>
                    <a:pt x="39738" y="5739"/>
                    <a:pt x="40972" y="5492"/>
                  </a:cubicBezTo>
                  <a:cubicBezTo>
                    <a:pt x="43441" y="4752"/>
                    <a:pt x="45909" y="4258"/>
                    <a:pt x="48624" y="4258"/>
                  </a:cubicBezTo>
                  <a:cubicBezTo>
                    <a:pt x="50621" y="4036"/>
                    <a:pt x="52618" y="3914"/>
                    <a:pt x="54615" y="3914"/>
                  </a:cubicBezTo>
                  <a:cubicBezTo>
                    <a:pt x="57061" y="3914"/>
                    <a:pt x="59506" y="4097"/>
                    <a:pt x="61952" y="4505"/>
                  </a:cubicBezTo>
                  <a:cubicBezTo>
                    <a:pt x="62939" y="4505"/>
                    <a:pt x="64173" y="4505"/>
                    <a:pt x="65161" y="4258"/>
                  </a:cubicBezTo>
                  <a:cubicBezTo>
                    <a:pt x="67382" y="3980"/>
                    <a:pt x="69603" y="3841"/>
                    <a:pt x="71825" y="3841"/>
                  </a:cubicBezTo>
                  <a:close/>
                  <a:moveTo>
                    <a:pt x="44922" y="13884"/>
                  </a:moveTo>
                  <a:cubicBezTo>
                    <a:pt x="45909" y="13884"/>
                    <a:pt x="46156" y="14871"/>
                    <a:pt x="46403" y="15612"/>
                  </a:cubicBezTo>
                  <a:cubicBezTo>
                    <a:pt x="46649" y="16599"/>
                    <a:pt x="46649" y="17339"/>
                    <a:pt x="46649" y="18080"/>
                  </a:cubicBezTo>
                  <a:cubicBezTo>
                    <a:pt x="46896" y="30421"/>
                    <a:pt x="47637" y="42762"/>
                    <a:pt x="49364" y="54856"/>
                  </a:cubicBezTo>
                  <a:cubicBezTo>
                    <a:pt x="49364" y="56337"/>
                    <a:pt x="49118" y="57818"/>
                    <a:pt x="48624" y="59052"/>
                  </a:cubicBezTo>
                  <a:cubicBezTo>
                    <a:pt x="41219" y="82500"/>
                    <a:pt x="33815" y="105701"/>
                    <a:pt x="26410" y="129149"/>
                  </a:cubicBezTo>
                  <a:cubicBezTo>
                    <a:pt x="22461" y="141983"/>
                    <a:pt x="19252" y="155065"/>
                    <a:pt x="16784" y="168393"/>
                  </a:cubicBezTo>
                  <a:cubicBezTo>
                    <a:pt x="16291" y="170121"/>
                    <a:pt x="16291" y="171849"/>
                    <a:pt x="16291" y="173576"/>
                  </a:cubicBezTo>
                  <a:cubicBezTo>
                    <a:pt x="15550" y="177525"/>
                    <a:pt x="17772" y="181228"/>
                    <a:pt x="21227" y="183202"/>
                  </a:cubicBezTo>
                  <a:cubicBezTo>
                    <a:pt x="22955" y="184190"/>
                    <a:pt x="24682" y="184930"/>
                    <a:pt x="26410" y="185670"/>
                  </a:cubicBezTo>
                  <a:cubicBezTo>
                    <a:pt x="26675" y="185803"/>
                    <a:pt x="26957" y="185864"/>
                    <a:pt x="27238" y="185864"/>
                  </a:cubicBezTo>
                  <a:cubicBezTo>
                    <a:pt x="28006" y="185864"/>
                    <a:pt x="28764" y="185406"/>
                    <a:pt x="29125" y="184683"/>
                  </a:cubicBezTo>
                  <a:cubicBezTo>
                    <a:pt x="29372" y="183696"/>
                    <a:pt x="28632" y="182955"/>
                    <a:pt x="27891" y="182709"/>
                  </a:cubicBezTo>
                  <a:cubicBezTo>
                    <a:pt x="26657" y="181721"/>
                    <a:pt x="25423" y="181228"/>
                    <a:pt x="23942" y="180487"/>
                  </a:cubicBezTo>
                  <a:cubicBezTo>
                    <a:pt x="20980" y="179253"/>
                    <a:pt x="19252" y="175798"/>
                    <a:pt x="19993" y="172589"/>
                  </a:cubicBezTo>
                  <a:cubicBezTo>
                    <a:pt x="20733" y="168393"/>
                    <a:pt x="21227" y="163950"/>
                    <a:pt x="22214" y="159754"/>
                  </a:cubicBezTo>
                  <a:cubicBezTo>
                    <a:pt x="24929" y="147167"/>
                    <a:pt x="28385" y="134332"/>
                    <a:pt x="32581" y="121991"/>
                  </a:cubicBezTo>
                  <a:cubicBezTo>
                    <a:pt x="34802" y="116067"/>
                    <a:pt x="36530" y="110144"/>
                    <a:pt x="38504" y="104220"/>
                  </a:cubicBezTo>
                  <a:cubicBezTo>
                    <a:pt x="39245" y="101752"/>
                    <a:pt x="39738" y="101505"/>
                    <a:pt x="42700" y="101505"/>
                  </a:cubicBezTo>
                  <a:cubicBezTo>
                    <a:pt x="43441" y="101505"/>
                    <a:pt x="44428" y="101505"/>
                    <a:pt x="45168" y="101752"/>
                  </a:cubicBezTo>
                  <a:cubicBezTo>
                    <a:pt x="51215" y="102616"/>
                    <a:pt x="57263" y="103048"/>
                    <a:pt x="63279" y="103048"/>
                  </a:cubicBezTo>
                  <a:cubicBezTo>
                    <a:pt x="69295" y="103048"/>
                    <a:pt x="75280" y="102616"/>
                    <a:pt x="81204" y="101752"/>
                  </a:cubicBezTo>
                  <a:cubicBezTo>
                    <a:pt x="82191" y="101505"/>
                    <a:pt x="83179" y="101505"/>
                    <a:pt x="84413" y="101505"/>
                  </a:cubicBezTo>
                  <a:cubicBezTo>
                    <a:pt x="84565" y="101479"/>
                    <a:pt x="84718" y="101467"/>
                    <a:pt x="84870" y="101467"/>
                  </a:cubicBezTo>
                  <a:cubicBezTo>
                    <a:pt x="86186" y="101467"/>
                    <a:pt x="87400" y="102398"/>
                    <a:pt x="87621" y="103726"/>
                  </a:cubicBezTo>
                  <a:cubicBezTo>
                    <a:pt x="88115" y="105207"/>
                    <a:pt x="88609" y="106688"/>
                    <a:pt x="89102" y="108169"/>
                  </a:cubicBezTo>
                  <a:cubicBezTo>
                    <a:pt x="91324" y="115080"/>
                    <a:pt x="93545" y="121991"/>
                    <a:pt x="95766" y="128902"/>
                  </a:cubicBezTo>
                  <a:cubicBezTo>
                    <a:pt x="99962" y="142724"/>
                    <a:pt x="103418" y="156793"/>
                    <a:pt x="105886" y="170861"/>
                  </a:cubicBezTo>
                  <a:cubicBezTo>
                    <a:pt x="106379" y="171849"/>
                    <a:pt x="106379" y="173083"/>
                    <a:pt x="106379" y="174070"/>
                  </a:cubicBezTo>
                  <a:cubicBezTo>
                    <a:pt x="106626" y="176538"/>
                    <a:pt x="105392" y="178760"/>
                    <a:pt x="103171" y="179994"/>
                  </a:cubicBezTo>
                  <a:cubicBezTo>
                    <a:pt x="101443" y="180981"/>
                    <a:pt x="99469" y="181968"/>
                    <a:pt x="97494" y="182955"/>
                  </a:cubicBezTo>
                  <a:cubicBezTo>
                    <a:pt x="97000" y="183202"/>
                    <a:pt x="96754" y="183943"/>
                    <a:pt x="96754" y="184683"/>
                  </a:cubicBezTo>
                  <a:cubicBezTo>
                    <a:pt x="97000" y="185670"/>
                    <a:pt x="97988" y="185917"/>
                    <a:pt x="98728" y="185917"/>
                  </a:cubicBezTo>
                  <a:cubicBezTo>
                    <a:pt x="99469" y="185917"/>
                    <a:pt x="100456" y="185670"/>
                    <a:pt x="101196" y="185177"/>
                  </a:cubicBezTo>
                  <a:cubicBezTo>
                    <a:pt x="102430" y="184683"/>
                    <a:pt x="103418" y="183943"/>
                    <a:pt x="104652" y="183449"/>
                  </a:cubicBezTo>
                  <a:cubicBezTo>
                    <a:pt x="108848" y="181228"/>
                    <a:pt x="111069" y="176538"/>
                    <a:pt x="109835" y="172095"/>
                  </a:cubicBezTo>
                  <a:cubicBezTo>
                    <a:pt x="108848" y="165184"/>
                    <a:pt x="107120" y="158273"/>
                    <a:pt x="105639" y="151363"/>
                  </a:cubicBezTo>
                  <a:cubicBezTo>
                    <a:pt x="102677" y="136800"/>
                    <a:pt x="97494" y="122731"/>
                    <a:pt x="93051" y="108910"/>
                  </a:cubicBezTo>
                  <a:cubicBezTo>
                    <a:pt x="87868" y="92373"/>
                    <a:pt x="82685" y="76082"/>
                    <a:pt x="77502" y="59792"/>
                  </a:cubicBezTo>
                  <a:cubicBezTo>
                    <a:pt x="77008" y="57571"/>
                    <a:pt x="76761" y="55596"/>
                    <a:pt x="77008" y="53375"/>
                  </a:cubicBezTo>
                  <a:cubicBezTo>
                    <a:pt x="78489" y="41775"/>
                    <a:pt x="79229" y="29927"/>
                    <a:pt x="79476" y="18080"/>
                  </a:cubicBezTo>
                  <a:cubicBezTo>
                    <a:pt x="79476" y="17339"/>
                    <a:pt x="79723" y="16352"/>
                    <a:pt x="79970" y="15612"/>
                  </a:cubicBezTo>
                  <a:cubicBezTo>
                    <a:pt x="79970" y="15118"/>
                    <a:pt x="80464" y="14871"/>
                    <a:pt x="80710" y="14871"/>
                  </a:cubicBezTo>
                  <a:cubicBezTo>
                    <a:pt x="80899" y="14777"/>
                    <a:pt x="81060" y="14737"/>
                    <a:pt x="81198" y="14737"/>
                  </a:cubicBezTo>
                  <a:cubicBezTo>
                    <a:pt x="81783" y="14737"/>
                    <a:pt x="81944" y="15459"/>
                    <a:pt x="81944" y="15858"/>
                  </a:cubicBezTo>
                  <a:cubicBezTo>
                    <a:pt x="81944" y="18820"/>
                    <a:pt x="81698" y="21782"/>
                    <a:pt x="81451" y="24744"/>
                  </a:cubicBezTo>
                  <a:cubicBezTo>
                    <a:pt x="79970" y="34123"/>
                    <a:pt x="80957" y="43502"/>
                    <a:pt x="80464" y="52881"/>
                  </a:cubicBezTo>
                  <a:cubicBezTo>
                    <a:pt x="80464" y="54116"/>
                    <a:pt x="80710" y="55103"/>
                    <a:pt x="80957" y="56090"/>
                  </a:cubicBezTo>
                  <a:cubicBezTo>
                    <a:pt x="85400" y="70406"/>
                    <a:pt x="89596" y="84968"/>
                    <a:pt x="93792" y="99284"/>
                  </a:cubicBezTo>
                  <a:cubicBezTo>
                    <a:pt x="100456" y="121251"/>
                    <a:pt x="107614" y="143217"/>
                    <a:pt x="115018" y="164938"/>
                  </a:cubicBezTo>
                  <a:cubicBezTo>
                    <a:pt x="117240" y="171602"/>
                    <a:pt x="119214" y="178266"/>
                    <a:pt x="121189" y="185177"/>
                  </a:cubicBezTo>
                  <a:cubicBezTo>
                    <a:pt x="122423" y="188632"/>
                    <a:pt x="120695" y="192581"/>
                    <a:pt x="117240" y="194062"/>
                  </a:cubicBezTo>
                  <a:cubicBezTo>
                    <a:pt x="115265" y="195050"/>
                    <a:pt x="113044" y="195790"/>
                    <a:pt x="111069" y="196037"/>
                  </a:cubicBezTo>
                  <a:cubicBezTo>
                    <a:pt x="104976" y="196646"/>
                    <a:pt x="99050" y="197088"/>
                    <a:pt x="93016" y="197088"/>
                  </a:cubicBezTo>
                  <a:cubicBezTo>
                    <a:pt x="91717" y="197088"/>
                    <a:pt x="90414" y="197068"/>
                    <a:pt x="89102" y="197024"/>
                  </a:cubicBezTo>
                  <a:cubicBezTo>
                    <a:pt x="84783" y="196901"/>
                    <a:pt x="80402" y="196839"/>
                    <a:pt x="75990" y="196839"/>
                  </a:cubicBezTo>
                  <a:cubicBezTo>
                    <a:pt x="71578" y="196839"/>
                    <a:pt x="67135" y="196901"/>
                    <a:pt x="62693" y="197024"/>
                  </a:cubicBezTo>
                  <a:cubicBezTo>
                    <a:pt x="58373" y="196777"/>
                    <a:pt x="54116" y="196654"/>
                    <a:pt x="49858" y="196654"/>
                  </a:cubicBezTo>
                  <a:cubicBezTo>
                    <a:pt x="45600" y="196654"/>
                    <a:pt x="41343" y="196777"/>
                    <a:pt x="37023" y="197024"/>
                  </a:cubicBezTo>
                  <a:cubicBezTo>
                    <a:pt x="35334" y="197082"/>
                    <a:pt x="33630" y="197113"/>
                    <a:pt x="31919" y="197113"/>
                  </a:cubicBezTo>
                  <a:cubicBezTo>
                    <a:pt x="26383" y="197113"/>
                    <a:pt x="20771" y="196791"/>
                    <a:pt x="15303" y="196037"/>
                  </a:cubicBezTo>
                  <a:cubicBezTo>
                    <a:pt x="13822" y="195790"/>
                    <a:pt x="12588" y="195543"/>
                    <a:pt x="11354" y="195296"/>
                  </a:cubicBezTo>
                  <a:cubicBezTo>
                    <a:pt x="5431" y="193075"/>
                    <a:pt x="3456" y="189620"/>
                    <a:pt x="5184" y="183943"/>
                  </a:cubicBezTo>
                  <a:cubicBezTo>
                    <a:pt x="7158" y="177525"/>
                    <a:pt x="8886" y="171108"/>
                    <a:pt x="11107" y="164938"/>
                  </a:cubicBezTo>
                  <a:cubicBezTo>
                    <a:pt x="19252" y="140749"/>
                    <a:pt x="27151" y="116561"/>
                    <a:pt x="34308" y="91879"/>
                  </a:cubicBezTo>
                  <a:cubicBezTo>
                    <a:pt x="36777" y="82500"/>
                    <a:pt x="39245" y="73367"/>
                    <a:pt x="42207" y="63988"/>
                  </a:cubicBezTo>
                  <a:cubicBezTo>
                    <a:pt x="44675" y="57324"/>
                    <a:pt x="45909" y="49920"/>
                    <a:pt x="45415" y="42762"/>
                  </a:cubicBezTo>
                  <a:cubicBezTo>
                    <a:pt x="44675" y="33629"/>
                    <a:pt x="45168" y="24744"/>
                    <a:pt x="43934" y="15858"/>
                  </a:cubicBezTo>
                  <a:cubicBezTo>
                    <a:pt x="43687" y="14871"/>
                    <a:pt x="43934" y="13884"/>
                    <a:pt x="44922" y="13884"/>
                  </a:cubicBezTo>
                  <a:close/>
                  <a:moveTo>
                    <a:pt x="63433" y="0"/>
                  </a:moveTo>
                  <a:cubicBezTo>
                    <a:pt x="56275" y="0"/>
                    <a:pt x="49118" y="432"/>
                    <a:pt x="41960" y="1296"/>
                  </a:cubicBezTo>
                  <a:cubicBezTo>
                    <a:pt x="40972" y="1543"/>
                    <a:pt x="39985" y="1790"/>
                    <a:pt x="38998" y="2037"/>
                  </a:cubicBezTo>
                  <a:cubicBezTo>
                    <a:pt x="35049" y="3764"/>
                    <a:pt x="33815" y="9688"/>
                    <a:pt x="37270" y="12156"/>
                  </a:cubicBezTo>
                  <a:cubicBezTo>
                    <a:pt x="39245" y="13390"/>
                    <a:pt x="40479" y="15612"/>
                    <a:pt x="40479" y="18080"/>
                  </a:cubicBezTo>
                  <a:cubicBezTo>
                    <a:pt x="40972" y="22769"/>
                    <a:pt x="41466" y="27459"/>
                    <a:pt x="41466" y="32149"/>
                  </a:cubicBezTo>
                  <a:cubicBezTo>
                    <a:pt x="41713" y="37825"/>
                    <a:pt x="41713" y="43255"/>
                    <a:pt x="41960" y="49426"/>
                  </a:cubicBezTo>
                  <a:cubicBezTo>
                    <a:pt x="42453" y="55596"/>
                    <a:pt x="38998" y="60533"/>
                    <a:pt x="38011" y="66210"/>
                  </a:cubicBezTo>
                  <a:lnTo>
                    <a:pt x="37764" y="66950"/>
                  </a:lnTo>
                  <a:cubicBezTo>
                    <a:pt x="32581" y="84228"/>
                    <a:pt x="27644" y="101999"/>
                    <a:pt x="22214" y="119276"/>
                  </a:cubicBezTo>
                  <a:cubicBezTo>
                    <a:pt x="16291" y="137541"/>
                    <a:pt x="10120" y="155805"/>
                    <a:pt x="3950" y="174317"/>
                  </a:cubicBezTo>
                  <a:cubicBezTo>
                    <a:pt x="2716" y="178019"/>
                    <a:pt x="1728" y="181721"/>
                    <a:pt x="988" y="185424"/>
                  </a:cubicBezTo>
                  <a:cubicBezTo>
                    <a:pt x="1" y="190607"/>
                    <a:pt x="2716" y="196037"/>
                    <a:pt x="7652" y="197765"/>
                  </a:cubicBezTo>
                  <a:cubicBezTo>
                    <a:pt x="9873" y="198752"/>
                    <a:pt x="12095" y="199492"/>
                    <a:pt x="14563" y="199739"/>
                  </a:cubicBezTo>
                  <a:cubicBezTo>
                    <a:pt x="21721" y="200480"/>
                    <a:pt x="29125" y="200973"/>
                    <a:pt x="36283" y="200973"/>
                  </a:cubicBezTo>
                  <a:lnTo>
                    <a:pt x="63433" y="200973"/>
                  </a:lnTo>
                  <a:lnTo>
                    <a:pt x="63433" y="200726"/>
                  </a:lnTo>
                  <a:lnTo>
                    <a:pt x="88609" y="200726"/>
                  </a:lnTo>
                  <a:cubicBezTo>
                    <a:pt x="96260" y="200726"/>
                    <a:pt x="103911" y="200480"/>
                    <a:pt x="111563" y="199492"/>
                  </a:cubicBezTo>
                  <a:cubicBezTo>
                    <a:pt x="114031" y="199246"/>
                    <a:pt x="116252" y="198505"/>
                    <a:pt x="118474" y="197518"/>
                  </a:cubicBezTo>
                  <a:cubicBezTo>
                    <a:pt x="123657" y="195543"/>
                    <a:pt x="126619" y="189866"/>
                    <a:pt x="124891" y="184436"/>
                  </a:cubicBezTo>
                  <a:cubicBezTo>
                    <a:pt x="123410" y="178760"/>
                    <a:pt x="121682" y="173083"/>
                    <a:pt x="119955" y="167406"/>
                  </a:cubicBezTo>
                  <a:cubicBezTo>
                    <a:pt x="113044" y="146179"/>
                    <a:pt x="105639" y="125446"/>
                    <a:pt x="99469" y="104220"/>
                  </a:cubicBezTo>
                  <a:cubicBezTo>
                    <a:pt x="94779" y="87930"/>
                    <a:pt x="89843" y="71887"/>
                    <a:pt x="84906" y="55596"/>
                  </a:cubicBezTo>
                  <a:cubicBezTo>
                    <a:pt x="84659" y="54116"/>
                    <a:pt x="84413" y="52635"/>
                    <a:pt x="84413" y="51154"/>
                  </a:cubicBezTo>
                  <a:cubicBezTo>
                    <a:pt x="84166" y="39800"/>
                    <a:pt x="84659" y="28446"/>
                    <a:pt x="85894" y="17093"/>
                  </a:cubicBezTo>
                  <a:cubicBezTo>
                    <a:pt x="86140" y="15118"/>
                    <a:pt x="86140" y="13390"/>
                    <a:pt x="88362" y="12403"/>
                  </a:cubicBezTo>
                  <a:cubicBezTo>
                    <a:pt x="90583" y="11416"/>
                    <a:pt x="91570" y="9194"/>
                    <a:pt x="90830" y="6973"/>
                  </a:cubicBezTo>
                  <a:cubicBezTo>
                    <a:pt x="90336" y="3517"/>
                    <a:pt x="88855" y="2037"/>
                    <a:pt x="84906" y="1296"/>
                  </a:cubicBezTo>
                  <a:cubicBezTo>
                    <a:pt x="77748" y="432"/>
                    <a:pt x="70591" y="0"/>
                    <a:pt x="63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5" name="Google Shape;2385;p76"/>
            <p:cNvSpPr/>
            <p:nvPr/>
          </p:nvSpPr>
          <p:spPr>
            <a:xfrm>
              <a:off x="3109625" y="4816625"/>
              <a:ext cx="1308175" cy="104925"/>
            </a:xfrm>
            <a:custGeom>
              <a:avLst/>
              <a:gdLst/>
              <a:ahLst/>
              <a:cxnLst/>
              <a:rect l="l" t="t" r="r" b="b"/>
              <a:pathLst>
                <a:path w="52327" h="4197" extrusionOk="0">
                  <a:moveTo>
                    <a:pt x="3456" y="0"/>
                  </a:moveTo>
                  <a:cubicBezTo>
                    <a:pt x="2716" y="0"/>
                    <a:pt x="1975" y="247"/>
                    <a:pt x="1481" y="494"/>
                  </a:cubicBezTo>
                  <a:cubicBezTo>
                    <a:pt x="1" y="741"/>
                    <a:pt x="1" y="2715"/>
                    <a:pt x="1235" y="3209"/>
                  </a:cubicBezTo>
                  <a:cubicBezTo>
                    <a:pt x="1975" y="3456"/>
                    <a:pt x="2716" y="3703"/>
                    <a:pt x="3703" y="3949"/>
                  </a:cubicBezTo>
                  <a:cubicBezTo>
                    <a:pt x="4901" y="4129"/>
                    <a:pt x="6070" y="4193"/>
                    <a:pt x="7221" y="4193"/>
                  </a:cubicBezTo>
                  <a:cubicBezTo>
                    <a:pt x="9976" y="4193"/>
                    <a:pt x="12625" y="3829"/>
                    <a:pt x="15313" y="3829"/>
                  </a:cubicBezTo>
                  <a:cubicBezTo>
                    <a:pt x="16128" y="3829"/>
                    <a:pt x="16946" y="3862"/>
                    <a:pt x="17772" y="3949"/>
                  </a:cubicBezTo>
                  <a:cubicBezTo>
                    <a:pt x="19636" y="4109"/>
                    <a:pt x="21489" y="4166"/>
                    <a:pt x="23336" y="4166"/>
                  </a:cubicBezTo>
                  <a:cubicBezTo>
                    <a:pt x="27747" y="4166"/>
                    <a:pt x="32122" y="3844"/>
                    <a:pt x="36527" y="3844"/>
                  </a:cubicBezTo>
                  <a:cubicBezTo>
                    <a:pt x="38820" y="3844"/>
                    <a:pt x="41121" y="3931"/>
                    <a:pt x="43441" y="4196"/>
                  </a:cubicBezTo>
                  <a:cubicBezTo>
                    <a:pt x="45909" y="4196"/>
                    <a:pt x="48624" y="3949"/>
                    <a:pt x="51092" y="3456"/>
                  </a:cubicBezTo>
                  <a:cubicBezTo>
                    <a:pt x="51833" y="3456"/>
                    <a:pt x="52326" y="2715"/>
                    <a:pt x="52326" y="2222"/>
                  </a:cubicBezTo>
                  <a:cubicBezTo>
                    <a:pt x="52326" y="988"/>
                    <a:pt x="51586" y="494"/>
                    <a:pt x="50845" y="247"/>
                  </a:cubicBezTo>
                  <a:lnTo>
                    <a:pt x="26410" y="247"/>
                  </a:lnTo>
                  <a:lnTo>
                    <a:pt x="26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6" name="Google Shape;2386;p76"/>
            <p:cNvSpPr/>
            <p:nvPr/>
          </p:nvSpPr>
          <p:spPr>
            <a:xfrm>
              <a:off x="3683475" y="460250"/>
              <a:ext cx="172800" cy="99000"/>
            </a:xfrm>
            <a:custGeom>
              <a:avLst/>
              <a:gdLst/>
              <a:ahLst/>
              <a:cxnLst/>
              <a:rect l="l" t="t" r="r" b="b"/>
              <a:pathLst>
                <a:path w="6912" h="3960" extrusionOk="0">
                  <a:moveTo>
                    <a:pt x="3703" y="1"/>
                  </a:moveTo>
                  <a:cubicBezTo>
                    <a:pt x="2963" y="247"/>
                    <a:pt x="2222" y="247"/>
                    <a:pt x="1728" y="494"/>
                  </a:cubicBezTo>
                  <a:cubicBezTo>
                    <a:pt x="741" y="494"/>
                    <a:pt x="1" y="1235"/>
                    <a:pt x="1" y="2222"/>
                  </a:cubicBezTo>
                  <a:cubicBezTo>
                    <a:pt x="248" y="2962"/>
                    <a:pt x="988" y="3703"/>
                    <a:pt x="1728" y="3703"/>
                  </a:cubicBezTo>
                  <a:cubicBezTo>
                    <a:pt x="2253" y="3878"/>
                    <a:pt x="2778" y="3960"/>
                    <a:pt x="3291" y="3960"/>
                  </a:cubicBezTo>
                  <a:cubicBezTo>
                    <a:pt x="4228" y="3960"/>
                    <a:pt x="5127" y="3687"/>
                    <a:pt x="5924" y="3209"/>
                  </a:cubicBezTo>
                  <a:cubicBezTo>
                    <a:pt x="6418" y="2962"/>
                    <a:pt x="6665" y="2716"/>
                    <a:pt x="6665" y="2222"/>
                  </a:cubicBezTo>
                  <a:cubicBezTo>
                    <a:pt x="6912" y="1728"/>
                    <a:pt x="6418" y="988"/>
                    <a:pt x="5924" y="741"/>
                  </a:cubicBezTo>
                  <a:cubicBezTo>
                    <a:pt x="5184" y="494"/>
                    <a:pt x="4443" y="247"/>
                    <a:pt x="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87" name="Google Shape;2387;p76"/>
          <p:cNvGrpSpPr/>
          <p:nvPr/>
        </p:nvGrpSpPr>
        <p:grpSpPr>
          <a:xfrm rot="-1202174">
            <a:off x="5391129" y="847303"/>
            <a:ext cx="1255971" cy="1939920"/>
            <a:chOff x="2144500" y="237375"/>
            <a:chExt cx="3245200" cy="5012400"/>
          </a:xfrm>
        </p:grpSpPr>
        <p:sp>
          <p:nvSpPr>
            <p:cNvPr id="2388" name="Google Shape;2388;p76"/>
            <p:cNvSpPr/>
            <p:nvPr/>
          </p:nvSpPr>
          <p:spPr>
            <a:xfrm>
              <a:off x="2775350" y="2842350"/>
              <a:ext cx="1938050" cy="1952850"/>
            </a:xfrm>
            <a:custGeom>
              <a:avLst/>
              <a:gdLst/>
              <a:ahLst/>
              <a:cxnLst/>
              <a:rect l="l" t="t" r="r" b="b"/>
              <a:pathLst>
                <a:path w="77522" h="78114" extrusionOk="0">
                  <a:moveTo>
                    <a:pt x="41184" y="0"/>
                  </a:moveTo>
                  <a:cubicBezTo>
                    <a:pt x="32114" y="0"/>
                    <a:pt x="23207" y="1956"/>
                    <a:pt x="14464" y="3964"/>
                  </a:cubicBezTo>
                  <a:lnTo>
                    <a:pt x="14464" y="3964"/>
                  </a:lnTo>
                  <a:cubicBezTo>
                    <a:pt x="15012" y="3178"/>
                    <a:pt x="15575" y="2395"/>
                    <a:pt x="16151" y="1615"/>
                  </a:cubicBezTo>
                  <a:lnTo>
                    <a:pt x="16151" y="1615"/>
                  </a:lnTo>
                  <a:lnTo>
                    <a:pt x="11508" y="4644"/>
                  </a:lnTo>
                  <a:cubicBezTo>
                    <a:pt x="12491" y="4418"/>
                    <a:pt x="13476" y="4191"/>
                    <a:pt x="14464" y="3964"/>
                  </a:cubicBezTo>
                  <a:lnTo>
                    <a:pt x="14464" y="3964"/>
                  </a:lnTo>
                  <a:cubicBezTo>
                    <a:pt x="5219" y="17219"/>
                    <a:pt x="12" y="31354"/>
                    <a:pt x="203" y="46029"/>
                  </a:cubicBezTo>
                  <a:cubicBezTo>
                    <a:pt x="1" y="51278"/>
                    <a:pt x="1212" y="56325"/>
                    <a:pt x="3836" y="60968"/>
                  </a:cubicBezTo>
                  <a:cubicBezTo>
                    <a:pt x="7672" y="66620"/>
                    <a:pt x="12921" y="71062"/>
                    <a:pt x="19179" y="73686"/>
                  </a:cubicBezTo>
                  <a:cubicBezTo>
                    <a:pt x="25033" y="76109"/>
                    <a:pt x="31292" y="77522"/>
                    <a:pt x="37752" y="77724"/>
                  </a:cubicBezTo>
                  <a:cubicBezTo>
                    <a:pt x="39861" y="77979"/>
                    <a:pt x="41970" y="78114"/>
                    <a:pt x="44073" y="78114"/>
                  </a:cubicBezTo>
                  <a:cubicBezTo>
                    <a:pt x="48612" y="78114"/>
                    <a:pt x="53121" y="77488"/>
                    <a:pt x="57536" y="76109"/>
                  </a:cubicBezTo>
                  <a:cubicBezTo>
                    <a:pt x="64601" y="73888"/>
                    <a:pt x="70456" y="69245"/>
                    <a:pt x="74292" y="63188"/>
                  </a:cubicBezTo>
                  <a:cubicBezTo>
                    <a:pt x="76512" y="58747"/>
                    <a:pt x="77522" y="54104"/>
                    <a:pt x="77320" y="49259"/>
                  </a:cubicBezTo>
                  <a:cubicBezTo>
                    <a:pt x="77320" y="41184"/>
                    <a:pt x="76512" y="33108"/>
                    <a:pt x="75099" y="25235"/>
                  </a:cubicBezTo>
                  <a:cubicBezTo>
                    <a:pt x="74292" y="19381"/>
                    <a:pt x="71869" y="13930"/>
                    <a:pt x="68235" y="9489"/>
                  </a:cubicBezTo>
                  <a:cubicBezTo>
                    <a:pt x="62179" y="3029"/>
                    <a:pt x="51479" y="0"/>
                    <a:pt x="41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9" name="Google Shape;2389;p76"/>
            <p:cNvSpPr/>
            <p:nvPr/>
          </p:nvSpPr>
          <p:spPr>
            <a:xfrm>
              <a:off x="3103400" y="386175"/>
              <a:ext cx="1256725" cy="2288800"/>
            </a:xfrm>
            <a:custGeom>
              <a:avLst/>
              <a:gdLst/>
              <a:ahLst/>
              <a:cxnLst/>
              <a:rect l="l" t="t" r="r" b="b"/>
              <a:pathLst>
                <a:path w="50269" h="91552" extrusionOk="0">
                  <a:moveTo>
                    <a:pt x="27979" y="0"/>
                  </a:moveTo>
                  <a:cubicBezTo>
                    <a:pt x="26913" y="0"/>
                    <a:pt x="25856" y="169"/>
                    <a:pt x="24832" y="538"/>
                  </a:cubicBezTo>
                  <a:cubicBezTo>
                    <a:pt x="19785" y="2557"/>
                    <a:pt x="16555" y="9421"/>
                    <a:pt x="19381" y="13660"/>
                  </a:cubicBezTo>
                  <a:lnTo>
                    <a:pt x="11710" y="10834"/>
                  </a:lnTo>
                  <a:lnTo>
                    <a:pt x="11710" y="10834"/>
                  </a:lnTo>
                  <a:cubicBezTo>
                    <a:pt x="13123" y="29609"/>
                    <a:pt x="10700" y="48383"/>
                    <a:pt x="4644" y="66149"/>
                  </a:cubicBezTo>
                  <a:cubicBezTo>
                    <a:pt x="2423" y="72003"/>
                    <a:pt x="1" y="78261"/>
                    <a:pt x="3433" y="83510"/>
                  </a:cubicBezTo>
                  <a:cubicBezTo>
                    <a:pt x="7470" y="89567"/>
                    <a:pt x="17564" y="90778"/>
                    <a:pt x="26245" y="91383"/>
                  </a:cubicBezTo>
                  <a:cubicBezTo>
                    <a:pt x="27863" y="91479"/>
                    <a:pt x="29538" y="91551"/>
                    <a:pt x="31211" y="91551"/>
                  </a:cubicBezTo>
                  <a:cubicBezTo>
                    <a:pt x="36631" y="91551"/>
                    <a:pt x="42029" y="90787"/>
                    <a:pt x="45423" y="87548"/>
                  </a:cubicBezTo>
                  <a:cubicBezTo>
                    <a:pt x="50268" y="82905"/>
                    <a:pt x="48047" y="75839"/>
                    <a:pt x="46432" y="69581"/>
                  </a:cubicBezTo>
                  <a:cubicBezTo>
                    <a:pt x="43202" y="59083"/>
                    <a:pt x="42395" y="47980"/>
                    <a:pt x="43606" y="36876"/>
                  </a:cubicBezTo>
                  <a:cubicBezTo>
                    <a:pt x="44414" y="31829"/>
                    <a:pt x="44817" y="26580"/>
                    <a:pt x="44817" y="21533"/>
                  </a:cubicBezTo>
                  <a:cubicBezTo>
                    <a:pt x="44616" y="15881"/>
                    <a:pt x="42799" y="10430"/>
                    <a:pt x="39367" y="5989"/>
                  </a:cubicBezTo>
                  <a:cubicBezTo>
                    <a:pt x="36470" y="2610"/>
                    <a:pt x="32163" y="0"/>
                    <a:pt x="27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0" name="Google Shape;2390;p76"/>
            <p:cNvSpPr/>
            <p:nvPr/>
          </p:nvSpPr>
          <p:spPr>
            <a:xfrm>
              <a:off x="2144500" y="237375"/>
              <a:ext cx="3245200" cy="5012400"/>
            </a:xfrm>
            <a:custGeom>
              <a:avLst/>
              <a:gdLst/>
              <a:ahLst/>
              <a:cxnLst/>
              <a:rect l="l" t="t" r="r" b="b"/>
              <a:pathLst>
                <a:path w="129808" h="200496" extrusionOk="0">
                  <a:moveTo>
                    <a:pt x="69891" y="3766"/>
                  </a:moveTo>
                  <a:cubicBezTo>
                    <a:pt x="75060" y="3766"/>
                    <a:pt x="80065" y="4635"/>
                    <a:pt x="84788" y="6490"/>
                  </a:cubicBezTo>
                  <a:cubicBezTo>
                    <a:pt x="85798" y="6692"/>
                    <a:pt x="86605" y="7096"/>
                    <a:pt x="87413" y="7701"/>
                  </a:cubicBezTo>
                  <a:cubicBezTo>
                    <a:pt x="88220" y="8105"/>
                    <a:pt x="88826" y="8913"/>
                    <a:pt x="88826" y="9922"/>
                  </a:cubicBezTo>
                  <a:cubicBezTo>
                    <a:pt x="89028" y="10730"/>
                    <a:pt x="88422" y="11133"/>
                    <a:pt x="87413" y="11133"/>
                  </a:cubicBezTo>
                  <a:cubicBezTo>
                    <a:pt x="84587" y="10730"/>
                    <a:pt x="81760" y="10528"/>
                    <a:pt x="78934" y="10124"/>
                  </a:cubicBezTo>
                  <a:cubicBezTo>
                    <a:pt x="76915" y="9922"/>
                    <a:pt x="75098" y="9518"/>
                    <a:pt x="73080" y="9518"/>
                  </a:cubicBezTo>
                  <a:cubicBezTo>
                    <a:pt x="72947" y="9492"/>
                    <a:pt x="72818" y="9479"/>
                    <a:pt x="72693" y="9479"/>
                  </a:cubicBezTo>
                  <a:cubicBezTo>
                    <a:pt x="71872" y="9479"/>
                    <a:pt x="71263" y="10028"/>
                    <a:pt x="71263" y="10730"/>
                  </a:cubicBezTo>
                  <a:cubicBezTo>
                    <a:pt x="71061" y="11739"/>
                    <a:pt x="71666" y="12546"/>
                    <a:pt x="72676" y="12748"/>
                  </a:cubicBezTo>
                  <a:cubicBezTo>
                    <a:pt x="73281" y="12950"/>
                    <a:pt x="74291" y="13152"/>
                    <a:pt x="75098" y="13354"/>
                  </a:cubicBezTo>
                  <a:cubicBezTo>
                    <a:pt x="77521" y="13960"/>
                    <a:pt x="77925" y="14363"/>
                    <a:pt x="77925" y="16382"/>
                  </a:cubicBezTo>
                  <a:cubicBezTo>
                    <a:pt x="78328" y="22842"/>
                    <a:pt x="78328" y="29504"/>
                    <a:pt x="77925" y="35964"/>
                  </a:cubicBezTo>
                  <a:cubicBezTo>
                    <a:pt x="77319" y="42021"/>
                    <a:pt x="77723" y="48279"/>
                    <a:pt x="76108" y="54335"/>
                  </a:cubicBezTo>
                  <a:cubicBezTo>
                    <a:pt x="75906" y="56152"/>
                    <a:pt x="76310" y="58171"/>
                    <a:pt x="77319" y="59988"/>
                  </a:cubicBezTo>
                  <a:cubicBezTo>
                    <a:pt x="81357" y="69880"/>
                    <a:pt x="85192" y="79974"/>
                    <a:pt x="89028" y="89866"/>
                  </a:cubicBezTo>
                  <a:cubicBezTo>
                    <a:pt x="89432" y="90875"/>
                    <a:pt x="89835" y="91481"/>
                    <a:pt x="90037" y="92289"/>
                  </a:cubicBezTo>
                  <a:cubicBezTo>
                    <a:pt x="91652" y="96932"/>
                    <a:pt x="91249" y="97335"/>
                    <a:pt x="85596" y="97739"/>
                  </a:cubicBezTo>
                  <a:cubicBezTo>
                    <a:pt x="78732" y="98749"/>
                    <a:pt x="71868" y="98951"/>
                    <a:pt x="64803" y="98951"/>
                  </a:cubicBezTo>
                  <a:cubicBezTo>
                    <a:pt x="63671" y="99006"/>
                    <a:pt x="62544" y="99031"/>
                    <a:pt x="61420" y="99031"/>
                  </a:cubicBezTo>
                  <a:cubicBezTo>
                    <a:pt x="54318" y="99031"/>
                    <a:pt x="47347" y="98033"/>
                    <a:pt x="40375" y="97335"/>
                  </a:cubicBezTo>
                  <a:cubicBezTo>
                    <a:pt x="38760" y="97335"/>
                    <a:pt x="38155" y="96326"/>
                    <a:pt x="38559" y="95115"/>
                  </a:cubicBezTo>
                  <a:cubicBezTo>
                    <a:pt x="38962" y="93702"/>
                    <a:pt x="39568" y="92289"/>
                    <a:pt x="39972" y="90875"/>
                  </a:cubicBezTo>
                  <a:cubicBezTo>
                    <a:pt x="44211" y="80781"/>
                    <a:pt x="48249" y="70284"/>
                    <a:pt x="52286" y="59786"/>
                  </a:cubicBezTo>
                  <a:cubicBezTo>
                    <a:pt x="53296" y="57162"/>
                    <a:pt x="53497" y="54335"/>
                    <a:pt x="53094" y="51711"/>
                  </a:cubicBezTo>
                  <a:cubicBezTo>
                    <a:pt x="52084" y="43838"/>
                    <a:pt x="51882" y="35763"/>
                    <a:pt x="51479" y="27687"/>
                  </a:cubicBezTo>
                  <a:cubicBezTo>
                    <a:pt x="51277" y="24457"/>
                    <a:pt x="51277" y="20823"/>
                    <a:pt x="51277" y="17593"/>
                  </a:cubicBezTo>
                  <a:cubicBezTo>
                    <a:pt x="51277" y="14363"/>
                    <a:pt x="51479" y="13556"/>
                    <a:pt x="54709" y="13354"/>
                  </a:cubicBezTo>
                  <a:cubicBezTo>
                    <a:pt x="55718" y="13152"/>
                    <a:pt x="56526" y="12950"/>
                    <a:pt x="57333" y="12748"/>
                  </a:cubicBezTo>
                  <a:cubicBezTo>
                    <a:pt x="57939" y="12345"/>
                    <a:pt x="58343" y="11941"/>
                    <a:pt x="58544" y="11133"/>
                  </a:cubicBezTo>
                  <a:cubicBezTo>
                    <a:pt x="58544" y="10326"/>
                    <a:pt x="57939" y="9518"/>
                    <a:pt x="57131" y="9518"/>
                  </a:cubicBezTo>
                  <a:cubicBezTo>
                    <a:pt x="55516" y="9518"/>
                    <a:pt x="53901" y="9720"/>
                    <a:pt x="52488" y="9922"/>
                  </a:cubicBezTo>
                  <a:cubicBezTo>
                    <a:pt x="49258" y="10326"/>
                    <a:pt x="45826" y="10730"/>
                    <a:pt x="42596" y="11133"/>
                  </a:cubicBezTo>
                  <a:cubicBezTo>
                    <a:pt x="42415" y="11179"/>
                    <a:pt x="42233" y="11204"/>
                    <a:pt x="42061" y="11204"/>
                  </a:cubicBezTo>
                  <a:cubicBezTo>
                    <a:pt x="41466" y="11204"/>
                    <a:pt x="40981" y="10906"/>
                    <a:pt x="40981" y="10124"/>
                  </a:cubicBezTo>
                  <a:cubicBezTo>
                    <a:pt x="40981" y="9115"/>
                    <a:pt x="41587" y="8105"/>
                    <a:pt x="42596" y="7701"/>
                  </a:cubicBezTo>
                  <a:cubicBezTo>
                    <a:pt x="45019" y="6490"/>
                    <a:pt x="47643" y="5683"/>
                    <a:pt x="50267" y="5077"/>
                  </a:cubicBezTo>
                  <a:cubicBezTo>
                    <a:pt x="53115" y="4300"/>
                    <a:pt x="55962" y="3939"/>
                    <a:pt x="58863" y="3939"/>
                  </a:cubicBezTo>
                  <a:cubicBezTo>
                    <a:pt x="60486" y="3939"/>
                    <a:pt x="62127" y="4052"/>
                    <a:pt x="63793" y="4269"/>
                  </a:cubicBezTo>
                  <a:cubicBezTo>
                    <a:pt x="64803" y="4269"/>
                    <a:pt x="65812" y="4269"/>
                    <a:pt x="66821" y="3866"/>
                  </a:cubicBezTo>
                  <a:cubicBezTo>
                    <a:pt x="67850" y="3799"/>
                    <a:pt x="68874" y="3766"/>
                    <a:pt x="69891" y="3766"/>
                  </a:cubicBezTo>
                  <a:close/>
                  <a:moveTo>
                    <a:pt x="46276" y="14943"/>
                  </a:moveTo>
                  <a:cubicBezTo>
                    <a:pt x="47073" y="14943"/>
                    <a:pt x="47257" y="15847"/>
                    <a:pt x="47441" y="16584"/>
                  </a:cubicBezTo>
                  <a:cubicBezTo>
                    <a:pt x="47643" y="17392"/>
                    <a:pt x="47643" y="18199"/>
                    <a:pt x="47643" y="19007"/>
                  </a:cubicBezTo>
                  <a:cubicBezTo>
                    <a:pt x="47037" y="31119"/>
                    <a:pt x="47441" y="43030"/>
                    <a:pt x="49056" y="54941"/>
                  </a:cubicBezTo>
                  <a:cubicBezTo>
                    <a:pt x="49056" y="56556"/>
                    <a:pt x="48652" y="57969"/>
                    <a:pt x="48047" y="59382"/>
                  </a:cubicBezTo>
                  <a:cubicBezTo>
                    <a:pt x="38760" y="82800"/>
                    <a:pt x="29272" y="105814"/>
                    <a:pt x="21601" y="127012"/>
                  </a:cubicBezTo>
                  <a:cubicBezTo>
                    <a:pt x="17563" y="137913"/>
                    <a:pt x="14939" y="149420"/>
                    <a:pt x="13930" y="161129"/>
                  </a:cubicBezTo>
                  <a:cubicBezTo>
                    <a:pt x="13728" y="162542"/>
                    <a:pt x="13728" y="164157"/>
                    <a:pt x="13930" y="165570"/>
                  </a:cubicBezTo>
                  <a:cubicBezTo>
                    <a:pt x="13930" y="169204"/>
                    <a:pt x="16554" y="172838"/>
                    <a:pt x="20793" y="175866"/>
                  </a:cubicBezTo>
                  <a:cubicBezTo>
                    <a:pt x="22610" y="177279"/>
                    <a:pt x="24629" y="178693"/>
                    <a:pt x="26648" y="179904"/>
                  </a:cubicBezTo>
                  <a:cubicBezTo>
                    <a:pt x="27023" y="180185"/>
                    <a:pt x="27528" y="180336"/>
                    <a:pt x="27982" y="180336"/>
                  </a:cubicBezTo>
                  <a:cubicBezTo>
                    <a:pt x="28506" y="180336"/>
                    <a:pt x="28962" y="180135"/>
                    <a:pt x="29070" y="179702"/>
                  </a:cubicBezTo>
                  <a:cubicBezTo>
                    <a:pt x="29474" y="178894"/>
                    <a:pt x="28667" y="178087"/>
                    <a:pt x="27657" y="177481"/>
                  </a:cubicBezTo>
                  <a:cubicBezTo>
                    <a:pt x="26244" y="176472"/>
                    <a:pt x="24831" y="175463"/>
                    <a:pt x="23216" y="174453"/>
                  </a:cubicBezTo>
                  <a:cubicBezTo>
                    <a:pt x="19582" y="171829"/>
                    <a:pt x="17765" y="169204"/>
                    <a:pt x="17967" y="165974"/>
                  </a:cubicBezTo>
                  <a:cubicBezTo>
                    <a:pt x="17967" y="162139"/>
                    <a:pt x="18169" y="158505"/>
                    <a:pt x="18775" y="154871"/>
                  </a:cubicBezTo>
                  <a:cubicBezTo>
                    <a:pt x="20793" y="143162"/>
                    <a:pt x="24023" y="131857"/>
                    <a:pt x="28667" y="120955"/>
                  </a:cubicBezTo>
                  <a:cubicBezTo>
                    <a:pt x="30887" y="115505"/>
                    <a:pt x="32906" y="109650"/>
                    <a:pt x="35127" y="103997"/>
                  </a:cubicBezTo>
                  <a:cubicBezTo>
                    <a:pt x="36136" y="101575"/>
                    <a:pt x="36944" y="101373"/>
                    <a:pt x="40174" y="101373"/>
                  </a:cubicBezTo>
                  <a:cubicBezTo>
                    <a:pt x="41385" y="101373"/>
                    <a:pt x="42394" y="101373"/>
                    <a:pt x="43404" y="101575"/>
                  </a:cubicBezTo>
                  <a:cubicBezTo>
                    <a:pt x="50570" y="102382"/>
                    <a:pt x="57737" y="102786"/>
                    <a:pt x="64904" y="102786"/>
                  </a:cubicBezTo>
                  <a:cubicBezTo>
                    <a:pt x="72070" y="102786"/>
                    <a:pt x="79237" y="102382"/>
                    <a:pt x="86403" y="101575"/>
                  </a:cubicBezTo>
                  <a:cubicBezTo>
                    <a:pt x="87817" y="101171"/>
                    <a:pt x="89028" y="101171"/>
                    <a:pt x="90239" y="101171"/>
                  </a:cubicBezTo>
                  <a:cubicBezTo>
                    <a:pt x="90401" y="101151"/>
                    <a:pt x="90564" y="101141"/>
                    <a:pt x="90728" y="101141"/>
                  </a:cubicBezTo>
                  <a:cubicBezTo>
                    <a:pt x="92205" y="101141"/>
                    <a:pt x="93732" y="101959"/>
                    <a:pt x="94277" y="103594"/>
                  </a:cubicBezTo>
                  <a:lnTo>
                    <a:pt x="95892" y="107631"/>
                  </a:lnTo>
                  <a:cubicBezTo>
                    <a:pt x="98516" y="114293"/>
                    <a:pt x="101141" y="120753"/>
                    <a:pt x="103563" y="127214"/>
                  </a:cubicBezTo>
                  <a:cubicBezTo>
                    <a:pt x="108004" y="139124"/>
                    <a:pt x="110831" y="151439"/>
                    <a:pt x="111840" y="164157"/>
                  </a:cubicBezTo>
                  <a:cubicBezTo>
                    <a:pt x="111840" y="164965"/>
                    <a:pt x="111840" y="165974"/>
                    <a:pt x="111840" y="166984"/>
                  </a:cubicBezTo>
                  <a:cubicBezTo>
                    <a:pt x="111436" y="169608"/>
                    <a:pt x="110023" y="171829"/>
                    <a:pt x="107601" y="173242"/>
                  </a:cubicBezTo>
                  <a:cubicBezTo>
                    <a:pt x="105582" y="174857"/>
                    <a:pt x="103361" y="176270"/>
                    <a:pt x="101342" y="177683"/>
                  </a:cubicBezTo>
                  <a:cubicBezTo>
                    <a:pt x="100737" y="178087"/>
                    <a:pt x="100333" y="178693"/>
                    <a:pt x="100333" y="179500"/>
                  </a:cubicBezTo>
                  <a:cubicBezTo>
                    <a:pt x="100333" y="180097"/>
                    <a:pt x="100686" y="180271"/>
                    <a:pt x="101142" y="180271"/>
                  </a:cubicBezTo>
                  <a:cubicBezTo>
                    <a:pt x="101457" y="180271"/>
                    <a:pt x="101820" y="180188"/>
                    <a:pt x="102150" y="180106"/>
                  </a:cubicBezTo>
                  <a:cubicBezTo>
                    <a:pt x="102957" y="179702"/>
                    <a:pt x="103967" y="179298"/>
                    <a:pt x="104774" y="178894"/>
                  </a:cubicBezTo>
                  <a:cubicBezTo>
                    <a:pt x="105986" y="178087"/>
                    <a:pt x="107197" y="177078"/>
                    <a:pt x="108408" y="176068"/>
                  </a:cubicBezTo>
                  <a:cubicBezTo>
                    <a:pt x="113657" y="172232"/>
                    <a:pt x="116079" y="168195"/>
                    <a:pt x="115878" y="164157"/>
                  </a:cubicBezTo>
                  <a:cubicBezTo>
                    <a:pt x="115474" y="158101"/>
                    <a:pt x="114666" y="152246"/>
                    <a:pt x="113657" y="146392"/>
                  </a:cubicBezTo>
                  <a:cubicBezTo>
                    <a:pt x="111436" y="133876"/>
                    <a:pt x="105986" y="121359"/>
                    <a:pt x="100737" y="108035"/>
                  </a:cubicBezTo>
                  <a:cubicBezTo>
                    <a:pt x="94680" y="92490"/>
                    <a:pt x="88220" y="76138"/>
                    <a:pt x="81558" y="59786"/>
                  </a:cubicBezTo>
                  <a:cubicBezTo>
                    <a:pt x="80751" y="57767"/>
                    <a:pt x="80549" y="55547"/>
                    <a:pt x="80751" y="53528"/>
                  </a:cubicBezTo>
                  <a:cubicBezTo>
                    <a:pt x="82164" y="42021"/>
                    <a:pt x="82568" y="30312"/>
                    <a:pt x="82164" y="18805"/>
                  </a:cubicBezTo>
                  <a:cubicBezTo>
                    <a:pt x="82164" y="17997"/>
                    <a:pt x="82164" y="17190"/>
                    <a:pt x="82366" y="16382"/>
                  </a:cubicBezTo>
                  <a:cubicBezTo>
                    <a:pt x="82568" y="15978"/>
                    <a:pt x="82972" y="15777"/>
                    <a:pt x="83173" y="15777"/>
                  </a:cubicBezTo>
                  <a:cubicBezTo>
                    <a:pt x="83336" y="15711"/>
                    <a:pt x="83484" y="15683"/>
                    <a:pt x="83616" y="15683"/>
                  </a:cubicBezTo>
                  <a:cubicBezTo>
                    <a:pt x="84303" y="15683"/>
                    <a:pt x="84587" y="16447"/>
                    <a:pt x="84587" y="16786"/>
                  </a:cubicBezTo>
                  <a:cubicBezTo>
                    <a:pt x="84788" y="19612"/>
                    <a:pt x="84788" y="22640"/>
                    <a:pt x="84587" y="25467"/>
                  </a:cubicBezTo>
                  <a:cubicBezTo>
                    <a:pt x="83577" y="34551"/>
                    <a:pt x="84990" y="44040"/>
                    <a:pt x="84990" y="53326"/>
                  </a:cubicBezTo>
                  <a:cubicBezTo>
                    <a:pt x="84990" y="54335"/>
                    <a:pt x="85192" y="55345"/>
                    <a:pt x="85596" y="56354"/>
                  </a:cubicBezTo>
                  <a:cubicBezTo>
                    <a:pt x="91047" y="70889"/>
                    <a:pt x="96699" y="85223"/>
                    <a:pt x="101746" y="98951"/>
                  </a:cubicBezTo>
                  <a:cubicBezTo>
                    <a:pt x="109619" y="119946"/>
                    <a:pt x="117291" y="139528"/>
                    <a:pt x="122338" y="156284"/>
                  </a:cubicBezTo>
                  <a:cubicBezTo>
                    <a:pt x="123953" y="161129"/>
                    <a:pt x="124962" y="166176"/>
                    <a:pt x="125568" y="171425"/>
                  </a:cubicBezTo>
                  <a:cubicBezTo>
                    <a:pt x="125770" y="174251"/>
                    <a:pt x="123751" y="177279"/>
                    <a:pt x="119511" y="180913"/>
                  </a:cubicBezTo>
                  <a:cubicBezTo>
                    <a:pt x="117493" y="182528"/>
                    <a:pt x="115272" y="183941"/>
                    <a:pt x="112849" y="185153"/>
                  </a:cubicBezTo>
                  <a:cubicBezTo>
                    <a:pt x="105986" y="188988"/>
                    <a:pt x="98516" y="191815"/>
                    <a:pt x="90845" y="193430"/>
                  </a:cubicBezTo>
                  <a:cubicBezTo>
                    <a:pt x="82164" y="195045"/>
                    <a:pt x="73281" y="196054"/>
                    <a:pt x="64399" y="196458"/>
                  </a:cubicBezTo>
                  <a:cubicBezTo>
                    <a:pt x="55920" y="196054"/>
                    <a:pt x="47239" y="195045"/>
                    <a:pt x="38962" y="193632"/>
                  </a:cubicBezTo>
                  <a:cubicBezTo>
                    <a:pt x="31089" y="191815"/>
                    <a:pt x="23822" y="189190"/>
                    <a:pt x="16756" y="185355"/>
                  </a:cubicBezTo>
                  <a:cubicBezTo>
                    <a:pt x="15545" y="184547"/>
                    <a:pt x="14131" y="183740"/>
                    <a:pt x="12920" y="182932"/>
                  </a:cubicBezTo>
                  <a:cubicBezTo>
                    <a:pt x="6460" y="178491"/>
                    <a:pt x="3432" y="174251"/>
                    <a:pt x="4038" y="170416"/>
                  </a:cubicBezTo>
                  <a:cubicBezTo>
                    <a:pt x="4643" y="165570"/>
                    <a:pt x="5854" y="160927"/>
                    <a:pt x="7066" y="156284"/>
                  </a:cubicBezTo>
                  <a:cubicBezTo>
                    <a:pt x="12718" y="137711"/>
                    <a:pt x="21601" y="115505"/>
                    <a:pt x="30483" y="91885"/>
                  </a:cubicBezTo>
                  <a:cubicBezTo>
                    <a:pt x="33714" y="83002"/>
                    <a:pt x="36742" y="73716"/>
                    <a:pt x="40779" y="64429"/>
                  </a:cubicBezTo>
                  <a:cubicBezTo>
                    <a:pt x="43605" y="57767"/>
                    <a:pt x="45019" y="50500"/>
                    <a:pt x="44817" y="43232"/>
                  </a:cubicBezTo>
                  <a:cubicBezTo>
                    <a:pt x="44615" y="34753"/>
                    <a:pt x="45422" y="25669"/>
                    <a:pt x="44817" y="16988"/>
                  </a:cubicBezTo>
                  <a:cubicBezTo>
                    <a:pt x="44615" y="16180"/>
                    <a:pt x="45019" y="15171"/>
                    <a:pt x="46028" y="14969"/>
                  </a:cubicBezTo>
                  <a:cubicBezTo>
                    <a:pt x="46117" y="14951"/>
                    <a:pt x="46199" y="14943"/>
                    <a:pt x="46276" y="14943"/>
                  </a:cubicBezTo>
                  <a:close/>
                  <a:moveTo>
                    <a:pt x="64382" y="1"/>
                  </a:moveTo>
                  <a:cubicBezTo>
                    <a:pt x="56081" y="1"/>
                    <a:pt x="47906" y="1012"/>
                    <a:pt x="44009" y="3058"/>
                  </a:cubicBezTo>
                  <a:cubicBezTo>
                    <a:pt x="43000" y="3462"/>
                    <a:pt x="41789" y="4068"/>
                    <a:pt x="40981" y="4673"/>
                  </a:cubicBezTo>
                  <a:cubicBezTo>
                    <a:pt x="36944" y="7096"/>
                    <a:pt x="34925" y="13152"/>
                    <a:pt x="38155" y="14767"/>
                  </a:cubicBezTo>
                  <a:cubicBezTo>
                    <a:pt x="40174" y="15575"/>
                    <a:pt x="41385" y="17593"/>
                    <a:pt x="41183" y="19814"/>
                  </a:cubicBezTo>
                  <a:cubicBezTo>
                    <a:pt x="41183" y="24255"/>
                    <a:pt x="41183" y="28697"/>
                    <a:pt x="41183" y="33340"/>
                  </a:cubicBezTo>
                  <a:cubicBezTo>
                    <a:pt x="41183" y="38993"/>
                    <a:pt x="40577" y="44241"/>
                    <a:pt x="40779" y="50298"/>
                  </a:cubicBezTo>
                  <a:cubicBezTo>
                    <a:pt x="40981" y="56152"/>
                    <a:pt x="36742" y="61401"/>
                    <a:pt x="35329" y="66852"/>
                  </a:cubicBezTo>
                  <a:cubicBezTo>
                    <a:pt x="35329" y="67054"/>
                    <a:pt x="35127" y="67256"/>
                    <a:pt x="35127" y="67457"/>
                  </a:cubicBezTo>
                  <a:cubicBezTo>
                    <a:pt x="28465" y="84819"/>
                    <a:pt x="22005" y="101777"/>
                    <a:pt x="16150" y="117321"/>
                  </a:cubicBezTo>
                  <a:cubicBezTo>
                    <a:pt x="10094" y="131857"/>
                    <a:pt x="5047" y="146796"/>
                    <a:pt x="1009" y="161735"/>
                  </a:cubicBezTo>
                  <a:cubicBezTo>
                    <a:pt x="202" y="164359"/>
                    <a:pt x="0" y="166984"/>
                    <a:pt x="0" y="169608"/>
                  </a:cubicBezTo>
                  <a:cubicBezTo>
                    <a:pt x="202" y="173646"/>
                    <a:pt x="4038" y="178894"/>
                    <a:pt x="9690" y="183538"/>
                  </a:cubicBezTo>
                  <a:cubicBezTo>
                    <a:pt x="11911" y="185355"/>
                    <a:pt x="14333" y="186970"/>
                    <a:pt x="16958" y="188383"/>
                  </a:cubicBezTo>
                  <a:cubicBezTo>
                    <a:pt x="23822" y="192218"/>
                    <a:pt x="31089" y="195045"/>
                    <a:pt x="38559" y="197064"/>
                  </a:cubicBezTo>
                  <a:cubicBezTo>
                    <a:pt x="47239" y="199284"/>
                    <a:pt x="56122" y="200294"/>
                    <a:pt x="65206" y="200294"/>
                  </a:cubicBezTo>
                  <a:lnTo>
                    <a:pt x="65206" y="200495"/>
                  </a:lnTo>
                  <a:cubicBezTo>
                    <a:pt x="73483" y="200495"/>
                    <a:pt x="81760" y="199486"/>
                    <a:pt x="89835" y="197467"/>
                  </a:cubicBezTo>
                  <a:cubicBezTo>
                    <a:pt x="97910" y="195449"/>
                    <a:pt x="105582" y="192420"/>
                    <a:pt x="112849" y="188383"/>
                  </a:cubicBezTo>
                  <a:cubicBezTo>
                    <a:pt x="115272" y="186970"/>
                    <a:pt x="117694" y="185355"/>
                    <a:pt x="119915" y="183538"/>
                  </a:cubicBezTo>
                  <a:cubicBezTo>
                    <a:pt x="125770" y="178894"/>
                    <a:pt x="129807" y="173242"/>
                    <a:pt x="129605" y="169406"/>
                  </a:cubicBezTo>
                  <a:cubicBezTo>
                    <a:pt x="129201" y="165167"/>
                    <a:pt x="128394" y="161129"/>
                    <a:pt x="127385" y="157092"/>
                  </a:cubicBezTo>
                  <a:cubicBezTo>
                    <a:pt x="123347" y="141749"/>
                    <a:pt x="115676" y="123782"/>
                    <a:pt x="108408" y="103997"/>
                  </a:cubicBezTo>
                  <a:cubicBezTo>
                    <a:pt x="102756" y="88857"/>
                    <a:pt x="96295" y="72908"/>
                    <a:pt x="90239" y="56556"/>
                  </a:cubicBezTo>
                  <a:cubicBezTo>
                    <a:pt x="89634" y="55143"/>
                    <a:pt x="89230" y="53730"/>
                    <a:pt x="89230" y="52317"/>
                  </a:cubicBezTo>
                  <a:cubicBezTo>
                    <a:pt x="88826" y="41213"/>
                    <a:pt x="88018" y="29908"/>
                    <a:pt x="88624" y="19208"/>
                  </a:cubicBezTo>
                  <a:cubicBezTo>
                    <a:pt x="88624" y="17392"/>
                    <a:pt x="88624" y="15777"/>
                    <a:pt x="91047" y="15171"/>
                  </a:cubicBezTo>
                  <a:cubicBezTo>
                    <a:pt x="93469" y="14565"/>
                    <a:pt x="93469" y="12748"/>
                    <a:pt x="92864" y="10326"/>
                  </a:cubicBezTo>
                  <a:cubicBezTo>
                    <a:pt x="92258" y="6894"/>
                    <a:pt x="89634" y="4269"/>
                    <a:pt x="86403" y="3462"/>
                  </a:cubicBezTo>
                  <a:cubicBezTo>
                    <a:pt x="82330" y="1164"/>
                    <a:pt x="73283" y="1"/>
                    <a:pt x="64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76"/>
            <p:cNvSpPr/>
            <p:nvPr/>
          </p:nvSpPr>
          <p:spPr>
            <a:xfrm>
              <a:off x="3088275" y="4755150"/>
              <a:ext cx="1357650" cy="154675"/>
            </a:xfrm>
            <a:custGeom>
              <a:avLst/>
              <a:gdLst/>
              <a:ahLst/>
              <a:cxnLst/>
              <a:rect l="l" t="t" r="r" b="b"/>
              <a:pathLst>
                <a:path w="54306" h="6187" extrusionOk="0">
                  <a:moveTo>
                    <a:pt x="52892" y="0"/>
                  </a:moveTo>
                  <a:cubicBezTo>
                    <a:pt x="52084" y="0"/>
                    <a:pt x="51479" y="0"/>
                    <a:pt x="50873" y="202"/>
                  </a:cubicBezTo>
                  <a:cubicBezTo>
                    <a:pt x="43000" y="1615"/>
                    <a:pt x="35127" y="2221"/>
                    <a:pt x="27253" y="2221"/>
                  </a:cubicBezTo>
                  <a:cubicBezTo>
                    <a:pt x="19178" y="2221"/>
                    <a:pt x="11103" y="1615"/>
                    <a:pt x="3028" y="202"/>
                  </a:cubicBezTo>
                  <a:cubicBezTo>
                    <a:pt x="2725" y="101"/>
                    <a:pt x="2423" y="51"/>
                    <a:pt x="2120" y="51"/>
                  </a:cubicBezTo>
                  <a:cubicBezTo>
                    <a:pt x="1817" y="51"/>
                    <a:pt x="1514" y="101"/>
                    <a:pt x="1211" y="202"/>
                  </a:cubicBezTo>
                  <a:cubicBezTo>
                    <a:pt x="606" y="404"/>
                    <a:pt x="0" y="808"/>
                    <a:pt x="0" y="1212"/>
                  </a:cubicBezTo>
                  <a:cubicBezTo>
                    <a:pt x="202" y="1817"/>
                    <a:pt x="606" y="2423"/>
                    <a:pt x="1009" y="2827"/>
                  </a:cubicBezTo>
                  <a:cubicBezTo>
                    <a:pt x="1817" y="3230"/>
                    <a:pt x="2826" y="3634"/>
                    <a:pt x="3634" y="3836"/>
                  </a:cubicBezTo>
                  <a:cubicBezTo>
                    <a:pt x="8479" y="5653"/>
                    <a:pt x="13324" y="4845"/>
                    <a:pt x="18169" y="5653"/>
                  </a:cubicBezTo>
                  <a:cubicBezTo>
                    <a:pt x="20674" y="6043"/>
                    <a:pt x="23149" y="6187"/>
                    <a:pt x="25606" y="6187"/>
                  </a:cubicBezTo>
                  <a:cubicBezTo>
                    <a:pt x="32057" y="6187"/>
                    <a:pt x="38384" y="5194"/>
                    <a:pt x="44817" y="5047"/>
                  </a:cubicBezTo>
                  <a:cubicBezTo>
                    <a:pt x="47643" y="4845"/>
                    <a:pt x="50267" y="4038"/>
                    <a:pt x="52892" y="3029"/>
                  </a:cubicBezTo>
                  <a:cubicBezTo>
                    <a:pt x="53498" y="2827"/>
                    <a:pt x="54103" y="2221"/>
                    <a:pt x="54103" y="1615"/>
                  </a:cubicBezTo>
                  <a:cubicBezTo>
                    <a:pt x="54305" y="606"/>
                    <a:pt x="53498" y="202"/>
                    <a:pt x="52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76"/>
            <p:cNvSpPr/>
            <p:nvPr/>
          </p:nvSpPr>
          <p:spPr>
            <a:xfrm>
              <a:off x="3678750" y="460175"/>
              <a:ext cx="171625" cy="100975"/>
            </a:xfrm>
            <a:custGeom>
              <a:avLst/>
              <a:gdLst/>
              <a:ahLst/>
              <a:cxnLst/>
              <a:rect l="l" t="t" r="r" b="b"/>
              <a:pathLst>
                <a:path w="6865" h="4039" extrusionOk="0">
                  <a:moveTo>
                    <a:pt x="3836" y="1"/>
                  </a:moveTo>
                  <a:cubicBezTo>
                    <a:pt x="3231" y="1"/>
                    <a:pt x="2423" y="203"/>
                    <a:pt x="1818" y="203"/>
                  </a:cubicBezTo>
                  <a:cubicBezTo>
                    <a:pt x="808" y="404"/>
                    <a:pt x="1" y="1212"/>
                    <a:pt x="1" y="2221"/>
                  </a:cubicBezTo>
                  <a:cubicBezTo>
                    <a:pt x="203" y="3029"/>
                    <a:pt x="808" y="3634"/>
                    <a:pt x="1818" y="3836"/>
                  </a:cubicBezTo>
                  <a:cubicBezTo>
                    <a:pt x="2289" y="3971"/>
                    <a:pt x="2782" y="4038"/>
                    <a:pt x="3276" y="4038"/>
                  </a:cubicBezTo>
                  <a:cubicBezTo>
                    <a:pt x="4263" y="4038"/>
                    <a:pt x="5250" y="3769"/>
                    <a:pt x="6057" y="3231"/>
                  </a:cubicBezTo>
                  <a:cubicBezTo>
                    <a:pt x="6461" y="3029"/>
                    <a:pt x="6663" y="2625"/>
                    <a:pt x="6865" y="2221"/>
                  </a:cubicBezTo>
                  <a:cubicBezTo>
                    <a:pt x="6865" y="1616"/>
                    <a:pt x="6663" y="1010"/>
                    <a:pt x="6057" y="606"/>
                  </a:cubicBezTo>
                  <a:cubicBezTo>
                    <a:pt x="5250" y="404"/>
                    <a:pt x="4644" y="203"/>
                    <a:pt x="3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93" name="Google Shape;2393;p76"/>
          <p:cNvGrpSpPr/>
          <p:nvPr/>
        </p:nvGrpSpPr>
        <p:grpSpPr>
          <a:xfrm rot="-2023516">
            <a:off x="5275518" y="3113218"/>
            <a:ext cx="1093780" cy="1115214"/>
            <a:chOff x="1301600" y="238450"/>
            <a:chExt cx="4846600" cy="4941575"/>
          </a:xfrm>
        </p:grpSpPr>
        <p:sp>
          <p:nvSpPr>
            <p:cNvPr id="2394" name="Google Shape;2394;p76"/>
            <p:cNvSpPr/>
            <p:nvPr/>
          </p:nvSpPr>
          <p:spPr>
            <a:xfrm>
              <a:off x="2951650" y="238450"/>
              <a:ext cx="1524300" cy="4941575"/>
            </a:xfrm>
            <a:custGeom>
              <a:avLst/>
              <a:gdLst/>
              <a:ahLst/>
              <a:cxnLst/>
              <a:rect l="l" t="t" r="r" b="b"/>
              <a:pathLst>
                <a:path w="60972" h="197663" extrusionOk="0">
                  <a:moveTo>
                    <a:pt x="30865" y="4562"/>
                  </a:moveTo>
                  <a:cubicBezTo>
                    <a:pt x="33587" y="4562"/>
                    <a:pt x="36114" y="6041"/>
                    <a:pt x="37589" y="8570"/>
                  </a:cubicBezTo>
                  <a:cubicBezTo>
                    <a:pt x="39661" y="11530"/>
                    <a:pt x="41437" y="14490"/>
                    <a:pt x="42621" y="18041"/>
                  </a:cubicBezTo>
                  <a:cubicBezTo>
                    <a:pt x="45877" y="26921"/>
                    <a:pt x="48244" y="36096"/>
                    <a:pt x="49724" y="45567"/>
                  </a:cubicBezTo>
                  <a:cubicBezTo>
                    <a:pt x="52092" y="63326"/>
                    <a:pt x="54460" y="81380"/>
                    <a:pt x="55348" y="99434"/>
                  </a:cubicBezTo>
                  <a:cubicBezTo>
                    <a:pt x="55940" y="116305"/>
                    <a:pt x="55348" y="133176"/>
                    <a:pt x="52980" y="150046"/>
                  </a:cubicBezTo>
                  <a:cubicBezTo>
                    <a:pt x="51500" y="161293"/>
                    <a:pt x="48244" y="171948"/>
                    <a:pt x="43213" y="181715"/>
                  </a:cubicBezTo>
                  <a:cubicBezTo>
                    <a:pt x="42029" y="184675"/>
                    <a:pt x="39957" y="187339"/>
                    <a:pt x="37885" y="189707"/>
                  </a:cubicBezTo>
                  <a:cubicBezTo>
                    <a:pt x="35414" y="191918"/>
                    <a:pt x="32999" y="192986"/>
                    <a:pt x="30768" y="192986"/>
                  </a:cubicBezTo>
                  <a:cubicBezTo>
                    <a:pt x="27922" y="192986"/>
                    <a:pt x="25373" y="191249"/>
                    <a:pt x="23382" y="187931"/>
                  </a:cubicBezTo>
                  <a:cubicBezTo>
                    <a:pt x="21015" y="184083"/>
                    <a:pt x="19239" y="179644"/>
                    <a:pt x="18055" y="175204"/>
                  </a:cubicBezTo>
                  <a:cubicBezTo>
                    <a:pt x="17463" y="173724"/>
                    <a:pt x="18055" y="171948"/>
                    <a:pt x="19239" y="170764"/>
                  </a:cubicBezTo>
                  <a:cubicBezTo>
                    <a:pt x="21311" y="167805"/>
                    <a:pt x="22199" y="164253"/>
                    <a:pt x="21903" y="160701"/>
                  </a:cubicBezTo>
                  <a:cubicBezTo>
                    <a:pt x="22199" y="157741"/>
                    <a:pt x="20127" y="154782"/>
                    <a:pt x="17463" y="154190"/>
                  </a:cubicBezTo>
                  <a:cubicBezTo>
                    <a:pt x="14207" y="153598"/>
                    <a:pt x="13319" y="151526"/>
                    <a:pt x="13023" y="148862"/>
                  </a:cubicBezTo>
                  <a:cubicBezTo>
                    <a:pt x="10064" y="132584"/>
                    <a:pt x="8880" y="116009"/>
                    <a:pt x="8880" y="99730"/>
                  </a:cubicBezTo>
                  <a:cubicBezTo>
                    <a:pt x="9176" y="89371"/>
                    <a:pt x="9176" y="79012"/>
                    <a:pt x="8880" y="68653"/>
                  </a:cubicBezTo>
                  <a:cubicBezTo>
                    <a:pt x="8288" y="51783"/>
                    <a:pt x="11248" y="34616"/>
                    <a:pt x="17167" y="18929"/>
                  </a:cubicBezTo>
                  <a:cubicBezTo>
                    <a:pt x="18351" y="15674"/>
                    <a:pt x="19831" y="12714"/>
                    <a:pt x="21903" y="9754"/>
                  </a:cubicBezTo>
                  <a:cubicBezTo>
                    <a:pt x="23086" y="7682"/>
                    <a:pt x="25158" y="5906"/>
                    <a:pt x="27526" y="5315"/>
                  </a:cubicBezTo>
                  <a:cubicBezTo>
                    <a:pt x="28633" y="4803"/>
                    <a:pt x="29765" y="4562"/>
                    <a:pt x="30865" y="4562"/>
                  </a:cubicBezTo>
                  <a:close/>
                  <a:moveTo>
                    <a:pt x="30246" y="0"/>
                  </a:moveTo>
                  <a:cubicBezTo>
                    <a:pt x="25998" y="0"/>
                    <a:pt x="21721" y="1860"/>
                    <a:pt x="18943" y="5611"/>
                  </a:cubicBezTo>
                  <a:cubicBezTo>
                    <a:pt x="17167" y="7978"/>
                    <a:pt x="15391" y="10642"/>
                    <a:pt x="14503" y="13602"/>
                  </a:cubicBezTo>
                  <a:cubicBezTo>
                    <a:pt x="7696" y="29288"/>
                    <a:pt x="4144" y="46159"/>
                    <a:pt x="3848" y="63326"/>
                  </a:cubicBezTo>
                  <a:cubicBezTo>
                    <a:pt x="4144" y="75165"/>
                    <a:pt x="4144" y="87004"/>
                    <a:pt x="4144" y="98843"/>
                  </a:cubicBezTo>
                  <a:cubicBezTo>
                    <a:pt x="4440" y="104762"/>
                    <a:pt x="4144" y="110681"/>
                    <a:pt x="4440" y="116601"/>
                  </a:cubicBezTo>
                  <a:cubicBezTo>
                    <a:pt x="5032" y="127552"/>
                    <a:pt x="6216" y="138503"/>
                    <a:pt x="7992" y="149454"/>
                  </a:cubicBezTo>
                  <a:cubicBezTo>
                    <a:pt x="8880" y="151822"/>
                    <a:pt x="7992" y="154486"/>
                    <a:pt x="5920" y="156262"/>
                  </a:cubicBezTo>
                  <a:cubicBezTo>
                    <a:pt x="0" y="160701"/>
                    <a:pt x="1776" y="170172"/>
                    <a:pt x="8880" y="172244"/>
                  </a:cubicBezTo>
                  <a:cubicBezTo>
                    <a:pt x="11839" y="173428"/>
                    <a:pt x="13911" y="175796"/>
                    <a:pt x="14503" y="179052"/>
                  </a:cubicBezTo>
                  <a:cubicBezTo>
                    <a:pt x="15391" y="183195"/>
                    <a:pt x="17167" y="187339"/>
                    <a:pt x="19831" y="190891"/>
                  </a:cubicBezTo>
                  <a:cubicBezTo>
                    <a:pt x="22202" y="195294"/>
                    <a:pt x="26609" y="197663"/>
                    <a:pt x="31054" y="197663"/>
                  </a:cubicBezTo>
                  <a:cubicBezTo>
                    <a:pt x="34377" y="197663"/>
                    <a:pt x="37721" y="196340"/>
                    <a:pt x="40253" y="193554"/>
                  </a:cubicBezTo>
                  <a:cubicBezTo>
                    <a:pt x="43213" y="190891"/>
                    <a:pt x="45581" y="187339"/>
                    <a:pt x="47356" y="183491"/>
                  </a:cubicBezTo>
                  <a:cubicBezTo>
                    <a:pt x="52092" y="174316"/>
                    <a:pt x="55348" y="163957"/>
                    <a:pt x="56828" y="153598"/>
                  </a:cubicBezTo>
                  <a:cubicBezTo>
                    <a:pt x="60379" y="132584"/>
                    <a:pt x="60971" y="110977"/>
                    <a:pt x="59195" y="89667"/>
                  </a:cubicBezTo>
                  <a:cubicBezTo>
                    <a:pt x="58603" y="81380"/>
                    <a:pt x="57715" y="73389"/>
                    <a:pt x="56828" y="65101"/>
                  </a:cubicBezTo>
                  <a:cubicBezTo>
                    <a:pt x="55644" y="51783"/>
                    <a:pt x="53276" y="38760"/>
                    <a:pt x="50020" y="25737"/>
                  </a:cubicBezTo>
                  <a:cubicBezTo>
                    <a:pt x="48540" y="19225"/>
                    <a:pt x="45877" y="13010"/>
                    <a:pt x="42325" y="7090"/>
                  </a:cubicBezTo>
                  <a:cubicBezTo>
                    <a:pt x="39812" y="2378"/>
                    <a:pt x="35048" y="0"/>
                    <a:pt x="30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76"/>
            <p:cNvSpPr/>
            <p:nvPr/>
          </p:nvSpPr>
          <p:spPr>
            <a:xfrm>
              <a:off x="1301600" y="1480925"/>
              <a:ext cx="4846600" cy="2294100"/>
            </a:xfrm>
            <a:custGeom>
              <a:avLst/>
              <a:gdLst/>
              <a:ahLst/>
              <a:cxnLst/>
              <a:rect l="l" t="t" r="r" b="b"/>
              <a:pathLst>
                <a:path w="193864" h="91764" extrusionOk="0">
                  <a:moveTo>
                    <a:pt x="24347" y="11094"/>
                  </a:moveTo>
                  <a:cubicBezTo>
                    <a:pt x="25882" y="11094"/>
                    <a:pt x="27427" y="11160"/>
                    <a:pt x="29006" y="11259"/>
                  </a:cubicBezTo>
                  <a:cubicBezTo>
                    <a:pt x="30486" y="11259"/>
                    <a:pt x="31965" y="12147"/>
                    <a:pt x="32557" y="13627"/>
                  </a:cubicBezTo>
                  <a:cubicBezTo>
                    <a:pt x="34629" y="16586"/>
                    <a:pt x="37885" y="18658"/>
                    <a:pt x="41437" y="19546"/>
                  </a:cubicBezTo>
                  <a:cubicBezTo>
                    <a:pt x="42301" y="19930"/>
                    <a:pt x="43228" y="20127"/>
                    <a:pt x="44136" y="20127"/>
                  </a:cubicBezTo>
                  <a:cubicBezTo>
                    <a:pt x="46027" y="20127"/>
                    <a:pt x="47836" y="19273"/>
                    <a:pt x="48836" y="17474"/>
                  </a:cubicBezTo>
                  <a:cubicBezTo>
                    <a:pt x="49748" y="15877"/>
                    <a:pt x="51716" y="14808"/>
                    <a:pt x="53654" y="14808"/>
                  </a:cubicBezTo>
                  <a:cubicBezTo>
                    <a:pt x="54230" y="14808"/>
                    <a:pt x="54804" y="14903"/>
                    <a:pt x="55347" y="15106"/>
                  </a:cubicBezTo>
                  <a:cubicBezTo>
                    <a:pt x="71626" y="18066"/>
                    <a:pt x="87609" y="22210"/>
                    <a:pt x="102999" y="28129"/>
                  </a:cubicBezTo>
                  <a:cubicBezTo>
                    <a:pt x="112766" y="31681"/>
                    <a:pt x="122534" y="34937"/>
                    <a:pt x="132301" y="38192"/>
                  </a:cubicBezTo>
                  <a:cubicBezTo>
                    <a:pt x="148283" y="43224"/>
                    <a:pt x="163378" y="51807"/>
                    <a:pt x="176697" y="62758"/>
                  </a:cubicBezTo>
                  <a:cubicBezTo>
                    <a:pt x="179065" y="64830"/>
                    <a:pt x="181432" y="67198"/>
                    <a:pt x="183504" y="69862"/>
                  </a:cubicBezTo>
                  <a:cubicBezTo>
                    <a:pt x="184984" y="71934"/>
                    <a:pt x="185872" y="74597"/>
                    <a:pt x="185576" y="77261"/>
                  </a:cubicBezTo>
                  <a:cubicBezTo>
                    <a:pt x="186168" y="81405"/>
                    <a:pt x="183208" y="84956"/>
                    <a:pt x="179361" y="85844"/>
                  </a:cubicBezTo>
                  <a:cubicBezTo>
                    <a:pt x="175809" y="86732"/>
                    <a:pt x="172257" y="87028"/>
                    <a:pt x="168706" y="87324"/>
                  </a:cubicBezTo>
                  <a:cubicBezTo>
                    <a:pt x="159234" y="87324"/>
                    <a:pt x="149467" y="86436"/>
                    <a:pt x="140292" y="84660"/>
                  </a:cubicBezTo>
                  <a:cubicBezTo>
                    <a:pt x="122534" y="80813"/>
                    <a:pt x="105071" y="76965"/>
                    <a:pt x="87905" y="71934"/>
                  </a:cubicBezTo>
                  <a:cubicBezTo>
                    <a:pt x="71626" y="66902"/>
                    <a:pt x="55643" y="60391"/>
                    <a:pt x="40549" y="52399"/>
                  </a:cubicBezTo>
                  <a:cubicBezTo>
                    <a:pt x="30782" y="47664"/>
                    <a:pt x="21606" y="40856"/>
                    <a:pt x="14207" y="32865"/>
                  </a:cubicBezTo>
                  <a:cubicBezTo>
                    <a:pt x="11839" y="30497"/>
                    <a:pt x="9767" y="27833"/>
                    <a:pt x="8583" y="25170"/>
                  </a:cubicBezTo>
                  <a:cubicBezTo>
                    <a:pt x="5624" y="18362"/>
                    <a:pt x="7992" y="13331"/>
                    <a:pt x="15095" y="12147"/>
                  </a:cubicBezTo>
                  <a:cubicBezTo>
                    <a:pt x="18252" y="11357"/>
                    <a:pt x="21277" y="11094"/>
                    <a:pt x="24347" y="11094"/>
                  </a:cubicBezTo>
                  <a:close/>
                  <a:moveTo>
                    <a:pt x="41632" y="0"/>
                  </a:moveTo>
                  <a:cubicBezTo>
                    <a:pt x="38970" y="0"/>
                    <a:pt x="36277" y="1133"/>
                    <a:pt x="34333" y="3563"/>
                  </a:cubicBezTo>
                  <a:cubicBezTo>
                    <a:pt x="32862" y="5525"/>
                    <a:pt x="30375" y="6674"/>
                    <a:pt x="27883" y="6674"/>
                  </a:cubicBezTo>
                  <a:cubicBezTo>
                    <a:pt x="27366" y="6674"/>
                    <a:pt x="26850" y="6625"/>
                    <a:pt x="26342" y="6523"/>
                  </a:cubicBezTo>
                  <a:cubicBezTo>
                    <a:pt x="25232" y="6449"/>
                    <a:pt x="24122" y="6412"/>
                    <a:pt x="23017" y="6412"/>
                  </a:cubicBezTo>
                  <a:cubicBezTo>
                    <a:pt x="19701" y="6412"/>
                    <a:pt x="16427" y="6745"/>
                    <a:pt x="13319" y="7411"/>
                  </a:cubicBezTo>
                  <a:cubicBezTo>
                    <a:pt x="4736" y="8891"/>
                    <a:pt x="0" y="18362"/>
                    <a:pt x="3848" y="26057"/>
                  </a:cubicBezTo>
                  <a:cubicBezTo>
                    <a:pt x="5624" y="29905"/>
                    <a:pt x="7992" y="33161"/>
                    <a:pt x="10951" y="36121"/>
                  </a:cubicBezTo>
                  <a:cubicBezTo>
                    <a:pt x="18055" y="43816"/>
                    <a:pt x="26638" y="50031"/>
                    <a:pt x="36109" y="55063"/>
                  </a:cubicBezTo>
                  <a:cubicBezTo>
                    <a:pt x="54755" y="65422"/>
                    <a:pt x="74882" y="73117"/>
                    <a:pt x="95600" y="78741"/>
                  </a:cubicBezTo>
                  <a:cubicBezTo>
                    <a:pt x="103591" y="80813"/>
                    <a:pt x="111583" y="82885"/>
                    <a:pt x="119574" y="84660"/>
                  </a:cubicBezTo>
                  <a:cubicBezTo>
                    <a:pt x="132301" y="87916"/>
                    <a:pt x="145620" y="90284"/>
                    <a:pt x="158938" y="91468"/>
                  </a:cubicBezTo>
                  <a:cubicBezTo>
                    <a:pt x="161208" y="91665"/>
                    <a:pt x="163444" y="91764"/>
                    <a:pt x="165658" y="91764"/>
                  </a:cubicBezTo>
                  <a:cubicBezTo>
                    <a:pt x="170087" y="91764"/>
                    <a:pt x="174428" y="91369"/>
                    <a:pt x="178769" y="90580"/>
                  </a:cubicBezTo>
                  <a:cubicBezTo>
                    <a:pt x="188832" y="88804"/>
                    <a:pt x="193863" y="77261"/>
                    <a:pt x="187944" y="68974"/>
                  </a:cubicBezTo>
                  <a:cubicBezTo>
                    <a:pt x="186464" y="66310"/>
                    <a:pt x="184392" y="63942"/>
                    <a:pt x="182320" y="61870"/>
                  </a:cubicBezTo>
                  <a:cubicBezTo>
                    <a:pt x="169593" y="50327"/>
                    <a:pt x="154795" y="41448"/>
                    <a:pt x="138812" y="35529"/>
                  </a:cubicBezTo>
                  <a:cubicBezTo>
                    <a:pt x="127565" y="31681"/>
                    <a:pt x="116318" y="27537"/>
                    <a:pt x="105367" y="23986"/>
                  </a:cubicBezTo>
                  <a:cubicBezTo>
                    <a:pt x="99744" y="21914"/>
                    <a:pt x="94120" y="20138"/>
                    <a:pt x="88497" y="18066"/>
                  </a:cubicBezTo>
                  <a:cubicBezTo>
                    <a:pt x="77841" y="15106"/>
                    <a:pt x="67186" y="12443"/>
                    <a:pt x="56235" y="10667"/>
                  </a:cubicBezTo>
                  <a:cubicBezTo>
                    <a:pt x="53572" y="10371"/>
                    <a:pt x="51500" y="8891"/>
                    <a:pt x="50612" y="6523"/>
                  </a:cubicBezTo>
                  <a:cubicBezTo>
                    <a:pt x="49216" y="2336"/>
                    <a:pt x="45455" y="0"/>
                    <a:pt x="4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76"/>
            <p:cNvSpPr/>
            <p:nvPr/>
          </p:nvSpPr>
          <p:spPr>
            <a:xfrm>
              <a:off x="1493975" y="1229625"/>
              <a:ext cx="4432250" cy="2957225"/>
            </a:xfrm>
            <a:custGeom>
              <a:avLst/>
              <a:gdLst/>
              <a:ahLst/>
              <a:cxnLst/>
              <a:rect l="l" t="t" r="r" b="b"/>
              <a:pathLst>
                <a:path w="177290" h="118289" extrusionOk="0">
                  <a:moveTo>
                    <a:pt x="156183" y="4428"/>
                  </a:moveTo>
                  <a:cubicBezTo>
                    <a:pt x="158286" y="4428"/>
                    <a:pt x="160388" y="4755"/>
                    <a:pt x="162490" y="5328"/>
                  </a:cubicBezTo>
                  <a:cubicBezTo>
                    <a:pt x="169594" y="7104"/>
                    <a:pt x="171666" y="12136"/>
                    <a:pt x="168706" y="18647"/>
                  </a:cubicBezTo>
                  <a:cubicBezTo>
                    <a:pt x="166338" y="22791"/>
                    <a:pt x="163674" y="26342"/>
                    <a:pt x="160419" y="29894"/>
                  </a:cubicBezTo>
                  <a:cubicBezTo>
                    <a:pt x="159531" y="31078"/>
                    <a:pt x="157755" y="31374"/>
                    <a:pt x="156275" y="31374"/>
                  </a:cubicBezTo>
                  <a:cubicBezTo>
                    <a:pt x="155838" y="31337"/>
                    <a:pt x="155401" y="31319"/>
                    <a:pt x="154964" y="31319"/>
                  </a:cubicBezTo>
                  <a:cubicBezTo>
                    <a:pt x="151858" y="31319"/>
                    <a:pt x="148807" y="32257"/>
                    <a:pt x="146212" y="34334"/>
                  </a:cubicBezTo>
                  <a:cubicBezTo>
                    <a:pt x="143548" y="35518"/>
                    <a:pt x="142068" y="38477"/>
                    <a:pt x="142956" y="41437"/>
                  </a:cubicBezTo>
                  <a:cubicBezTo>
                    <a:pt x="143844" y="43805"/>
                    <a:pt x="142956" y="46469"/>
                    <a:pt x="140884" y="47948"/>
                  </a:cubicBezTo>
                  <a:cubicBezTo>
                    <a:pt x="128453" y="58604"/>
                    <a:pt x="115135" y="68371"/>
                    <a:pt x="101224" y="76954"/>
                  </a:cubicBezTo>
                  <a:cubicBezTo>
                    <a:pt x="92345" y="82578"/>
                    <a:pt x="83465" y="87905"/>
                    <a:pt x="74882" y="93529"/>
                  </a:cubicBezTo>
                  <a:cubicBezTo>
                    <a:pt x="60675" y="103000"/>
                    <a:pt x="44693" y="109511"/>
                    <a:pt x="28118" y="112767"/>
                  </a:cubicBezTo>
                  <a:cubicBezTo>
                    <a:pt x="24862" y="113359"/>
                    <a:pt x="21311" y="113655"/>
                    <a:pt x="18055" y="113655"/>
                  </a:cubicBezTo>
                  <a:cubicBezTo>
                    <a:pt x="15391" y="113655"/>
                    <a:pt x="13023" y="112767"/>
                    <a:pt x="10952" y="110991"/>
                  </a:cubicBezTo>
                  <a:cubicBezTo>
                    <a:pt x="7696" y="108623"/>
                    <a:pt x="6512" y="104184"/>
                    <a:pt x="8288" y="100632"/>
                  </a:cubicBezTo>
                  <a:cubicBezTo>
                    <a:pt x="9768" y="97376"/>
                    <a:pt x="11544" y="94121"/>
                    <a:pt x="13911" y="91457"/>
                  </a:cubicBezTo>
                  <a:cubicBezTo>
                    <a:pt x="19831" y="83761"/>
                    <a:pt x="26342" y="76954"/>
                    <a:pt x="33446" y="70739"/>
                  </a:cubicBezTo>
                  <a:cubicBezTo>
                    <a:pt x="47652" y="59491"/>
                    <a:pt x="61563" y="48244"/>
                    <a:pt x="76362" y="37885"/>
                  </a:cubicBezTo>
                  <a:cubicBezTo>
                    <a:pt x="90273" y="28118"/>
                    <a:pt x="105367" y="19831"/>
                    <a:pt x="120758" y="13023"/>
                  </a:cubicBezTo>
                  <a:cubicBezTo>
                    <a:pt x="130821" y="8584"/>
                    <a:pt x="141772" y="5624"/>
                    <a:pt x="152723" y="4736"/>
                  </a:cubicBezTo>
                  <a:cubicBezTo>
                    <a:pt x="153877" y="4526"/>
                    <a:pt x="155030" y="4428"/>
                    <a:pt x="156183" y="4428"/>
                  </a:cubicBezTo>
                  <a:close/>
                  <a:moveTo>
                    <a:pt x="156494" y="1"/>
                  </a:moveTo>
                  <a:cubicBezTo>
                    <a:pt x="155157" y="1"/>
                    <a:pt x="153809" y="99"/>
                    <a:pt x="152427" y="297"/>
                  </a:cubicBezTo>
                  <a:cubicBezTo>
                    <a:pt x="141772" y="1184"/>
                    <a:pt x="131413" y="3848"/>
                    <a:pt x="121646" y="7992"/>
                  </a:cubicBezTo>
                  <a:cubicBezTo>
                    <a:pt x="102112" y="16279"/>
                    <a:pt x="83465" y="26934"/>
                    <a:pt x="66299" y="39661"/>
                  </a:cubicBezTo>
                  <a:cubicBezTo>
                    <a:pt x="59787" y="44397"/>
                    <a:pt x="52980" y="49428"/>
                    <a:pt x="46764" y="54460"/>
                  </a:cubicBezTo>
                  <a:cubicBezTo>
                    <a:pt x="35813" y="62451"/>
                    <a:pt x="26046" y="71330"/>
                    <a:pt x="16575" y="81098"/>
                  </a:cubicBezTo>
                  <a:cubicBezTo>
                    <a:pt x="11840" y="85833"/>
                    <a:pt x="7992" y="91457"/>
                    <a:pt x="5032" y="97376"/>
                  </a:cubicBezTo>
                  <a:cubicBezTo>
                    <a:pt x="1" y="106255"/>
                    <a:pt x="5920" y="117207"/>
                    <a:pt x="15983" y="118094"/>
                  </a:cubicBezTo>
                  <a:cubicBezTo>
                    <a:pt x="17332" y="118217"/>
                    <a:pt x="18630" y="118289"/>
                    <a:pt x="19898" y="118289"/>
                  </a:cubicBezTo>
                  <a:cubicBezTo>
                    <a:pt x="21691" y="118289"/>
                    <a:pt x="23425" y="118145"/>
                    <a:pt x="25158" y="117798"/>
                  </a:cubicBezTo>
                  <a:cubicBezTo>
                    <a:pt x="42029" y="115135"/>
                    <a:pt x="58307" y="109215"/>
                    <a:pt x="72810" y="100336"/>
                  </a:cubicBezTo>
                  <a:cubicBezTo>
                    <a:pt x="82873" y="94121"/>
                    <a:pt x="92936" y="87905"/>
                    <a:pt x="103000" y="81394"/>
                  </a:cubicBezTo>
                  <a:cubicBezTo>
                    <a:pt x="107735" y="78434"/>
                    <a:pt x="112767" y="75178"/>
                    <a:pt x="117798" y="71922"/>
                  </a:cubicBezTo>
                  <a:cubicBezTo>
                    <a:pt x="126678" y="65707"/>
                    <a:pt x="135557" y="58900"/>
                    <a:pt x="143844" y="51500"/>
                  </a:cubicBezTo>
                  <a:cubicBezTo>
                    <a:pt x="145087" y="50050"/>
                    <a:pt x="146765" y="49325"/>
                    <a:pt x="148472" y="49325"/>
                  </a:cubicBezTo>
                  <a:cubicBezTo>
                    <a:pt x="149204" y="49325"/>
                    <a:pt x="149941" y="49458"/>
                    <a:pt x="150651" y="49724"/>
                  </a:cubicBezTo>
                  <a:cubicBezTo>
                    <a:pt x="151797" y="50154"/>
                    <a:pt x="152943" y="50353"/>
                    <a:pt x="154050" y="50353"/>
                  </a:cubicBezTo>
                  <a:cubicBezTo>
                    <a:pt x="159807" y="50353"/>
                    <a:pt x="164524" y="44979"/>
                    <a:pt x="162786" y="38773"/>
                  </a:cubicBezTo>
                  <a:cubicBezTo>
                    <a:pt x="162194" y="35814"/>
                    <a:pt x="163378" y="32558"/>
                    <a:pt x="165746" y="30782"/>
                  </a:cubicBezTo>
                  <a:cubicBezTo>
                    <a:pt x="168706" y="27526"/>
                    <a:pt x="171074" y="23975"/>
                    <a:pt x="173146" y="19831"/>
                  </a:cubicBezTo>
                  <a:cubicBezTo>
                    <a:pt x="177289" y="12432"/>
                    <a:pt x="172850" y="2664"/>
                    <a:pt x="164562" y="1184"/>
                  </a:cubicBezTo>
                  <a:cubicBezTo>
                    <a:pt x="161800" y="395"/>
                    <a:pt x="159169" y="1"/>
                    <a:pt x="156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97" name="Google Shape;2397;p76"/>
          <p:cNvGrpSpPr/>
          <p:nvPr/>
        </p:nvGrpSpPr>
        <p:grpSpPr>
          <a:xfrm rot="744228">
            <a:off x="6922280" y="1173837"/>
            <a:ext cx="1902435" cy="545584"/>
            <a:chOff x="230550" y="1790725"/>
            <a:chExt cx="6833500" cy="1959725"/>
          </a:xfrm>
        </p:grpSpPr>
        <p:sp>
          <p:nvSpPr>
            <p:cNvPr id="2398" name="Google Shape;2398;p76"/>
            <p:cNvSpPr/>
            <p:nvPr/>
          </p:nvSpPr>
          <p:spPr>
            <a:xfrm>
              <a:off x="434875" y="1958400"/>
              <a:ext cx="477350" cy="1542325"/>
            </a:xfrm>
            <a:custGeom>
              <a:avLst/>
              <a:gdLst/>
              <a:ahLst/>
              <a:cxnLst/>
              <a:rect l="l" t="t" r="r" b="b"/>
              <a:pathLst>
                <a:path w="19094" h="61693" extrusionOk="0">
                  <a:moveTo>
                    <a:pt x="15893" y="1"/>
                  </a:moveTo>
                  <a:cubicBezTo>
                    <a:pt x="14522" y="1"/>
                    <a:pt x="13156" y="850"/>
                    <a:pt x="13016" y="2667"/>
                  </a:cubicBezTo>
                  <a:cubicBezTo>
                    <a:pt x="10897" y="21434"/>
                    <a:pt x="6962" y="40201"/>
                    <a:pt x="606" y="58061"/>
                  </a:cubicBezTo>
                  <a:cubicBezTo>
                    <a:pt x="0" y="59574"/>
                    <a:pt x="908" y="61087"/>
                    <a:pt x="2422" y="61693"/>
                  </a:cubicBezTo>
                  <a:lnTo>
                    <a:pt x="3633" y="61693"/>
                  </a:lnTo>
                  <a:cubicBezTo>
                    <a:pt x="4843" y="61693"/>
                    <a:pt x="5752" y="61087"/>
                    <a:pt x="6357" y="59877"/>
                  </a:cubicBezTo>
                  <a:cubicBezTo>
                    <a:pt x="12714" y="41412"/>
                    <a:pt x="16952" y="22645"/>
                    <a:pt x="18768" y="3272"/>
                  </a:cubicBezTo>
                  <a:cubicBezTo>
                    <a:pt x="19094" y="1154"/>
                    <a:pt x="17490" y="1"/>
                    <a:pt x="15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9" name="Google Shape;2399;p76"/>
            <p:cNvSpPr/>
            <p:nvPr/>
          </p:nvSpPr>
          <p:spPr>
            <a:xfrm>
              <a:off x="919200" y="2053900"/>
              <a:ext cx="529750" cy="1280350"/>
            </a:xfrm>
            <a:custGeom>
              <a:avLst/>
              <a:gdLst/>
              <a:ahLst/>
              <a:cxnLst/>
              <a:rect l="l" t="t" r="r" b="b"/>
              <a:pathLst>
                <a:path w="21190" h="51214" extrusionOk="0">
                  <a:moveTo>
                    <a:pt x="10626" y="0"/>
                  </a:moveTo>
                  <a:cubicBezTo>
                    <a:pt x="9322" y="0"/>
                    <a:pt x="8135" y="894"/>
                    <a:pt x="7870" y="2479"/>
                  </a:cubicBezTo>
                  <a:lnTo>
                    <a:pt x="303" y="47581"/>
                  </a:lnTo>
                  <a:cubicBezTo>
                    <a:pt x="0" y="48489"/>
                    <a:pt x="303" y="49397"/>
                    <a:pt x="1211" y="50305"/>
                  </a:cubicBezTo>
                  <a:cubicBezTo>
                    <a:pt x="1816" y="50911"/>
                    <a:pt x="2422" y="51214"/>
                    <a:pt x="3330" y="51214"/>
                  </a:cubicBezTo>
                  <a:lnTo>
                    <a:pt x="3633" y="50911"/>
                  </a:lnTo>
                  <a:cubicBezTo>
                    <a:pt x="11200" y="49397"/>
                    <a:pt x="17557" y="44251"/>
                    <a:pt x="20584" y="36987"/>
                  </a:cubicBezTo>
                  <a:cubicBezTo>
                    <a:pt x="21189" y="35473"/>
                    <a:pt x="20281" y="33960"/>
                    <a:pt x="19070" y="33354"/>
                  </a:cubicBezTo>
                  <a:cubicBezTo>
                    <a:pt x="18679" y="33198"/>
                    <a:pt x="18268" y="33122"/>
                    <a:pt x="17863" y="33122"/>
                  </a:cubicBezTo>
                  <a:cubicBezTo>
                    <a:pt x="16699" y="33122"/>
                    <a:pt x="15584" y="33745"/>
                    <a:pt x="15135" y="34868"/>
                  </a:cubicBezTo>
                  <a:cubicBezTo>
                    <a:pt x="13622" y="38500"/>
                    <a:pt x="10595" y="41527"/>
                    <a:pt x="6962" y="43646"/>
                  </a:cubicBezTo>
                  <a:lnTo>
                    <a:pt x="13924" y="3387"/>
                  </a:lnTo>
                  <a:cubicBezTo>
                    <a:pt x="13924" y="1874"/>
                    <a:pt x="13016" y="57"/>
                    <a:pt x="11200" y="57"/>
                  </a:cubicBezTo>
                  <a:cubicBezTo>
                    <a:pt x="11008" y="19"/>
                    <a:pt x="10816" y="0"/>
                    <a:pt x="10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0" name="Google Shape;2400;p76"/>
            <p:cNvSpPr/>
            <p:nvPr/>
          </p:nvSpPr>
          <p:spPr>
            <a:xfrm>
              <a:off x="230550" y="1790725"/>
              <a:ext cx="1763250" cy="612725"/>
            </a:xfrm>
            <a:custGeom>
              <a:avLst/>
              <a:gdLst/>
              <a:ahLst/>
              <a:cxnLst/>
              <a:rect l="l" t="t" r="r" b="b"/>
              <a:pathLst>
                <a:path w="70530" h="24509" extrusionOk="0">
                  <a:moveTo>
                    <a:pt x="51955" y="0"/>
                  </a:moveTo>
                  <a:cubicBezTo>
                    <a:pt x="41220" y="0"/>
                    <a:pt x="30528" y="469"/>
                    <a:pt x="19979" y="1503"/>
                  </a:cubicBezTo>
                  <a:cubicBezTo>
                    <a:pt x="14530" y="1503"/>
                    <a:pt x="9384" y="3017"/>
                    <a:pt x="5146" y="6347"/>
                  </a:cubicBezTo>
                  <a:cubicBezTo>
                    <a:pt x="2119" y="8768"/>
                    <a:pt x="606" y="12098"/>
                    <a:pt x="303" y="16033"/>
                  </a:cubicBezTo>
                  <a:cubicBezTo>
                    <a:pt x="0" y="18757"/>
                    <a:pt x="1211" y="21482"/>
                    <a:pt x="3027" y="23600"/>
                  </a:cubicBezTo>
                  <a:cubicBezTo>
                    <a:pt x="3633" y="24206"/>
                    <a:pt x="4238" y="24509"/>
                    <a:pt x="5146" y="24509"/>
                  </a:cubicBezTo>
                  <a:cubicBezTo>
                    <a:pt x="6054" y="24509"/>
                    <a:pt x="6660" y="24206"/>
                    <a:pt x="7265" y="23903"/>
                  </a:cubicBezTo>
                  <a:cubicBezTo>
                    <a:pt x="8476" y="22692"/>
                    <a:pt x="8476" y="20574"/>
                    <a:pt x="7265" y="19363"/>
                  </a:cubicBezTo>
                  <a:cubicBezTo>
                    <a:pt x="6660" y="18757"/>
                    <a:pt x="6357" y="17547"/>
                    <a:pt x="6357" y="16336"/>
                  </a:cubicBezTo>
                  <a:cubicBezTo>
                    <a:pt x="6660" y="14217"/>
                    <a:pt x="7568" y="12401"/>
                    <a:pt x="9081" y="10887"/>
                  </a:cubicBezTo>
                  <a:cubicBezTo>
                    <a:pt x="12411" y="8768"/>
                    <a:pt x="16346" y="7557"/>
                    <a:pt x="20281" y="7557"/>
                  </a:cubicBezTo>
                  <a:cubicBezTo>
                    <a:pt x="30831" y="6523"/>
                    <a:pt x="41381" y="6054"/>
                    <a:pt x="51931" y="6054"/>
                  </a:cubicBezTo>
                  <a:cubicBezTo>
                    <a:pt x="56819" y="6054"/>
                    <a:pt x="61707" y="6155"/>
                    <a:pt x="66595" y="6347"/>
                  </a:cubicBezTo>
                  <a:cubicBezTo>
                    <a:pt x="70227" y="6044"/>
                    <a:pt x="70530" y="898"/>
                    <a:pt x="66897" y="293"/>
                  </a:cubicBezTo>
                  <a:cubicBezTo>
                    <a:pt x="61913" y="101"/>
                    <a:pt x="56930" y="0"/>
                    <a:pt x="51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1" name="Google Shape;2401;p76"/>
            <p:cNvSpPr/>
            <p:nvPr/>
          </p:nvSpPr>
          <p:spPr>
            <a:xfrm>
              <a:off x="1610225" y="2432250"/>
              <a:ext cx="807350" cy="266600"/>
            </a:xfrm>
            <a:custGeom>
              <a:avLst/>
              <a:gdLst/>
              <a:ahLst/>
              <a:cxnLst/>
              <a:rect l="l" t="t" r="r" b="b"/>
              <a:pathLst>
                <a:path w="32294" h="10664" extrusionOk="0">
                  <a:moveTo>
                    <a:pt x="28957" y="0"/>
                  </a:moveTo>
                  <a:cubicBezTo>
                    <a:pt x="28755" y="0"/>
                    <a:pt x="28554" y="19"/>
                    <a:pt x="28359" y="58"/>
                  </a:cubicBezTo>
                  <a:lnTo>
                    <a:pt x="3840" y="4599"/>
                  </a:lnTo>
                  <a:cubicBezTo>
                    <a:pt x="1" y="4894"/>
                    <a:pt x="484" y="10664"/>
                    <a:pt x="4164" y="10664"/>
                  </a:cubicBezTo>
                  <a:cubicBezTo>
                    <a:pt x="4256" y="10664"/>
                    <a:pt x="4350" y="10660"/>
                    <a:pt x="4445" y="10653"/>
                  </a:cubicBezTo>
                  <a:lnTo>
                    <a:pt x="5051" y="10653"/>
                  </a:lnTo>
                  <a:lnTo>
                    <a:pt x="29570" y="5810"/>
                  </a:lnTo>
                  <a:cubicBezTo>
                    <a:pt x="31083" y="5507"/>
                    <a:pt x="32294" y="3993"/>
                    <a:pt x="31991" y="2177"/>
                  </a:cubicBezTo>
                  <a:cubicBezTo>
                    <a:pt x="31728" y="859"/>
                    <a:pt x="30316" y="0"/>
                    <a:pt x="28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2" name="Google Shape;2402;p76"/>
            <p:cNvSpPr/>
            <p:nvPr/>
          </p:nvSpPr>
          <p:spPr>
            <a:xfrm>
              <a:off x="1698650" y="2645300"/>
              <a:ext cx="822475" cy="181925"/>
            </a:xfrm>
            <a:custGeom>
              <a:avLst/>
              <a:gdLst/>
              <a:ahLst/>
              <a:cxnLst/>
              <a:rect l="l" t="t" r="r" b="b"/>
              <a:pathLst>
                <a:path w="32899" h="7277" extrusionOk="0">
                  <a:moveTo>
                    <a:pt x="29038" y="1"/>
                  </a:moveTo>
                  <a:cubicBezTo>
                    <a:pt x="28947" y="1"/>
                    <a:pt x="28853" y="5"/>
                    <a:pt x="28757" y="12"/>
                  </a:cubicBezTo>
                  <a:lnTo>
                    <a:pt x="3027" y="1223"/>
                  </a:lnTo>
                  <a:cubicBezTo>
                    <a:pt x="1211" y="1223"/>
                    <a:pt x="0" y="2736"/>
                    <a:pt x="0" y="4250"/>
                  </a:cubicBezTo>
                  <a:cubicBezTo>
                    <a:pt x="303" y="5763"/>
                    <a:pt x="1514" y="7277"/>
                    <a:pt x="3027" y="7277"/>
                  </a:cubicBezTo>
                  <a:lnTo>
                    <a:pt x="3330" y="7277"/>
                  </a:lnTo>
                  <a:lnTo>
                    <a:pt x="29060" y="5763"/>
                  </a:lnTo>
                  <a:cubicBezTo>
                    <a:pt x="32899" y="5763"/>
                    <a:pt x="32704" y="1"/>
                    <a:pt x="29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3" name="Google Shape;2403;p76"/>
            <p:cNvSpPr/>
            <p:nvPr/>
          </p:nvSpPr>
          <p:spPr>
            <a:xfrm>
              <a:off x="2630325" y="2097375"/>
              <a:ext cx="596975" cy="1221750"/>
            </a:xfrm>
            <a:custGeom>
              <a:avLst/>
              <a:gdLst/>
              <a:ahLst/>
              <a:cxnLst/>
              <a:rect l="l" t="t" r="r" b="b"/>
              <a:pathLst>
                <a:path w="23879" h="48870" extrusionOk="0">
                  <a:moveTo>
                    <a:pt x="18154" y="0"/>
                  </a:moveTo>
                  <a:cubicBezTo>
                    <a:pt x="17853" y="0"/>
                    <a:pt x="17540" y="43"/>
                    <a:pt x="17220" y="135"/>
                  </a:cubicBezTo>
                  <a:cubicBezTo>
                    <a:pt x="11166" y="1648"/>
                    <a:pt x="5414" y="4978"/>
                    <a:pt x="1176" y="9821"/>
                  </a:cubicBezTo>
                  <a:cubicBezTo>
                    <a:pt x="1" y="12172"/>
                    <a:pt x="1747" y="14341"/>
                    <a:pt x="3862" y="14341"/>
                  </a:cubicBezTo>
                  <a:cubicBezTo>
                    <a:pt x="4470" y="14341"/>
                    <a:pt x="5109" y="14162"/>
                    <a:pt x="5717" y="13756"/>
                  </a:cubicBezTo>
                  <a:cubicBezTo>
                    <a:pt x="8139" y="11032"/>
                    <a:pt x="10863" y="8610"/>
                    <a:pt x="14193" y="7097"/>
                  </a:cubicBezTo>
                  <a:lnTo>
                    <a:pt x="14193" y="7097"/>
                  </a:lnTo>
                  <a:cubicBezTo>
                    <a:pt x="13284" y="11637"/>
                    <a:pt x="11166" y="15572"/>
                    <a:pt x="8139" y="18902"/>
                  </a:cubicBezTo>
                  <a:cubicBezTo>
                    <a:pt x="6322" y="19810"/>
                    <a:pt x="4809" y="21324"/>
                    <a:pt x="4203" y="23140"/>
                  </a:cubicBezTo>
                  <a:cubicBezTo>
                    <a:pt x="3282" y="25444"/>
                    <a:pt x="4991" y="27398"/>
                    <a:pt x="6929" y="27398"/>
                  </a:cubicBezTo>
                  <a:cubicBezTo>
                    <a:pt x="7536" y="27398"/>
                    <a:pt x="8166" y="27206"/>
                    <a:pt x="8744" y="26772"/>
                  </a:cubicBezTo>
                  <a:cubicBezTo>
                    <a:pt x="9652" y="25864"/>
                    <a:pt x="10560" y="24956"/>
                    <a:pt x="11771" y="24048"/>
                  </a:cubicBezTo>
                  <a:cubicBezTo>
                    <a:pt x="11970" y="24008"/>
                    <a:pt x="12169" y="23989"/>
                    <a:pt x="12367" y="23989"/>
                  </a:cubicBezTo>
                  <a:cubicBezTo>
                    <a:pt x="13672" y="23989"/>
                    <a:pt x="14917" y="24812"/>
                    <a:pt x="15706" y="25864"/>
                  </a:cubicBezTo>
                  <a:cubicBezTo>
                    <a:pt x="17220" y="29194"/>
                    <a:pt x="16614" y="33129"/>
                    <a:pt x="14193" y="35853"/>
                  </a:cubicBezTo>
                  <a:cubicBezTo>
                    <a:pt x="11166" y="39183"/>
                    <a:pt x="7533" y="41604"/>
                    <a:pt x="3598" y="43118"/>
                  </a:cubicBezTo>
                  <a:cubicBezTo>
                    <a:pt x="874" y="44631"/>
                    <a:pt x="1782" y="48869"/>
                    <a:pt x="5112" y="48869"/>
                  </a:cubicBezTo>
                  <a:cubicBezTo>
                    <a:pt x="5414" y="48869"/>
                    <a:pt x="6020" y="48869"/>
                    <a:pt x="6625" y="48566"/>
                  </a:cubicBezTo>
                  <a:cubicBezTo>
                    <a:pt x="11166" y="46448"/>
                    <a:pt x="15403" y="43421"/>
                    <a:pt x="18733" y="39485"/>
                  </a:cubicBezTo>
                  <a:cubicBezTo>
                    <a:pt x="22971" y="34945"/>
                    <a:pt x="23879" y="27983"/>
                    <a:pt x="20852" y="22534"/>
                  </a:cubicBezTo>
                  <a:cubicBezTo>
                    <a:pt x="19641" y="20718"/>
                    <a:pt x="18128" y="19507"/>
                    <a:pt x="16009" y="18599"/>
                  </a:cubicBezTo>
                  <a:cubicBezTo>
                    <a:pt x="19036" y="14059"/>
                    <a:pt x="20852" y="8610"/>
                    <a:pt x="21155" y="3162"/>
                  </a:cubicBezTo>
                  <a:cubicBezTo>
                    <a:pt x="21155" y="1363"/>
                    <a:pt x="19846" y="0"/>
                    <a:pt x="18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4" name="Google Shape;2404;p76"/>
            <p:cNvSpPr/>
            <p:nvPr/>
          </p:nvSpPr>
          <p:spPr>
            <a:xfrm>
              <a:off x="2909450" y="3169675"/>
              <a:ext cx="491925" cy="580775"/>
            </a:xfrm>
            <a:custGeom>
              <a:avLst/>
              <a:gdLst/>
              <a:ahLst/>
              <a:cxnLst/>
              <a:rect l="l" t="t" r="r" b="b"/>
              <a:pathLst>
                <a:path w="19677" h="23231" extrusionOk="0">
                  <a:moveTo>
                    <a:pt x="16305" y="1"/>
                  </a:moveTo>
                  <a:cubicBezTo>
                    <a:pt x="15358" y="1"/>
                    <a:pt x="14475" y="401"/>
                    <a:pt x="13925" y="1134"/>
                  </a:cubicBezTo>
                  <a:lnTo>
                    <a:pt x="909" y="18388"/>
                  </a:lnTo>
                  <a:cubicBezTo>
                    <a:pt x="1" y="19901"/>
                    <a:pt x="303" y="21717"/>
                    <a:pt x="1514" y="22626"/>
                  </a:cubicBezTo>
                  <a:cubicBezTo>
                    <a:pt x="2119" y="23231"/>
                    <a:pt x="2725" y="23231"/>
                    <a:pt x="3330" y="23231"/>
                  </a:cubicBezTo>
                  <a:cubicBezTo>
                    <a:pt x="4238" y="23231"/>
                    <a:pt x="5146" y="22928"/>
                    <a:pt x="5752" y="22020"/>
                  </a:cubicBezTo>
                  <a:lnTo>
                    <a:pt x="18465" y="4766"/>
                  </a:lnTo>
                  <a:cubicBezTo>
                    <a:pt x="19676" y="3556"/>
                    <a:pt x="19373" y="1437"/>
                    <a:pt x="18163" y="529"/>
                  </a:cubicBezTo>
                  <a:cubicBezTo>
                    <a:pt x="17566" y="170"/>
                    <a:pt x="16922" y="1"/>
                    <a:pt x="16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5" name="Google Shape;2405;p76"/>
            <p:cNvSpPr/>
            <p:nvPr/>
          </p:nvSpPr>
          <p:spPr>
            <a:xfrm>
              <a:off x="3575400" y="1956950"/>
              <a:ext cx="552450" cy="1089725"/>
            </a:xfrm>
            <a:custGeom>
              <a:avLst/>
              <a:gdLst/>
              <a:ahLst/>
              <a:cxnLst/>
              <a:rect l="l" t="t" r="r" b="b"/>
              <a:pathLst>
                <a:path w="22098" h="43589" extrusionOk="0">
                  <a:moveTo>
                    <a:pt x="18700" y="0"/>
                  </a:moveTo>
                  <a:cubicBezTo>
                    <a:pt x="17826" y="0"/>
                    <a:pt x="16952" y="404"/>
                    <a:pt x="16346" y="1211"/>
                  </a:cubicBezTo>
                  <a:cubicBezTo>
                    <a:pt x="13016" y="6054"/>
                    <a:pt x="9989" y="11200"/>
                    <a:pt x="7568" y="16346"/>
                  </a:cubicBezTo>
                  <a:cubicBezTo>
                    <a:pt x="5752" y="19070"/>
                    <a:pt x="3633" y="21492"/>
                    <a:pt x="1211" y="23914"/>
                  </a:cubicBezTo>
                  <a:cubicBezTo>
                    <a:pt x="0" y="25124"/>
                    <a:pt x="0" y="26941"/>
                    <a:pt x="1211" y="28151"/>
                  </a:cubicBezTo>
                  <a:cubicBezTo>
                    <a:pt x="1816" y="28757"/>
                    <a:pt x="2422" y="29059"/>
                    <a:pt x="3330" y="29059"/>
                  </a:cubicBezTo>
                  <a:cubicBezTo>
                    <a:pt x="2119" y="32692"/>
                    <a:pt x="1514" y="36324"/>
                    <a:pt x="908" y="40259"/>
                  </a:cubicBezTo>
                  <a:cubicBezTo>
                    <a:pt x="606" y="41773"/>
                    <a:pt x="1816" y="43286"/>
                    <a:pt x="3633" y="43589"/>
                  </a:cubicBezTo>
                  <a:lnTo>
                    <a:pt x="3935" y="43589"/>
                  </a:lnTo>
                  <a:cubicBezTo>
                    <a:pt x="5449" y="43589"/>
                    <a:pt x="6660" y="42378"/>
                    <a:pt x="6660" y="40865"/>
                  </a:cubicBezTo>
                  <a:cubicBezTo>
                    <a:pt x="7871" y="33297"/>
                    <a:pt x="9687" y="26032"/>
                    <a:pt x="12714" y="19373"/>
                  </a:cubicBezTo>
                  <a:cubicBezTo>
                    <a:pt x="16346" y="14530"/>
                    <a:pt x="19070" y="9384"/>
                    <a:pt x="21492" y="4238"/>
                  </a:cubicBezTo>
                  <a:cubicBezTo>
                    <a:pt x="22097" y="2725"/>
                    <a:pt x="21492" y="1211"/>
                    <a:pt x="19979" y="303"/>
                  </a:cubicBezTo>
                  <a:cubicBezTo>
                    <a:pt x="19575" y="101"/>
                    <a:pt x="19138" y="0"/>
                    <a:pt x="18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6" name="Google Shape;2406;p76"/>
            <p:cNvSpPr/>
            <p:nvPr/>
          </p:nvSpPr>
          <p:spPr>
            <a:xfrm>
              <a:off x="4127825" y="1964525"/>
              <a:ext cx="590300" cy="1059450"/>
            </a:xfrm>
            <a:custGeom>
              <a:avLst/>
              <a:gdLst/>
              <a:ahLst/>
              <a:cxnLst/>
              <a:rect l="l" t="t" r="r" b="b"/>
              <a:pathLst>
                <a:path w="23612" h="42378" extrusionOk="0">
                  <a:moveTo>
                    <a:pt x="11806" y="0"/>
                  </a:moveTo>
                  <a:cubicBezTo>
                    <a:pt x="11049" y="0"/>
                    <a:pt x="10292" y="303"/>
                    <a:pt x="9687" y="908"/>
                  </a:cubicBezTo>
                  <a:cubicBezTo>
                    <a:pt x="3330" y="7265"/>
                    <a:pt x="0" y="15740"/>
                    <a:pt x="606" y="24821"/>
                  </a:cubicBezTo>
                  <a:cubicBezTo>
                    <a:pt x="606" y="26335"/>
                    <a:pt x="1817" y="27546"/>
                    <a:pt x="3633" y="27546"/>
                  </a:cubicBezTo>
                  <a:cubicBezTo>
                    <a:pt x="5146" y="27546"/>
                    <a:pt x="6963" y="27243"/>
                    <a:pt x="8779" y="26638"/>
                  </a:cubicBezTo>
                  <a:lnTo>
                    <a:pt x="8779" y="26638"/>
                  </a:lnTo>
                  <a:lnTo>
                    <a:pt x="3330" y="38140"/>
                  </a:lnTo>
                  <a:cubicBezTo>
                    <a:pt x="2725" y="39351"/>
                    <a:pt x="3330" y="41167"/>
                    <a:pt x="4844" y="42075"/>
                  </a:cubicBezTo>
                  <a:cubicBezTo>
                    <a:pt x="5146" y="42075"/>
                    <a:pt x="5752" y="42075"/>
                    <a:pt x="6054" y="42378"/>
                  </a:cubicBezTo>
                  <a:cubicBezTo>
                    <a:pt x="7265" y="42378"/>
                    <a:pt x="8476" y="41470"/>
                    <a:pt x="9081" y="40259"/>
                  </a:cubicBezTo>
                  <a:lnTo>
                    <a:pt x="19373" y="19070"/>
                  </a:lnTo>
                  <a:cubicBezTo>
                    <a:pt x="21190" y="16648"/>
                    <a:pt x="22400" y="13924"/>
                    <a:pt x="23308" y="11200"/>
                  </a:cubicBezTo>
                  <a:cubicBezTo>
                    <a:pt x="23611" y="9686"/>
                    <a:pt x="22703" y="8173"/>
                    <a:pt x="21190" y="7568"/>
                  </a:cubicBezTo>
                  <a:cubicBezTo>
                    <a:pt x="20937" y="7517"/>
                    <a:pt x="20685" y="7492"/>
                    <a:pt x="20437" y="7492"/>
                  </a:cubicBezTo>
                  <a:cubicBezTo>
                    <a:pt x="19197" y="7492"/>
                    <a:pt x="18062" y="8122"/>
                    <a:pt x="17557" y="9384"/>
                  </a:cubicBezTo>
                  <a:lnTo>
                    <a:pt x="14227" y="15740"/>
                  </a:lnTo>
                  <a:cubicBezTo>
                    <a:pt x="12411" y="18162"/>
                    <a:pt x="9687" y="19978"/>
                    <a:pt x="6660" y="20886"/>
                  </a:cubicBezTo>
                  <a:cubicBezTo>
                    <a:pt x="7265" y="15135"/>
                    <a:pt x="9687" y="9384"/>
                    <a:pt x="13925" y="5146"/>
                  </a:cubicBezTo>
                  <a:cubicBezTo>
                    <a:pt x="15136" y="4238"/>
                    <a:pt x="15136" y="2119"/>
                    <a:pt x="13925" y="908"/>
                  </a:cubicBezTo>
                  <a:cubicBezTo>
                    <a:pt x="13319" y="303"/>
                    <a:pt x="12563" y="0"/>
                    <a:pt x="11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76"/>
            <p:cNvSpPr/>
            <p:nvPr/>
          </p:nvSpPr>
          <p:spPr>
            <a:xfrm>
              <a:off x="4793775" y="2039150"/>
              <a:ext cx="560025" cy="1052950"/>
            </a:xfrm>
            <a:custGeom>
              <a:avLst/>
              <a:gdLst/>
              <a:ahLst/>
              <a:cxnLst/>
              <a:rect l="l" t="t" r="r" b="b"/>
              <a:pathLst>
                <a:path w="22401" h="42118" extrusionOk="0">
                  <a:moveTo>
                    <a:pt x="19128" y="0"/>
                  </a:moveTo>
                  <a:cubicBezTo>
                    <a:pt x="18272" y="0"/>
                    <a:pt x="17438" y="301"/>
                    <a:pt x="16951" y="950"/>
                  </a:cubicBezTo>
                  <a:lnTo>
                    <a:pt x="1816" y="18204"/>
                  </a:lnTo>
                  <a:cubicBezTo>
                    <a:pt x="606" y="19415"/>
                    <a:pt x="908" y="21231"/>
                    <a:pt x="2119" y="22442"/>
                  </a:cubicBezTo>
                  <a:cubicBezTo>
                    <a:pt x="2724" y="22744"/>
                    <a:pt x="3330" y="23047"/>
                    <a:pt x="3935" y="23047"/>
                  </a:cubicBezTo>
                  <a:cubicBezTo>
                    <a:pt x="2119" y="28193"/>
                    <a:pt x="908" y="33339"/>
                    <a:pt x="303" y="38485"/>
                  </a:cubicBezTo>
                  <a:cubicBezTo>
                    <a:pt x="0" y="40301"/>
                    <a:pt x="1211" y="41814"/>
                    <a:pt x="2724" y="42117"/>
                  </a:cubicBezTo>
                  <a:lnTo>
                    <a:pt x="3330" y="42117"/>
                  </a:lnTo>
                  <a:cubicBezTo>
                    <a:pt x="4541" y="42117"/>
                    <a:pt x="5751" y="40906"/>
                    <a:pt x="6054" y="39696"/>
                  </a:cubicBezTo>
                  <a:cubicBezTo>
                    <a:pt x="7568" y="26982"/>
                    <a:pt x="13016" y="14874"/>
                    <a:pt x="21189" y="5188"/>
                  </a:cubicBezTo>
                  <a:cubicBezTo>
                    <a:pt x="22400" y="3977"/>
                    <a:pt x="22400" y="1858"/>
                    <a:pt x="21189" y="647"/>
                  </a:cubicBezTo>
                  <a:cubicBezTo>
                    <a:pt x="20627" y="226"/>
                    <a:pt x="19870" y="0"/>
                    <a:pt x="19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76"/>
            <p:cNvSpPr/>
            <p:nvPr/>
          </p:nvSpPr>
          <p:spPr>
            <a:xfrm>
              <a:off x="5055825" y="2176675"/>
              <a:ext cx="562825" cy="968400"/>
            </a:xfrm>
            <a:custGeom>
              <a:avLst/>
              <a:gdLst/>
              <a:ahLst/>
              <a:cxnLst/>
              <a:rect l="l" t="t" r="r" b="b"/>
              <a:pathLst>
                <a:path w="22513" h="38736" extrusionOk="0">
                  <a:moveTo>
                    <a:pt x="18504" y="0"/>
                  </a:moveTo>
                  <a:cubicBezTo>
                    <a:pt x="17518" y="0"/>
                    <a:pt x="16474" y="469"/>
                    <a:pt x="15853" y="1503"/>
                  </a:cubicBezTo>
                  <a:lnTo>
                    <a:pt x="6772" y="16941"/>
                  </a:lnTo>
                  <a:cubicBezTo>
                    <a:pt x="6167" y="17849"/>
                    <a:pt x="5561" y="18757"/>
                    <a:pt x="5259" y="19665"/>
                  </a:cubicBezTo>
                  <a:cubicBezTo>
                    <a:pt x="4653" y="21179"/>
                    <a:pt x="5259" y="22692"/>
                    <a:pt x="6772" y="23600"/>
                  </a:cubicBezTo>
                  <a:cubicBezTo>
                    <a:pt x="7097" y="23762"/>
                    <a:pt x="7464" y="23838"/>
                    <a:pt x="7841" y="23838"/>
                  </a:cubicBezTo>
                  <a:cubicBezTo>
                    <a:pt x="8869" y="23838"/>
                    <a:pt x="9961" y="23276"/>
                    <a:pt x="10405" y="22389"/>
                  </a:cubicBezTo>
                  <a:lnTo>
                    <a:pt x="11615" y="20270"/>
                  </a:lnTo>
                  <a:cubicBezTo>
                    <a:pt x="12523" y="19362"/>
                    <a:pt x="13432" y="18454"/>
                    <a:pt x="14642" y="17849"/>
                  </a:cubicBezTo>
                  <a:lnTo>
                    <a:pt x="14642" y="17849"/>
                  </a:lnTo>
                  <a:cubicBezTo>
                    <a:pt x="15853" y="21179"/>
                    <a:pt x="15853" y="24811"/>
                    <a:pt x="14340" y="27838"/>
                  </a:cubicBezTo>
                  <a:cubicBezTo>
                    <a:pt x="12492" y="30741"/>
                    <a:pt x="9494" y="32494"/>
                    <a:pt x="6148" y="32494"/>
                  </a:cubicBezTo>
                  <a:cubicBezTo>
                    <a:pt x="5656" y="32494"/>
                    <a:pt x="5157" y="32456"/>
                    <a:pt x="4653" y="32378"/>
                  </a:cubicBezTo>
                  <a:cubicBezTo>
                    <a:pt x="4463" y="32347"/>
                    <a:pt x="4280" y="32332"/>
                    <a:pt x="4103" y="32332"/>
                  </a:cubicBezTo>
                  <a:cubicBezTo>
                    <a:pt x="907" y="32332"/>
                    <a:pt x="0" y="37285"/>
                    <a:pt x="3442" y="38432"/>
                  </a:cubicBezTo>
                  <a:cubicBezTo>
                    <a:pt x="4351" y="38432"/>
                    <a:pt x="5259" y="38432"/>
                    <a:pt x="6167" y="38735"/>
                  </a:cubicBezTo>
                  <a:cubicBezTo>
                    <a:pt x="11615" y="38432"/>
                    <a:pt x="16761" y="35405"/>
                    <a:pt x="19486" y="30865"/>
                  </a:cubicBezTo>
                  <a:cubicBezTo>
                    <a:pt x="22513" y="25114"/>
                    <a:pt x="22210" y="18152"/>
                    <a:pt x="18577" y="12703"/>
                  </a:cubicBezTo>
                  <a:cubicBezTo>
                    <a:pt x="17972" y="12098"/>
                    <a:pt x="17367" y="11795"/>
                    <a:pt x="16761" y="11492"/>
                  </a:cubicBezTo>
                  <a:lnTo>
                    <a:pt x="20999" y="4530"/>
                  </a:lnTo>
                  <a:cubicBezTo>
                    <a:pt x="21907" y="3017"/>
                    <a:pt x="21302" y="1200"/>
                    <a:pt x="19788" y="292"/>
                  </a:cubicBezTo>
                  <a:cubicBezTo>
                    <a:pt x="19405" y="101"/>
                    <a:pt x="18961" y="0"/>
                    <a:pt x="18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9" name="Google Shape;2409;p76"/>
            <p:cNvSpPr/>
            <p:nvPr/>
          </p:nvSpPr>
          <p:spPr>
            <a:xfrm>
              <a:off x="5467275" y="2061775"/>
              <a:ext cx="608100" cy="220600"/>
            </a:xfrm>
            <a:custGeom>
              <a:avLst/>
              <a:gdLst/>
              <a:ahLst/>
              <a:cxnLst/>
              <a:rect l="l" t="t" r="r" b="b"/>
              <a:pathLst>
                <a:path w="24324" h="8824" extrusionOk="0">
                  <a:moveTo>
                    <a:pt x="20242" y="1"/>
                  </a:moveTo>
                  <a:cubicBezTo>
                    <a:pt x="20061" y="1"/>
                    <a:pt x="19872" y="15"/>
                    <a:pt x="19676" y="45"/>
                  </a:cubicBezTo>
                  <a:lnTo>
                    <a:pt x="3028" y="2769"/>
                  </a:lnTo>
                  <a:cubicBezTo>
                    <a:pt x="1211" y="3072"/>
                    <a:pt x="1" y="4586"/>
                    <a:pt x="303" y="6099"/>
                  </a:cubicBezTo>
                  <a:cubicBezTo>
                    <a:pt x="606" y="7613"/>
                    <a:pt x="1817" y="8823"/>
                    <a:pt x="3330" y="8823"/>
                  </a:cubicBezTo>
                  <a:lnTo>
                    <a:pt x="3936" y="8823"/>
                  </a:lnTo>
                  <a:lnTo>
                    <a:pt x="20584" y="5796"/>
                  </a:lnTo>
                  <a:cubicBezTo>
                    <a:pt x="24323" y="5221"/>
                    <a:pt x="23690" y="1"/>
                    <a:pt x="20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76"/>
            <p:cNvSpPr/>
            <p:nvPr/>
          </p:nvSpPr>
          <p:spPr>
            <a:xfrm>
              <a:off x="5738500" y="2151975"/>
              <a:ext cx="780700" cy="1061200"/>
            </a:xfrm>
            <a:custGeom>
              <a:avLst/>
              <a:gdLst/>
              <a:ahLst/>
              <a:cxnLst/>
              <a:rect l="l" t="t" r="r" b="b"/>
              <a:pathLst>
                <a:path w="31228" h="42448" extrusionOk="0">
                  <a:moveTo>
                    <a:pt x="24568" y="5518"/>
                  </a:moveTo>
                  <a:cubicBezTo>
                    <a:pt x="23962" y="7334"/>
                    <a:pt x="22751" y="8545"/>
                    <a:pt x="21238" y="9453"/>
                  </a:cubicBezTo>
                  <a:cubicBezTo>
                    <a:pt x="20330" y="10059"/>
                    <a:pt x="19724" y="10967"/>
                    <a:pt x="19724" y="12177"/>
                  </a:cubicBezTo>
                  <a:cubicBezTo>
                    <a:pt x="17952" y="13064"/>
                    <a:pt x="15854" y="13626"/>
                    <a:pt x="13789" y="13626"/>
                  </a:cubicBezTo>
                  <a:cubicBezTo>
                    <a:pt x="13033" y="13626"/>
                    <a:pt x="12281" y="13550"/>
                    <a:pt x="11551" y="13388"/>
                  </a:cubicBezTo>
                  <a:lnTo>
                    <a:pt x="11551" y="13086"/>
                  </a:lnTo>
                  <a:cubicBezTo>
                    <a:pt x="13973" y="8545"/>
                    <a:pt x="19119" y="5518"/>
                    <a:pt x="24568" y="5518"/>
                  </a:cubicBezTo>
                  <a:close/>
                  <a:moveTo>
                    <a:pt x="23805" y="1"/>
                  </a:moveTo>
                  <a:cubicBezTo>
                    <a:pt x="15081" y="1"/>
                    <a:pt x="7060" y="5423"/>
                    <a:pt x="4287" y="13994"/>
                  </a:cubicBezTo>
                  <a:cubicBezTo>
                    <a:pt x="3984" y="15507"/>
                    <a:pt x="4589" y="17021"/>
                    <a:pt x="5800" y="17626"/>
                  </a:cubicBezTo>
                  <a:cubicBezTo>
                    <a:pt x="8343" y="19109"/>
                    <a:pt x="11182" y="19851"/>
                    <a:pt x="14007" y="19851"/>
                  </a:cubicBezTo>
                  <a:cubicBezTo>
                    <a:pt x="15217" y="19851"/>
                    <a:pt x="16425" y="19715"/>
                    <a:pt x="17606" y="19442"/>
                  </a:cubicBezTo>
                  <a:lnTo>
                    <a:pt x="17606" y="19442"/>
                  </a:lnTo>
                  <a:cubicBezTo>
                    <a:pt x="17303" y="20653"/>
                    <a:pt x="17000" y="21864"/>
                    <a:pt x="16697" y="23075"/>
                  </a:cubicBezTo>
                  <a:lnTo>
                    <a:pt x="16697" y="23377"/>
                  </a:lnTo>
                  <a:cubicBezTo>
                    <a:pt x="16395" y="27312"/>
                    <a:pt x="15184" y="31247"/>
                    <a:pt x="13065" y="34577"/>
                  </a:cubicBezTo>
                  <a:cubicBezTo>
                    <a:pt x="11854" y="35788"/>
                    <a:pt x="10038" y="36393"/>
                    <a:pt x="8524" y="36393"/>
                  </a:cubicBezTo>
                  <a:cubicBezTo>
                    <a:pt x="7616" y="36393"/>
                    <a:pt x="7011" y="35788"/>
                    <a:pt x="6406" y="35183"/>
                  </a:cubicBezTo>
                  <a:cubicBezTo>
                    <a:pt x="5849" y="34161"/>
                    <a:pt x="4978" y="33738"/>
                    <a:pt x="4092" y="33738"/>
                  </a:cubicBezTo>
                  <a:cubicBezTo>
                    <a:pt x="2088" y="33738"/>
                    <a:pt x="0" y="35901"/>
                    <a:pt x="1260" y="38210"/>
                  </a:cubicBezTo>
                  <a:cubicBezTo>
                    <a:pt x="2773" y="40631"/>
                    <a:pt x="5195" y="42145"/>
                    <a:pt x="7919" y="42447"/>
                  </a:cubicBezTo>
                  <a:lnTo>
                    <a:pt x="8827" y="42447"/>
                  </a:lnTo>
                  <a:cubicBezTo>
                    <a:pt x="12157" y="42145"/>
                    <a:pt x="15184" y="40934"/>
                    <a:pt x="17606" y="38512"/>
                  </a:cubicBezTo>
                  <a:cubicBezTo>
                    <a:pt x="20633" y="34274"/>
                    <a:pt x="22449" y="29431"/>
                    <a:pt x="22751" y="24588"/>
                  </a:cubicBezTo>
                  <a:lnTo>
                    <a:pt x="22751" y="24285"/>
                  </a:lnTo>
                  <a:cubicBezTo>
                    <a:pt x="23357" y="20956"/>
                    <a:pt x="24568" y="17626"/>
                    <a:pt x="26384" y="14902"/>
                  </a:cubicBezTo>
                  <a:cubicBezTo>
                    <a:pt x="26687" y="14296"/>
                    <a:pt x="27292" y="13691"/>
                    <a:pt x="27595" y="13388"/>
                  </a:cubicBezTo>
                  <a:cubicBezTo>
                    <a:pt x="28200" y="12480"/>
                    <a:pt x="28503" y="11875"/>
                    <a:pt x="28503" y="10967"/>
                  </a:cubicBezTo>
                  <a:cubicBezTo>
                    <a:pt x="30016" y="8848"/>
                    <a:pt x="30924" y="6426"/>
                    <a:pt x="30924" y="3702"/>
                  </a:cubicBezTo>
                  <a:cubicBezTo>
                    <a:pt x="31227" y="2188"/>
                    <a:pt x="30319" y="978"/>
                    <a:pt x="29108" y="675"/>
                  </a:cubicBezTo>
                  <a:cubicBezTo>
                    <a:pt x="27337" y="219"/>
                    <a:pt x="25557" y="1"/>
                    <a:pt x="23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76"/>
            <p:cNvSpPr/>
            <p:nvPr/>
          </p:nvSpPr>
          <p:spPr>
            <a:xfrm>
              <a:off x="6352675" y="2386600"/>
              <a:ext cx="711375" cy="947650"/>
            </a:xfrm>
            <a:custGeom>
              <a:avLst/>
              <a:gdLst/>
              <a:ahLst/>
              <a:cxnLst/>
              <a:rect l="l" t="t" r="r" b="b"/>
              <a:pathLst>
                <a:path w="28455" h="37906" extrusionOk="0">
                  <a:moveTo>
                    <a:pt x="23736" y="0"/>
                  </a:moveTo>
                  <a:cubicBezTo>
                    <a:pt x="20465" y="0"/>
                    <a:pt x="17548" y="1788"/>
                    <a:pt x="16347" y="4911"/>
                  </a:cubicBezTo>
                  <a:cubicBezTo>
                    <a:pt x="14833" y="8241"/>
                    <a:pt x="15741" y="11873"/>
                    <a:pt x="18163" y="14598"/>
                  </a:cubicBezTo>
                  <a:cubicBezTo>
                    <a:pt x="14530" y="21257"/>
                    <a:pt x="9082" y="27311"/>
                    <a:pt x="2422" y="30943"/>
                  </a:cubicBezTo>
                  <a:cubicBezTo>
                    <a:pt x="1" y="32457"/>
                    <a:pt x="909" y="36392"/>
                    <a:pt x="3633" y="36695"/>
                  </a:cubicBezTo>
                  <a:lnTo>
                    <a:pt x="21190" y="37906"/>
                  </a:lnTo>
                  <a:cubicBezTo>
                    <a:pt x="23006" y="37906"/>
                    <a:pt x="24217" y="36695"/>
                    <a:pt x="24519" y="35181"/>
                  </a:cubicBezTo>
                  <a:cubicBezTo>
                    <a:pt x="24519" y="33365"/>
                    <a:pt x="23309" y="31852"/>
                    <a:pt x="21492" y="31852"/>
                  </a:cubicBezTo>
                  <a:lnTo>
                    <a:pt x="12714" y="31246"/>
                  </a:lnTo>
                  <a:cubicBezTo>
                    <a:pt x="20887" y="23981"/>
                    <a:pt x="26336" y="14295"/>
                    <a:pt x="28152" y="3701"/>
                  </a:cubicBezTo>
                  <a:cubicBezTo>
                    <a:pt x="28455" y="2187"/>
                    <a:pt x="27546" y="976"/>
                    <a:pt x="26336" y="371"/>
                  </a:cubicBezTo>
                  <a:cubicBezTo>
                    <a:pt x="25461" y="121"/>
                    <a:pt x="24586" y="0"/>
                    <a:pt x="23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cience Subject for High School - 9th Grade: Cell Biology">
  <a:themeElements>
    <a:clrScheme name="Simple Light">
      <a:dk1>
        <a:srgbClr val="FFFFFF"/>
      </a:dk1>
      <a:lt1>
        <a:srgbClr val="FFFFFF"/>
      </a:lt1>
      <a:dk2>
        <a:srgbClr val="B4C8D1"/>
      </a:dk2>
      <a:lt2>
        <a:srgbClr val="EAD2C7"/>
      </a:lt2>
      <a:accent1>
        <a:srgbClr val="EDBBC7"/>
      </a:accent1>
      <a:accent2>
        <a:srgbClr val="A67C69"/>
      </a:accent2>
      <a:accent3>
        <a:srgbClr val="FFD678"/>
      </a:accent3>
      <a:accent4>
        <a:srgbClr val="B7D6A3"/>
      </a:accent4>
      <a:accent5>
        <a:srgbClr val="F4EDDC"/>
      </a:accent5>
      <a:accent6>
        <a:srgbClr val="7C5C4E"/>
      </a:accent6>
      <a:hlink>
        <a:srgbClr val="7C5C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WPS 演示</Application>
  <PresentationFormat>全屏显示(16:9)</PresentationFormat>
  <Paragraphs>57</Paragraphs>
  <Slides>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Arial</vt:lpstr>
      <vt:lpstr>Fredoka One</vt:lpstr>
      <vt:lpstr>Barlow Medium</vt:lpstr>
      <vt:lpstr>宋体</vt:lpstr>
      <vt:lpstr>汉仪书宋二KW</vt:lpstr>
      <vt:lpstr>Bernard MT Condensed</vt:lpstr>
      <vt:lpstr>微软雅黑</vt:lpstr>
      <vt:lpstr>汉仪旗黑</vt:lpstr>
      <vt:lpstr>Arial Unicode MS</vt:lpstr>
      <vt:lpstr>Science Subject for High School - 9th Grade: Cell Biology</vt:lpstr>
      <vt:lpstr>BCAID</vt:lpstr>
      <vt:lpstr>Table of Contents</vt:lpstr>
      <vt:lpstr>Background</vt:lpstr>
      <vt:lpstr>Description</vt:lpstr>
      <vt:lpstr>Design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Subject for High School: Cell Biology</dc:title>
  <dc:creator/>
  <cp:lastModifiedBy>蝉时雨</cp:lastModifiedBy>
  <cp:revision>17</cp:revision>
  <dcterms:created xsi:type="dcterms:W3CDTF">2023-02-13T06:03:02Z</dcterms:created>
  <dcterms:modified xsi:type="dcterms:W3CDTF">2023-02-13T06:03:02Z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480C9F3B229B7162F5CFE963222B4133</vt:lpwstr>
  </property>
  <property fmtid="{D5CDD505-2E9C-101B-9397-08002B2CF9AE}" pid="3" name="KSOProductBuildVer">
    <vt:lpwstr>2052-5.1.1.7676</vt:lpwstr>
  </property>
</Properties>
</file>