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2" r:id="rId4"/>
    <p:sldId id="277" r:id="rId5"/>
    <p:sldId id="281" r:id="rId6"/>
    <p:sldId id="278" r:id="rId7"/>
    <p:sldId id="279" r:id="rId8"/>
    <p:sldId id="283" r:id="rId9"/>
    <p:sldId id="275" r:id="rId10"/>
  </p:sldIdLst>
  <p:sldSz cx="9144000" cy="5143500" type="screen16x9"/>
  <p:notesSz cx="6858000" cy="9144000"/>
  <p:embeddedFontLst>
    <p:embeddedFont>
      <p:font typeface="DengXian" panose="02010600030101010101" pitchFamily="2" charset="-122"/>
      <p:regular r:id="rId12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0F602B-F0B7-4D0B-9A7B-290D2A3F075B}">
  <a:tblStyle styleId="{870F602B-F0B7-4D0B-9A7B-290D2A3F0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4"/>
    <p:restoredTop sz="93721"/>
  </p:normalViewPr>
  <p:slideViewPr>
    <p:cSldViewPr snapToGrid="0" snapToObjects="1">
      <p:cViewPr>
        <p:scale>
          <a:sx n="88" d="100"/>
          <a:sy n="8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61ec229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61ec229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0206cb1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0206cb1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8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2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9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83439614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83439614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0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168375"/>
            <a:ext cx="9144050" cy="975222"/>
          </a:xfrm>
          <a:custGeom>
            <a:avLst/>
            <a:gdLst/>
            <a:ahLst/>
            <a:cxnLst/>
            <a:rect l="l" t="t" r="r" b="b"/>
            <a:pathLst>
              <a:path w="312724" h="28721" extrusionOk="0">
                <a:moveTo>
                  <a:pt x="0" y="0"/>
                </a:moveTo>
                <a:lnTo>
                  <a:pt x="0" y="28721"/>
                </a:lnTo>
                <a:lnTo>
                  <a:pt x="312724" y="28721"/>
                </a:lnTo>
                <a:lnTo>
                  <a:pt x="3127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2344" y="2714525"/>
            <a:ext cx="3855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4599" y="1009200"/>
            <a:ext cx="376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632624" y="1952050"/>
            <a:ext cx="3693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943015" y="-3775724"/>
            <a:ext cx="10432861" cy="11888252"/>
            <a:chOff x="-3897246" y="-3485486"/>
            <a:chExt cx="9928494" cy="11313525"/>
          </a:xfrm>
        </p:grpSpPr>
        <p:sp>
          <p:nvSpPr>
            <p:cNvPr id="14" name="Google Shape;14;p2"/>
            <p:cNvSpPr/>
            <p:nvPr/>
          </p:nvSpPr>
          <p:spPr>
            <a:xfrm>
              <a:off x="-144853" y="-1759588"/>
              <a:ext cx="6176101" cy="7894454"/>
            </a:xfrm>
            <a:custGeom>
              <a:avLst/>
              <a:gdLst/>
              <a:ahLst/>
              <a:cxnLst/>
              <a:rect l="l" t="t" r="r" b="b"/>
              <a:pathLst>
                <a:path w="192672" h="208517" extrusionOk="0">
                  <a:moveTo>
                    <a:pt x="0" y="1"/>
                  </a:moveTo>
                  <a:lnTo>
                    <a:pt x="0" y="188035"/>
                  </a:lnTo>
                  <a:cubicBezTo>
                    <a:pt x="14638" y="187669"/>
                    <a:pt x="29317" y="181548"/>
                    <a:pt x="43603" y="181548"/>
                  </a:cubicBezTo>
                  <a:cubicBezTo>
                    <a:pt x="47548" y="181548"/>
                    <a:pt x="51464" y="182015"/>
                    <a:pt x="55340" y="183198"/>
                  </a:cubicBezTo>
                  <a:cubicBezTo>
                    <a:pt x="68850" y="187335"/>
                    <a:pt x="78090" y="199110"/>
                    <a:pt x="88897" y="208517"/>
                  </a:cubicBezTo>
                  <a:lnTo>
                    <a:pt x="148974" y="208517"/>
                  </a:lnTo>
                  <a:cubicBezTo>
                    <a:pt x="149074" y="208417"/>
                    <a:pt x="149140" y="208350"/>
                    <a:pt x="149174" y="208250"/>
                  </a:cubicBezTo>
                  <a:cubicBezTo>
                    <a:pt x="160582" y="195674"/>
                    <a:pt x="162617" y="175526"/>
                    <a:pt x="154010" y="160883"/>
                  </a:cubicBezTo>
                  <a:cubicBezTo>
                    <a:pt x="149807" y="153777"/>
                    <a:pt x="143570" y="148140"/>
                    <a:pt x="138800" y="141369"/>
                  </a:cubicBezTo>
                  <a:cubicBezTo>
                    <a:pt x="134063" y="134630"/>
                    <a:pt x="130827" y="125824"/>
                    <a:pt x="133896" y="118119"/>
                  </a:cubicBezTo>
                  <a:cubicBezTo>
                    <a:pt x="139066" y="105109"/>
                    <a:pt x="157847" y="103508"/>
                    <a:pt x="165919" y="92000"/>
                  </a:cubicBezTo>
                  <a:cubicBezTo>
                    <a:pt x="169688" y="86596"/>
                    <a:pt x="170522" y="79724"/>
                    <a:pt x="171123" y="73120"/>
                  </a:cubicBezTo>
                  <a:cubicBezTo>
                    <a:pt x="171690" y="66548"/>
                    <a:pt x="172190" y="59710"/>
                    <a:pt x="175492" y="53939"/>
                  </a:cubicBezTo>
                  <a:cubicBezTo>
                    <a:pt x="178268" y="49118"/>
                    <a:pt x="184105" y="44579"/>
                    <a:pt x="189600" y="44579"/>
                  </a:cubicBezTo>
                  <a:cubicBezTo>
                    <a:pt x="190644" y="44579"/>
                    <a:pt x="191676" y="44743"/>
                    <a:pt x="192671" y="45100"/>
                  </a:cubicBezTo>
                  <a:cubicBezTo>
                    <a:pt x="189512" y="42123"/>
                    <a:pt x="185065" y="41211"/>
                    <a:pt x="180627" y="41211"/>
                  </a:cubicBezTo>
                  <a:cubicBezTo>
                    <a:pt x="179395" y="41211"/>
                    <a:pt x="178163" y="41281"/>
                    <a:pt x="176960" y="41397"/>
                  </a:cubicBezTo>
                  <a:cubicBezTo>
                    <a:pt x="172981" y="41780"/>
                    <a:pt x="168968" y="42560"/>
                    <a:pt x="165019" y="42560"/>
                  </a:cubicBezTo>
                  <a:cubicBezTo>
                    <a:pt x="163472" y="42560"/>
                    <a:pt x="161936" y="42441"/>
                    <a:pt x="160415" y="42131"/>
                  </a:cubicBezTo>
                  <a:cubicBezTo>
                    <a:pt x="151008" y="40263"/>
                    <a:pt x="144404" y="31690"/>
                    <a:pt x="140768" y="22850"/>
                  </a:cubicBezTo>
                  <a:cubicBezTo>
                    <a:pt x="137732" y="15412"/>
                    <a:pt x="136131" y="7506"/>
                    <a:pt x="133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3897246" y="-3485486"/>
              <a:ext cx="7812858" cy="11313525"/>
              <a:chOff x="-1769569" y="-3312073"/>
              <a:chExt cx="6079572" cy="11028977"/>
            </a:xfrm>
          </p:grpSpPr>
          <p:sp>
            <p:nvSpPr>
              <p:cNvPr id="16" name="Google Shape;16;p2"/>
              <p:cNvSpPr/>
              <p:nvPr/>
            </p:nvSpPr>
            <p:spPr>
              <a:xfrm rot="1970386">
                <a:off x="-1693438" y="-1813510"/>
                <a:ext cx="5927298" cy="2891554"/>
              </a:xfrm>
              <a:custGeom>
                <a:avLst/>
                <a:gdLst/>
                <a:ahLst/>
                <a:cxnLst/>
                <a:rect l="l" t="t" r="r" b="b"/>
                <a:pathLst>
                  <a:path w="155846" h="123228" extrusionOk="0">
                    <a:moveTo>
                      <a:pt x="143537" y="1"/>
                    </a:moveTo>
                    <a:lnTo>
                      <a:pt x="1" y="114182"/>
                    </a:lnTo>
                    <a:cubicBezTo>
                      <a:pt x="5901" y="119314"/>
                      <a:pt x="13518" y="123227"/>
                      <a:pt x="21197" y="123227"/>
                    </a:cubicBezTo>
                    <a:cubicBezTo>
                      <a:pt x="22851" y="123227"/>
                      <a:pt x="24509" y="123045"/>
                      <a:pt x="26153" y="122655"/>
                    </a:cubicBezTo>
                    <a:cubicBezTo>
                      <a:pt x="37494" y="119920"/>
                      <a:pt x="44333" y="108678"/>
                      <a:pt x="49803" y="98371"/>
                    </a:cubicBezTo>
                    <a:cubicBezTo>
                      <a:pt x="55240" y="88064"/>
                      <a:pt x="61745" y="76722"/>
                      <a:pt x="72986" y="73553"/>
                    </a:cubicBezTo>
                    <a:cubicBezTo>
                      <a:pt x="75163" y="72935"/>
                      <a:pt x="77361" y="72673"/>
                      <a:pt x="79569" y="72673"/>
                    </a:cubicBezTo>
                    <a:cubicBezTo>
                      <a:pt x="87002" y="72673"/>
                      <a:pt x="94547" y="75642"/>
                      <a:pt x="101774" y="77956"/>
                    </a:cubicBezTo>
                    <a:cubicBezTo>
                      <a:pt x="106502" y="79449"/>
                      <a:pt x="111703" y="80629"/>
                      <a:pt x="116672" y="80629"/>
                    </a:cubicBezTo>
                    <a:cubicBezTo>
                      <a:pt x="121588" y="80629"/>
                      <a:pt x="126278" y="79474"/>
                      <a:pt x="130060" y="76322"/>
                    </a:cubicBezTo>
                    <a:cubicBezTo>
                      <a:pt x="135765" y="71552"/>
                      <a:pt x="137566" y="63646"/>
                      <a:pt x="138133" y="56208"/>
                    </a:cubicBezTo>
                    <a:cubicBezTo>
                      <a:pt x="139234" y="41864"/>
                      <a:pt x="141435" y="33491"/>
                      <a:pt x="149408" y="21483"/>
                    </a:cubicBezTo>
                    <a:cubicBezTo>
                      <a:pt x="155846" y="11776"/>
                      <a:pt x="155178" y="5171"/>
                      <a:pt x="1435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951104">
                <a:off x="251584" y="3948079"/>
                <a:ext cx="3840208" cy="3270493"/>
              </a:xfrm>
              <a:custGeom>
                <a:avLst/>
                <a:gdLst/>
                <a:ahLst/>
                <a:cxnLst/>
                <a:rect l="l" t="t" r="r" b="b"/>
                <a:pathLst>
                  <a:path w="141702" h="132002" extrusionOk="0">
                    <a:moveTo>
                      <a:pt x="0" y="0"/>
                    </a:moveTo>
                    <a:lnTo>
                      <a:pt x="3703" y="77556"/>
                    </a:lnTo>
                    <a:cubicBezTo>
                      <a:pt x="4710" y="77606"/>
                      <a:pt x="5720" y="77629"/>
                      <a:pt x="6733" y="77629"/>
                    </a:cubicBezTo>
                    <a:cubicBezTo>
                      <a:pt x="16734" y="77629"/>
                      <a:pt x="27003" y="75410"/>
                      <a:pt x="36813" y="75410"/>
                    </a:cubicBezTo>
                    <a:cubicBezTo>
                      <a:pt x="42537" y="75410"/>
                      <a:pt x="48104" y="76165"/>
                      <a:pt x="53372" y="78556"/>
                    </a:cubicBezTo>
                    <a:cubicBezTo>
                      <a:pt x="66147" y="84361"/>
                      <a:pt x="72986" y="98004"/>
                      <a:pt x="80558" y="109812"/>
                    </a:cubicBezTo>
                    <a:cubicBezTo>
                      <a:pt x="87705" y="120877"/>
                      <a:pt x="98445" y="132002"/>
                      <a:pt x="111257" y="132002"/>
                    </a:cubicBezTo>
                    <a:cubicBezTo>
                      <a:pt x="112079" y="132002"/>
                      <a:pt x="112909" y="131956"/>
                      <a:pt x="113748" y="131861"/>
                    </a:cubicBezTo>
                    <a:cubicBezTo>
                      <a:pt x="123522" y="130760"/>
                      <a:pt x="131561" y="122855"/>
                      <a:pt x="135097" y="113682"/>
                    </a:cubicBezTo>
                    <a:cubicBezTo>
                      <a:pt x="141701" y="96669"/>
                      <a:pt x="133062" y="75221"/>
                      <a:pt x="116517" y="67482"/>
                    </a:cubicBezTo>
                    <a:cubicBezTo>
                      <a:pt x="109879" y="64380"/>
                      <a:pt x="101806" y="62845"/>
                      <a:pt x="97903" y="56674"/>
                    </a:cubicBezTo>
                    <a:cubicBezTo>
                      <a:pt x="95068" y="52204"/>
                      <a:pt x="95402" y="46333"/>
                      <a:pt x="97470" y="41463"/>
                    </a:cubicBezTo>
                    <a:cubicBezTo>
                      <a:pt x="99505" y="36626"/>
                      <a:pt x="103074" y="32557"/>
                      <a:pt x="106743" y="28788"/>
                    </a:cubicBezTo>
                    <a:cubicBezTo>
                      <a:pt x="111580" y="23717"/>
                      <a:pt x="117084" y="16846"/>
                      <a:pt x="114082" y="10508"/>
                    </a:cubicBezTo>
                    <a:cubicBezTo>
                      <a:pt x="112032" y="6218"/>
                      <a:pt x="107007" y="4614"/>
                      <a:pt x="102102" y="4614"/>
                    </a:cubicBezTo>
                    <a:cubicBezTo>
                      <a:pt x="101019" y="4614"/>
                      <a:pt x="99942" y="4692"/>
                      <a:pt x="98904" y="4837"/>
                    </a:cubicBezTo>
                    <a:cubicBezTo>
                      <a:pt x="85695" y="6672"/>
                      <a:pt x="74553" y="15278"/>
                      <a:pt x="62978" y="21949"/>
                    </a:cubicBezTo>
                    <a:cubicBezTo>
                      <a:pt x="55038" y="26467"/>
                      <a:pt x="45740" y="30204"/>
                      <a:pt x="36835" y="30204"/>
                    </a:cubicBezTo>
                    <a:cubicBezTo>
                      <a:pt x="32721" y="30204"/>
                      <a:pt x="28691" y="29407"/>
                      <a:pt x="24918" y="27520"/>
                    </a:cubicBezTo>
                    <a:cubicBezTo>
                      <a:pt x="12909" y="21616"/>
                      <a:pt x="12242" y="397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1571200" y="2248025"/>
            <a:ext cx="60015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/>
          <p:nvPr/>
        </p:nvSpPr>
        <p:spPr>
          <a:xfrm>
            <a:off x="-4306300" y="-1629925"/>
            <a:ext cx="6053448" cy="3820684"/>
          </a:xfrm>
          <a:custGeom>
            <a:avLst/>
            <a:gdLst/>
            <a:ahLst/>
            <a:cxnLst/>
            <a:rect l="l" t="t" r="r" b="b"/>
            <a:pathLst>
              <a:path w="155846" h="123228" extrusionOk="0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rot="715115">
            <a:off x="6212731" y="2581273"/>
            <a:ext cx="5367171" cy="4340954"/>
          </a:xfrm>
          <a:custGeom>
            <a:avLst/>
            <a:gdLst/>
            <a:ahLst/>
            <a:cxnLst/>
            <a:rect l="l" t="t" r="r" b="b"/>
            <a:pathLst>
              <a:path w="79758" h="80817" extrusionOk="0">
                <a:moveTo>
                  <a:pt x="48464" y="1"/>
                </a:moveTo>
                <a:cubicBezTo>
                  <a:pt x="44157" y="1"/>
                  <a:pt x="39941" y="1162"/>
                  <a:pt x="36560" y="3813"/>
                </a:cubicBezTo>
                <a:cubicBezTo>
                  <a:pt x="28721" y="9984"/>
                  <a:pt x="31490" y="18057"/>
                  <a:pt x="34125" y="25796"/>
                </a:cubicBezTo>
                <a:cubicBezTo>
                  <a:pt x="37127" y="34402"/>
                  <a:pt x="32891" y="39639"/>
                  <a:pt x="25219" y="44676"/>
                </a:cubicBezTo>
                <a:cubicBezTo>
                  <a:pt x="19215" y="48645"/>
                  <a:pt x="12343" y="51514"/>
                  <a:pt x="7373" y="56718"/>
                </a:cubicBezTo>
                <a:cubicBezTo>
                  <a:pt x="2436" y="61922"/>
                  <a:pt x="1" y="70661"/>
                  <a:pt x="4504" y="76265"/>
                </a:cubicBezTo>
                <a:cubicBezTo>
                  <a:pt x="7050" y="79412"/>
                  <a:pt x="11214" y="80817"/>
                  <a:pt x="15315" y="80817"/>
                </a:cubicBezTo>
                <a:cubicBezTo>
                  <a:pt x="15997" y="80817"/>
                  <a:pt x="16676" y="80778"/>
                  <a:pt x="17347" y="80702"/>
                </a:cubicBezTo>
                <a:cubicBezTo>
                  <a:pt x="22050" y="80168"/>
                  <a:pt x="26386" y="78066"/>
                  <a:pt x="30656" y="76032"/>
                </a:cubicBezTo>
                <a:cubicBezTo>
                  <a:pt x="37661" y="72663"/>
                  <a:pt x="44633" y="69260"/>
                  <a:pt x="51638" y="65891"/>
                </a:cubicBezTo>
                <a:cubicBezTo>
                  <a:pt x="57408" y="63089"/>
                  <a:pt x="63346" y="60220"/>
                  <a:pt x="68083" y="55817"/>
                </a:cubicBezTo>
                <a:cubicBezTo>
                  <a:pt x="75888" y="48545"/>
                  <a:pt x="79758" y="37337"/>
                  <a:pt x="78057" y="26830"/>
                </a:cubicBezTo>
                <a:cubicBezTo>
                  <a:pt x="76355" y="16322"/>
                  <a:pt x="69150" y="6849"/>
                  <a:pt x="59477" y="2446"/>
                </a:cubicBezTo>
                <a:cubicBezTo>
                  <a:pt x="56068" y="889"/>
                  <a:pt x="52231" y="1"/>
                  <a:pt x="48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617200" y="618651"/>
            <a:ext cx="7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 idx="2"/>
          </p:nvPr>
        </p:nvSpPr>
        <p:spPr>
          <a:xfrm>
            <a:off x="1927713" y="195446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1"/>
          </p:nvPr>
        </p:nvSpPr>
        <p:spPr>
          <a:xfrm>
            <a:off x="1927714" y="2272093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 idx="3"/>
          </p:nvPr>
        </p:nvSpPr>
        <p:spPr>
          <a:xfrm>
            <a:off x="1927725" y="3229741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4"/>
          </p:nvPr>
        </p:nvSpPr>
        <p:spPr>
          <a:xfrm>
            <a:off x="1927714" y="354737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5"/>
          </p:nvPr>
        </p:nvSpPr>
        <p:spPr>
          <a:xfrm>
            <a:off x="5753124" y="195255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6"/>
          </p:nvPr>
        </p:nvSpPr>
        <p:spPr>
          <a:xfrm>
            <a:off x="5753124" y="227018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7"/>
          </p:nvPr>
        </p:nvSpPr>
        <p:spPr>
          <a:xfrm>
            <a:off x="5753124" y="322974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8"/>
          </p:nvPr>
        </p:nvSpPr>
        <p:spPr>
          <a:xfrm>
            <a:off x="5753124" y="354737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title" idx="9" hasCustomPrompt="1"/>
          </p:nvPr>
        </p:nvSpPr>
        <p:spPr>
          <a:xfrm>
            <a:off x="907875" y="2208450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 idx="13" hasCustomPrompt="1"/>
          </p:nvPr>
        </p:nvSpPr>
        <p:spPr>
          <a:xfrm>
            <a:off x="907875" y="3457925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14" hasCustomPrompt="1"/>
          </p:nvPr>
        </p:nvSpPr>
        <p:spPr>
          <a:xfrm>
            <a:off x="4728550" y="2210275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 idx="15" hasCustomPrompt="1"/>
          </p:nvPr>
        </p:nvSpPr>
        <p:spPr>
          <a:xfrm>
            <a:off x="4728550" y="3463450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grpSp>
        <p:nvGrpSpPr>
          <p:cNvPr id="257" name="Google Shape;257;p14"/>
          <p:cNvGrpSpPr/>
          <p:nvPr/>
        </p:nvGrpSpPr>
        <p:grpSpPr>
          <a:xfrm>
            <a:off x="127913" y="209588"/>
            <a:ext cx="1191563" cy="4545425"/>
            <a:chOff x="127913" y="209588"/>
            <a:chExt cx="1191563" cy="4545425"/>
          </a:xfrm>
        </p:grpSpPr>
        <p:sp>
          <p:nvSpPr>
            <p:cNvPr id="258" name="Google Shape;258;p14"/>
            <p:cNvSpPr/>
            <p:nvPr/>
          </p:nvSpPr>
          <p:spPr>
            <a:xfrm>
              <a:off x="870863" y="4650763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252750" y="4461363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27913" y="209588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12388" y="548063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>
            <a:off x="8549225" y="2630838"/>
            <a:ext cx="413125" cy="2354000"/>
            <a:chOff x="8549225" y="2374763"/>
            <a:chExt cx="413125" cy="2354000"/>
          </a:xfrm>
        </p:grpSpPr>
        <p:sp>
          <p:nvSpPr>
            <p:cNvPr id="263" name="Google Shape;263;p14"/>
            <p:cNvSpPr/>
            <p:nvPr/>
          </p:nvSpPr>
          <p:spPr>
            <a:xfrm>
              <a:off x="8761350" y="2806713"/>
              <a:ext cx="201000" cy="155975"/>
            </a:xfrm>
            <a:custGeom>
              <a:avLst/>
              <a:gdLst/>
              <a:ahLst/>
              <a:cxnLst/>
              <a:rect l="l" t="t" r="r" b="b"/>
              <a:pathLst>
                <a:path w="8040" h="6239" extrusionOk="0">
                  <a:moveTo>
                    <a:pt x="4003" y="1"/>
                  </a:moveTo>
                  <a:cubicBezTo>
                    <a:pt x="0" y="1"/>
                    <a:pt x="0" y="6238"/>
                    <a:pt x="4003" y="6238"/>
                  </a:cubicBezTo>
                  <a:cubicBezTo>
                    <a:pt x="8039" y="6238"/>
                    <a:pt x="8039" y="1"/>
                    <a:pt x="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549225" y="2374763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752288" y="4677013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8105256" y="433622"/>
            <a:ext cx="661005" cy="662023"/>
            <a:chOff x="8269650" y="2571750"/>
            <a:chExt cx="535400" cy="536225"/>
          </a:xfrm>
        </p:grpSpPr>
        <p:sp>
          <p:nvSpPr>
            <p:cNvPr id="267" name="Google Shape;267;p14"/>
            <p:cNvSpPr/>
            <p:nvPr/>
          </p:nvSpPr>
          <p:spPr>
            <a:xfrm>
              <a:off x="8533175" y="2596750"/>
              <a:ext cx="8350" cy="112600"/>
            </a:xfrm>
            <a:custGeom>
              <a:avLst/>
              <a:gdLst/>
              <a:ahLst/>
              <a:cxnLst/>
              <a:rect l="l" t="t" r="r" b="b"/>
              <a:pathLst>
                <a:path w="334" h="4504" extrusionOk="0">
                  <a:moveTo>
                    <a:pt x="167" y="1"/>
                  </a:moveTo>
                  <a:cubicBezTo>
                    <a:pt x="67" y="1"/>
                    <a:pt x="0" y="101"/>
                    <a:pt x="0" y="168"/>
                  </a:cubicBezTo>
                  <a:lnTo>
                    <a:pt x="0" y="4337"/>
                  </a:lnTo>
                  <a:cubicBezTo>
                    <a:pt x="0" y="4437"/>
                    <a:pt x="67" y="4504"/>
                    <a:pt x="167" y="4504"/>
                  </a:cubicBezTo>
                  <a:cubicBezTo>
                    <a:pt x="234" y="4504"/>
                    <a:pt x="334" y="4471"/>
                    <a:pt x="334" y="4337"/>
                  </a:cubicBezTo>
                  <a:lnTo>
                    <a:pt x="334" y="168"/>
                  </a:lnTo>
                  <a:cubicBezTo>
                    <a:pt x="334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8514825" y="2571750"/>
              <a:ext cx="44225" cy="43375"/>
            </a:xfrm>
            <a:custGeom>
              <a:avLst/>
              <a:gdLst/>
              <a:ahLst/>
              <a:cxnLst/>
              <a:rect l="l" t="t" r="r" b="b"/>
              <a:pathLst>
                <a:path w="1769" h="1735" extrusionOk="0">
                  <a:moveTo>
                    <a:pt x="901" y="0"/>
                  </a:moveTo>
                  <a:cubicBezTo>
                    <a:pt x="401" y="0"/>
                    <a:pt x="0" y="400"/>
                    <a:pt x="0" y="867"/>
                  </a:cubicBezTo>
                  <a:cubicBezTo>
                    <a:pt x="0" y="1368"/>
                    <a:pt x="401" y="1735"/>
                    <a:pt x="901" y="1735"/>
                  </a:cubicBezTo>
                  <a:cubicBezTo>
                    <a:pt x="1368" y="1735"/>
                    <a:pt x="1768" y="1368"/>
                    <a:pt x="1768" y="867"/>
                  </a:cubicBezTo>
                  <a:cubicBezTo>
                    <a:pt x="1768" y="400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533175" y="2967850"/>
              <a:ext cx="8350" cy="112600"/>
            </a:xfrm>
            <a:custGeom>
              <a:avLst/>
              <a:gdLst/>
              <a:ahLst/>
              <a:cxnLst/>
              <a:rect l="l" t="t" r="r" b="b"/>
              <a:pathLst>
                <a:path w="334" h="4504" extrusionOk="0">
                  <a:moveTo>
                    <a:pt x="167" y="1"/>
                  </a:moveTo>
                  <a:cubicBezTo>
                    <a:pt x="67" y="1"/>
                    <a:pt x="0" y="101"/>
                    <a:pt x="0" y="168"/>
                  </a:cubicBezTo>
                  <a:lnTo>
                    <a:pt x="0" y="4337"/>
                  </a:lnTo>
                  <a:cubicBezTo>
                    <a:pt x="0" y="4437"/>
                    <a:pt x="67" y="4504"/>
                    <a:pt x="167" y="4504"/>
                  </a:cubicBezTo>
                  <a:cubicBezTo>
                    <a:pt x="234" y="4504"/>
                    <a:pt x="334" y="4471"/>
                    <a:pt x="334" y="4337"/>
                  </a:cubicBezTo>
                  <a:lnTo>
                    <a:pt x="334" y="168"/>
                  </a:lnTo>
                  <a:cubicBezTo>
                    <a:pt x="334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8514825" y="3063750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1" y="1"/>
                    <a:pt x="0" y="401"/>
                    <a:pt x="0" y="868"/>
                  </a:cubicBezTo>
                  <a:cubicBezTo>
                    <a:pt x="0" y="1368"/>
                    <a:pt x="401" y="1769"/>
                    <a:pt x="901" y="1769"/>
                  </a:cubicBezTo>
                  <a:cubicBezTo>
                    <a:pt x="1368" y="1769"/>
                    <a:pt x="1768" y="1368"/>
                    <a:pt x="1768" y="868"/>
                  </a:cubicBezTo>
                  <a:cubicBezTo>
                    <a:pt x="1768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413925" y="2628925"/>
              <a:ext cx="60900" cy="97950"/>
            </a:xfrm>
            <a:custGeom>
              <a:avLst/>
              <a:gdLst/>
              <a:ahLst/>
              <a:cxnLst/>
              <a:rect l="l" t="t" r="r" b="b"/>
              <a:pathLst>
                <a:path w="2436" h="3918" extrusionOk="0">
                  <a:moveTo>
                    <a:pt x="165" y="1"/>
                  </a:moveTo>
                  <a:cubicBezTo>
                    <a:pt x="142" y="1"/>
                    <a:pt x="120" y="5"/>
                    <a:pt x="100" y="15"/>
                  </a:cubicBezTo>
                  <a:cubicBezTo>
                    <a:pt x="67" y="48"/>
                    <a:pt x="0" y="148"/>
                    <a:pt x="67" y="215"/>
                  </a:cubicBezTo>
                  <a:lnTo>
                    <a:pt x="2135" y="3851"/>
                  </a:lnTo>
                  <a:cubicBezTo>
                    <a:pt x="2168" y="3884"/>
                    <a:pt x="2202" y="3917"/>
                    <a:pt x="2268" y="3917"/>
                  </a:cubicBezTo>
                  <a:cubicBezTo>
                    <a:pt x="2302" y="3917"/>
                    <a:pt x="2302" y="3917"/>
                    <a:pt x="2335" y="3884"/>
                  </a:cubicBezTo>
                  <a:cubicBezTo>
                    <a:pt x="2402" y="3851"/>
                    <a:pt x="2435" y="3751"/>
                    <a:pt x="2402" y="3684"/>
                  </a:cubicBezTo>
                  <a:lnTo>
                    <a:pt x="300" y="48"/>
                  </a:lnTo>
                  <a:cubicBezTo>
                    <a:pt x="277" y="24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392225" y="2604250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35"/>
                    <a:pt x="401" y="1736"/>
                    <a:pt x="868" y="1736"/>
                  </a:cubicBezTo>
                  <a:cubicBezTo>
                    <a:pt x="1368" y="1736"/>
                    <a:pt x="1735" y="1335"/>
                    <a:pt x="1735" y="868"/>
                  </a:cubicBezTo>
                  <a:cubicBezTo>
                    <a:pt x="1735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599875" y="2950825"/>
              <a:ext cx="60075" cy="98775"/>
            </a:xfrm>
            <a:custGeom>
              <a:avLst/>
              <a:gdLst/>
              <a:ahLst/>
              <a:cxnLst/>
              <a:rect l="l" t="t" r="r" b="b"/>
              <a:pathLst>
                <a:path w="2403" h="3951" extrusionOk="0">
                  <a:moveTo>
                    <a:pt x="148" y="1"/>
                  </a:moveTo>
                  <a:cubicBezTo>
                    <a:pt x="123" y="1"/>
                    <a:pt x="97" y="5"/>
                    <a:pt x="67" y="15"/>
                  </a:cubicBezTo>
                  <a:cubicBezTo>
                    <a:pt x="34" y="48"/>
                    <a:pt x="1" y="148"/>
                    <a:pt x="34" y="215"/>
                  </a:cubicBezTo>
                  <a:lnTo>
                    <a:pt x="2136" y="3851"/>
                  </a:lnTo>
                  <a:cubicBezTo>
                    <a:pt x="2169" y="3884"/>
                    <a:pt x="2202" y="3951"/>
                    <a:pt x="2236" y="3951"/>
                  </a:cubicBezTo>
                  <a:cubicBezTo>
                    <a:pt x="2269" y="3951"/>
                    <a:pt x="2336" y="3951"/>
                    <a:pt x="2336" y="3884"/>
                  </a:cubicBezTo>
                  <a:cubicBezTo>
                    <a:pt x="2369" y="3851"/>
                    <a:pt x="2402" y="3784"/>
                    <a:pt x="2369" y="3684"/>
                  </a:cubicBezTo>
                  <a:lnTo>
                    <a:pt x="301" y="48"/>
                  </a:lnTo>
                  <a:cubicBezTo>
                    <a:pt x="254" y="24"/>
                    <a:pt x="207" y="1"/>
                    <a:pt x="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38250" y="3030400"/>
              <a:ext cx="44225" cy="43375"/>
            </a:xfrm>
            <a:custGeom>
              <a:avLst/>
              <a:gdLst/>
              <a:ahLst/>
              <a:cxnLst/>
              <a:rect l="l" t="t" r="r" b="b"/>
              <a:pathLst>
                <a:path w="1769" h="1735" extrusionOk="0">
                  <a:moveTo>
                    <a:pt x="867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35"/>
                    <a:pt x="867" y="1735"/>
                  </a:cubicBezTo>
                  <a:cubicBezTo>
                    <a:pt x="1368" y="1735"/>
                    <a:pt x="1768" y="1368"/>
                    <a:pt x="1768" y="868"/>
                  </a:cubicBezTo>
                  <a:cubicBezTo>
                    <a:pt x="1768" y="401"/>
                    <a:pt x="1368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326350" y="2717125"/>
              <a:ext cx="99275" cy="58950"/>
            </a:xfrm>
            <a:custGeom>
              <a:avLst/>
              <a:gdLst/>
              <a:ahLst/>
              <a:cxnLst/>
              <a:rect l="l" t="t" r="r" b="b"/>
              <a:pathLst>
                <a:path w="3971" h="2358" extrusionOk="0">
                  <a:moveTo>
                    <a:pt x="158" y="1"/>
                  </a:moveTo>
                  <a:cubicBezTo>
                    <a:pt x="112" y="1"/>
                    <a:pt x="73" y="17"/>
                    <a:pt x="34" y="56"/>
                  </a:cubicBezTo>
                  <a:cubicBezTo>
                    <a:pt x="1" y="156"/>
                    <a:pt x="1" y="223"/>
                    <a:pt x="101" y="289"/>
                  </a:cubicBezTo>
                  <a:lnTo>
                    <a:pt x="3703" y="2358"/>
                  </a:lnTo>
                  <a:lnTo>
                    <a:pt x="3803" y="2358"/>
                  </a:lnTo>
                  <a:cubicBezTo>
                    <a:pt x="3903" y="2358"/>
                    <a:pt x="3937" y="2358"/>
                    <a:pt x="3937" y="2324"/>
                  </a:cubicBezTo>
                  <a:cubicBezTo>
                    <a:pt x="3970" y="2224"/>
                    <a:pt x="3970" y="2157"/>
                    <a:pt x="3870" y="2124"/>
                  </a:cubicBezTo>
                  <a:lnTo>
                    <a:pt x="267" y="23"/>
                  </a:lnTo>
                  <a:cubicBezTo>
                    <a:pt x="226" y="9"/>
                    <a:pt x="190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303000" y="2694325"/>
              <a:ext cx="43400" cy="44225"/>
            </a:xfrm>
            <a:custGeom>
              <a:avLst/>
              <a:gdLst/>
              <a:ahLst/>
              <a:cxnLst/>
              <a:rect l="l" t="t" r="r" b="b"/>
              <a:pathLst>
                <a:path w="1736" h="1769" extrusionOk="0">
                  <a:moveTo>
                    <a:pt x="868" y="1"/>
                  </a:moveTo>
                  <a:cubicBezTo>
                    <a:pt x="367" y="1"/>
                    <a:pt x="1" y="401"/>
                    <a:pt x="1" y="901"/>
                  </a:cubicBezTo>
                  <a:cubicBezTo>
                    <a:pt x="1" y="1368"/>
                    <a:pt x="367" y="1768"/>
                    <a:pt x="868" y="1768"/>
                  </a:cubicBezTo>
                  <a:cubicBezTo>
                    <a:pt x="1335" y="1768"/>
                    <a:pt x="1735" y="1368"/>
                    <a:pt x="1735" y="901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648250" y="2902475"/>
              <a:ext cx="99250" cy="59575"/>
            </a:xfrm>
            <a:custGeom>
              <a:avLst/>
              <a:gdLst/>
              <a:ahLst/>
              <a:cxnLst/>
              <a:rect l="l" t="t" r="r" b="b"/>
              <a:pathLst>
                <a:path w="3970" h="2383" extrusionOk="0">
                  <a:moveTo>
                    <a:pt x="153" y="1"/>
                  </a:moveTo>
                  <a:cubicBezTo>
                    <a:pt x="114" y="1"/>
                    <a:pt x="86" y="25"/>
                    <a:pt x="67" y="81"/>
                  </a:cubicBezTo>
                  <a:cubicBezTo>
                    <a:pt x="0" y="147"/>
                    <a:pt x="0" y="247"/>
                    <a:pt x="101" y="281"/>
                  </a:cubicBezTo>
                  <a:lnTo>
                    <a:pt x="3736" y="2382"/>
                  </a:lnTo>
                  <a:lnTo>
                    <a:pt x="3803" y="2382"/>
                  </a:lnTo>
                  <a:cubicBezTo>
                    <a:pt x="3837" y="2382"/>
                    <a:pt x="3903" y="2382"/>
                    <a:pt x="3937" y="2316"/>
                  </a:cubicBezTo>
                  <a:cubicBezTo>
                    <a:pt x="3970" y="2249"/>
                    <a:pt x="3970" y="2149"/>
                    <a:pt x="3903" y="2115"/>
                  </a:cubicBezTo>
                  <a:lnTo>
                    <a:pt x="267" y="47"/>
                  </a:lnTo>
                  <a:cubicBezTo>
                    <a:pt x="222" y="17"/>
                    <a:pt x="1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729150" y="2941175"/>
              <a:ext cx="43375" cy="43375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867" y="0"/>
                  </a:moveTo>
                  <a:cubicBezTo>
                    <a:pt x="400" y="0"/>
                    <a:pt x="0" y="367"/>
                    <a:pt x="0" y="868"/>
                  </a:cubicBezTo>
                  <a:cubicBezTo>
                    <a:pt x="0" y="1335"/>
                    <a:pt x="400" y="1735"/>
                    <a:pt x="867" y="1735"/>
                  </a:cubicBezTo>
                  <a:cubicBezTo>
                    <a:pt x="1334" y="1735"/>
                    <a:pt x="1735" y="1335"/>
                    <a:pt x="1735" y="868"/>
                  </a:cubicBezTo>
                  <a:cubicBezTo>
                    <a:pt x="1735" y="367"/>
                    <a:pt x="1334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295500" y="2834425"/>
              <a:ext cx="112600" cy="8375"/>
            </a:xfrm>
            <a:custGeom>
              <a:avLst/>
              <a:gdLst/>
              <a:ahLst/>
              <a:cxnLst/>
              <a:rect l="l" t="t" r="r" b="b"/>
              <a:pathLst>
                <a:path w="4504" h="335" extrusionOk="0">
                  <a:moveTo>
                    <a:pt x="167" y="1"/>
                  </a:moveTo>
                  <a:cubicBezTo>
                    <a:pt x="67" y="1"/>
                    <a:pt x="0" y="101"/>
                    <a:pt x="0" y="167"/>
                  </a:cubicBezTo>
                  <a:cubicBezTo>
                    <a:pt x="0" y="267"/>
                    <a:pt x="67" y="334"/>
                    <a:pt x="167" y="334"/>
                  </a:cubicBezTo>
                  <a:lnTo>
                    <a:pt x="4337" y="334"/>
                  </a:lnTo>
                  <a:cubicBezTo>
                    <a:pt x="4403" y="334"/>
                    <a:pt x="4504" y="267"/>
                    <a:pt x="4504" y="167"/>
                  </a:cubicBezTo>
                  <a:cubicBezTo>
                    <a:pt x="4504" y="101"/>
                    <a:pt x="4403" y="1"/>
                    <a:pt x="4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269650" y="2817750"/>
              <a:ext cx="43375" cy="43375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868" y="0"/>
                  </a:moveTo>
                  <a:cubicBezTo>
                    <a:pt x="367" y="0"/>
                    <a:pt x="0" y="401"/>
                    <a:pt x="0" y="868"/>
                  </a:cubicBezTo>
                  <a:cubicBezTo>
                    <a:pt x="0" y="1368"/>
                    <a:pt x="367" y="1735"/>
                    <a:pt x="868" y="1735"/>
                  </a:cubicBezTo>
                  <a:cubicBezTo>
                    <a:pt x="1335" y="1735"/>
                    <a:pt x="1735" y="1368"/>
                    <a:pt x="1735" y="868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667425" y="2834425"/>
              <a:ext cx="112600" cy="8375"/>
            </a:xfrm>
            <a:custGeom>
              <a:avLst/>
              <a:gdLst/>
              <a:ahLst/>
              <a:cxnLst/>
              <a:rect l="l" t="t" r="r" b="b"/>
              <a:pathLst>
                <a:path w="4504" h="335" extrusionOk="0">
                  <a:moveTo>
                    <a:pt x="167" y="1"/>
                  </a:moveTo>
                  <a:cubicBezTo>
                    <a:pt x="101" y="1"/>
                    <a:pt x="1" y="101"/>
                    <a:pt x="1" y="167"/>
                  </a:cubicBezTo>
                  <a:cubicBezTo>
                    <a:pt x="1" y="267"/>
                    <a:pt x="67" y="334"/>
                    <a:pt x="167" y="334"/>
                  </a:cubicBezTo>
                  <a:lnTo>
                    <a:pt x="4337" y="334"/>
                  </a:lnTo>
                  <a:cubicBezTo>
                    <a:pt x="4370" y="334"/>
                    <a:pt x="4504" y="267"/>
                    <a:pt x="4504" y="167"/>
                  </a:cubicBezTo>
                  <a:cubicBezTo>
                    <a:pt x="4504" y="101"/>
                    <a:pt x="4437" y="1"/>
                    <a:pt x="4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761675" y="2817750"/>
              <a:ext cx="43375" cy="43375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867" y="0"/>
                  </a:moveTo>
                  <a:cubicBezTo>
                    <a:pt x="367" y="0"/>
                    <a:pt x="0" y="401"/>
                    <a:pt x="0" y="868"/>
                  </a:cubicBezTo>
                  <a:cubicBezTo>
                    <a:pt x="0" y="1368"/>
                    <a:pt x="367" y="1735"/>
                    <a:pt x="867" y="1735"/>
                  </a:cubicBezTo>
                  <a:cubicBezTo>
                    <a:pt x="1334" y="1735"/>
                    <a:pt x="1735" y="1368"/>
                    <a:pt x="1735" y="868"/>
                  </a:cubicBezTo>
                  <a:cubicBezTo>
                    <a:pt x="1735" y="401"/>
                    <a:pt x="1334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327175" y="2901650"/>
              <a:ext cx="99275" cy="60400"/>
            </a:xfrm>
            <a:custGeom>
              <a:avLst/>
              <a:gdLst/>
              <a:ahLst/>
              <a:cxnLst/>
              <a:rect l="l" t="t" r="r" b="b"/>
              <a:pathLst>
                <a:path w="3971" h="2416" extrusionOk="0">
                  <a:moveTo>
                    <a:pt x="3796" y="0"/>
                  </a:moveTo>
                  <a:cubicBezTo>
                    <a:pt x="3775" y="0"/>
                    <a:pt x="3755" y="5"/>
                    <a:pt x="3737" y="13"/>
                  </a:cubicBezTo>
                  <a:lnTo>
                    <a:pt x="101" y="2115"/>
                  </a:lnTo>
                  <a:cubicBezTo>
                    <a:pt x="68" y="2148"/>
                    <a:pt x="1" y="2248"/>
                    <a:pt x="68" y="2315"/>
                  </a:cubicBezTo>
                  <a:cubicBezTo>
                    <a:pt x="101" y="2349"/>
                    <a:pt x="134" y="2415"/>
                    <a:pt x="168" y="2415"/>
                  </a:cubicBezTo>
                  <a:cubicBezTo>
                    <a:pt x="168" y="2415"/>
                    <a:pt x="234" y="2415"/>
                    <a:pt x="268" y="2349"/>
                  </a:cubicBezTo>
                  <a:lnTo>
                    <a:pt x="3904" y="280"/>
                  </a:lnTo>
                  <a:cubicBezTo>
                    <a:pt x="3937" y="247"/>
                    <a:pt x="3970" y="147"/>
                    <a:pt x="3937" y="80"/>
                  </a:cubicBezTo>
                  <a:cubicBezTo>
                    <a:pt x="3913" y="31"/>
                    <a:pt x="3852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303000" y="2941175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367" y="0"/>
                    <a:pt x="1" y="367"/>
                    <a:pt x="1" y="868"/>
                  </a:cubicBezTo>
                  <a:cubicBezTo>
                    <a:pt x="1" y="1335"/>
                    <a:pt x="367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367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649075" y="2716500"/>
              <a:ext cx="98425" cy="59575"/>
            </a:xfrm>
            <a:custGeom>
              <a:avLst/>
              <a:gdLst/>
              <a:ahLst/>
              <a:cxnLst/>
              <a:rect l="l" t="t" r="r" b="b"/>
              <a:pathLst>
                <a:path w="3937" h="2383" extrusionOk="0">
                  <a:moveTo>
                    <a:pt x="3768" y="0"/>
                  </a:moveTo>
                  <a:cubicBezTo>
                    <a:pt x="3745" y="0"/>
                    <a:pt x="3723" y="4"/>
                    <a:pt x="3703" y="14"/>
                  </a:cubicBezTo>
                  <a:lnTo>
                    <a:pt x="68" y="2082"/>
                  </a:lnTo>
                  <a:cubicBezTo>
                    <a:pt x="34" y="2149"/>
                    <a:pt x="1" y="2216"/>
                    <a:pt x="34" y="2316"/>
                  </a:cubicBezTo>
                  <a:cubicBezTo>
                    <a:pt x="68" y="2349"/>
                    <a:pt x="101" y="2383"/>
                    <a:pt x="168" y="2383"/>
                  </a:cubicBezTo>
                  <a:cubicBezTo>
                    <a:pt x="201" y="2383"/>
                    <a:pt x="201" y="2383"/>
                    <a:pt x="234" y="2349"/>
                  </a:cubicBezTo>
                  <a:lnTo>
                    <a:pt x="3870" y="248"/>
                  </a:lnTo>
                  <a:cubicBezTo>
                    <a:pt x="3904" y="214"/>
                    <a:pt x="3937" y="148"/>
                    <a:pt x="3904" y="48"/>
                  </a:cubicBezTo>
                  <a:cubicBezTo>
                    <a:pt x="3880" y="24"/>
                    <a:pt x="3823" y="0"/>
                    <a:pt x="3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729150" y="2694325"/>
              <a:ext cx="43375" cy="44225"/>
            </a:xfrm>
            <a:custGeom>
              <a:avLst/>
              <a:gdLst/>
              <a:ahLst/>
              <a:cxnLst/>
              <a:rect l="l" t="t" r="r" b="b"/>
              <a:pathLst>
                <a:path w="1735" h="1769" extrusionOk="0">
                  <a:moveTo>
                    <a:pt x="867" y="1"/>
                  </a:moveTo>
                  <a:cubicBezTo>
                    <a:pt x="400" y="1"/>
                    <a:pt x="0" y="401"/>
                    <a:pt x="0" y="901"/>
                  </a:cubicBezTo>
                  <a:cubicBezTo>
                    <a:pt x="0" y="1368"/>
                    <a:pt x="400" y="1768"/>
                    <a:pt x="867" y="1768"/>
                  </a:cubicBezTo>
                  <a:cubicBezTo>
                    <a:pt x="1334" y="1768"/>
                    <a:pt x="1735" y="1368"/>
                    <a:pt x="1735" y="901"/>
                  </a:cubicBezTo>
                  <a:cubicBezTo>
                    <a:pt x="1735" y="401"/>
                    <a:pt x="1334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413925" y="2951500"/>
              <a:ext cx="60900" cy="98100"/>
            </a:xfrm>
            <a:custGeom>
              <a:avLst/>
              <a:gdLst/>
              <a:ahLst/>
              <a:cxnLst/>
              <a:rect l="l" t="t" r="r" b="b"/>
              <a:pathLst>
                <a:path w="2436" h="3924" extrusionOk="0">
                  <a:moveTo>
                    <a:pt x="2253" y="1"/>
                  </a:moveTo>
                  <a:cubicBezTo>
                    <a:pt x="2204" y="1"/>
                    <a:pt x="2156" y="24"/>
                    <a:pt x="2135" y="88"/>
                  </a:cubicBezTo>
                  <a:lnTo>
                    <a:pt x="33" y="3690"/>
                  </a:lnTo>
                  <a:cubicBezTo>
                    <a:pt x="0" y="3790"/>
                    <a:pt x="0" y="3857"/>
                    <a:pt x="100" y="3924"/>
                  </a:cubicBezTo>
                  <a:lnTo>
                    <a:pt x="167" y="3924"/>
                  </a:lnTo>
                  <a:cubicBezTo>
                    <a:pt x="200" y="3924"/>
                    <a:pt x="300" y="3857"/>
                    <a:pt x="300" y="3857"/>
                  </a:cubicBezTo>
                  <a:lnTo>
                    <a:pt x="2368" y="254"/>
                  </a:lnTo>
                  <a:cubicBezTo>
                    <a:pt x="2435" y="154"/>
                    <a:pt x="2435" y="88"/>
                    <a:pt x="2335" y="21"/>
                  </a:cubicBezTo>
                  <a:cubicBezTo>
                    <a:pt x="2311" y="9"/>
                    <a:pt x="2282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392225" y="3030400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35"/>
                    <a:pt x="868" y="1735"/>
                  </a:cubicBezTo>
                  <a:cubicBezTo>
                    <a:pt x="1368" y="1735"/>
                    <a:pt x="1735" y="1368"/>
                    <a:pt x="1735" y="868"/>
                  </a:cubicBezTo>
                  <a:cubicBezTo>
                    <a:pt x="1735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599875" y="2629575"/>
              <a:ext cx="60075" cy="97300"/>
            </a:xfrm>
            <a:custGeom>
              <a:avLst/>
              <a:gdLst/>
              <a:ahLst/>
              <a:cxnLst/>
              <a:rect l="l" t="t" r="r" b="b"/>
              <a:pathLst>
                <a:path w="2403" h="3892" extrusionOk="0">
                  <a:moveTo>
                    <a:pt x="2226" y="0"/>
                  </a:moveTo>
                  <a:cubicBezTo>
                    <a:pt x="2180" y="0"/>
                    <a:pt x="2141" y="16"/>
                    <a:pt x="2102" y="55"/>
                  </a:cubicBezTo>
                  <a:lnTo>
                    <a:pt x="34" y="3691"/>
                  </a:lnTo>
                  <a:cubicBezTo>
                    <a:pt x="1" y="3758"/>
                    <a:pt x="1" y="3858"/>
                    <a:pt x="67" y="3891"/>
                  </a:cubicBezTo>
                  <a:lnTo>
                    <a:pt x="168" y="3891"/>
                  </a:lnTo>
                  <a:cubicBezTo>
                    <a:pt x="201" y="3891"/>
                    <a:pt x="268" y="3891"/>
                    <a:pt x="268" y="3858"/>
                  </a:cubicBezTo>
                  <a:lnTo>
                    <a:pt x="2369" y="222"/>
                  </a:lnTo>
                  <a:cubicBezTo>
                    <a:pt x="2402" y="155"/>
                    <a:pt x="2402" y="55"/>
                    <a:pt x="2336" y="22"/>
                  </a:cubicBezTo>
                  <a:cubicBezTo>
                    <a:pt x="2294" y="8"/>
                    <a:pt x="2259" y="0"/>
                    <a:pt x="2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638250" y="2604250"/>
              <a:ext cx="44225" cy="43400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867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35"/>
                    <a:pt x="400" y="1736"/>
                    <a:pt x="867" y="1736"/>
                  </a:cubicBezTo>
                  <a:cubicBezTo>
                    <a:pt x="1368" y="1736"/>
                    <a:pt x="1768" y="1335"/>
                    <a:pt x="1768" y="868"/>
                  </a:cubicBezTo>
                  <a:cubicBezTo>
                    <a:pt x="1768" y="401"/>
                    <a:pt x="1368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378900" y="2683475"/>
              <a:ext cx="316900" cy="316925"/>
            </a:xfrm>
            <a:custGeom>
              <a:avLst/>
              <a:gdLst/>
              <a:ahLst/>
              <a:cxnLst/>
              <a:rect l="l" t="t" r="r" b="b"/>
              <a:pathLst>
                <a:path w="12676" h="12677" extrusionOk="0">
                  <a:moveTo>
                    <a:pt x="6338" y="1"/>
                  </a:moveTo>
                  <a:cubicBezTo>
                    <a:pt x="2835" y="1"/>
                    <a:pt x="0" y="2836"/>
                    <a:pt x="0" y="6339"/>
                  </a:cubicBezTo>
                  <a:cubicBezTo>
                    <a:pt x="0" y="9841"/>
                    <a:pt x="2835" y="12677"/>
                    <a:pt x="6338" y="12677"/>
                  </a:cubicBezTo>
                  <a:cubicBezTo>
                    <a:pt x="9840" y="12677"/>
                    <a:pt x="12676" y="9841"/>
                    <a:pt x="12676" y="6339"/>
                  </a:cubicBezTo>
                  <a:cubicBezTo>
                    <a:pt x="12676" y="2836"/>
                    <a:pt x="9840" y="1"/>
                    <a:pt x="6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461450" y="2630950"/>
              <a:ext cx="43375" cy="44225"/>
            </a:xfrm>
            <a:custGeom>
              <a:avLst/>
              <a:gdLst/>
              <a:ahLst/>
              <a:cxnLst/>
              <a:rect l="l" t="t" r="r" b="b"/>
              <a:pathLst>
                <a:path w="1735" h="1769" extrusionOk="0">
                  <a:moveTo>
                    <a:pt x="868" y="0"/>
                  </a:moveTo>
                  <a:cubicBezTo>
                    <a:pt x="367" y="0"/>
                    <a:pt x="0" y="401"/>
                    <a:pt x="0" y="901"/>
                  </a:cubicBezTo>
                  <a:cubicBezTo>
                    <a:pt x="0" y="1368"/>
                    <a:pt x="367" y="1768"/>
                    <a:pt x="868" y="1768"/>
                  </a:cubicBezTo>
                  <a:cubicBezTo>
                    <a:pt x="1335" y="1768"/>
                    <a:pt x="1735" y="1368"/>
                    <a:pt x="1735" y="901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514825" y="2706000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1" y="1"/>
                    <a:pt x="0" y="401"/>
                    <a:pt x="0" y="901"/>
                  </a:cubicBezTo>
                  <a:cubicBezTo>
                    <a:pt x="0" y="1368"/>
                    <a:pt x="401" y="1768"/>
                    <a:pt x="901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510650" y="2801900"/>
              <a:ext cx="52550" cy="52575"/>
            </a:xfrm>
            <a:custGeom>
              <a:avLst/>
              <a:gdLst/>
              <a:ahLst/>
              <a:cxnLst/>
              <a:rect l="l" t="t" r="r" b="b"/>
              <a:pathLst>
                <a:path w="2102" h="2103" extrusionOk="0">
                  <a:moveTo>
                    <a:pt x="1068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68" y="2102"/>
                  </a:cubicBezTo>
                  <a:cubicBezTo>
                    <a:pt x="1635" y="2102"/>
                    <a:pt x="2102" y="1635"/>
                    <a:pt x="2102" y="1035"/>
                  </a:cubicBezTo>
                  <a:cubicBezTo>
                    <a:pt x="2102" y="468"/>
                    <a:pt x="1635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455600" y="2733525"/>
              <a:ext cx="44225" cy="43375"/>
            </a:xfrm>
            <a:custGeom>
              <a:avLst/>
              <a:gdLst/>
              <a:ahLst/>
              <a:cxnLst/>
              <a:rect l="l" t="t" r="r" b="b"/>
              <a:pathLst>
                <a:path w="1769" h="1735" extrusionOk="0">
                  <a:moveTo>
                    <a:pt x="902" y="0"/>
                  </a:moveTo>
                  <a:cubicBezTo>
                    <a:pt x="401" y="0"/>
                    <a:pt x="1" y="401"/>
                    <a:pt x="1" y="868"/>
                  </a:cubicBezTo>
                  <a:cubicBezTo>
                    <a:pt x="1" y="1335"/>
                    <a:pt x="401" y="1735"/>
                    <a:pt x="902" y="1735"/>
                  </a:cubicBezTo>
                  <a:cubicBezTo>
                    <a:pt x="1369" y="1735"/>
                    <a:pt x="1769" y="1335"/>
                    <a:pt x="1769" y="868"/>
                  </a:cubicBezTo>
                  <a:cubicBezTo>
                    <a:pt x="1769" y="401"/>
                    <a:pt x="1369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430600" y="27985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7" y="0"/>
                  </a:moveTo>
                  <a:cubicBezTo>
                    <a:pt x="400" y="0"/>
                    <a:pt x="0" y="400"/>
                    <a:pt x="0" y="901"/>
                  </a:cubicBezTo>
                  <a:cubicBezTo>
                    <a:pt x="0" y="1368"/>
                    <a:pt x="400" y="1768"/>
                    <a:pt x="867" y="1768"/>
                  </a:cubicBezTo>
                  <a:cubicBezTo>
                    <a:pt x="1368" y="1768"/>
                    <a:pt x="1768" y="1368"/>
                    <a:pt x="1768" y="901"/>
                  </a:cubicBezTo>
                  <a:cubicBezTo>
                    <a:pt x="1768" y="400"/>
                    <a:pt x="1368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53950" y="2863625"/>
              <a:ext cx="43375" cy="43375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867" y="0"/>
                  </a:moveTo>
                  <a:cubicBezTo>
                    <a:pt x="400" y="0"/>
                    <a:pt x="0" y="400"/>
                    <a:pt x="0" y="867"/>
                  </a:cubicBezTo>
                  <a:cubicBezTo>
                    <a:pt x="0" y="1368"/>
                    <a:pt x="400" y="1735"/>
                    <a:pt x="867" y="1735"/>
                  </a:cubicBezTo>
                  <a:cubicBezTo>
                    <a:pt x="1334" y="1735"/>
                    <a:pt x="1735" y="1368"/>
                    <a:pt x="1735" y="867"/>
                  </a:cubicBezTo>
                  <a:cubicBezTo>
                    <a:pt x="1735" y="400"/>
                    <a:pt x="1334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574025" y="2863625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368" y="0"/>
                    <a:pt x="1" y="400"/>
                    <a:pt x="1" y="867"/>
                  </a:cubicBezTo>
                  <a:cubicBezTo>
                    <a:pt x="1" y="1368"/>
                    <a:pt x="368" y="1735"/>
                    <a:pt x="868" y="1735"/>
                  </a:cubicBezTo>
                  <a:cubicBezTo>
                    <a:pt x="1335" y="1735"/>
                    <a:pt x="1735" y="1368"/>
                    <a:pt x="1735" y="867"/>
                  </a:cubicBezTo>
                  <a:cubicBezTo>
                    <a:pt x="1735" y="400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595700" y="2791900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401" y="0"/>
                    <a:pt x="1" y="401"/>
                    <a:pt x="1" y="868"/>
                  </a:cubicBezTo>
                  <a:cubicBezTo>
                    <a:pt x="1" y="1335"/>
                    <a:pt x="401" y="1735"/>
                    <a:pt x="868" y="1735"/>
                  </a:cubicBezTo>
                  <a:cubicBezTo>
                    <a:pt x="1335" y="1735"/>
                    <a:pt x="1736" y="1335"/>
                    <a:pt x="1736" y="868"/>
                  </a:cubicBezTo>
                  <a:cubicBezTo>
                    <a:pt x="1736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574025" y="2738525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368" y="0"/>
                    <a:pt x="1" y="401"/>
                    <a:pt x="1" y="868"/>
                  </a:cubicBezTo>
                  <a:cubicBezTo>
                    <a:pt x="1" y="1368"/>
                    <a:pt x="368" y="1735"/>
                    <a:pt x="868" y="1735"/>
                  </a:cubicBezTo>
                  <a:cubicBezTo>
                    <a:pt x="1335" y="1735"/>
                    <a:pt x="1735" y="1368"/>
                    <a:pt x="1735" y="868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514825" y="2904475"/>
              <a:ext cx="44225" cy="43400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901" y="1"/>
                  </a:moveTo>
                  <a:cubicBezTo>
                    <a:pt x="401" y="1"/>
                    <a:pt x="0" y="401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374725" y="2689325"/>
              <a:ext cx="43375" cy="44225"/>
            </a:xfrm>
            <a:custGeom>
              <a:avLst/>
              <a:gdLst/>
              <a:ahLst/>
              <a:cxnLst/>
              <a:rect l="l" t="t" r="r" b="b"/>
              <a:pathLst>
                <a:path w="1735" h="1769" extrusionOk="0">
                  <a:moveTo>
                    <a:pt x="868" y="0"/>
                  </a:moveTo>
                  <a:cubicBezTo>
                    <a:pt x="401" y="0"/>
                    <a:pt x="0" y="401"/>
                    <a:pt x="0" y="868"/>
                  </a:cubicBezTo>
                  <a:cubicBezTo>
                    <a:pt x="0" y="1368"/>
                    <a:pt x="401" y="1768"/>
                    <a:pt x="868" y="1768"/>
                  </a:cubicBezTo>
                  <a:cubicBezTo>
                    <a:pt x="1335" y="1768"/>
                    <a:pt x="1735" y="1368"/>
                    <a:pt x="1735" y="868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332200" y="2772725"/>
              <a:ext cx="43375" cy="44200"/>
            </a:xfrm>
            <a:custGeom>
              <a:avLst/>
              <a:gdLst/>
              <a:ahLst/>
              <a:cxnLst/>
              <a:rect l="l" t="t" r="r" b="b"/>
              <a:pathLst>
                <a:path w="1735" h="1768" extrusionOk="0">
                  <a:moveTo>
                    <a:pt x="867" y="0"/>
                  </a:moveTo>
                  <a:cubicBezTo>
                    <a:pt x="367" y="0"/>
                    <a:pt x="0" y="400"/>
                    <a:pt x="0" y="867"/>
                  </a:cubicBezTo>
                  <a:cubicBezTo>
                    <a:pt x="0" y="1368"/>
                    <a:pt x="367" y="1768"/>
                    <a:pt x="867" y="1768"/>
                  </a:cubicBezTo>
                  <a:cubicBezTo>
                    <a:pt x="1334" y="1768"/>
                    <a:pt x="1735" y="1368"/>
                    <a:pt x="1735" y="867"/>
                  </a:cubicBezTo>
                  <a:cubicBezTo>
                    <a:pt x="1735" y="400"/>
                    <a:pt x="1334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346375" y="2871125"/>
              <a:ext cx="44225" cy="43375"/>
            </a:xfrm>
            <a:custGeom>
              <a:avLst/>
              <a:gdLst/>
              <a:ahLst/>
              <a:cxnLst/>
              <a:rect l="l" t="t" r="r" b="b"/>
              <a:pathLst>
                <a:path w="1769" h="1735" extrusionOk="0">
                  <a:moveTo>
                    <a:pt x="867" y="0"/>
                  </a:moveTo>
                  <a:cubicBezTo>
                    <a:pt x="400" y="0"/>
                    <a:pt x="0" y="401"/>
                    <a:pt x="0" y="868"/>
                  </a:cubicBezTo>
                  <a:cubicBezTo>
                    <a:pt x="0" y="1335"/>
                    <a:pt x="400" y="1735"/>
                    <a:pt x="867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401"/>
                    <a:pt x="1368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381400" y="29511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69"/>
                    <a:pt x="901" y="1769"/>
                  </a:cubicBezTo>
                  <a:cubicBezTo>
                    <a:pt x="1368" y="1769"/>
                    <a:pt x="1768" y="1368"/>
                    <a:pt x="1768" y="868"/>
                  </a:cubicBezTo>
                  <a:cubicBezTo>
                    <a:pt x="1768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461450" y="3003725"/>
              <a:ext cx="43375" cy="43375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868" y="0"/>
                  </a:moveTo>
                  <a:cubicBezTo>
                    <a:pt x="367" y="0"/>
                    <a:pt x="0" y="367"/>
                    <a:pt x="0" y="867"/>
                  </a:cubicBezTo>
                  <a:cubicBezTo>
                    <a:pt x="0" y="1334"/>
                    <a:pt x="367" y="1735"/>
                    <a:pt x="868" y="1735"/>
                  </a:cubicBezTo>
                  <a:cubicBezTo>
                    <a:pt x="1335" y="1735"/>
                    <a:pt x="1735" y="1334"/>
                    <a:pt x="1735" y="867"/>
                  </a:cubicBezTo>
                  <a:cubicBezTo>
                    <a:pt x="1735" y="367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567350" y="3003725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401" y="0"/>
                    <a:pt x="1" y="367"/>
                    <a:pt x="1" y="867"/>
                  </a:cubicBezTo>
                  <a:cubicBezTo>
                    <a:pt x="1" y="1334"/>
                    <a:pt x="401" y="1735"/>
                    <a:pt x="868" y="1735"/>
                  </a:cubicBezTo>
                  <a:cubicBezTo>
                    <a:pt x="1368" y="1735"/>
                    <a:pt x="1735" y="1334"/>
                    <a:pt x="1735" y="867"/>
                  </a:cubicBezTo>
                  <a:cubicBezTo>
                    <a:pt x="1735" y="367"/>
                    <a:pt x="1368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659925" y="29511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8" y="1"/>
                  </a:moveTo>
                  <a:cubicBezTo>
                    <a:pt x="401" y="1"/>
                    <a:pt x="0" y="401"/>
                    <a:pt x="0" y="868"/>
                  </a:cubicBezTo>
                  <a:cubicBezTo>
                    <a:pt x="0" y="1368"/>
                    <a:pt x="401" y="1769"/>
                    <a:pt x="868" y="1769"/>
                  </a:cubicBezTo>
                  <a:cubicBezTo>
                    <a:pt x="1368" y="1769"/>
                    <a:pt x="1768" y="1368"/>
                    <a:pt x="1768" y="868"/>
                  </a:cubicBezTo>
                  <a:cubicBezTo>
                    <a:pt x="1768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704950" y="2861100"/>
              <a:ext cx="43400" cy="44225"/>
            </a:xfrm>
            <a:custGeom>
              <a:avLst/>
              <a:gdLst/>
              <a:ahLst/>
              <a:cxnLst/>
              <a:rect l="l" t="t" r="r" b="b"/>
              <a:pathLst>
                <a:path w="1736" h="1769" extrusionOk="0">
                  <a:moveTo>
                    <a:pt x="868" y="1"/>
                  </a:moveTo>
                  <a:cubicBezTo>
                    <a:pt x="401" y="1"/>
                    <a:pt x="1" y="401"/>
                    <a:pt x="1" y="902"/>
                  </a:cubicBezTo>
                  <a:cubicBezTo>
                    <a:pt x="1" y="1369"/>
                    <a:pt x="401" y="1769"/>
                    <a:pt x="868" y="1769"/>
                  </a:cubicBezTo>
                  <a:cubicBezTo>
                    <a:pt x="1368" y="1769"/>
                    <a:pt x="1735" y="1369"/>
                    <a:pt x="1735" y="902"/>
                  </a:cubicBezTo>
                  <a:cubicBezTo>
                    <a:pt x="1735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707450" y="2772725"/>
              <a:ext cx="43400" cy="44200"/>
            </a:xfrm>
            <a:custGeom>
              <a:avLst/>
              <a:gdLst/>
              <a:ahLst/>
              <a:cxnLst/>
              <a:rect l="l" t="t" r="r" b="b"/>
              <a:pathLst>
                <a:path w="1736" h="1768" extrusionOk="0">
                  <a:moveTo>
                    <a:pt x="868" y="0"/>
                  </a:moveTo>
                  <a:cubicBezTo>
                    <a:pt x="368" y="0"/>
                    <a:pt x="1" y="400"/>
                    <a:pt x="1" y="867"/>
                  </a:cubicBezTo>
                  <a:cubicBezTo>
                    <a:pt x="1" y="1368"/>
                    <a:pt x="368" y="1768"/>
                    <a:pt x="868" y="1768"/>
                  </a:cubicBezTo>
                  <a:cubicBezTo>
                    <a:pt x="1335" y="1768"/>
                    <a:pt x="1735" y="1368"/>
                    <a:pt x="1735" y="867"/>
                  </a:cubicBezTo>
                  <a:cubicBezTo>
                    <a:pt x="1735" y="400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659925" y="2679325"/>
              <a:ext cx="44225" cy="43375"/>
            </a:xfrm>
            <a:custGeom>
              <a:avLst/>
              <a:gdLst/>
              <a:ahLst/>
              <a:cxnLst/>
              <a:rect l="l" t="t" r="r" b="b"/>
              <a:pathLst>
                <a:path w="1769" h="1735" extrusionOk="0">
                  <a:moveTo>
                    <a:pt x="868" y="0"/>
                  </a:moveTo>
                  <a:cubicBezTo>
                    <a:pt x="401" y="0"/>
                    <a:pt x="0" y="400"/>
                    <a:pt x="0" y="867"/>
                  </a:cubicBezTo>
                  <a:cubicBezTo>
                    <a:pt x="0" y="1334"/>
                    <a:pt x="401" y="1735"/>
                    <a:pt x="868" y="1735"/>
                  </a:cubicBezTo>
                  <a:cubicBezTo>
                    <a:pt x="1368" y="1735"/>
                    <a:pt x="1768" y="1334"/>
                    <a:pt x="1768" y="867"/>
                  </a:cubicBezTo>
                  <a:cubicBezTo>
                    <a:pt x="1768" y="400"/>
                    <a:pt x="1368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8567350" y="261592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401" y="1736"/>
                    <a:pt x="868" y="1736"/>
                  </a:cubicBezTo>
                  <a:cubicBezTo>
                    <a:pt x="1368" y="1736"/>
                    <a:pt x="1735" y="1335"/>
                    <a:pt x="1735" y="868"/>
                  </a:cubicBezTo>
                  <a:cubicBezTo>
                    <a:pt x="1735" y="368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8477300" y="2655650"/>
              <a:ext cx="36700" cy="94575"/>
            </a:xfrm>
            <a:custGeom>
              <a:avLst/>
              <a:gdLst/>
              <a:ahLst/>
              <a:cxnLst/>
              <a:rect l="l" t="t" r="r" b="b"/>
              <a:pathLst>
                <a:path w="1468" h="3783" extrusionOk="0">
                  <a:moveTo>
                    <a:pt x="202" y="1"/>
                  </a:moveTo>
                  <a:cubicBezTo>
                    <a:pt x="182" y="1"/>
                    <a:pt x="159" y="5"/>
                    <a:pt x="134" y="13"/>
                  </a:cubicBezTo>
                  <a:cubicBezTo>
                    <a:pt x="67" y="13"/>
                    <a:pt x="0" y="113"/>
                    <a:pt x="67" y="180"/>
                  </a:cubicBezTo>
                  <a:lnTo>
                    <a:pt x="1201" y="3682"/>
                  </a:lnTo>
                  <a:cubicBezTo>
                    <a:pt x="1201" y="3749"/>
                    <a:pt x="1234" y="3782"/>
                    <a:pt x="1301" y="3782"/>
                  </a:cubicBezTo>
                  <a:lnTo>
                    <a:pt x="1334" y="3782"/>
                  </a:lnTo>
                  <a:cubicBezTo>
                    <a:pt x="1435" y="3782"/>
                    <a:pt x="1468" y="3682"/>
                    <a:pt x="1435" y="3616"/>
                  </a:cubicBezTo>
                  <a:lnTo>
                    <a:pt x="300" y="113"/>
                  </a:lnTo>
                  <a:cubicBezTo>
                    <a:pt x="300" y="38"/>
                    <a:pt x="26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392225" y="2709675"/>
              <a:ext cx="76750" cy="60550"/>
            </a:xfrm>
            <a:custGeom>
              <a:avLst/>
              <a:gdLst/>
              <a:ahLst/>
              <a:cxnLst/>
              <a:rect l="l" t="t" r="r" b="b"/>
              <a:pathLst>
                <a:path w="3070" h="2422" extrusionOk="0">
                  <a:moveTo>
                    <a:pt x="153" y="0"/>
                  </a:moveTo>
                  <a:cubicBezTo>
                    <a:pt x="103" y="0"/>
                    <a:pt x="55" y="24"/>
                    <a:pt x="34" y="87"/>
                  </a:cubicBezTo>
                  <a:cubicBezTo>
                    <a:pt x="1" y="154"/>
                    <a:pt x="1" y="254"/>
                    <a:pt x="67" y="287"/>
                  </a:cubicBezTo>
                  <a:lnTo>
                    <a:pt x="2836" y="2355"/>
                  </a:lnTo>
                  <a:cubicBezTo>
                    <a:pt x="2869" y="2422"/>
                    <a:pt x="2869" y="2422"/>
                    <a:pt x="2936" y="2422"/>
                  </a:cubicBezTo>
                  <a:cubicBezTo>
                    <a:pt x="2970" y="2422"/>
                    <a:pt x="3003" y="2422"/>
                    <a:pt x="3036" y="2322"/>
                  </a:cubicBezTo>
                  <a:cubicBezTo>
                    <a:pt x="3070" y="2255"/>
                    <a:pt x="3070" y="2155"/>
                    <a:pt x="3003" y="2122"/>
                  </a:cubicBezTo>
                  <a:lnTo>
                    <a:pt x="234" y="20"/>
                  </a:lnTo>
                  <a:cubicBezTo>
                    <a:pt x="210" y="8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357200" y="2791900"/>
              <a:ext cx="99275" cy="29200"/>
            </a:xfrm>
            <a:custGeom>
              <a:avLst/>
              <a:gdLst/>
              <a:ahLst/>
              <a:cxnLst/>
              <a:rect l="l" t="t" r="r" b="b"/>
              <a:pathLst>
                <a:path w="3971" h="1168" extrusionOk="0">
                  <a:moveTo>
                    <a:pt x="168" y="0"/>
                  </a:moveTo>
                  <a:cubicBezTo>
                    <a:pt x="67" y="0"/>
                    <a:pt x="1" y="34"/>
                    <a:pt x="1" y="134"/>
                  </a:cubicBezTo>
                  <a:cubicBezTo>
                    <a:pt x="1" y="200"/>
                    <a:pt x="34" y="301"/>
                    <a:pt x="101" y="301"/>
                  </a:cubicBezTo>
                  <a:lnTo>
                    <a:pt x="3803" y="1168"/>
                  </a:lnTo>
                  <a:cubicBezTo>
                    <a:pt x="3904" y="1168"/>
                    <a:pt x="3937" y="1068"/>
                    <a:pt x="3970" y="1034"/>
                  </a:cubicBezTo>
                  <a:cubicBezTo>
                    <a:pt x="3970" y="934"/>
                    <a:pt x="3937" y="868"/>
                    <a:pt x="3870" y="868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8370550" y="2861250"/>
              <a:ext cx="95100" cy="35750"/>
            </a:xfrm>
            <a:custGeom>
              <a:avLst/>
              <a:gdLst/>
              <a:ahLst/>
              <a:cxnLst/>
              <a:rect l="l" t="t" r="r" b="b"/>
              <a:pathLst>
                <a:path w="3804" h="1430" extrusionOk="0">
                  <a:moveTo>
                    <a:pt x="3648" y="1"/>
                  </a:moveTo>
                  <a:cubicBezTo>
                    <a:pt x="3625" y="1"/>
                    <a:pt x="3599" y="9"/>
                    <a:pt x="3570" y="28"/>
                  </a:cubicBezTo>
                  <a:lnTo>
                    <a:pt x="134" y="1196"/>
                  </a:lnTo>
                  <a:cubicBezTo>
                    <a:pt x="34" y="1196"/>
                    <a:pt x="0" y="1263"/>
                    <a:pt x="34" y="1363"/>
                  </a:cubicBezTo>
                  <a:cubicBezTo>
                    <a:pt x="34" y="1396"/>
                    <a:pt x="101" y="1429"/>
                    <a:pt x="167" y="1429"/>
                  </a:cubicBezTo>
                  <a:lnTo>
                    <a:pt x="201" y="1429"/>
                  </a:lnTo>
                  <a:lnTo>
                    <a:pt x="3670" y="262"/>
                  </a:lnTo>
                  <a:cubicBezTo>
                    <a:pt x="3736" y="262"/>
                    <a:pt x="3803" y="162"/>
                    <a:pt x="3736" y="95"/>
                  </a:cubicBezTo>
                  <a:cubicBezTo>
                    <a:pt x="3736" y="48"/>
                    <a:pt x="3703" y="1"/>
                    <a:pt x="3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403075" y="2905525"/>
              <a:ext cx="73400" cy="66525"/>
            </a:xfrm>
            <a:custGeom>
              <a:avLst/>
              <a:gdLst/>
              <a:ahLst/>
              <a:cxnLst/>
              <a:rect l="l" t="t" r="r" b="b"/>
              <a:pathLst>
                <a:path w="2936" h="2661" extrusionOk="0">
                  <a:moveTo>
                    <a:pt x="2802" y="0"/>
                  </a:moveTo>
                  <a:cubicBezTo>
                    <a:pt x="2761" y="0"/>
                    <a:pt x="2719" y="9"/>
                    <a:pt x="2702" y="25"/>
                  </a:cubicBezTo>
                  <a:lnTo>
                    <a:pt x="34" y="2427"/>
                  </a:lnTo>
                  <a:cubicBezTo>
                    <a:pt x="0" y="2460"/>
                    <a:pt x="0" y="2594"/>
                    <a:pt x="34" y="2627"/>
                  </a:cubicBezTo>
                  <a:cubicBezTo>
                    <a:pt x="67" y="2661"/>
                    <a:pt x="100" y="2661"/>
                    <a:pt x="134" y="2661"/>
                  </a:cubicBezTo>
                  <a:cubicBezTo>
                    <a:pt x="201" y="2661"/>
                    <a:pt x="234" y="2661"/>
                    <a:pt x="234" y="2627"/>
                  </a:cubicBezTo>
                  <a:lnTo>
                    <a:pt x="2902" y="259"/>
                  </a:lnTo>
                  <a:cubicBezTo>
                    <a:pt x="2936" y="192"/>
                    <a:pt x="2936" y="92"/>
                    <a:pt x="2902" y="25"/>
                  </a:cubicBezTo>
                  <a:cubicBezTo>
                    <a:pt x="2886" y="9"/>
                    <a:pt x="2844" y="0"/>
                    <a:pt x="2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478950" y="2923800"/>
              <a:ext cx="38400" cy="99125"/>
            </a:xfrm>
            <a:custGeom>
              <a:avLst/>
              <a:gdLst/>
              <a:ahLst/>
              <a:cxnLst/>
              <a:rect l="l" t="t" r="r" b="b"/>
              <a:pathLst>
                <a:path w="1536" h="3965" extrusionOk="0">
                  <a:moveTo>
                    <a:pt x="1359" y="1"/>
                  </a:moveTo>
                  <a:cubicBezTo>
                    <a:pt x="1316" y="1"/>
                    <a:pt x="1259" y="48"/>
                    <a:pt x="1235" y="95"/>
                  </a:cubicBezTo>
                  <a:lnTo>
                    <a:pt x="34" y="3798"/>
                  </a:lnTo>
                  <a:cubicBezTo>
                    <a:pt x="1" y="3864"/>
                    <a:pt x="34" y="3931"/>
                    <a:pt x="101" y="3964"/>
                  </a:cubicBezTo>
                  <a:lnTo>
                    <a:pt x="168" y="3964"/>
                  </a:lnTo>
                  <a:cubicBezTo>
                    <a:pt x="201" y="3964"/>
                    <a:pt x="301" y="3931"/>
                    <a:pt x="268" y="3898"/>
                  </a:cubicBezTo>
                  <a:lnTo>
                    <a:pt x="1502" y="195"/>
                  </a:lnTo>
                  <a:cubicBezTo>
                    <a:pt x="1535" y="128"/>
                    <a:pt x="1502" y="62"/>
                    <a:pt x="1402" y="28"/>
                  </a:cubicBezTo>
                  <a:cubicBezTo>
                    <a:pt x="1392" y="9"/>
                    <a:pt x="1377" y="1"/>
                    <a:pt x="1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8559850" y="2912825"/>
              <a:ext cx="33375" cy="110100"/>
            </a:xfrm>
            <a:custGeom>
              <a:avLst/>
              <a:gdLst/>
              <a:ahLst/>
              <a:cxnLst/>
              <a:rect l="l" t="t" r="r" b="b"/>
              <a:pathLst>
                <a:path w="1335" h="4404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068" y="4303"/>
                  </a:lnTo>
                  <a:cubicBezTo>
                    <a:pt x="1068" y="4370"/>
                    <a:pt x="1101" y="4403"/>
                    <a:pt x="1168" y="4403"/>
                  </a:cubicBezTo>
                  <a:cubicBezTo>
                    <a:pt x="1209" y="4403"/>
                    <a:pt x="1225" y="4390"/>
                    <a:pt x="1215" y="4389"/>
                  </a:cubicBezTo>
                  <a:lnTo>
                    <a:pt x="1215" y="4389"/>
                  </a:lnTo>
                  <a:cubicBezTo>
                    <a:pt x="1310" y="4353"/>
                    <a:pt x="1335" y="4295"/>
                    <a:pt x="1335" y="4237"/>
                  </a:cubicBezTo>
                  <a:lnTo>
                    <a:pt x="301" y="134"/>
                  </a:ln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8604875" y="2699550"/>
              <a:ext cx="78425" cy="70675"/>
            </a:xfrm>
            <a:custGeom>
              <a:avLst/>
              <a:gdLst/>
              <a:ahLst/>
              <a:cxnLst/>
              <a:rect l="l" t="t" r="r" b="b"/>
              <a:pathLst>
                <a:path w="3137" h="2827" extrusionOk="0">
                  <a:moveTo>
                    <a:pt x="2970" y="0"/>
                  </a:moveTo>
                  <a:cubicBezTo>
                    <a:pt x="2928" y="0"/>
                    <a:pt x="2886" y="8"/>
                    <a:pt x="2870" y="25"/>
                  </a:cubicBezTo>
                  <a:lnTo>
                    <a:pt x="34" y="2560"/>
                  </a:lnTo>
                  <a:cubicBezTo>
                    <a:pt x="1" y="2594"/>
                    <a:pt x="1" y="2727"/>
                    <a:pt x="34" y="2760"/>
                  </a:cubicBezTo>
                  <a:cubicBezTo>
                    <a:pt x="68" y="2827"/>
                    <a:pt x="134" y="2827"/>
                    <a:pt x="168" y="2827"/>
                  </a:cubicBezTo>
                  <a:cubicBezTo>
                    <a:pt x="201" y="2827"/>
                    <a:pt x="201" y="2827"/>
                    <a:pt x="268" y="2760"/>
                  </a:cubicBezTo>
                  <a:lnTo>
                    <a:pt x="3070" y="225"/>
                  </a:lnTo>
                  <a:cubicBezTo>
                    <a:pt x="3136" y="192"/>
                    <a:pt x="3136" y="58"/>
                    <a:pt x="3070" y="25"/>
                  </a:cubicBezTo>
                  <a:cubicBezTo>
                    <a:pt x="3053" y="8"/>
                    <a:pt x="3011" y="0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8563200" y="2641800"/>
              <a:ext cx="30025" cy="100075"/>
            </a:xfrm>
            <a:custGeom>
              <a:avLst/>
              <a:gdLst/>
              <a:ahLst/>
              <a:cxnLst/>
              <a:rect l="l" t="t" r="r" b="b"/>
              <a:pathLst>
                <a:path w="1201" h="4003" extrusionOk="0">
                  <a:moveTo>
                    <a:pt x="1101" y="0"/>
                  </a:moveTo>
                  <a:cubicBezTo>
                    <a:pt x="1001" y="0"/>
                    <a:pt x="934" y="33"/>
                    <a:pt x="934" y="133"/>
                  </a:cubicBezTo>
                  <a:lnTo>
                    <a:pt x="33" y="3836"/>
                  </a:lnTo>
                  <a:cubicBezTo>
                    <a:pt x="0" y="3903"/>
                    <a:pt x="33" y="3970"/>
                    <a:pt x="167" y="4003"/>
                  </a:cubicBezTo>
                  <a:cubicBezTo>
                    <a:pt x="267" y="4003"/>
                    <a:pt x="300" y="3970"/>
                    <a:pt x="334" y="3869"/>
                  </a:cubicBezTo>
                  <a:lnTo>
                    <a:pt x="1201" y="167"/>
                  </a:lnTo>
                  <a:cubicBezTo>
                    <a:pt x="1201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8622400" y="2791050"/>
              <a:ext cx="108425" cy="26725"/>
            </a:xfrm>
            <a:custGeom>
              <a:avLst/>
              <a:gdLst/>
              <a:ahLst/>
              <a:cxnLst/>
              <a:rect l="l" t="t" r="r" b="b"/>
              <a:pathLst>
                <a:path w="4337" h="1069" extrusionOk="0">
                  <a:moveTo>
                    <a:pt x="4170" y="1"/>
                  </a:moveTo>
                  <a:lnTo>
                    <a:pt x="134" y="768"/>
                  </a:lnTo>
                  <a:cubicBezTo>
                    <a:pt x="67" y="768"/>
                    <a:pt x="0" y="868"/>
                    <a:pt x="0" y="935"/>
                  </a:cubicBezTo>
                  <a:cubicBezTo>
                    <a:pt x="0" y="1035"/>
                    <a:pt x="34" y="1068"/>
                    <a:pt x="134" y="1068"/>
                  </a:cubicBezTo>
                  <a:lnTo>
                    <a:pt x="4237" y="268"/>
                  </a:lnTo>
                  <a:cubicBezTo>
                    <a:pt x="4303" y="268"/>
                    <a:pt x="4337" y="201"/>
                    <a:pt x="4337" y="101"/>
                  </a:cubicBezTo>
                  <a:cubicBezTo>
                    <a:pt x="4337" y="34"/>
                    <a:pt x="4270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8613225" y="2849575"/>
              <a:ext cx="113425" cy="37400"/>
            </a:xfrm>
            <a:custGeom>
              <a:avLst/>
              <a:gdLst/>
              <a:ahLst/>
              <a:cxnLst/>
              <a:rect l="l" t="t" r="r" b="b"/>
              <a:pathLst>
                <a:path w="4537" h="1496" extrusionOk="0">
                  <a:moveTo>
                    <a:pt x="157" y="1"/>
                  </a:moveTo>
                  <a:cubicBezTo>
                    <a:pt x="114" y="1"/>
                    <a:pt x="57" y="48"/>
                    <a:pt x="34" y="95"/>
                  </a:cubicBezTo>
                  <a:cubicBezTo>
                    <a:pt x="0" y="162"/>
                    <a:pt x="34" y="228"/>
                    <a:pt x="134" y="262"/>
                  </a:cubicBezTo>
                  <a:lnTo>
                    <a:pt x="4370" y="1496"/>
                  </a:lnTo>
                  <a:cubicBezTo>
                    <a:pt x="4470" y="1496"/>
                    <a:pt x="4504" y="1429"/>
                    <a:pt x="4504" y="1396"/>
                  </a:cubicBezTo>
                  <a:cubicBezTo>
                    <a:pt x="4537" y="1363"/>
                    <a:pt x="4504" y="1263"/>
                    <a:pt x="4404" y="1229"/>
                  </a:cubicBezTo>
                  <a:lnTo>
                    <a:pt x="201" y="28"/>
                  </a:lnTo>
                  <a:cubicBezTo>
                    <a:pt x="191" y="9"/>
                    <a:pt x="175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8597375" y="2896000"/>
              <a:ext cx="87600" cy="76050"/>
            </a:xfrm>
            <a:custGeom>
              <a:avLst/>
              <a:gdLst/>
              <a:ahLst/>
              <a:cxnLst/>
              <a:rect l="l" t="t" r="r" b="b"/>
              <a:pathLst>
                <a:path w="3504" h="3042" extrusionOk="0">
                  <a:moveTo>
                    <a:pt x="220" y="1"/>
                  </a:moveTo>
                  <a:cubicBezTo>
                    <a:pt x="173" y="1"/>
                    <a:pt x="120" y="20"/>
                    <a:pt x="101" y="39"/>
                  </a:cubicBezTo>
                  <a:cubicBezTo>
                    <a:pt x="1" y="73"/>
                    <a:pt x="34" y="206"/>
                    <a:pt x="101" y="239"/>
                  </a:cubicBezTo>
                  <a:lnTo>
                    <a:pt x="3203" y="3008"/>
                  </a:lnTo>
                  <a:cubicBezTo>
                    <a:pt x="3203" y="3042"/>
                    <a:pt x="3270" y="3042"/>
                    <a:pt x="3303" y="3042"/>
                  </a:cubicBezTo>
                  <a:cubicBezTo>
                    <a:pt x="3336" y="3042"/>
                    <a:pt x="3336" y="3042"/>
                    <a:pt x="3436" y="3008"/>
                  </a:cubicBezTo>
                  <a:cubicBezTo>
                    <a:pt x="3503" y="2975"/>
                    <a:pt x="3470" y="2841"/>
                    <a:pt x="3436" y="2808"/>
                  </a:cubicBezTo>
                  <a:lnTo>
                    <a:pt x="301" y="39"/>
                  </a:lnTo>
                  <a:cubicBezTo>
                    <a:pt x="287" y="11"/>
                    <a:pt x="255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8533175" y="2733525"/>
              <a:ext cx="8350" cy="42550"/>
            </a:xfrm>
            <a:custGeom>
              <a:avLst/>
              <a:gdLst/>
              <a:ahLst/>
              <a:cxnLst/>
              <a:rect l="l" t="t" r="r" b="b"/>
              <a:pathLst>
                <a:path w="334" h="1702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1535"/>
                  </a:lnTo>
                  <a:cubicBezTo>
                    <a:pt x="0" y="1635"/>
                    <a:pt x="67" y="1702"/>
                    <a:pt x="167" y="1702"/>
                  </a:cubicBezTo>
                  <a:cubicBezTo>
                    <a:pt x="234" y="1702"/>
                    <a:pt x="334" y="1668"/>
                    <a:pt x="334" y="1535"/>
                  </a:cubicBezTo>
                  <a:lnTo>
                    <a:pt x="334" y="167"/>
                  </a:lnTo>
                  <a:cubicBezTo>
                    <a:pt x="334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8480625" y="2762925"/>
              <a:ext cx="32550" cy="33175"/>
            </a:xfrm>
            <a:custGeom>
              <a:avLst/>
              <a:gdLst/>
              <a:ahLst/>
              <a:cxnLst/>
              <a:rect l="l" t="t" r="r" b="b"/>
              <a:pathLst>
                <a:path w="1302" h="1327" extrusionOk="0">
                  <a:moveTo>
                    <a:pt x="167" y="0"/>
                  </a:moveTo>
                  <a:cubicBezTo>
                    <a:pt x="126" y="0"/>
                    <a:pt x="84" y="9"/>
                    <a:pt x="67" y="25"/>
                  </a:cubicBezTo>
                  <a:cubicBezTo>
                    <a:pt x="1" y="59"/>
                    <a:pt x="1" y="192"/>
                    <a:pt x="67" y="225"/>
                  </a:cubicBezTo>
                  <a:lnTo>
                    <a:pt x="1068" y="1293"/>
                  </a:lnTo>
                  <a:cubicBezTo>
                    <a:pt x="1101" y="1326"/>
                    <a:pt x="1135" y="1326"/>
                    <a:pt x="1168" y="1326"/>
                  </a:cubicBezTo>
                  <a:cubicBezTo>
                    <a:pt x="1201" y="1326"/>
                    <a:pt x="1268" y="1326"/>
                    <a:pt x="1268" y="1293"/>
                  </a:cubicBezTo>
                  <a:cubicBezTo>
                    <a:pt x="1302" y="1226"/>
                    <a:pt x="1302" y="1126"/>
                    <a:pt x="1268" y="1059"/>
                  </a:cubicBezTo>
                  <a:lnTo>
                    <a:pt x="267" y="25"/>
                  </a:lnTo>
                  <a:cubicBezTo>
                    <a:pt x="251" y="9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8457275" y="2817750"/>
              <a:ext cx="56725" cy="10850"/>
            </a:xfrm>
            <a:custGeom>
              <a:avLst/>
              <a:gdLst/>
              <a:ahLst/>
              <a:cxnLst/>
              <a:rect l="l" t="t" r="r" b="b"/>
              <a:pathLst>
                <a:path w="2269" h="434" extrusionOk="0">
                  <a:moveTo>
                    <a:pt x="167" y="0"/>
                  </a:moveTo>
                  <a:cubicBezTo>
                    <a:pt x="67" y="0"/>
                    <a:pt x="1" y="34"/>
                    <a:pt x="1" y="134"/>
                  </a:cubicBezTo>
                  <a:cubicBezTo>
                    <a:pt x="1" y="201"/>
                    <a:pt x="34" y="301"/>
                    <a:pt x="101" y="301"/>
                  </a:cubicBezTo>
                  <a:lnTo>
                    <a:pt x="2102" y="434"/>
                  </a:lnTo>
                  <a:cubicBezTo>
                    <a:pt x="2202" y="434"/>
                    <a:pt x="2269" y="334"/>
                    <a:pt x="2269" y="301"/>
                  </a:cubicBezTo>
                  <a:cubicBezTo>
                    <a:pt x="2269" y="201"/>
                    <a:pt x="2236" y="134"/>
                    <a:pt x="2135" y="1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8480625" y="2857075"/>
              <a:ext cx="39225" cy="25750"/>
            </a:xfrm>
            <a:custGeom>
              <a:avLst/>
              <a:gdLst/>
              <a:ahLst/>
              <a:cxnLst/>
              <a:rect l="l" t="t" r="r" b="b"/>
              <a:pathLst>
                <a:path w="1569" h="1030" extrusionOk="0">
                  <a:moveTo>
                    <a:pt x="1385" y="0"/>
                  </a:moveTo>
                  <a:cubicBezTo>
                    <a:pt x="1360" y="0"/>
                    <a:pt x="1333" y="8"/>
                    <a:pt x="1302" y="29"/>
                  </a:cubicBezTo>
                  <a:lnTo>
                    <a:pt x="101" y="729"/>
                  </a:lnTo>
                  <a:cubicBezTo>
                    <a:pt x="67" y="762"/>
                    <a:pt x="1" y="862"/>
                    <a:pt x="67" y="929"/>
                  </a:cubicBezTo>
                  <a:cubicBezTo>
                    <a:pt x="101" y="963"/>
                    <a:pt x="134" y="1029"/>
                    <a:pt x="167" y="1029"/>
                  </a:cubicBezTo>
                  <a:cubicBezTo>
                    <a:pt x="234" y="1029"/>
                    <a:pt x="234" y="1029"/>
                    <a:pt x="267" y="963"/>
                  </a:cubicBezTo>
                  <a:lnTo>
                    <a:pt x="1468" y="262"/>
                  </a:lnTo>
                  <a:cubicBezTo>
                    <a:pt x="1502" y="229"/>
                    <a:pt x="1568" y="129"/>
                    <a:pt x="1502" y="62"/>
                  </a:cubicBezTo>
                  <a:cubicBezTo>
                    <a:pt x="1479" y="39"/>
                    <a:pt x="1440" y="0"/>
                    <a:pt x="1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8533175" y="2874450"/>
              <a:ext cx="8350" cy="44225"/>
            </a:xfrm>
            <a:custGeom>
              <a:avLst/>
              <a:gdLst/>
              <a:ahLst/>
              <a:cxnLst/>
              <a:rect l="l" t="t" r="r" b="b"/>
              <a:pathLst>
                <a:path w="334" h="1769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602"/>
                  </a:lnTo>
                  <a:cubicBezTo>
                    <a:pt x="0" y="1702"/>
                    <a:pt x="67" y="1769"/>
                    <a:pt x="167" y="1769"/>
                  </a:cubicBezTo>
                  <a:cubicBezTo>
                    <a:pt x="234" y="1769"/>
                    <a:pt x="334" y="1735"/>
                    <a:pt x="334" y="1602"/>
                  </a:cubicBezTo>
                  <a:lnTo>
                    <a:pt x="334" y="167"/>
                  </a:lnTo>
                  <a:cubicBezTo>
                    <a:pt x="334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8552350" y="2846800"/>
              <a:ext cx="41725" cy="36025"/>
            </a:xfrm>
            <a:custGeom>
              <a:avLst/>
              <a:gdLst/>
              <a:ahLst/>
              <a:cxnLst/>
              <a:rect l="l" t="t" r="r" b="b"/>
              <a:pathLst>
                <a:path w="1669" h="1441" extrusionOk="0">
                  <a:moveTo>
                    <a:pt x="220" y="1"/>
                  </a:moveTo>
                  <a:cubicBezTo>
                    <a:pt x="172" y="1"/>
                    <a:pt x="120" y="20"/>
                    <a:pt x="100" y="39"/>
                  </a:cubicBezTo>
                  <a:cubicBezTo>
                    <a:pt x="0" y="106"/>
                    <a:pt x="67" y="206"/>
                    <a:pt x="100" y="273"/>
                  </a:cubicBezTo>
                  <a:lnTo>
                    <a:pt x="1401" y="1374"/>
                  </a:lnTo>
                  <a:cubicBezTo>
                    <a:pt x="1401" y="1440"/>
                    <a:pt x="1435" y="1440"/>
                    <a:pt x="1468" y="1440"/>
                  </a:cubicBezTo>
                  <a:cubicBezTo>
                    <a:pt x="1535" y="1440"/>
                    <a:pt x="1568" y="1440"/>
                    <a:pt x="1602" y="1374"/>
                  </a:cubicBezTo>
                  <a:cubicBezTo>
                    <a:pt x="1668" y="1340"/>
                    <a:pt x="1635" y="1207"/>
                    <a:pt x="1602" y="1173"/>
                  </a:cubicBezTo>
                  <a:lnTo>
                    <a:pt x="301" y="39"/>
                  </a:lnTo>
                  <a:cubicBezTo>
                    <a:pt x="286" y="11"/>
                    <a:pt x="254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8563200" y="2762575"/>
              <a:ext cx="30875" cy="31000"/>
            </a:xfrm>
            <a:custGeom>
              <a:avLst/>
              <a:gdLst/>
              <a:ahLst/>
              <a:cxnLst/>
              <a:rect l="l" t="t" r="r" b="b"/>
              <a:pathLst>
                <a:path w="1235" h="1240" extrusionOk="0">
                  <a:moveTo>
                    <a:pt x="1087" y="1"/>
                  </a:moveTo>
                  <a:cubicBezTo>
                    <a:pt x="1039" y="1"/>
                    <a:pt x="987" y="20"/>
                    <a:pt x="967" y="39"/>
                  </a:cubicBezTo>
                  <a:lnTo>
                    <a:pt x="67" y="1007"/>
                  </a:lnTo>
                  <a:cubicBezTo>
                    <a:pt x="0" y="1040"/>
                    <a:pt x="33" y="1173"/>
                    <a:pt x="67" y="1207"/>
                  </a:cubicBezTo>
                  <a:cubicBezTo>
                    <a:pt x="67" y="1240"/>
                    <a:pt x="133" y="1240"/>
                    <a:pt x="167" y="1240"/>
                  </a:cubicBezTo>
                  <a:cubicBezTo>
                    <a:pt x="200" y="1240"/>
                    <a:pt x="267" y="1240"/>
                    <a:pt x="300" y="1207"/>
                  </a:cubicBezTo>
                  <a:lnTo>
                    <a:pt x="1168" y="239"/>
                  </a:lnTo>
                  <a:cubicBezTo>
                    <a:pt x="1234" y="206"/>
                    <a:pt x="1201" y="73"/>
                    <a:pt x="1168" y="39"/>
                  </a:cubicBezTo>
                  <a:cubicBezTo>
                    <a:pt x="1153" y="11"/>
                    <a:pt x="1121" y="1"/>
                    <a:pt x="1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8563200" y="2810250"/>
              <a:ext cx="47550" cy="10850"/>
            </a:xfrm>
            <a:custGeom>
              <a:avLst/>
              <a:gdLst/>
              <a:ahLst/>
              <a:cxnLst/>
              <a:rect l="l" t="t" r="r" b="b"/>
              <a:pathLst>
                <a:path w="1902" h="434" extrusionOk="0">
                  <a:moveTo>
                    <a:pt x="1735" y="0"/>
                  </a:moveTo>
                  <a:lnTo>
                    <a:pt x="133" y="134"/>
                  </a:lnTo>
                  <a:cubicBezTo>
                    <a:pt x="33" y="134"/>
                    <a:pt x="0" y="234"/>
                    <a:pt x="0" y="300"/>
                  </a:cubicBezTo>
                  <a:cubicBezTo>
                    <a:pt x="33" y="400"/>
                    <a:pt x="67" y="434"/>
                    <a:pt x="167" y="434"/>
                  </a:cubicBezTo>
                  <a:lnTo>
                    <a:pt x="1801" y="300"/>
                  </a:lnTo>
                  <a:cubicBezTo>
                    <a:pt x="1868" y="300"/>
                    <a:pt x="1901" y="200"/>
                    <a:pt x="1901" y="134"/>
                  </a:cubicBezTo>
                  <a:cubicBezTo>
                    <a:pt x="1901" y="34"/>
                    <a:pt x="18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/>
          <p:nvPr/>
        </p:nvSpPr>
        <p:spPr>
          <a:xfrm rot="-6254229">
            <a:off x="-3283857" y="1683914"/>
            <a:ext cx="4704463" cy="4030417"/>
          </a:xfrm>
          <a:custGeom>
            <a:avLst/>
            <a:gdLst/>
            <a:ahLst/>
            <a:cxnLst/>
            <a:rect l="l" t="t" r="r" b="b"/>
            <a:pathLst>
              <a:path w="141702" h="132002" extrusionOk="0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 rot="-3609998" flipH="1">
            <a:off x="7011468" y="-1767128"/>
            <a:ext cx="4040457" cy="3461304"/>
          </a:xfrm>
          <a:custGeom>
            <a:avLst/>
            <a:gdLst/>
            <a:ahLst/>
            <a:cxnLst/>
            <a:rect l="l" t="t" r="r" b="b"/>
            <a:pathLst>
              <a:path w="141702" h="132002" extrusionOk="0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1716875" y="3045221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3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body" idx="1"/>
          </p:nvPr>
        </p:nvSpPr>
        <p:spPr>
          <a:xfrm>
            <a:off x="1566275" y="3541731"/>
            <a:ext cx="26469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8" name="Google Shape;338;p15"/>
          <p:cNvSpPr txBox="1">
            <a:spLocks noGrp="1"/>
          </p:cNvSpPr>
          <p:nvPr>
            <p:ph type="body" idx="2"/>
          </p:nvPr>
        </p:nvSpPr>
        <p:spPr>
          <a:xfrm>
            <a:off x="4778575" y="3541731"/>
            <a:ext cx="26469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3"/>
          </p:nvPr>
        </p:nvSpPr>
        <p:spPr>
          <a:xfrm>
            <a:off x="4929175" y="3045221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33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4"/>
          </p:nvPr>
        </p:nvSpPr>
        <p:spPr>
          <a:xfrm>
            <a:off x="606525" y="618676"/>
            <a:ext cx="794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15"/>
          <p:cNvGrpSpPr/>
          <p:nvPr/>
        </p:nvGrpSpPr>
        <p:grpSpPr>
          <a:xfrm>
            <a:off x="515825" y="510388"/>
            <a:ext cx="8427413" cy="4265825"/>
            <a:chOff x="515825" y="510388"/>
            <a:chExt cx="8427413" cy="4265825"/>
          </a:xfrm>
        </p:grpSpPr>
        <p:grpSp>
          <p:nvGrpSpPr>
            <p:cNvPr id="342" name="Google Shape;342;p15"/>
            <p:cNvGrpSpPr/>
            <p:nvPr/>
          </p:nvGrpSpPr>
          <p:grpSpPr>
            <a:xfrm>
              <a:off x="515825" y="4420250"/>
              <a:ext cx="580375" cy="355963"/>
              <a:chOff x="646900" y="4420250"/>
              <a:chExt cx="580375" cy="355963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952200" y="4724463"/>
                <a:ext cx="6672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070" extrusionOk="0">
                    <a:moveTo>
                      <a:pt x="1334" y="1"/>
                    </a:moveTo>
                    <a:cubicBezTo>
                      <a:pt x="0" y="1"/>
                      <a:pt x="0" y="2069"/>
                      <a:pt x="1334" y="2069"/>
                    </a:cubicBezTo>
                    <a:cubicBezTo>
                      <a:pt x="2669" y="2069"/>
                      <a:pt x="2669" y="1"/>
                      <a:pt x="1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646900" y="4420250"/>
                <a:ext cx="20100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6239" extrusionOk="0">
                    <a:moveTo>
                      <a:pt x="4003" y="1"/>
                    </a:moveTo>
                    <a:cubicBezTo>
                      <a:pt x="0" y="1"/>
                      <a:pt x="0" y="6238"/>
                      <a:pt x="4003" y="6238"/>
                    </a:cubicBezTo>
                    <a:cubicBezTo>
                      <a:pt x="8039" y="6238"/>
                      <a:pt x="8039" y="1"/>
                      <a:pt x="4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160550" y="4568488"/>
                <a:ext cx="6672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070" extrusionOk="0">
                    <a:moveTo>
                      <a:pt x="1334" y="1"/>
                    </a:moveTo>
                    <a:cubicBezTo>
                      <a:pt x="0" y="1"/>
                      <a:pt x="0" y="2069"/>
                      <a:pt x="1334" y="2069"/>
                    </a:cubicBezTo>
                    <a:cubicBezTo>
                      <a:pt x="2669" y="2069"/>
                      <a:pt x="2669" y="1"/>
                      <a:pt x="1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15"/>
            <p:cNvGrpSpPr/>
            <p:nvPr/>
          </p:nvGrpSpPr>
          <p:grpSpPr>
            <a:xfrm>
              <a:off x="8216875" y="4141488"/>
              <a:ext cx="464388" cy="582988"/>
              <a:chOff x="8216875" y="4141488"/>
              <a:chExt cx="464388" cy="582988"/>
            </a:xfrm>
          </p:grpSpPr>
          <p:sp>
            <p:nvSpPr>
              <p:cNvPr id="347" name="Google Shape;347;p15"/>
              <p:cNvSpPr/>
              <p:nvPr/>
            </p:nvSpPr>
            <p:spPr>
              <a:xfrm>
                <a:off x="8216875" y="4568500"/>
                <a:ext cx="20100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6239" extrusionOk="0">
                    <a:moveTo>
                      <a:pt x="4003" y="1"/>
                    </a:moveTo>
                    <a:cubicBezTo>
                      <a:pt x="0" y="1"/>
                      <a:pt x="0" y="6238"/>
                      <a:pt x="4003" y="6238"/>
                    </a:cubicBezTo>
                    <a:cubicBezTo>
                      <a:pt x="8039" y="6238"/>
                      <a:pt x="8039" y="1"/>
                      <a:pt x="4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47825" y="4141488"/>
                <a:ext cx="6672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070" extrusionOk="0">
                    <a:moveTo>
                      <a:pt x="1334" y="1"/>
                    </a:moveTo>
                    <a:cubicBezTo>
                      <a:pt x="0" y="1"/>
                      <a:pt x="0" y="2069"/>
                      <a:pt x="1334" y="2069"/>
                    </a:cubicBezTo>
                    <a:cubicBezTo>
                      <a:pt x="2669" y="2069"/>
                      <a:pt x="2669" y="1"/>
                      <a:pt x="1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47813" y="4471963"/>
                <a:ext cx="1334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4170" extrusionOk="0">
                    <a:moveTo>
                      <a:pt x="2669" y="0"/>
                    </a:moveTo>
                    <a:cubicBezTo>
                      <a:pt x="0" y="0"/>
                      <a:pt x="0" y="4170"/>
                      <a:pt x="2669" y="4170"/>
                    </a:cubicBezTo>
                    <a:cubicBezTo>
                      <a:pt x="5337" y="4170"/>
                      <a:pt x="5337" y="0"/>
                      <a:pt x="2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15"/>
            <p:cNvGrpSpPr/>
            <p:nvPr/>
          </p:nvGrpSpPr>
          <p:grpSpPr>
            <a:xfrm>
              <a:off x="8681275" y="614638"/>
              <a:ext cx="261963" cy="316250"/>
              <a:chOff x="8681275" y="614638"/>
              <a:chExt cx="261963" cy="316250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8809788" y="614638"/>
                <a:ext cx="13345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4170" extrusionOk="0">
                    <a:moveTo>
                      <a:pt x="2669" y="0"/>
                    </a:moveTo>
                    <a:cubicBezTo>
                      <a:pt x="0" y="0"/>
                      <a:pt x="0" y="4170"/>
                      <a:pt x="2669" y="4170"/>
                    </a:cubicBezTo>
                    <a:cubicBezTo>
                      <a:pt x="5337" y="4170"/>
                      <a:pt x="5337" y="0"/>
                      <a:pt x="2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8681275" y="879138"/>
                <a:ext cx="6672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070" extrusionOk="0">
                    <a:moveTo>
                      <a:pt x="1334" y="1"/>
                    </a:moveTo>
                    <a:cubicBezTo>
                      <a:pt x="0" y="1"/>
                      <a:pt x="0" y="2069"/>
                      <a:pt x="1334" y="2069"/>
                    </a:cubicBezTo>
                    <a:cubicBezTo>
                      <a:pt x="2669" y="2069"/>
                      <a:pt x="2669" y="1"/>
                      <a:pt x="1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15"/>
            <p:cNvSpPr/>
            <p:nvPr/>
          </p:nvSpPr>
          <p:spPr>
            <a:xfrm>
              <a:off x="760238" y="510388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/>
          <p:nvPr/>
        </p:nvSpPr>
        <p:spPr>
          <a:xfrm rot="7726685">
            <a:off x="7644923" y="-3462545"/>
            <a:ext cx="3607761" cy="7843678"/>
          </a:xfrm>
          <a:custGeom>
            <a:avLst/>
            <a:gdLst/>
            <a:ahLst/>
            <a:cxnLst/>
            <a:rect l="l" t="t" r="r" b="b"/>
            <a:pathLst>
              <a:path w="192672" h="208517" extrusionOk="0">
                <a:moveTo>
                  <a:pt x="0" y="1"/>
                </a:moveTo>
                <a:lnTo>
                  <a:pt x="0" y="188035"/>
                </a:lnTo>
                <a:cubicBezTo>
                  <a:pt x="14638" y="187669"/>
                  <a:pt x="29317" y="181548"/>
                  <a:pt x="43603" y="181548"/>
                </a:cubicBezTo>
                <a:cubicBezTo>
                  <a:pt x="47548" y="181548"/>
                  <a:pt x="51464" y="182015"/>
                  <a:pt x="55340" y="183198"/>
                </a:cubicBezTo>
                <a:cubicBezTo>
                  <a:pt x="68850" y="187335"/>
                  <a:pt x="78090" y="199110"/>
                  <a:pt x="88897" y="208517"/>
                </a:cubicBezTo>
                <a:lnTo>
                  <a:pt x="148974" y="208517"/>
                </a:lnTo>
                <a:cubicBezTo>
                  <a:pt x="149074" y="208417"/>
                  <a:pt x="149140" y="208350"/>
                  <a:pt x="149174" y="208250"/>
                </a:cubicBezTo>
                <a:cubicBezTo>
                  <a:pt x="160582" y="195674"/>
                  <a:pt x="162617" y="175526"/>
                  <a:pt x="154010" y="160883"/>
                </a:cubicBezTo>
                <a:cubicBezTo>
                  <a:pt x="149807" y="153777"/>
                  <a:pt x="143570" y="148140"/>
                  <a:pt x="138800" y="141369"/>
                </a:cubicBezTo>
                <a:cubicBezTo>
                  <a:pt x="134063" y="134630"/>
                  <a:pt x="130827" y="125824"/>
                  <a:pt x="133896" y="118119"/>
                </a:cubicBezTo>
                <a:cubicBezTo>
                  <a:pt x="139066" y="105109"/>
                  <a:pt x="157847" y="103508"/>
                  <a:pt x="165919" y="92000"/>
                </a:cubicBezTo>
                <a:cubicBezTo>
                  <a:pt x="169688" y="86596"/>
                  <a:pt x="170522" y="79724"/>
                  <a:pt x="171123" y="73120"/>
                </a:cubicBezTo>
                <a:cubicBezTo>
                  <a:pt x="171690" y="66548"/>
                  <a:pt x="172190" y="59710"/>
                  <a:pt x="175492" y="53939"/>
                </a:cubicBezTo>
                <a:cubicBezTo>
                  <a:pt x="178268" y="49118"/>
                  <a:pt x="184105" y="44579"/>
                  <a:pt x="189600" y="44579"/>
                </a:cubicBezTo>
                <a:cubicBezTo>
                  <a:pt x="190644" y="44579"/>
                  <a:pt x="191676" y="44743"/>
                  <a:pt x="192671" y="45100"/>
                </a:cubicBezTo>
                <a:cubicBezTo>
                  <a:pt x="189512" y="42123"/>
                  <a:pt x="185065" y="41211"/>
                  <a:pt x="180627" y="41211"/>
                </a:cubicBezTo>
                <a:cubicBezTo>
                  <a:pt x="179395" y="41211"/>
                  <a:pt x="178163" y="41281"/>
                  <a:pt x="176960" y="41397"/>
                </a:cubicBezTo>
                <a:cubicBezTo>
                  <a:pt x="172981" y="41780"/>
                  <a:pt x="168968" y="42560"/>
                  <a:pt x="165019" y="42560"/>
                </a:cubicBezTo>
                <a:cubicBezTo>
                  <a:pt x="163472" y="42560"/>
                  <a:pt x="161936" y="42441"/>
                  <a:pt x="160415" y="42131"/>
                </a:cubicBezTo>
                <a:cubicBezTo>
                  <a:pt x="151008" y="40263"/>
                  <a:pt x="144404" y="31690"/>
                  <a:pt x="140768" y="22850"/>
                </a:cubicBezTo>
                <a:cubicBezTo>
                  <a:pt x="137732" y="15412"/>
                  <a:pt x="136131" y="7506"/>
                  <a:pt x="1332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 rot="-5707962">
            <a:off x="-769744" y="-7366668"/>
            <a:ext cx="5707191" cy="27500471"/>
          </a:xfrm>
          <a:custGeom>
            <a:avLst/>
            <a:gdLst/>
            <a:ahLst/>
            <a:cxnLst/>
            <a:rect l="l" t="t" r="r" b="b"/>
            <a:pathLst>
              <a:path w="192672" h="208517" extrusionOk="0">
                <a:moveTo>
                  <a:pt x="0" y="1"/>
                </a:moveTo>
                <a:lnTo>
                  <a:pt x="0" y="188035"/>
                </a:lnTo>
                <a:cubicBezTo>
                  <a:pt x="14638" y="187669"/>
                  <a:pt x="29317" y="181548"/>
                  <a:pt x="43603" y="181548"/>
                </a:cubicBezTo>
                <a:cubicBezTo>
                  <a:pt x="47548" y="181548"/>
                  <a:pt x="51464" y="182015"/>
                  <a:pt x="55340" y="183198"/>
                </a:cubicBezTo>
                <a:cubicBezTo>
                  <a:pt x="68850" y="187335"/>
                  <a:pt x="78090" y="199110"/>
                  <a:pt x="88897" y="208517"/>
                </a:cubicBezTo>
                <a:lnTo>
                  <a:pt x="148974" y="208517"/>
                </a:lnTo>
                <a:cubicBezTo>
                  <a:pt x="149074" y="208417"/>
                  <a:pt x="149140" y="208350"/>
                  <a:pt x="149174" y="208250"/>
                </a:cubicBezTo>
                <a:cubicBezTo>
                  <a:pt x="160582" y="195674"/>
                  <a:pt x="162617" y="175526"/>
                  <a:pt x="154010" y="160883"/>
                </a:cubicBezTo>
                <a:cubicBezTo>
                  <a:pt x="149807" y="153777"/>
                  <a:pt x="143570" y="148140"/>
                  <a:pt x="138800" y="141369"/>
                </a:cubicBezTo>
                <a:cubicBezTo>
                  <a:pt x="134063" y="134630"/>
                  <a:pt x="130827" y="125824"/>
                  <a:pt x="133896" y="118119"/>
                </a:cubicBezTo>
                <a:cubicBezTo>
                  <a:pt x="139066" y="105109"/>
                  <a:pt x="157847" y="103508"/>
                  <a:pt x="165919" y="92000"/>
                </a:cubicBezTo>
                <a:cubicBezTo>
                  <a:pt x="169688" y="86596"/>
                  <a:pt x="170522" y="79724"/>
                  <a:pt x="171123" y="73120"/>
                </a:cubicBezTo>
                <a:cubicBezTo>
                  <a:pt x="171690" y="66548"/>
                  <a:pt x="172190" y="59710"/>
                  <a:pt x="175492" y="53939"/>
                </a:cubicBezTo>
                <a:cubicBezTo>
                  <a:pt x="178268" y="49118"/>
                  <a:pt x="184105" y="44579"/>
                  <a:pt x="189600" y="44579"/>
                </a:cubicBezTo>
                <a:cubicBezTo>
                  <a:pt x="190644" y="44579"/>
                  <a:pt x="191676" y="44743"/>
                  <a:pt x="192671" y="45100"/>
                </a:cubicBezTo>
                <a:cubicBezTo>
                  <a:pt x="189512" y="42123"/>
                  <a:pt x="185065" y="41211"/>
                  <a:pt x="180627" y="41211"/>
                </a:cubicBezTo>
                <a:cubicBezTo>
                  <a:pt x="179395" y="41211"/>
                  <a:pt x="178163" y="41281"/>
                  <a:pt x="176960" y="41397"/>
                </a:cubicBezTo>
                <a:cubicBezTo>
                  <a:pt x="172981" y="41780"/>
                  <a:pt x="168968" y="42560"/>
                  <a:pt x="165019" y="42560"/>
                </a:cubicBezTo>
                <a:cubicBezTo>
                  <a:pt x="163472" y="42560"/>
                  <a:pt x="161936" y="42441"/>
                  <a:pt x="160415" y="42131"/>
                </a:cubicBezTo>
                <a:cubicBezTo>
                  <a:pt x="151008" y="40263"/>
                  <a:pt x="144404" y="31690"/>
                  <a:pt x="140768" y="22850"/>
                </a:cubicBezTo>
                <a:cubicBezTo>
                  <a:pt x="137732" y="15412"/>
                  <a:pt x="136131" y="7506"/>
                  <a:pt x="1332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1"/>
          </p:nvPr>
        </p:nvSpPr>
        <p:spPr>
          <a:xfrm>
            <a:off x="3092875" y="1885277"/>
            <a:ext cx="2946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6" name="Google Shape;456;p20"/>
          <p:cNvSpPr/>
          <p:nvPr/>
        </p:nvSpPr>
        <p:spPr>
          <a:xfrm rot="-6977162">
            <a:off x="7428839" y="4610775"/>
            <a:ext cx="3973469" cy="3213737"/>
          </a:xfrm>
          <a:custGeom>
            <a:avLst/>
            <a:gdLst/>
            <a:ahLst/>
            <a:cxnLst/>
            <a:rect l="l" t="t" r="r" b="b"/>
            <a:pathLst>
              <a:path w="79758" h="80817" extrusionOk="0">
                <a:moveTo>
                  <a:pt x="48464" y="1"/>
                </a:moveTo>
                <a:cubicBezTo>
                  <a:pt x="44157" y="1"/>
                  <a:pt x="39941" y="1162"/>
                  <a:pt x="36560" y="3813"/>
                </a:cubicBezTo>
                <a:cubicBezTo>
                  <a:pt x="28721" y="9984"/>
                  <a:pt x="31490" y="18057"/>
                  <a:pt x="34125" y="25796"/>
                </a:cubicBezTo>
                <a:cubicBezTo>
                  <a:pt x="37127" y="34402"/>
                  <a:pt x="32891" y="39639"/>
                  <a:pt x="25219" y="44676"/>
                </a:cubicBezTo>
                <a:cubicBezTo>
                  <a:pt x="19215" y="48645"/>
                  <a:pt x="12343" y="51514"/>
                  <a:pt x="7373" y="56718"/>
                </a:cubicBezTo>
                <a:cubicBezTo>
                  <a:pt x="2436" y="61922"/>
                  <a:pt x="1" y="70661"/>
                  <a:pt x="4504" y="76265"/>
                </a:cubicBezTo>
                <a:cubicBezTo>
                  <a:pt x="7050" y="79412"/>
                  <a:pt x="11214" y="80817"/>
                  <a:pt x="15315" y="80817"/>
                </a:cubicBezTo>
                <a:cubicBezTo>
                  <a:pt x="15997" y="80817"/>
                  <a:pt x="16676" y="80778"/>
                  <a:pt x="17347" y="80702"/>
                </a:cubicBezTo>
                <a:cubicBezTo>
                  <a:pt x="22050" y="80168"/>
                  <a:pt x="26386" y="78066"/>
                  <a:pt x="30656" y="76032"/>
                </a:cubicBezTo>
                <a:cubicBezTo>
                  <a:pt x="37661" y="72663"/>
                  <a:pt x="44633" y="69260"/>
                  <a:pt x="51638" y="65891"/>
                </a:cubicBezTo>
                <a:cubicBezTo>
                  <a:pt x="57408" y="63089"/>
                  <a:pt x="63346" y="60220"/>
                  <a:pt x="68083" y="55817"/>
                </a:cubicBezTo>
                <a:cubicBezTo>
                  <a:pt x="75888" y="48545"/>
                  <a:pt x="79758" y="37337"/>
                  <a:pt x="78057" y="26830"/>
                </a:cubicBezTo>
                <a:cubicBezTo>
                  <a:pt x="76355" y="16322"/>
                  <a:pt x="69150" y="6849"/>
                  <a:pt x="59477" y="2446"/>
                </a:cubicBezTo>
                <a:cubicBezTo>
                  <a:pt x="56068" y="889"/>
                  <a:pt x="52231" y="1"/>
                  <a:pt x="484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 rot="-9668584">
            <a:off x="-994040" y="-1313920"/>
            <a:ext cx="2654025" cy="3517518"/>
          </a:xfrm>
          <a:custGeom>
            <a:avLst/>
            <a:gdLst/>
            <a:ahLst/>
            <a:cxnLst/>
            <a:rect l="l" t="t" r="r" b="b"/>
            <a:pathLst>
              <a:path w="79758" h="80817" extrusionOk="0">
                <a:moveTo>
                  <a:pt x="48464" y="1"/>
                </a:moveTo>
                <a:cubicBezTo>
                  <a:pt x="44157" y="1"/>
                  <a:pt x="39941" y="1162"/>
                  <a:pt x="36560" y="3813"/>
                </a:cubicBezTo>
                <a:cubicBezTo>
                  <a:pt x="28721" y="9984"/>
                  <a:pt x="31490" y="18057"/>
                  <a:pt x="34125" y="25796"/>
                </a:cubicBezTo>
                <a:cubicBezTo>
                  <a:pt x="37127" y="34402"/>
                  <a:pt x="32891" y="39639"/>
                  <a:pt x="25219" y="44676"/>
                </a:cubicBezTo>
                <a:cubicBezTo>
                  <a:pt x="19215" y="48645"/>
                  <a:pt x="12343" y="51514"/>
                  <a:pt x="7373" y="56718"/>
                </a:cubicBezTo>
                <a:cubicBezTo>
                  <a:pt x="2436" y="61922"/>
                  <a:pt x="1" y="70661"/>
                  <a:pt x="4504" y="76265"/>
                </a:cubicBezTo>
                <a:cubicBezTo>
                  <a:pt x="7050" y="79412"/>
                  <a:pt x="11214" y="80817"/>
                  <a:pt x="15315" y="80817"/>
                </a:cubicBezTo>
                <a:cubicBezTo>
                  <a:pt x="15997" y="80817"/>
                  <a:pt x="16676" y="80778"/>
                  <a:pt x="17347" y="80702"/>
                </a:cubicBezTo>
                <a:cubicBezTo>
                  <a:pt x="22050" y="80168"/>
                  <a:pt x="26386" y="78066"/>
                  <a:pt x="30656" y="76032"/>
                </a:cubicBezTo>
                <a:cubicBezTo>
                  <a:pt x="37661" y="72663"/>
                  <a:pt x="44633" y="69260"/>
                  <a:pt x="51638" y="65891"/>
                </a:cubicBezTo>
                <a:cubicBezTo>
                  <a:pt x="57408" y="63089"/>
                  <a:pt x="63346" y="60220"/>
                  <a:pt x="68083" y="55817"/>
                </a:cubicBezTo>
                <a:cubicBezTo>
                  <a:pt x="75888" y="48545"/>
                  <a:pt x="79758" y="37337"/>
                  <a:pt x="78057" y="26830"/>
                </a:cubicBezTo>
                <a:cubicBezTo>
                  <a:pt x="76355" y="16322"/>
                  <a:pt x="69150" y="6849"/>
                  <a:pt x="59477" y="2446"/>
                </a:cubicBezTo>
                <a:cubicBezTo>
                  <a:pt x="56068" y="889"/>
                  <a:pt x="52231" y="1"/>
                  <a:pt x="484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0"/>
          <p:cNvGrpSpPr/>
          <p:nvPr/>
        </p:nvGrpSpPr>
        <p:grpSpPr>
          <a:xfrm>
            <a:off x="479838" y="232760"/>
            <a:ext cx="8328038" cy="4764572"/>
            <a:chOff x="479838" y="232760"/>
            <a:chExt cx="8328038" cy="4764572"/>
          </a:xfrm>
        </p:grpSpPr>
        <p:sp>
          <p:nvSpPr>
            <p:cNvPr id="459" name="Google Shape;459;p20"/>
            <p:cNvSpPr/>
            <p:nvPr/>
          </p:nvSpPr>
          <p:spPr>
            <a:xfrm rot="-8992409">
              <a:off x="7396267" y="4866636"/>
              <a:ext cx="133447" cy="104248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-8100000">
              <a:off x="598865" y="818857"/>
              <a:ext cx="133449" cy="104249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-8100000">
              <a:off x="505345" y="1758245"/>
              <a:ext cx="66724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788263" y="4575185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1519938" y="603735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 rot="10800000">
              <a:off x="479838" y="247185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 rot="10800000">
              <a:off x="8674425" y="232760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 rot="10800000">
              <a:off x="8342213" y="811398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 rot="10800000">
              <a:off x="788874" y="4776168"/>
              <a:ext cx="111151" cy="8620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0"/>
          <p:cNvSpPr txBox="1">
            <a:spLocks noGrp="1"/>
          </p:cNvSpPr>
          <p:nvPr>
            <p:ph type="title"/>
          </p:nvPr>
        </p:nvSpPr>
        <p:spPr>
          <a:xfrm>
            <a:off x="2308550" y="562720"/>
            <a:ext cx="4526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5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6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666.com.cn/6479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file:////Users/abc/Library/Group%20Containers/UBF8T346G9.ms/WebArchiveCopyPasteTempFiles/com.microsoft.Word/project-descriptionnew-4.p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"/>
          <p:cNvSpPr txBox="1">
            <a:spLocks noGrp="1"/>
          </p:cNvSpPr>
          <p:nvPr>
            <p:ph type="ctrTitle"/>
          </p:nvPr>
        </p:nvSpPr>
        <p:spPr>
          <a:xfrm>
            <a:off x="554599" y="1508625"/>
            <a:ext cx="37620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SHELL</a:t>
            </a:r>
            <a:r>
              <a:rPr lang="zh-CN" altLang="en-US" dirty="0"/>
              <a:t>‘</a:t>
            </a:r>
            <a:r>
              <a:rPr lang="en-US" altLang="zh-CN" dirty="0"/>
              <a:t>LOCK</a:t>
            </a:r>
            <a:endParaRPr dirty="0"/>
          </a:p>
        </p:txBody>
      </p:sp>
      <p:sp>
        <p:nvSpPr>
          <p:cNvPr id="550" name="Google Shape;550;p32"/>
          <p:cNvSpPr txBox="1">
            <a:spLocks noGrp="1"/>
          </p:cNvSpPr>
          <p:nvPr>
            <p:ph type="subTitle" idx="1"/>
          </p:nvPr>
        </p:nvSpPr>
        <p:spPr>
          <a:xfrm>
            <a:off x="612344" y="3213950"/>
            <a:ext cx="3855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2022Montpellier</a:t>
            </a:r>
            <a:endParaRPr dirty="0"/>
          </a:p>
        </p:txBody>
      </p:sp>
      <p:sp>
        <p:nvSpPr>
          <p:cNvPr id="552" name="Google Shape;552;p32"/>
          <p:cNvSpPr/>
          <p:nvPr/>
        </p:nvSpPr>
        <p:spPr>
          <a:xfrm>
            <a:off x="-5075825" y="9789138"/>
            <a:ext cx="22550" cy="43800"/>
          </a:xfrm>
          <a:custGeom>
            <a:avLst/>
            <a:gdLst/>
            <a:ahLst/>
            <a:cxnLst/>
            <a:rect l="l" t="t" r="r" b="b"/>
            <a:pathLst>
              <a:path w="902" h="1752" extrusionOk="0">
                <a:moveTo>
                  <a:pt x="342" y="0"/>
                </a:moveTo>
                <a:cubicBezTo>
                  <a:pt x="253" y="0"/>
                  <a:pt x="167" y="38"/>
                  <a:pt x="101" y="117"/>
                </a:cubicBezTo>
                <a:cubicBezTo>
                  <a:pt x="1" y="284"/>
                  <a:pt x="34" y="417"/>
                  <a:pt x="34" y="584"/>
                </a:cubicBezTo>
                <a:cubicBezTo>
                  <a:pt x="34" y="751"/>
                  <a:pt x="68" y="851"/>
                  <a:pt x="68" y="917"/>
                </a:cubicBezTo>
                <a:cubicBezTo>
                  <a:pt x="101" y="951"/>
                  <a:pt x="68" y="1084"/>
                  <a:pt x="68" y="1251"/>
                </a:cubicBezTo>
                <a:cubicBezTo>
                  <a:pt x="68" y="1351"/>
                  <a:pt x="68" y="1584"/>
                  <a:pt x="234" y="1685"/>
                </a:cubicBezTo>
                <a:cubicBezTo>
                  <a:pt x="291" y="1732"/>
                  <a:pt x="352" y="1752"/>
                  <a:pt x="413" y="1752"/>
                </a:cubicBezTo>
                <a:cubicBezTo>
                  <a:pt x="569" y="1752"/>
                  <a:pt x="720" y="1619"/>
                  <a:pt x="768" y="1451"/>
                </a:cubicBezTo>
                <a:cubicBezTo>
                  <a:pt x="902" y="1184"/>
                  <a:pt x="868" y="851"/>
                  <a:pt x="868" y="817"/>
                </a:cubicBezTo>
                <a:cubicBezTo>
                  <a:pt x="868" y="751"/>
                  <a:pt x="868" y="450"/>
                  <a:pt x="701" y="250"/>
                </a:cubicBezTo>
                <a:cubicBezTo>
                  <a:pt x="621" y="89"/>
                  <a:pt x="479" y="0"/>
                  <a:pt x="342" y="0"/>
                </a:cubicBezTo>
                <a:close/>
              </a:path>
            </a:pathLst>
          </a:custGeom>
          <a:solidFill>
            <a:srgbClr val="21B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4670107" y="879503"/>
            <a:ext cx="4069655" cy="3895293"/>
            <a:chOff x="4615401" y="728607"/>
            <a:chExt cx="4384932" cy="4197062"/>
          </a:xfrm>
        </p:grpSpPr>
        <p:grpSp>
          <p:nvGrpSpPr>
            <p:cNvPr id="554" name="Google Shape;554;p32"/>
            <p:cNvGrpSpPr/>
            <p:nvPr/>
          </p:nvGrpSpPr>
          <p:grpSpPr>
            <a:xfrm>
              <a:off x="6312263" y="728607"/>
              <a:ext cx="2477041" cy="2695862"/>
              <a:chOff x="-1993562" y="1443507"/>
              <a:chExt cx="2477041" cy="2695862"/>
            </a:xfrm>
          </p:grpSpPr>
          <p:sp>
            <p:nvSpPr>
              <p:cNvPr id="555" name="Google Shape;555;p32"/>
              <p:cNvSpPr/>
              <p:nvPr/>
            </p:nvSpPr>
            <p:spPr>
              <a:xfrm flipH="1">
                <a:off x="-899302" y="2421185"/>
                <a:ext cx="370841" cy="382371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1076" extrusionOk="0">
                    <a:moveTo>
                      <a:pt x="7073" y="1"/>
                    </a:moveTo>
                    <a:lnTo>
                      <a:pt x="1" y="4471"/>
                    </a:lnTo>
                    <a:lnTo>
                      <a:pt x="5238" y="11076"/>
                    </a:lnTo>
                    <a:lnTo>
                      <a:pt x="10742" y="7640"/>
                    </a:lnTo>
                    <a:lnTo>
                      <a:pt x="70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32"/>
              <p:cNvGrpSpPr/>
              <p:nvPr/>
            </p:nvGrpSpPr>
            <p:grpSpPr>
              <a:xfrm flipH="1">
                <a:off x="-1993562" y="1443507"/>
                <a:ext cx="2477041" cy="2695862"/>
                <a:chOff x="5469213" y="1712600"/>
                <a:chExt cx="1793788" cy="1952250"/>
              </a:xfrm>
            </p:grpSpPr>
            <p:sp>
              <p:nvSpPr>
                <p:cNvPr id="557" name="Google Shape;557;p32"/>
                <p:cNvSpPr/>
                <p:nvPr/>
              </p:nvSpPr>
              <p:spPr>
                <a:xfrm>
                  <a:off x="6323150" y="2993500"/>
                  <a:ext cx="939850" cy="124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4071" extrusionOk="0">
                      <a:moveTo>
                        <a:pt x="0" y="1"/>
                      </a:moveTo>
                      <a:lnTo>
                        <a:pt x="0" y="4071"/>
                      </a:lnTo>
                      <a:lnTo>
                        <a:pt x="37594" y="4071"/>
                      </a:lnTo>
                      <a:lnTo>
                        <a:pt x="375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6391538" y="3041900"/>
                  <a:ext cx="803100" cy="10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4" h="4070" extrusionOk="0">
                      <a:moveTo>
                        <a:pt x="0" y="0"/>
                      </a:moveTo>
                      <a:lnTo>
                        <a:pt x="0" y="4070"/>
                      </a:lnTo>
                      <a:lnTo>
                        <a:pt x="32123" y="4070"/>
                      </a:lnTo>
                      <a:lnTo>
                        <a:pt x="3212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2"/>
                <p:cNvSpPr/>
                <p:nvPr/>
              </p:nvSpPr>
              <p:spPr>
                <a:xfrm>
                  <a:off x="5555938" y="3147800"/>
                  <a:ext cx="1335975" cy="5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39" h="20682" extrusionOk="0">
                      <a:moveTo>
                        <a:pt x="3703" y="0"/>
                      </a:moveTo>
                      <a:lnTo>
                        <a:pt x="1" y="2969"/>
                      </a:lnTo>
                      <a:cubicBezTo>
                        <a:pt x="2469" y="7773"/>
                        <a:pt x="6005" y="11909"/>
                        <a:pt x="10275" y="14844"/>
                      </a:cubicBezTo>
                      <a:lnTo>
                        <a:pt x="10208" y="14844"/>
                      </a:lnTo>
                      <a:lnTo>
                        <a:pt x="10208" y="20682"/>
                      </a:lnTo>
                      <a:lnTo>
                        <a:pt x="40263" y="20682"/>
                      </a:lnTo>
                      <a:lnTo>
                        <a:pt x="40263" y="16079"/>
                      </a:lnTo>
                      <a:cubicBezTo>
                        <a:pt x="43565" y="14144"/>
                        <a:pt x="46467" y="11575"/>
                        <a:pt x="48869" y="8473"/>
                      </a:cubicBezTo>
                      <a:cubicBezTo>
                        <a:pt x="50737" y="6071"/>
                        <a:pt x="52271" y="3336"/>
                        <a:pt x="53439" y="401"/>
                      </a:cubicBezTo>
                      <a:lnTo>
                        <a:pt x="42865" y="401"/>
                      </a:lnTo>
                      <a:lnTo>
                        <a:pt x="42865" y="8106"/>
                      </a:lnTo>
                      <a:cubicBezTo>
                        <a:pt x="38962" y="11842"/>
                        <a:pt x="33958" y="14311"/>
                        <a:pt x="28454" y="14844"/>
                      </a:cubicBezTo>
                      <a:lnTo>
                        <a:pt x="23784" y="14844"/>
                      </a:lnTo>
                      <a:cubicBezTo>
                        <a:pt x="15011" y="13977"/>
                        <a:pt x="7506" y="814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2"/>
                <p:cNvSpPr/>
                <p:nvPr/>
              </p:nvSpPr>
              <p:spPr>
                <a:xfrm>
                  <a:off x="5469213" y="2097050"/>
                  <a:ext cx="1438550" cy="156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2" h="62679" extrusionOk="0">
                      <a:moveTo>
                        <a:pt x="18547" y="0"/>
                      </a:moveTo>
                      <a:cubicBezTo>
                        <a:pt x="7673" y="4770"/>
                        <a:pt x="0" y="16312"/>
                        <a:pt x="0" y="29788"/>
                      </a:cubicBezTo>
                      <a:cubicBezTo>
                        <a:pt x="0" y="41163"/>
                        <a:pt x="5471" y="51170"/>
                        <a:pt x="13710" y="56841"/>
                      </a:cubicBezTo>
                      <a:lnTo>
                        <a:pt x="13644" y="56841"/>
                      </a:lnTo>
                      <a:lnTo>
                        <a:pt x="13644" y="62679"/>
                      </a:lnTo>
                      <a:lnTo>
                        <a:pt x="43698" y="62679"/>
                      </a:lnTo>
                      <a:lnTo>
                        <a:pt x="43698" y="58042"/>
                      </a:lnTo>
                      <a:cubicBezTo>
                        <a:pt x="47034" y="56141"/>
                        <a:pt x="49936" y="53539"/>
                        <a:pt x="52371" y="50470"/>
                      </a:cubicBezTo>
                      <a:cubicBezTo>
                        <a:pt x="54573" y="47634"/>
                        <a:pt x="56341" y="44332"/>
                        <a:pt x="57542" y="40796"/>
                      </a:cubicBezTo>
                      <a:cubicBezTo>
                        <a:pt x="55940" y="40663"/>
                        <a:pt x="54306" y="40796"/>
                        <a:pt x="52738" y="40629"/>
                      </a:cubicBezTo>
                      <a:cubicBezTo>
                        <a:pt x="52605" y="40930"/>
                        <a:pt x="52471" y="41196"/>
                        <a:pt x="52371" y="41463"/>
                      </a:cubicBezTo>
                      <a:lnTo>
                        <a:pt x="52371" y="40830"/>
                      </a:lnTo>
                      <a:lnTo>
                        <a:pt x="46367" y="40830"/>
                      </a:lnTo>
                      <a:lnTo>
                        <a:pt x="46367" y="50103"/>
                      </a:lnTo>
                      <a:cubicBezTo>
                        <a:pt x="42497" y="53839"/>
                        <a:pt x="37494" y="56307"/>
                        <a:pt x="31990" y="56841"/>
                      </a:cubicBezTo>
                      <a:lnTo>
                        <a:pt x="27320" y="56841"/>
                      </a:lnTo>
                      <a:cubicBezTo>
                        <a:pt x="14544" y="55540"/>
                        <a:pt x="4537" y="43932"/>
                        <a:pt x="4537" y="29788"/>
                      </a:cubicBezTo>
                      <a:cubicBezTo>
                        <a:pt x="4537" y="19081"/>
                        <a:pt x="10241" y="9807"/>
                        <a:pt x="18547" y="5404"/>
                      </a:cubicBezTo>
                      <a:lnTo>
                        <a:pt x="1854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5721888" y="1728450"/>
                  <a:ext cx="755575" cy="87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3" h="34893" extrusionOk="0">
                      <a:moveTo>
                        <a:pt x="13677" y="0"/>
                      </a:moveTo>
                      <a:lnTo>
                        <a:pt x="1" y="8573"/>
                      </a:lnTo>
                      <a:lnTo>
                        <a:pt x="16546" y="34892"/>
                      </a:lnTo>
                      <a:lnTo>
                        <a:pt x="30222" y="26286"/>
                      </a:lnTo>
                      <a:lnTo>
                        <a:pt x="1367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5761088" y="1712600"/>
                  <a:ext cx="246875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7773" extrusionOk="0">
                      <a:moveTo>
                        <a:pt x="8240" y="1"/>
                      </a:moveTo>
                      <a:lnTo>
                        <a:pt x="0" y="5204"/>
                      </a:lnTo>
                      <a:lnTo>
                        <a:pt x="1602" y="7773"/>
                      </a:lnTo>
                      <a:lnTo>
                        <a:pt x="9874" y="2603"/>
                      </a:lnTo>
                      <a:lnTo>
                        <a:pt x="8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3" name="Google Shape;563;p32"/>
            <p:cNvGrpSpPr/>
            <p:nvPr/>
          </p:nvGrpSpPr>
          <p:grpSpPr>
            <a:xfrm flipH="1">
              <a:off x="4615401" y="2349954"/>
              <a:ext cx="4384932" cy="2575715"/>
              <a:chOff x="5545088" y="2344725"/>
              <a:chExt cx="3282380" cy="1928075"/>
            </a:xfrm>
          </p:grpSpPr>
          <p:sp>
            <p:nvSpPr>
              <p:cNvPr id="564" name="Google Shape;564;p32"/>
              <p:cNvSpPr/>
              <p:nvPr/>
            </p:nvSpPr>
            <p:spPr>
              <a:xfrm>
                <a:off x="7430613" y="2533200"/>
                <a:ext cx="200175" cy="82310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32924" extrusionOk="0">
                    <a:moveTo>
                      <a:pt x="0" y="0"/>
                    </a:moveTo>
                    <a:lnTo>
                      <a:pt x="0" y="28921"/>
                    </a:lnTo>
                    <a:cubicBezTo>
                      <a:pt x="0" y="31156"/>
                      <a:pt x="1802" y="32924"/>
                      <a:pt x="4003" y="32924"/>
                    </a:cubicBezTo>
                    <a:cubicBezTo>
                      <a:pt x="6238" y="32924"/>
                      <a:pt x="8006" y="31156"/>
                      <a:pt x="8006" y="28921"/>
                    </a:cubicBezTo>
                    <a:lnTo>
                      <a:pt x="80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7463963" y="2668300"/>
                <a:ext cx="133450" cy="6538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26152" extrusionOk="0">
                    <a:moveTo>
                      <a:pt x="1" y="0"/>
                    </a:moveTo>
                    <a:lnTo>
                      <a:pt x="1" y="22983"/>
                    </a:lnTo>
                    <a:cubicBezTo>
                      <a:pt x="1" y="24751"/>
                      <a:pt x="1202" y="26152"/>
                      <a:pt x="2669" y="26152"/>
                    </a:cubicBezTo>
                    <a:cubicBezTo>
                      <a:pt x="4137" y="26152"/>
                      <a:pt x="5338" y="24718"/>
                      <a:pt x="5338" y="22983"/>
                    </a:cubicBezTo>
                    <a:lnTo>
                      <a:pt x="53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7546538" y="2533200"/>
                <a:ext cx="84250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2891" extrusionOk="0">
                    <a:moveTo>
                      <a:pt x="0" y="0"/>
                    </a:moveTo>
                    <a:lnTo>
                      <a:pt x="0" y="32890"/>
                    </a:lnTo>
                    <a:cubicBezTo>
                      <a:pt x="1935" y="32590"/>
                      <a:pt x="3369" y="30922"/>
                      <a:pt x="3369" y="28921"/>
                    </a:cubicBezTo>
                    <a:lnTo>
                      <a:pt x="33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7381413" y="2455625"/>
                <a:ext cx="2994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3604" extrusionOk="0">
                    <a:moveTo>
                      <a:pt x="1735" y="1"/>
                    </a:moveTo>
                    <a:cubicBezTo>
                      <a:pt x="768" y="1"/>
                      <a:pt x="0" y="801"/>
                      <a:pt x="0" y="1735"/>
                    </a:cubicBezTo>
                    <a:lnTo>
                      <a:pt x="0" y="1902"/>
                    </a:lnTo>
                    <a:cubicBezTo>
                      <a:pt x="0" y="2836"/>
                      <a:pt x="801" y="3603"/>
                      <a:pt x="1735" y="3603"/>
                    </a:cubicBezTo>
                    <a:lnTo>
                      <a:pt x="10274" y="3603"/>
                    </a:lnTo>
                    <a:cubicBezTo>
                      <a:pt x="11175" y="3603"/>
                      <a:pt x="11942" y="2803"/>
                      <a:pt x="11976" y="1902"/>
                    </a:cubicBezTo>
                    <a:lnTo>
                      <a:pt x="11976" y="1735"/>
                    </a:lnTo>
                    <a:cubicBezTo>
                      <a:pt x="11976" y="768"/>
                      <a:pt x="11175" y="1"/>
                      <a:pt x="10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7545688" y="2455625"/>
                <a:ext cx="134300" cy="8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3572" extrusionOk="0">
                    <a:moveTo>
                      <a:pt x="1" y="1"/>
                    </a:moveTo>
                    <a:lnTo>
                      <a:pt x="1" y="3570"/>
                    </a:lnTo>
                    <a:lnTo>
                      <a:pt x="3570" y="3570"/>
                    </a:lnTo>
                    <a:cubicBezTo>
                      <a:pt x="3590" y="3571"/>
                      <a:pt x="3610" y="3571"/>
                      <a:pt x="3630" y="3571"/>
                    </a:cubicBezTo>
                    <a:cubicBezTo>
                      <a:pt x="4603" y="3571"/>
                      <a:pt x="5371" y="2783"/>
                      <a:pt x="5371" y="1802"/>
                    </a:cubicBezTo>
                    <a:cubicBezTo>
                      <a:pt x="5371" y="801"/>
                      <a:pt x="4571" y="1"/>
                      <a:pt x="35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7283013" y="2642425"/>
                <a:ext cx="42197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2170" extrusionOk="0">
                    <a:moveTo>
                      <a:pt x="1034" y="1"/>
                    </a:moveTo>
                    <a:cubicBezTo>
                      <a:pt x="467" y="1"/>
                      <a:pt x="0" y="468"/>
                      <a:pt x="0" y="1035"/>
                    </a:cubicBezTo>
                    <a:lnTo>
                      <a:pt x="0" y="1135"/>
                    </a:lnTo>
                    <a:cubicBezTo>
                      <a:pt x="0" y="1702"/>
                      <a:pt x="467" y="2169"/>
                      <a:pt x="1034" y="2169"/>
                    </a:cubicBezTo>
                    <a:lnTo>
                      <a:pt x="15845" y="2169"/>
                    </a:lnTo>
                    <a:cubicBezTo>
                      <a:pt x="16412" y="2169"/>
                      <a:pt x="16879" y="1702"/>
                      <a:pt x="16879" y="1135"/>
                    </a:cubicBezTo>
                    <a:lnTo>
                      <a:pt x="16879" y="1035"/>
                    </a:lnTo>
                    <a:cubicBezTo>
                      <a:pt x="16879" y="468"/>
                      <a:pt x="16412" y="1"/>
                      <a:pt x="158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7537363" y="2642425"/>
                <a:ext cx="1676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03" extrusionOk="0">
                    <a:moveTo>
                      <a:pt x="0" y="1"/>
                    </a:moveTo>
                    <a:lnTo>
                      <a:pt x="0" y="2203"/>
                    </a:lnTo>
                    <a:lnTo>
                      <a:pt x="5638" y="2203"/>
                    </a:lnTo>
                    <a:cubicBezTo>
                      <a:pt x="6205" y="2169"/>
                      <a:pt x="6705" y="1669"/>
                      <a:pt x="6705" y="1102"/>
                    </a:cubicBezTo>
                    <a:cubicBezTo>
                      <a:pt x="6705" y="501"/>
                      <a:pt x="6205" y="1"/>
                      <a:pt x="56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7283013" y="2479825"/>
                <a:ext cx="37550" cy="10074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296" extrusionOk="0">
                    <a:moveTo>
                      <a:pt x="701" y="0"/>
                    </a:moveTo>
                    <a:cubicBezTo>
                      <a:pt x="334" y="0"/>
                      <a:pt x="0" y="300"/>
                      <a:pt x="0" y="701"/>
                    </a:cubicBezTo>
                    <a:lnTo>
                      <a:pt x="0" y="39562"/>
                    </a:lnTo>
                    <a:cubicBezTo>
                      <a:pt x="0" y="39962"/>
                      <a:pt x="300" y="40296"/>
                      <a:pt x="701" y="40296"/>
                    </a:cubicBezTo>
                    <a:lnTo>
                      <a:pt x="801" y="40296"/>
                    </a:lnTo>
                    <a:cubicBezTo>
                      <a:pt x="1168" y="40296"/>
                      <a:pt x="1501" y="39962"/>
                      <a:pt x="1501" y="39562"/>
                    </a:cubicBezTo>
                    <a:lnTo>
                      <a:pt x="1501" y="701"/>
                    </a:lnTo>
                    <a:cubicBezTo>
                      <a:pt x="1501" y="334"/>
                      <a:pt x="1201" y="0"/>
                      <a:pt x="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184613" y="3466350"/>
                <a:ext cx="60795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24318" h="4371" extrusionOk="0">
                    <a:moveTo>
                      <a:pt x="2102" y="1"/>
                    </a:moveTo>
                    <a:cubicBezTo>
                      <a:pt x="934" y="1"/>
                      <a:pt x="0" y="935"/>
                      <a:pt x="0" y="2069"/>
                    </a:cubicBezTo>
                    <a:lnTo>
                      <a:pt x="0" y="2269"/>
                    </a:lnTo>
                    <a:cubicBezTo>
                      <a:pt x="0" y="3437"/>
                      <a:pt x="967" y="4371"/>
                      <a:pt x="2102" y="4371"/>
                    </a:cubicBezTo>
                    <a:lnTo>
                      <a:pt x="22249" y="4371"/>
                    </a:lnTo>
                    <a:cubicBezTo>
                      <a:pt x="23417" y="4371"/>
                      <a:pt x="24317" y="3437"/>
                      <a:pt x="24317" y="2269"/>
                    </a:cubicBezTo>
                    <a:lnTo>
                      <a:pt x="24317" y="2069"/>
                    </a:lnTo>
                    <a:cubicBezTo>
                      <a:pt x="24317" y="901"/>
                      <a:pt x="23350" y="1"/>
                      <a:pt x="222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5982088" y="2419775"/>
                <a:ext cx="1396000" cy="1403525"/>
              </a:xfrm>
              <a:custGeom>
                <a:avLst/>
                <a:gdLst/>
                <a:ahLst/>
                <a:cxnLst/>
                <a:rect l="l" t="t" r="r" b="b"/>
                <a:pathLst>
                  <a:path w="55840" h="56141" extrusionOk="0">
                    <a:moveTo>
                      <a:pt x="22750" y="1"/>
                    </a:moveTo>
                    <a:lnTo>
                      <a:pt x="22750" y="4070"/>
                    </a:lnTo>
                    <a:lnTo>
                      <a:pt x="1668" y="48369"/>
                    </a:lnTo>
                    <a:cubicBezTo>
                      <a:pt x="0" y="51804"/>
                      <a:pt x="2068" y="56141"/>
                      <a:pt x="5371" y="56141"/>
                    </a:cubicBezTo>
                    <a:lnTo>
                      <a:pt x="50436" y="56141"/>
                    </a:lnTo>
                    <a:cubicBezTo>
                      <a:pt x="53738" y="56141"/>
                      <a:pt x="55840" y="51804"/>
                      <a:pt x="54172" y="48369"/>
                    </a:cubicBezTo>
                    <a:lnTo>
                      <a:pt x="32824" y="3536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6036288" y="2992675"/>
                <a:ext cx="1287050" cy="790800"/>
              </a:xfrm>
              <a:custGeom>
                <a:avLst/>
                <a:gdLst/>
                <a:ahLst/>
                <a:cxnLst/>
                <a:rect l="l" t="t" r="r" b="b"/>
                <a:pathLst>
                  <a:path w="51482" h="31632" extrusionOk="0">
                    <a:moveTo>
                      <a:pt x="13777" y="1"/>
                    </a:moveTo>
                    <a:lnTo>
                      <a:pt x="2068" y="24552"/>
                    </a:lnTo>
                    <a:cubicBezTo>
                      <a:pt x="0" y="28154"/>
                      <a:pt x="1668" y="31624"/>
                      <a:pt x="5404" y="31624"/>
                    </a:cubicBezTo>
                    <a:lnTo>
                      <a:pt x="46100" y="31624"/>
                    </a:lnTo>
                    <a:cubicBezTo>
                      <a:pt x="46199" y="31629"/>
                      <a:pt x="46298" y="31632"/>
                      <a:pt x="46394" y="31632"/>
                    </a:cubicBezTo>
                    <a:cubicBezTo>
                      <a:pt x="49770" y="31632"/>
                      <a:pt x="51481" y="28281"/>
                      <a:pt x="49536" y="24552"/>
                    </a:cubicBezTo>
                    <a:lnTo>
                      <a:pt x="37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6469088" y="3051557"/>
                <a:ext cx="5172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69" extrusionOk="0">
                    <a:moveTo>
                      <a:pt x="1035" y="1"/>
                    </a:moveTo>
                    <a:cubicBezTo>
                      <a:pt x="434" y="1"/>
                      <a:pt x="1" y="434"/>
                      <a:pt x="1" y="1035"/>
                    </a:cubicBezTo>
                    <a:cubicBezTo>
                      <a:pt x="1" y="1602"/>
                      <a:pt x="434" y="2069"/>
                      <a:pt x="1035" y="2069"/>
                    </a:cubicBezTo>
                    <a:cubicBezTo>
                      <a:pt x="1602" y="2069"/>
                      <a:pt x="2069" y="1602"/>
                      <a:pt x="2069" y="1035"/>
                    </a:cubicBezTo>
                    <a:cubicBezTo>
                      <a:pt x="2069" y="434"/>
                      <a:pt x="1602" y="1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6558313" y="3243116"/>
                <a:ext cx="942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737" extrusionOk="0">
                    <a:moveTo>
                      <a:pt x="1869" y="1"/>
                    </a:moveTo>
                    <a:cubicBezTo>
                      <a:pt x="835" y="1"/>
                      <a:pt x="1" y="834"/>
                      <a:pt x="1" y="1869"/>
                    </a:cubicBezTo>
                    <a:cubicBezTo>
                      <a:pt x="1" y="2903"/>
                      <a:pt x="835" y="3737"/>
                      <a:pt x="1869" y="3737"/>
                    </a:cubicBezTo>
                    <a:cubicBezTo>
                      <a:pt x="2936" y="3737"/>
                      <a:pt x="3770" y="2903"/>
                      <a:pt x="3770" y="1869"/>
                    </a:cubicBezTo>
                    <a:cubicBezTo>
                      <a:pt x="3770" y="868"/>
                      <a:pt x="2936" y="1"/>
                      <a:pt x="1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6283963" y="3372366"/>
                <a:ext cx="108425" cy="10845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2169" y="1"/>
                    </a:moveTo>
                    <a:cubicBezTo>
                      <a:pt x="968" y="1"/>
                      <a:pt x="0" y="935"/>
                      <a:pt x="0" y="2169"/>
                    </a:cubicBezTo>
                    <a:cubicBezTo>
                      <a:pt x="0" y="3370"/>
                      <a:pt x="968" y="4337"/>
                      <a:pt x="2169" y="4337"/>
                    </a:cubicBezTo>
                    <a:cubicBezTo>
                      <a:pt x="3369" y="4337"/>
                      <a:pt x="4337" y="3370"/>
                      <a:pt x="4337" y="2169"/>
                    </a:cubicBezTo>
                    <a:cubicBezTo>
                      <a:pt x="4337" y="1002"/>
                      <a:pt x="3369" y="1"/>
                      <a:pt x="2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6717028" y="3518266"/>
                <a:ext cx="53375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138" extrusionOk="0">
                    <a:moveTo>
                      <a:pt x="1091" y="1"/>
                    </a:moveTo>
                    <a:cubicBezTo>
                      <a:pt x="1072" y="1"/>
                      <a:pt x="1053" y="1"/>
                      <a:pt x="1034" y="2"/>
                    </a:cubicBezTo>
                    <a:cubicBezTo>
                      <a:pt x="467" y="2"/>
                      <a:pt x="0" y="503"/>
                      <a:pt x="0" y="1070"/>
                    </a:cubicBezTo>
                    <a:cubicBezTo>
                      <a:pt x="0" y="1670"/>
                      <a:pt x="501" y="2137"/>
                      <a:pt x="1068" y="2137"/>
                    </a:cubicBezTo>
                    <a:cubicBezTo>
                      <a:pt x="1668" y="2137"/>
                      <a:pt x="2135" y="1637"/>
                      <a:pt x="2135" y="1037"/>
                    </a:cubicBezTo>
                    <a:cubicBezTo>
                      <a:pt x="2070" y="487"/>
                      <a:pt x="1662" y="1"/>
                      <a:pt x="1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6489938" y="3574675"/>
                <a:ext cx="12595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4445" extrusionOk="0">
                    <a:moveTo>
                      <a:pt x="2494" y="0"/>
                    </a:moveTo>
                    <a:cubicBezTo>
                      <a:pt x="2265" y="0"/>
                      <a:pt x="2032" y="34"/>
                      <a:pt x="1802" y="104"/>
                    </a:cubicBezTo>
                    <a:cubicBezTo>
                      <a:pt x="634" y="505"/>
                      <a:pt x="1" y="1739"/>
                      <a:pt x="368" y="2906"/>
                    </a:cubicBezTo>
                    <a:cubicBezTo>
                      <a:pt x="664" y="3850"/>
                      <a:pt x="1570" y="4445"/>
                      <a:pt x="2523" y="4445"/>
                    </a:cubicBezTo>
                    <a:cubicBezTo>
                      <a:pt x="2750" y="4445"/>
                      <a:pt x="2979" y="4411"/>
                      <a:pt x="3203" y="4341"/>
                    </a:cubicBezTo>
                    <a:cubicBezTo>
                      <a:pt x="4370" y="3940"/>
                      <a:pt x="5038" y="2706"/>
                      <a:pt x="4671" y="1539"/>
                    </a:cubicBezTo>
                    <a:cubicBezTo>
                      <a:pt x="4347" y="595"/>
                      <a:pt x="3457" y="0"/>
                      <a:pt x="2494" y="0"/>
                    </a:cubicBezTo>
                    <a:close/>
                  </a:path>
                </a:pathLst>
              </a:custGeom>
              <a:solidFill>
                <a:srgbClr val="35B9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6569988" y="3601425"/>
                <a:ext cx="30750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878" extrusionOk="0">
                    <a:moveTo>
                      <a:pt x="838" y="1"/>
                    </a:moveTo>
                    <a:cubicBezTo>
                      <a:pt x="837" y="1"/>
                      <a:pt x="836" y="1"/>
                      <a:pt x="835" y="2"/>
                    </a:cubicBezTo>
                    <a:cubicBezTo>
                      <a:pt x="735" y="2"/>
                      <a:pt x="835" y="535"/>
                      <a:pt x="568" y="1469"/>
                    </a:cubicBezTo>
                    <a:cubicBezTo>
                      <a:pt x="334" y="2370"/>
                      <a:pt x="1" y="2837"/>
                      <a:pt x="34" y="2870"/>
                    </a:cubicBezTo>
                    <a:cubicBezTo>
                      <a:pt x="41" y="2875"/>
                      <a:pt x="50" y="2877"/>
                      <a:pt x="60" y="2877"/>
                    </a:cubicBezTo>
                    <a:cubicBezTo>
                      <a:pt x="201" y="2877"/>
                      <a:pt x="651" y="2465"/>
                      <a:pt x="868" y="1936"/>
                    </a:cubicBezTo>
                    <a:cubicBezTo>
                      <a:pt x="1229" y="1017"/>
                      <a:pt x="912" y="1"/>
                      <a:pt x="838" y="1"/>
                    </a:cubicBezTo>
                    <a:close/>
                  </a:path>
                </a:pathLst>
              </a:custGeom>
              <a:solidFill>
                <a:srgbClr val="E6F8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6698413" y="2419775"/>
                <a:ext cx="679675" cy="140520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56208" extrusionOk="0">
                    <a:moveTo>
                      <a:pt x="1" y="1"/>
                    </a:moveTo>
                    <a:lnTo>
                      <a:pt x="9875" y="56207"/>
                    </a:lnTo>
                    <a:lnTo>
                      <a:pt x="21783" y="56207"/>
                    </a:lnTo>
                    <a:cubicBezTo>
                      <a:pt x="25085" y="56141"/>
                      <a:pt x="27187" y="51804"/>
                      <a:pt x="25519" y="48369"/>
                    </a:cubicBezTo>
                    <a:lnTo>
                      <a:pt x="4171" y="3536"/>
                    </a:ln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6488263" y="2361400"/>
                <a:ext cx="38280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3070" extrusionOk="0">
                    <a:moveTo>
                      <a:pt x="1569" y="1"/>
                    </a:moveTo>
                    <a:cubicBezTo>
                      <a:pt x="735" y="1"/>
                      <a:pt x="1" y="701"/>
                      <a:pt x="1" y="1535"/>
                    </a:cubicBezTo>
                    <a:cubicBezTo>
                      <a:pt x="1" y="2402"/>
                      <a:pt x="668" y="3069"/>
                      <a:pt x="1569" y="3069"/>
                    </a:cubicBezTo>
                    <a:lnTo>
                      <a:pt x="13777" y="3069"/>
                    </a:lnTo>
                    <a:cubicBezTo>
                      <a:pt x="14611" y="3069"/>
                      <a:pt x="15312" y="2369"/>
                      <a:pt x="15312" y="1535"/>
                    </a:cubicBezTo>
                    <a:cubicBezTo>
                      <a:pt x="15312" y="701"/>
                      <a:pt x="14611" y="1"/>
                      <a:pt x="13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6698413" y="2361400"/>
                <a:ext cx="1726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3070" extrusionOk="0">
                    <a:moveTo>
                      <a:pt x="1" y="1"/>
                    </a:moveTo>
                    <a:lnTo>
                      <a:pt x="1" y="3069"/>
                    </a:lnTo>
                    <a:lnTo>
                      <a:pt x="5371" y="3069"/>
                    </a:lnTo>
                    <a:cubicBezTo>
                      <a:pt x="6239" y="3069"/>
                      <a:pt x="6906" y="2402"/>
                      <a:pt x="6906" y="1535"/>
                    </a:cubicBezTo>
                    <a:cubicBezTo>
                      <a:pt x="6906" y="701"/>
                      <a:pt x="6205" y="1"/>
                      <a:pt x="53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7672463" y="2418100"/>
                <a:ext cx="898975" cy="1106650"/>
              </a:xfrm>
              <a:custGeom>
                <a:avLst/>
                <a:gdLst/>
                <a:ahLst/>
                <a:cxnLst/>
                <a:rect l="l" t="t" r="r" b="b"/>
                <a:pathLst>
                  <a:path w="35959" h="44266" extrusionOk="0">
                    <a:moveTo>
                      <a:pt x="11942" y="1"/>
                    </a:moveTo>
                    <a:lnTo>
                      <a:pt x="11942" y="9341"/>
                    </a:lnTo>
                    <a:cubicBezTo>
                      <a:pt x="4970" y="11809"/>
                      <a:pt x="0" y="18481"/>
                      <a:pt x="0" y="26286"/>
                    </a:cubicBezTo>
                    <a:cubicBezTo>
                      <a:pt x="0" y="36193"/>
                      <a:pt x="8072" y="44266"/>
                      <a:pt x="17980" y="44266"/>
                    </a:cubicBezTo>
                    <a:cubicBezTo>
                      <a:pt x="27920" y="44266"/>
                      <a:pt x="35959" y="36193"/>
                      <a:pt x="35959" y="26286"/>
                    </a:cubicBezTo>
                    <a:cubicBezTo>
                      <a:pt x="35959" y="18481"/>
                      <a:pt x="30955" y="11809"/>
                      <a:pt x="23984" y="9341"/>
                    </a:cubicBezTo>
                    <a:lnTo>
                      <a:pt x="239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7718313" y="3084425"/>
                <a:ext cx="807275" cy="403650"/>
              </a:xfrm>
              <a:custGeom>
                <a:avLst/>
                <a:gdLst/>
                <a:ahLst/>
                <a:cxnLst/>
                <a:rect l="l" t="t" r="r" b="b"/>
                <a:pathLst>
                  <a:path w="32291" h="16146" extrusionOk="0">
                    <a:moveTo>
                      <a:pt x="1" y="0"/>
                    </a:moveTo>
                    <a:cubicBezTo>
                      <a:pt x="1" y="8940"/>
                      <a:pt x="7239" y="16145"/>
                      <a:pt x="16146" y="16145"/>
                    </a:cubicBezTo>
                    <a:cubicBezTo>
                      <a:pt x="25085" y="16145"/>
                      <a:pt x="32290" y="8940"/>
                      <a:pt x="32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8042713" y="2418100"/>
                <a:ext cx="528725" cy="1106650"/>
              </a:xfrm>
              <a:custGeom>
                <a:avLst/>
                <a:gdLst/>
                <a:ahLst/>
                <a:cxnLst/>
                <a:rect l="l" t="t" r="r" b="b"/>
                <a:pathLst>
                  <a:path w="21149" h="44266" extrusionOk="0">
                    <a:moveTo>
                      <a:pt x="2936" y="1"/>
                    </a:moveTo>
                    <a:lnTo>
                      <a:pt x="2936" y="9341"/>
                    </a:lnTo>
                    <a:cubicBezTo>
                      <a:pt x="9874" y="11809"/>
                      <a:pt x="14845" y="18481"/>
                      <a:pt x="14845" y="26286"/>
                    </a:cubicBezTo>
                    <a:cubicBezTo>
                      <a:pt x="14845" y="35126"/>
                      <a:pt x="8440" y="42498"/>
                      <a:pt x="1" y="43966"/>
                    </a:cubicBezTo>
                    <a:cubicBezTo>
                      <a:pt x="1001" y="44132"/>
                      <a:pt x="2035" y="44266"/>
                      <a:pt x="3136" y="44266"/>
                    </a:cubicBezTo>
                    <a:cubicBezTo>
                      <a:pt x="13043" y="44266"/>
                      <a:pt x="21116" y="36193"/>
                      <a:pt x="21116" y="26286"/>
                    </a:cubicBezTo>
                    <a:cubicBezTo>
                      <a:pt x="21149" y="18481"/>
                      <a:pt x="16145" y="11809"/>
                      <a:pt x="9174" y="934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7910113" y="2345550"/>
                <a:ext cx="4145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3304" extrusionOk="0">
                    <a:moveTo>
                      <a:pt x="1135" y="1"/>
                    </a:moveTo>
                    <a:cubicBezTo>
                      <a:pt x="501" y="1"/>
                      <a:pt x="34" y="501"/>
                      <a:pt x="34" y="1068"/>
                    </a:cubicBezTo>
                    <a:lnTo>
                      <a:pt x="34" y="2202"/>
                    </a:lnTo>
                    <a:cubicBezTo>
                      <a:pt x="1" y="2803"/>
                      <a:pt x="501" y="3303"/>
                      <a:pt x="1135" y="3303"/>
                    </a:cubicBezTo>
                    <a:lnTo>
                      <a:pt x="15479" y="3303"/>
                    </a:lnTo>
                    <a:cubicBezTo>
                      <a:pt x="16112" y="3303"/>
                      <a:pt x="16579" y="2803"/>
                      <a:pt x="16579" y="2202"/>
                    </a:cubicBezTo>
                    <a:lnTo>
                      <a:pt x="16579" y="1068"/>
                    </a:lnTo>
                    <a:cubicBezTo>
                      <a:pt x="16579" y="468"/>
                      <a:pt x="16079" y="1"/>
                      <a:pt x="1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8116113" y="2344725"/>
                <a:ext cx="208500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3337" extrusionOk="0">
                    <a:moveTo>
                      <a:pt x="0" y="0"/>
                    </a:moveTo>
                    <a:lnTo>
                      <a:pt x="0" y="3336"/>
                    </a:lnTo>
                    <a:lnTo>
                      <a:pt x="7739" y="3336"/>
                    </a:lnTo>
                    <a:cubicBezTo>
                      <a:pt x="8072" y="3336"/>
                      <a:pt x="8339" y="3069"/>
                      <a:pt x="8339" y="2736"/>
                    </a:cubicBezTo>
                    <a:lnTo>
                      <a:pt x="8339" y="567"/>
                    </a:lnTo>
                    <a:cubicBezTo>
                      <a:pt x="8339" y="234"/>
                      <a:pt x="8072" y="0"/>
                      <a:pt x="7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7423113" y="3222025"/>
                <a:ext cx="1404350" cy="659650"/>
              </a:xfrm>
              <a:custGeom>
                <a:avLst/>
                <a:gdLst/>
                <a:ahLst/>
                <a:cxnLst/>
                <a:rect l="l" t="t" r="r" b="b"/>
                <a:pathLst>
                  <a:path w="56174" h="26386" extrusionOk="0">
                    <a:moveTo>
                      <a:pt x="10941" y="0"/>
                    </a:moveTo>
                    <a:cubicBezTo>
                      <a:pt x="10074" y="0"/>
                      <a:pt x="9307" y="701"/>
                      <a:pt x="9307" y="1635"/>
                    </a:cubicBezTo>
                    <a:cubicBezTo>
                      <a:pt x="9307" y="2502"/>
                      <a:pt x="10007" y="3269"/>
                      <a:pt x="10941" y="3269"/>
                    </a:cubicBezTo>
                    <a:lnTo>
                      <a:pt x="11108" y="3269"/>
                    </a:lnTo>
                    <a:lnTo>
                      <a:pt x="434" y="23951"/>
                    </a:lnTo>
                    <a:cubicBezTo>
                      <a:pt x="0" y="24718"/>
                      <a:pt x="334" y="25719"/>
                      <a:pt x="1134" y="26119"/>
                    </a:cubicBezTo>
                    <a:cubicBezTo>
                      <a:pt x="1365" y="26234"/>
                      <a:pt x="1612" y="26289"/>
                      <a:pt x="1855" y="26289"/>
                    </a:cubicBezTo>
                    <a:cubicBezTo>
                      <a:pt x="2458" y="26289"/>
                      <a:pt x="3041" y="25955"/>
                      <a:pt x="3303" y="25385"/>
                    </a:cubicBezTo>
                    <a:lnTo>
                      <a:pt x="14744" y="3202"/>
                    </a:lnTo>
                    <a:lnTo>
                      <a:pt x="26519" y="3202"/>
                    </a:lnTo>
                    <a:lnTo>
                      <a:pt x="26519" y="24785"/>
                    </a:lnTo>
                    <a:cubicBezTo>
                      <a:pt x="26519" y="25652"/>
                      <a:pt x="27253" y="26386"/>
                      <a:pt x="28154" y="26386"/>
                    </a:cubicBezTo>
                    <a:cubicBezTo>
                      <a:pt x="29021" y="26386"/>
                      <a:pt x="29788" y="25685"/>
                      <a:pt x="29788" y="24785"/>
                    </a:cubicBezTo>
                    <a:lnTo>
                      <a:pt x="29788" y="3202"/>
                    </a:lnTo>
                    <a:lnTo>
                      <a:pt x="41497" y="3202"/>
                    </a:lnTo>
                    <a:lnTo>
                      <a:pt x="52938" y="25385"/>
                    </a:lnTo>
                    <a:cubicBezTo>
                      <a:pt x="53223" y="25955"/>
                      <a:pt x="53796" y="26289"/>
                      <a:pt x="54391" y="26289"/>
                    </a:cubicBezTo>
                    <a:cubicBezTo>
                      <a:pt x="54632" y="26289"/>
                      <a:pt x="54876" y="26234"/>
                      <a:pt x="55106" y="26119"/>
                    </a:cubicBezTo>
                    <a:cubicBezTo>
                      <a:pt x="55907" y="25685"/>
                      <a:pt x="56174" y="24718"/>
                      <a:pt x="55807" y="23951"/>
                    </a:cubicBezTo>
                    <a:lnTo>
                      <a:pt x="45133" y="3269"/>
                    </a:lnTo>
                    <a:lnTo>
                      <a:pt x="45366" y="3269"/>
                    </a:lnTo>
                    <a:cubicBezTo>
                      <a:pt x="46267" y="3269"/>
                      <a:pt x="47001" y="2535"/>
                      <a:pt x="47001" y="1635"/>
                    </a:cubicBezTo>
                    <a:cubicBezTo>
                      <a:pt x="47001" y="767"/>
                      <a:pt x="46300" y="0"/>
                      <a:pt x="453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8086088" y="3420500"/>
                <a:ext cx="81750" cy="55625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2250" extrusionOk="0">
                    <a:moveTo>
                      <a:pt x="3269" y="0"/>
                    </a:moveTo>
                    <a:lnTo>
                      <a:pt x="0" y="1568"/>
                    </a:lnTo>
                    <a:lnTo>
                      <a:pt x="0" y="20615"/>
                    </a:lnTo>
                    <a:lnTo>
                      <a:pt x="34" y="20615"/>
                    </a:lnTo>
                    <a:cubicBezTo>
                      <a:pt x="34" y="21482"/>
                      <a:pt x="734" y="22249"/>
                      <a:pt x="1635" y="22249"/>
                    </a:cubicBezTo>
                    <a:cubicBezTo>
                      <a:pt x="2535" y="22249"/>
                      <a:pt x="3269" y="21549"/>
                      <a:pt x="3269" y="20615"/>
                    </a:cubicBezTo>
                    <a:lnTo>
                      <a:pt x="3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8212843" y="3222751"/>
                <a:ext cx="614625" cy="653832"/>
              </a:xfrm>
              <a:custGeom>
                <a:avLst/>
                <a:gdLst/>
                <a:ahLst/>
                <a:cxnLst/>
                <a:rect l="l" t="t" r="r" b="b"/>
                <a:pathLst>
                  <a:path w="24585" h="26290" extrusionOk="0">
                    <a:moveTo>
                      <a:pt x="6572" y="1"/>
                    </a:moveTo>
                    <a:lnTo>
                      <a:pt x="0" y="3270"/>
                    </a:lnTo>
                    <a:lnTo>
                      <a:pt x="9874" y="3270"/>
                    </a:lnTo>
                    <a:lnTo>
                      <a:pt x="9874" y="3236"/>
                    </a:lnTo>
                    <a:lnTo>
                      <a:pt x="21282" y="25419"/>
                    </a:lnTo>
                    <a:cubicBezTo>
                      <a:pt x="21590" y="25964"/>
                      <a:pt x="22167" y="26290"/>
                      <a:pt x="22751" y="26290"/>
                    </a:cubicBezTo>
                    <a:cubicBezTo>
                      <a:pt x="22989" y="26290"/>
                      <a:pt x="23228" y="26235"/>
                      <a:pt x="23451" y="26119"/>
                    </a:cubicBezTo>
                    <a:cubicBezTo>
                      <a:pt x="24251" y="25686"/>
                      <a:pt x="24585" y="24752"/>
                      <a:pt x="24184" y="23951"/>
                    </a:cubicBezTo>
                    <a:lnTo>
                      <a:pt x="13510" y="3270"/>
                    </a:lnTo>
                    <a:lnTo>
                      <a:pt x="13744" y="3270"/>
                    </a:lnTo>
                    <a:cubicBezTo>
                      <a:pt x="14611" y="3270"/>
                      <a:pt x="15378" y="2569"/>
                      <a:pt x="15378" y="1635"/>
                    </a:cubicBezTo>
                    <a:cubicBezTo>
                      <a:pt x="15378" y="768"/>
                      <a:pt x="14678" y="1"/>
                      <a:pt x="13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7423938" y="3581450"/>
                <a:ext cx="223525" cy="297800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1912" extrusionOk="0">
                    <a:moveTo>
                      <a:pt x="8940" y="0"/>
                    </a:moveTo>
                    <a:lnTo>
                      <a:pt x="4070" y="2435"/>
                    </a:lnTo>
                    <a:lnTo>
                      <a:pt x="401" y="9507"/>
                    </a:lnTo>
                    <a:cubicBezTo>
                      <a:pt x="1" y="10341"/>
                      <a:pt x="301" y="11308"/>
                      <a:pt x="1101" y="11742"/>
                    </a:cubicBezTo>
                    <a:cubicBezTo>
                      <a:pt x="1332" y="11857"/>
                      <a:pt x="1579" y="11912"/>
                      <a:pt x="1822" y="11912"/>
                    </a:cubicBezTo>
                    <a:cubicBezTo>
                      <a:pt x="2425" y="11912"/>
                      <a:pt x="3008" y="11578"/>
                      <a:pt x="3270" y="11008"/>
                    </a:cubicBezTo>
                    <a:lnTo>
                      <a:pt x="89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6727613" y="2960175"/>
                <a:ext cx="995725" cy="1004075"/>
              </a:xfrm>
              <a:custGeom>
                <a:avLst/>
                <a:gdLst/>
                <a:ahLst/>
                <a:cxnLst/>
                <a:rect l="l" t="t" r="r" b="b"/>
                <a:pathLst>
                  <a:path w="39829" h="40163" extrusionOk="0">
                    <a:moveTo>
                      <a:pt x="16245" y="0"/>
                    </a:moveTo>
                    <a:lnTo>
                      <a:pt x="16245" y="2935"/>
                    </a:lnTo>
                    <a:lnTo>
                      <a:pt x="1168" y="34591"/>
                    </a:lnTo>
                    <a:cubicBezTo>
                      <a:pt x="0" y="37027"/>
                      <a:pt x="1435" y="40162"/>
                      <a:pt x="3836" y="40162"/>
                    </a:cubicBezTo>
                    <a:lnTo>
                      <a:pt x="36059" y="40162"/>
                    </a:lnTo>
                    <a:cubicBezTo>
                      <a:pt x="38394" y="40162"/>
                      <a:pt x="39829" y="37093"/>
                      <a:pt x="38695" y="34591"/>
                    </a:cubicBezTo>
                    <a:lnTo>
                      <a:pt x="23417" y="2569"/>
                    </a:lnTo>
                    <a:lnTo>
                      <a:pt x="234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6763463" y="3370450"/>
                <a:ext cx="922225" cy="564725"/>
              </a:xfrm>
              <a:custGeom>
                <a:avLst/>
                <a:gdLst/>
                <a:ahLst/>
                <a:cxnLst/>
                <a:rect l="l" t="t" r="r" b="b"/>
                <a:pathLst>
                  <a:path w="36889" h="22589" extrusionOk="0">
                    <a:moveTo>
                      <a:pt x="9908" y="1"/>
                    </a:moveTo>
                    <a:lnTo>
                      <a:pt x="1502" y="17547"/>
                    </a:lnTo>
                    <a:cubicBezTo>
                      <a:pt x="1" y="20082"/>
                      <a:pt x="1235" y="22584"/>
                      <a:pt x="3937" y="22584"/>
                    </a:cubicBezTo>
                    <a:lnTo>
                      <a:pt x="33024" y="22584"/>
                    </a:lnTo>
                    <a:cubicBezTo>
                      <a:pt x="33089" y="22587"/>
                      <a:pt x="33153" y="22589"/>
                      <a:pt x="33217" y="22589"/>
                    </a:cubicBezTo>
                    <a:cubicBezTo>
                      <a:pt x="35597" y="22589"/>
                      <a:pt x="36889" y="20178"/>
                      <a:pt x="35459" y="17547"/>
                    </a:cubicBezTo>
                    <a:lnTo>
                      <a:pt x="270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6938655" y="3600423"/>
                <a:ext cx="83804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0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5"/>
                    </a:cubicBezTo>
                    <a:cubicBezTo>
                      <a:pt x="0" y="2836"/>
                      <a:pt x="834" y="3670"/>
                      <a:pt x="1835" y="3670"/>
                    </a:cubicBezTo>
                    <a:cubicBezTo>
                      <a:pt x="2836" y="3670"/>
                      <a:pt x="3670" y="2836"/>
                      <a:pt x="3670" y="1835"/>
                    </a:cubicBezTo>
                    <a:cubicBezTo>
                      <a:pt x="3670" y="801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7138497" y="3450616"/>
                <a:ext cx="5255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075" extrusionOk="0">
                    <a:moveTo>
                      <a:pt x="1169" y="1"/>
                    </a:moveTo>
                    <a:cubicBezTo>
                      <a:pt x="1136" y="1"/>
                      <a:pt x="1102" y="2"/>
                      <a:pt x="1067" y="7"/>
                    </a:cubicBezTo>
                    <a:cubicBezTo>
                      <a:pt x="467" y="7"/>
                      <a:pt x="0" y="440"/>
                      <a:pt x="0" y="1041"/>
                    </a:cubicBezTo>
                    <a:cubicBezTo>
                      <a:pt x="0" y="1608"/>
                      <a:pt x="467" y="2075"/>
                      <a:pt x="1067" y="2075"/>
                    </a:cubicBezTo>
                    <a:cubicBezTo>
                      <a:pt x="1635" y="2075"/>
                      <a:pt x="2102" y="1608"/>
                      <a:pt x="2102" y="1041"/>
                    </a:cubicBezTo>
                    <a:cubicBezTo>
                      <a:pt x="2102" y="476"/>
                      <a:pt x="1689" y="1"/>
                      <a:pt x="1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7173119" y="3648332"/>
                <a:ext cx="79710" cy="7971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737" extrusionOk="0">
                    <a:moveTo>
                      <a:pt x="1868" y="1"/>
                    </a:moveTo>
                    <a:cubicBezTo>
                      <a:pt x="834" y="1"/>
                      <a:pt x="0" y="835"/>
                      <a:pt x="0" y="1869"/>
                    </a:cubicBezTo>
                    <a:cubicBezTo>
                      <a:pt x="0" y="2903"/>
                      <a:pt x="834" y="3737"/>
                      <a:pt x="1868" y="3737"/>
                    </a:cubicBezTo>
                    <a:cubicBezTo>
                      <a:pt x="2902" y="3737"/>
                      <a:pt x="3736" y="2903"/>
                      <a:pt x="3736" y="1869"/>
                    </a:cubicBezTo>
                    <a:cubicBezTo>
                      <a:pt x="3736" y="868"/>
                      <a:pt x="2902" y="34"/>
                      <a:pt x="18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237963" y="2960175"/>
                <a:ext cx="485375" cy="100407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0163" extrusionOk="0">
                    <a:moveTo>
                      <a:pt x="1" y="0"/>
                    </a:moveTo>
                    <a:lnTo>
                      <a:pt x="7106" y="40162"/>
                    </a:lnTo>
                    <a:lnTo>
                      <a:pt x="15612" y="40162"/>
                    </a:lnTo>
                    <a:cubicBezTo>
                      <a:pt x="17980" y="40162"/>
                      <a:pt x="19415" y="37093"/>
                      <a:pt x="18281" y="34591"/>
                    </a:cubicBezTo>
                    <a:lnTo>
                      <a:pt x="3003" y="2569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087863" y="2920125"/>
                <a:ext cx="27440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2170" extrusionOk="0">
                    <a:moveTo>
                      <a:pt x="1135" y="1"/>
                    </a:moveTo>
                    <a:cubicBezTo>
                      <a:pt x="501" y="1"/>
                      <a:pt x="34" y="501"/>
                      <a:pt x="34" y="1068"/>
                    </a:cubicBezTo>
                    <a:cubicBezTo>
                      <a:pt x="1" y="1669"/>
                      <a:pt x="501" y="2169"/>
                      <a:pt x="1135" y="2169"/>
                    </a:cubicBezTo>
                    <a:lnTo>
                      <a:pt x="9874" y="2169"/>
                    </a:lnTo>
                    <a:cubicBezTo>
                      <a:pt x="10508" y="2169"/>
                      <a:pt x="10975" y="1669"/>
                      <a:pt x="10975" y="1068"/>
                    </a:cubicBezTo>
                    <a:cubicBezTo>
                      <a:pt x="10975" y="435"/>
                      <a:pt x="10475" y="1"/>
                      <a:pt x="9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7238813" y="2920125"/>
                <a:ext cx="1234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2203" extrusionOk="0">
                    <a:moveTo>
                      <a:pt x="0" y="1"/>
                    </a:moveTo>
                    <a:lnTo>
                      <a:pt x="0" y="2202"/>
                    </a:lnTo>
                    <a:lnTo>
                      <a:pt x="3836" y="2202"/>
                    </a:lnTo>
                    <a:cubicBezTo>
                      <a:pt x="4437" y="2169"/>
                      <a:pt x="4937" y="1669"/>
                      <a:pt x="4937" y="1068"/>
                    </a:cubicBezTo>
                    <a:cubicBezTo>
                      <a:pt x="4937" y="435"/>
                      <a:pt x="4437" y="1"/>
                      <a:pt x="38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6341513" y="3922925"/>
                <a:ext cx="624625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13995" extrusionOk="0">
                    <a:moveTo>
                      <a:pt x="20685" y="0"/>
                    </a:moveTo>
                    <a:cubicBezTo>
                      <a:pt x="20210" y="0"/>
                      <a:pt x="19749" y="59"/>
                      <a:pt x="19347" y="184"/>
                    </a:cubicBezTo>
                    <a:cubicBezTo>
                      <a:pt x="15378" y="1285"/>
                      <a:pt x="13343" y="2619"/>
                      <a:pt x="7672" y="6456"/>
                    </a:cubicBezTo>
                    <a:cubicBezTo>
                      <a:pt x="2702" y="9791"/>
                      <a:pt x="1301" y="13194"/>
                      <a:pt x="367" y="13694"/>
                    </a:cubicBezTo>
                    <a:cubicBezTo>
                      <a:pt x="0" y="13928"/>
                      <a:pt x="1434" y="13961"/>
                      <a:pt x="4036" y="13994"/>
                    </a:cubicBezTo>
                    <a:cubicBezTo>
                      <a:pt x="7739" y="13994"/>
                      <a:pt x="8940" y="13494"/>
                      <a:pt x="10508" y="12860"/>
                    </a:cubicBezTo>
                    <a:cubicBezTo>
                      <a:pt x="15378" y="10925"/>
                      <a:pt x="20648" y="7623"/>
                      <a:pt x="21782" y="6489"/>
                    </a:cubicBezTo>
                    <a:cubicBezTo>
                      <a:pt x="23817" y="4454"/>
                      <a:pt x="24985" y="2786"/>
                      <a:pt x="24117" y="1319"/>
                    </a:cubicBezTo>
                    <a:cubicBezTo>
                      <a:pt x="23643" y="519"/>
                      <a:pt x="22102" y="0"/>
                      <a:pt x="20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6406538" y="3934650"/>
                <a:ext cx="625650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25026" h="12336" extrusionOk="0">
                    <a:moveTo>
                      <a:pt x="24711" y="0"/>
                    </a:moveTo>
                    <a:cubicBezTo>
                      <a:pt x="24684" y="0"/>
                      <a:pt x="24653" y="5"/>
                      <a:pt x="24618" y="16"/>
                    </a:cubicBezTo>
                    <a:cubicBezTo>
                      <a:pt x="23017" y="516"/>
                      <a:pt x="22750" y="383"/>
                      <a:pt x="8607" y="7688"/>
                    </a:cubicBezTo>
                    <a:cubicBezTo>
                      <a:pt x="7273" y="8355"/>
                      <a:pt x="1" y="12124"/>
                      <a:pt x="68" y="12324"/>
                    </a:cubicBezTo>
                    <a:cubicBezTo>
                      <a:pt x="70" y="12332"/>
                      <a:pt x="80" y="12335"/>
                      <a:pt x="97" y="12335"/>
                    </a:cubicBezTo>
                    <a:cubicBezTo>
                      <a:pt x="460" y="12335"/>
                      <a:pt x="4109" y="10587"/>
                      <a:pt x="8674" y="8288"/>
                    </a:cubicBezTo>
                    <a:cubicBezTo>
                      <a:pt x="17914" y="3518"/>
                      <a:pt x="21917" y="1517"/>
                      <a:pt x="24785" y="649"/>
                    </a:cubicBezTo>
                    <a:cubicBezTo>
                      <a:pt x="24877" y="649"/>
                      <a:pt x="25026" y="0"/>
                      <a:pt x="247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5751913" y="3562250"/>
                <a:ext cx="446175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0325" extrusionOk="0">
                    <a:moveTo>
                      <a:pt x="3036" y="1"/>
                    </a:moveTo>
                    <a:cubicBezTo>
                      <a:pt x="1035" y="1"/>
                      <a:pt x="1" y="34"/>
                      <a:pt x="234" y="201"/>
                    </a:cubicBezTo>
                    <a:cubicBezTo>
                      <a:pt x="901" y="568"/>
                      <a:pt x="1668" y="3070"/>
                      <a:pt x="5104" y="5572"/>
                    </a:cubicBezTo>
                    <a:cubicBezTo>
                      <a:pt x="9040" y="8407"/>
                      <a:pt x="10441" y="9408"/>
                      <a:pt x="13377" y="10242"/>
                    </a:cubicBezTo>
                    <a:cubicBezTo>
                      <a:pt x="13622" y="10298"/>
                      <a:pt x="13899" y="10324"/>
                      <a:pt x="14190" y="10324"/>
                    </a:cubicBezTo>
                    <a:cubicBezTo>
                      <a:pt x="15285" y="10324"/>
                      <a:pt x="16572" y="9947"/>
                      <a:pt x="17046" y="9341"/>
                    </a:cubicBezTo>
                    <a:cubicBezTo>
                      <a:pt x="17847" y="8240"/>
                      <a:pt x="17079" y="7039"/>
                      <a:pt x="15712" y="5538"/>
                    </a:cubicBezTo>
                    <a:cubicBezTo>
                      <a:pt x="14945" y="4704"/>
                      <a:pt x="11275" y="2236"/>
                      <a:pt x="7773" y="835"/>
                    </a:cubicBezTo>
                    <a:cubicBezTo>
                      <a:pt x="6672" y="368"/>
                      <a:pt x="5838" y="1"/>
                      <a:pt x="3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5797788" y="3582875"/>
                <a:ext cx="4441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7766" h="9137" extrusionOk="0">
                    <a:moveTo>
                      <a:pt x="97" y="1"/>
                    </a:moveTo>
                    <a:cubicBezTo>
                      <a:pt x="82" y="1"/>
                      <a:pt x="71" y="4"/>
                      <a:pt x="67" y="10"/>
                    </a:cubicBezTo>
                    <a:cubicBezTo>
                      <a:pt x="0" y="110"/>
                      <a:pt x="5171" y="2912"/>
                      <a:pt x="6105" y="3412"/>
                    </a:cubicBezTo>
                    <a:cubicBezTo>
                      <a:pt x="16112" y="8883"/>
                      <a:pt x="16345" y="8749"/>
                      <a:pt x="17513" y="9116"/>
                    </a:cubicBezTo>
                    <a:cubicBezTo>
                      <a:pt x="17541" y="9130"/>
                      <a:pt x="17565" y="9137"/>
                      <a:pt x="17586" y="9137"/>
                    </a:cubicBezTo>
                    <a:cubicBezTo>
                      <a:pt x="17766" y="9137"/>
                      <a:pt x="17709" y="8683"/>
                      <a:pt x="17679" y="8683"/>
                    </a:cubicBezTo>
                    <a:cubicBezTo>
                      <a:pt x="15545" y="8016"/>
                      <a:pt x="12709" y="6548"/>
                      <a:pt x="6171" y="3012"/>
                    </a:cubicBezTo>
                    <a:cubicBezTo>
                      <a:pt x="2990" y="1294"/>
                      <a:pt x="415" y="1"/>
                      <a:pt x="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775263" y="3659000"/>
                <a:ext cx="1652025" cy="328775"/>
              </a:xfrm>
              <a:custGeom>
                <a:avLst/>
                <a:gdLst/>
                <a:ahLst/>
                <a:cxnLst/>
                <a:rect l="l" t="t" r="r" b="b"/>
                <a:pathLst>
                  <a:path w="66081" h="13151" extrusionOk="0">
                    <a:moveTo>
                      <a:pt x="473" y="1"/>
                    </a:moveTo>
                    <a:cubicBezTo>
                      <a:pt x="376" y="1"/>
                      <a:pt x="318" y="20"/>
                      <a:pt x="301" y="61"/>
                    </a:cubicBezTo>
                    <a:cubicBezTo>
                      <a:pt x="1" y="728"/>
                      <a:pt x="12309" y="4597"/>
                      <a:pt x="24852" y="8100"/>
                    </a:cubicBezTo>
                    <a:cubicBezTo>
                      <a:pt x="29649" y="9417"/>
                      <a:pt x="52750" y="13151"/>
                      <a:pt x="62792" y="13151"/>
                    </a:cubicBezTo>
                    <a:cubicBezTo>
                      <a:pt x="63433" y="13151"/>
                      <a:pt x="64020" y="13135"/>
                      <a:pt x="64547" y="13103"/>
                    </a:cubicBezTo>
                    <a:cubicBezTo>
                      <a:pt x="66081" y="13003"/>
                      <a:pt x="65180" y="11569"/>
                      <a:pt x="64647" y="11502"/>
                    </a:cubicBezTo>
                    <a:cubicBezTo>
                      <a:pt x="57642" y="10735"/>
                      <a:pt x="45967" y="11502"/>
                      <a:pt x="25886" y="7233"/>
                    </a:cubicBezTo>
                    <a:cubicBezTo>
                      <a:pt x="11802" y="4172"/>
                      <a:pt x="1899" y="1"/>
                      <a:pt x="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6364863" y="3471975"/>
                <a:ext cx="6187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24751" h="17295" extrusionOk="0">
                    <a:moveTo>
                      <a:pt x="703" y="0"/>
                    </a:moveTo>
                    <a:cubicBezTo>
                      <a:pt x="556" y="0"/>
                      <a:pt x="445" y="36"/>
                      <a:pt x="367" y="109"/>
                    </a:cubicBezTo>
                    <a:cubicBezTo>
                      <a:pt x="0" y="443"/>
                      <a:pt x="600" y="1210"/>
                      <a:pt x="1835" y="3779"/>
                    </a:cubicBezTo>
                    <a:cubicBezTo>
                      <a:pt x="3569" y="7315"/>
                      <a:pt x="3402" y="7815"/>
                      <a:pt x="4203" y="9216"/>
                    </a:cubicBezTo>
                    <a:cubicBezTo>
                      <a:pt x="6872" y="13986"/>
                      <a:pt x="12876" y="15721"/>
                      <a:pt x="14510" y="16221"/>
                    </a:cubicBezTo>
                    <a:cubicBezTo>
                      <a:pt x="16300" y="16758"/>
                      <a:pt x="18954" y="17295"/>
                      <a:pt x="21033" y="17295"/>
                    </a:cubicBezTo>
                    <a:cubicBezTo>
                      <a:pt x="22442" y="17295"/>
                      <a:pt x="23586" y="17048"/>
                      <a:pt x="24017" y="16388"/>
                    </a:cubicBezTo>
                    <a:cubicBezTo>
                      <a:pt x="24751" y="15220"/>
                      <a:pt x="22916" y="13219"/>
                      <a:pt x="21716" y="11885"/>
                    </a:cubicBezTo>
                    <a:cubicBezTo>
                      <a:pt x="18747" y="8682"/>
                      <a:pt x="16078" y="7848"/>
                      <a:pt x="9540" y="4446"/>
                    </a:cubicBezTo>
                    <a:cubicBezTo>
                      <a:pt x="4566" y="1812"/>
                      <a:pt x="1747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6421563" y="3532850"/>
                <a:ext cx="609750" cy="425650"/>
              </a:xfrm>
              <a:custGeom>
                <a:avLst/>
                <a:gdLst/>
                <a:ahLst/>
                <a:cxnLst/>
                <a:rect l="l" t="t" r="r" b="b"/>
                <a:pathLst>
                  <a:path w="24390" h="17026" extrusionOk="0">
                    <a:moveTo>
                      <a:pt x="160" y="1"/>
                    </a:moveTo>
                    <a:cubicBezTo>
                      <a:pt x="147" y="1"/>
                      <a:pt x="138" y="4"/>
                      <a:pt x="134" y="9"/>
                    </a:cubicBezTo>
                    <a:cubicBezTo>
                      <a:pt x="0" y="176"/>
                      <a:pt x="3503" y="2244"/>
                      <a:pt x="8240" y="5513"/>
                    </a:cubicBezTo>
                    <a:cubicBezTo>
                      <a:pt x="17413" y="11918"/>
                      <a:pt x="21282" y="14720"/>
                      <a:pt x="23517" y="17022"/>
                    </a:cubicBezTo>
                    <a:cubicBezTo>
                      <a:pt x="23523" y="17024"/>
                      <a:pt x="23534" y="17026"/>
                      <a:pt x="23549" y="17026"/>
                    </a:cubicBezTo>
                    <a:cubicBezTo>
                      <a:pt x="23715" y="17026"/>
                      <a:pt x="24390" y="16858"/>
                      <a:pt x="24084" y="16521"/>
                    </a:cubicBezTo>
                    <a:cubicBezTo>
                      <a:pt x="22783" y="15220"/>
                      <a:pt x="22817" y="14887"/>
                      <a:pt x="8807" y="5113"/>
                    </a:cubicBezTo>
                    <a:cubicBezTo>
                      <a:pt x="7506" y="4268"/>
                      <a:pt x="661" y="1"/>
                      <a:pt x="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6046288" y="3475825"/>
                <a:ext cx="452850" cy="356775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14271" extrusionOk="0">
                    <a:moveTo>
                      <a:pt x="275" y="1"/>
                    </a:moveTo>
                    <a:cubicBezTo>
                      <a:pt x="145" y="1"/>
                      <a:pt x="91" y="18"/>
                      <a:pt x="134" y="55"/>
                    </a:cubicBezTo>
                    <a:cubicBezTo>
                      <a:pt x="701" y="656"/>
                      <a:pt x="1" y="3725"/>
                      <a:pt x="2703" y="7194"/>
                    </a:cubicBezTo>
                    <a:cubicBezTo>
                      <a:pt x="5838" y="11197"/>
                      <a:pt x="8373" y="11330"/>
                      <a:pt x="11609" y="13232"/>
                    </a:cubicBezTo>
                    <a:cubicBezTo>
                      <a:pt x="12603" y="13833"/>
                      <a:pt x="13802" y="14271"/>
                      <a:pt x="14901" y="14271"/>
                    </a:cubicBezTo>
                    <a:cubicBezTo>
                      <a:pt x="15203" y="14271"/>
                      <a:pt x="15498" y="14238"/>
                      <a:pt x="15779" y="14166"/>
                    </a:cubicBezTo>
                    <a:cubicBezTo>
                      <a:pt x="17580" y="13665"/>
                      <a:pt x="18114" y="12398"/>
                      <a:pt x="17413" y="10630"/>
                    </a:cubicBezTo>
                    <a:cubicBezTo>
                      <a:pt x="17013" y="9629"/>
                      <a:pt x="15678" y="7161"/>
                      <a:pt x="12143" y="4459"/>
                    </a:cubicBezTo>
                    <a:cubicBezTo>
                      <a:pt x="10975" y="3558"/>
                      <a:pt x="9641" y="2491"/>
                      <a:pt x="5972" y="1223"/>
                    </a:cubicBezTo>
                    <a:cubicBezTo>
                      <a:pt x="3784" y="494"/>
                      <a:pt x="961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6083813" y="3508050"/>
                <a:ext cx="436025" cy="360700"/>
              </a:xfrm>
              <a:custGeom>
                <a:avLst/>
                <a:gdLst/>
                <a:ahLst/>
                <a:cxnLst/>
                <a:rect l="l" t="t" r="r" b="b"/>
                <a:pathLst>
                  <a:path w="17441" h="14428" extrusionOk="0">
                    <a:moveTo>
                      <a:pt x="268" y="1"/>
                    </a:moveTo>
                    <a:cubicBezTo>
                      <a:pt x="1" y="67"/>
                      <a:pt x="5771" y="4237"/>
                      <a:pt x="6639" y="5071"/>
                    </a:cubicBezTo>
                    <a:cubicBezTo>
                      <a:pt x="15845" y="13777"/>
                      <a:pt x="15578" y="13544"/>
                      <a:pt x="16813" y="14378"/>
                    </a:cubicBezTo>
                    <a:cubicBezTo>
                      <a:pt x="16877" y="14413"/>
                      <a:pt x="16938" y="14427"/>
                      <a:pt x="16995" y="14427"/>
                    </a:cubicBezTo>
                    <a:cubicBezTo>
                      <a:pt x="17264" y="14427"/>
                      <a:pt x="17441" y="14105"/>
                      <a:pt x="17413" y="14077"/>
                    </a:cubicBezTo>
                    <a:cubicBezTo>
                      <a:pt x="15111" y="12610"/>
                      <a:pt x="13644" y="10575"/>
                      <a:pt x="7339" y="5104"/>
                    </a:cubicBezTo>
                    <a:cubicBezTo>
                      <a:pt x="4104" y="2336"/>
                      <a:pt x="268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5957063" y="3852000"/>
                <a:ext cx="71302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28521" h="8192" extrusionOk="0">
                    <a:moveTo>
                      <a:pt x="22836" y="1"/>
                    </a:moveTo>
                    <a:cubicBezTo>
                      <a:pt x="21316" y="1"/>
                      <a:pt x="18830" y="281"/>
                      <a:pt x="14511" y="1253"/>
                    </a:cubicBezTo>
                    <a:cubicBezTo>
                      <a:pt x="10241" y="2154"/>
                      <a:pt x="7539" y="3021"/>
                      <a:pt x="5037" y="4089"/>
                    </a:cubicBezTo>
                    <a:cubicBezTo>
                      <a:pt x="3470" y="4689"/>
                      <a:pt x="0" y="6124"/>
                      <a:pt x="201" y="6924"/>
                    </a:cubicBezTo>
                    <a:cubicBezTo>
                      <a:pt x="267" y="7124"/>
                      <a:pt x="567" y="7291"/>
                      <a:pt x="4670" y="7625"/>
                    </a:cubicBezTo>
                    <a:cubicBezTo>
                      <a:pt x="7272" y="7825"/>
                      <a:pt x="9174" y="7925"/>
                      <a:pt x="9174" y="7925"/>
                    </a:cubicBezTo>
                    <a:cubicBezTo>
                      <a:pt x="12976" y="8125"/>
                      <a:pt x="14844" y="8192"/>
                      <a:pt x="14911" y="8192"/>
                    </a:cubicBezTo>
                    <a:cubicBezTo>
                      <a:pt x="18080" y="8192"/>
                      <a:pt x="21516" y="8192"/>
                      <a:pt x="24785" y="6591"/>
                    </a:cubicBezTo>
                    <a:cubicBezTo>
                      <a:pt x="25886" y="6024"/>
                      <a:pt x="28521" y="4756"/>
                      <a:pt x="28487" y="3121"/>
                    </a:cubicBezTo>
                    <a:cubicBezTo>
                      <a:pt x="28421" y="1454"/>
                      <a:pt x="25519" y="453"/>
                      <a:pt x="25052" y="319"/>
                    </a:cubicBezTo>
                    <a:cubicBezTo>
                      <a:pt x="24627" y="173"/>
                      <a:pt x="24028" y="1"/>
                      <a:pt x="22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065338" y="3894125"/>
                <a:ext cx="661950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26478" h="4321" extrusionOk="0">
                    <a:moveTo>
                      <a:pt x="25998" y="1"/>
                    </a:moveTo>
                    <a:cubicBezTo>
                      <a:pt x="25995" y="1"/>
                      <a:pt x="25993" y="1"/>
                      <a:pt x="25991" y="2"/>
                    </a:cubicBezTo>
                    <a:cubicBezTo>
                      <a:pt x="23056" y="969"/>
                      <a:pt x="18753" y="1670"/>
                      <a:pt x="8745" y="3104"/>
                    </a:cubicBezTo>
                    <a:cubicBezTo>
                      <a:pt x="3642" y="3838"/>
                      <a:pt x="6" y="4105"/>
                      <a:pt x="6" y="4272"/>
                    </a:cubicBezTo>
                    <a:cubicBezTo>
                      <a:pt x="1" y="4306"/>
                      <a:pt x="155" y="4321"/>
                      <a:pt x="427" y="4321"/>
                    </a:cubicBezTo>
                    <a:cubicBezTo>
                      <a:pt x="2024" y="4321"/>
                      <a:pt x="7681" y="3804"/>
                      <a:pt x="8879" y="3605"/>
                    </a:cubicBezTo>
                    <a:cubicBezTo>
                      <a:pt x="24190" y="1470"/>
                      <a:pt x="24390" y="1170"/>
                      <a:pt x="26024" y="636"/>
                    </a:cubicBezTo>
                    <a:cubicBezTo>
                      <a:pt x="26477" y="506"/>
                      <a:pt x="26083" y="1"/>
                      <a:pt x="25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5677688" y="3709025"/>
                <a:ext cx="51372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6961" extrusionOk="0">
                    <a:moveTo>
                      <a:pt x="11579" y="1"/>
                    </a:moveTo>
                    <a:cubicBezTo>
                      <a:pt x="10266" y="1"/>
                      <a:pt x="8764" y="248"/>
                      <a:pt x="7206" y="1002"/>
                    </a:cubicBezTo>
                    <a:cubicBezTo>
                      <a:pt x="6038" y="1569"/>
                      <a:pt x="5805" y="1969"/>
                      <a:pt x="2903" y="3503"/>
                    </a:cubicBezTo>
                    <a:cubicBezTo>
                      <a:pt x="868" y="4571"/>
                      <a:pt x="101" y="4871"/>
                      <a:pt x="67" y="5205"/>
                    </a:cubicBezTo>
                    <a:cubicBezTo>
                      <a:pt x="1" y="5872"/>
                      <a:pt x="2369" y="5805"/>
                      <a:pt x="6605" y="6239"/>
                    </a:cubicBezTo>
                    <a:cubicBezTo>
                      <a:pt x="9725" y="6599"/>
                      <a:pt x="11508" y="6960"/>
                      <a:pt x="13226" y="6960"/>
                    </a:cubicBezTo>
                    <a:cubicBezTo>
                      <a:pt x="14208" y="6960"/>
                      <a:pt x="15169" y="6842"/>
                      <a:pt x="16346" y="6539"/>
                    </a:cubicBezTo>
                    <a:cubicBezTo>
                      <a:pt x="17680" y="6239"/>
                      <a:pt x="19681" y="5738"/>
                      <a:pt x="20048" y="4671"/>
                    </a:cubicBezTo>
                    <a:cubicBezTo>
                      <a:pt x="20549" y="3203"/>
                      <a:pt x="17680" y="1535"/>
                      <a:pt x="15845" y="835"/>
                    </a:cubicBezTo>
                    <a:cubicBezTo>
                      <a:pt x="15234" y="611"/>
                      <a:pt x="13640" y="1"/>
                      <a:pt x="11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736213" y="3795750"/>
                <a:ext cx="5144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20576" h="1453" extrusionOk="0">
                    <a:moveTo>
                      <a:pt x="20309" y="1"/>
                    </a:moveTo>
                    <a:lnTo>
                      <a:pt x="20309" y="1"/>
                    </a:lnTo>
                    <a:cubicBezTo>
                      <a:pt x="17974" y="535"/>
                      <a:pt x="14639" y="701"/>
                      <a:pt x="6833" y="1002"/>
                    </a:cubicBezTo>
                    <a:cubicBezTo>
                      <a:pt x="2830" y="1102"/>
                      <a:pt x="61" y="1035"/>
                      <a:pt x="28" y="1168"/>
                    </a:cubicBezTo>
                    <a:cubicBezTo>
                      <a:pt x="1" y="1333"/>
                      <a:pt x="3881" y="1453"/>
                      <a:pt x="5888" y="1453"/>
                    </a:cubicBezTo>
                    <a:cubicBezTo>
                      <a:pt x="6320" y="1453"/>
                      <a:pt x="6665" y="1447"/>
                      <a:pt x="6866" y="1435"/>
                    </a:cubicBezTo>
                    <a:cubicBezTo>
                      <a:pt x="18741" y="1035"/>
                      <a:pt x="18908" y="835"/>
                      <a:pt x="20243" y="535"/>
                    </a:cubicBezTo>
                    <a:cubicBezTo>
                      <a:pt x="20576" y="435"/>
                      <a:pt x="20343" y="1"/>
                      <a:pt x="20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5545088" y="3636475"/>
                <a:ext cx="274400" cy="1013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4052" extrusionOk="0">
                    <a:moveTo>
                      <a:pt x="5526" y="0"/>
                    </a:moveTo>
                    <a:cubicBezTo>
                      <a:pt x="5099" y="0"/>
                      <a:pt x="4613" y="39"/>
                      <a:pt x="4037" y="134"/>
                    </a:cubicBezTo>
                    <a:cubicBezTo>
                      <a:pt x="1769" y="568"/>
                      <a:pt x="601" y="1869"/>
                      <a:pt x="168" y="1902"/>
                    </a:cubicBezTo>
                    <a:cubicBezTo>
                      <a:pt x="1" y="1902"/>
                      <a:pt x="1202" y="2769"/>
                      <a:pt x="2303" y="3270"/>
                    </a:cubicBezTo>
                    <a:cubicBezTo>
                      <a:pt x="3837" y="3937"/>
                      <a:pt x="4704" y="3970"/>
                      <a:pt x="5438" y="4037"/>
                    </a:cubicBezTo>
                    <a:cubicBezTo>
                      <a:pt x="5656" y="4047"/>
                      <a:pt x="5866" y="4052"/>
                      <a:pt x="6069" y="4052"/>
                    </a:cubicBezTo>
                    <a:cubicBezTo>
                      <a:pt x="7886" y="4052"/>
                      <a:pt x="9098" y="3677"/>
                      <a:pt x="9608" y="3437"/>
                    </a:cubicBezTo>
                    <a:cubicBezTo>
                      <a:pt x="10609" y="3036"/>
                      <a:pt x="10975" y="2402"/>
                      <a:pt x="10709" y="1702"/>
                    </a:cubicBezTo>
                    <a:cubicBezTo>
                      <a:pt x="10542" y="1135"/>
                      <a:pt x="9875" y="868"/>
                      <a:pt x="9174" y="735"/>
                    </a:cubicBezTo>
                    <a:cubicBezTo>
                      <a:pt x="7818" y="500"/>
                      <a:pt x="7054" y="0"/>
                      <a:pt x="5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5574188" y="3683900"/>
                <a:ext cx="2786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406" extrusionOk="0">
                    <a:moveTo>
                      <a:pt x="10199" y="0"/>
                    </a:moveTo>
                    <a:cubicBezTo>
                      <a:pt x="9565" y="0"/>
                      <a:pt x="8203" y="53"/>
                      <a:pt x="4007" y="205"/>
                    </a:cubicBezTo>
                    <a:cubicBezTo>
                      <a:pt x="3972" y="207"/>
                      <a:pt x="3926" y="208"/>
                      <a:pt x="3872" y="208"/>
                    </a:cubicBezTo>
                    <a:cubicBezTo>
                      <a:pt x="3114" y="208"/>
                      <a:pt x="665" y="28"/>
                      <a:pt x="115" y="28"/>
                    </a:cubicBezTo>
                    <a:cubicBezTo>
                      <a:pt x="40" y="28"/>
                      <a:pt x="1" y="31"/>
                      <a:pt x="4" y="38"/>
                    </a:cubicBezTo>
                    <a:cubicBezTo>
                      <a:pt x="4" y="38"/>
                      <a:pt x="2106" y="405"/>
                      <a:pt x="4207" y="405"/>
                    </a:cubicBezTo>
                    <a:cubicBezTo>
                      <a:pt x="7240" y="405"/>
                      <a:pt x="8755" y="264"/>
                      <a:pt x="9856" y="264"/>
                    </a:cubicBezTo>
                    <a:cubicBezTo>
                      <a:pt x="10269" y="264"/>
                      <a:pt x="10624" y="284"/>
                      <a:pt x="10979" y="339"/>
                    </a:cubicBezTo>
                    <a:cubicBezTo>
                      <a:pt x="11012" y="339"/>
                      <a:pt x="11146" y="72"/>
                      <a:pt x="10912" y="38"/>
                    </a:cubicBezTo>
                    <a:cubicBezTo>
                      <a:pt x="10668" y="15"/>
                      <a:pt x="10538" y="0"/>
                      <a:pt x="1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5641013" y="3525275"/>
                <a:ext cx="1909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6055" extrusionOk="0">
                    <a:moveTo>
                      <a:pt x="308" y="0"/>
                    </a:moveTo>
                    <a:cubicBezTo>
                      <a:pt x="285" y="0"/>
                      <a:pt x="273" y="6"/>
                      <a:pt x="267" y="12"/>
                    </a:cubicBezTo>
                    <a:cubicBezTo>
                      <a:pt x="0" y="179"/>
                      <a:pt x="634" y="1180"/>
                      <a:pt x="934" y="1580"/>
                    </a:cubicBezTo>
                    <a:cubicBezTo>
                      <a:pt x="1368" y="2314"/>
                      <a:pt x="1935" y="3014"/>
                      <a:pt x="2869" y="3982"/>
                    </a:cubicBezTo>
                    <a:cubicBezTo>
                      <a:pt x="4637" y="5716"/>
                      <a:pt x="5270" y="5916"/>
                      <a:pt x="5637" y="5983"/>
                    </a:cubicBezTo>
                    <a:cubicBezTo>
                      <a:pt x="5670" y="5999"/>
                      <a:pt x="5943" y="6054"/>
                      <a:pt x="6262" y="6054"/>
                    </a:cubicBezTo>
                    <a:cubicBezTo>
                      <a:pt x="6604" y="6054"/>
                      <a:pt x="6998" y="5991"/>
                      <a:pt x="7205" y="5750"/>
                    </a:cubicBezTo>
                    <a:cubicBezTo>
                      <a:pt x="7639" y="5316"/>
                      <a:pt x="7205" y="4515"/>
                      <a:pt x="7038" y="4182"/>
                    </a:cubicBezTo>
                    <a:cubicBezTo>
                      <a:pt x="6538" y="3181"/>
                      <a:pt x="5537" y="2581"/>
                      <a:pt x="4670" y="2080"/>
                    </a:cubicBezTo>
                    <a:cubicBezTo>
                      <a:pt x="4670" y="2080"/>
                      <a:pt x="4103" y="1814"/>
                      <a:pt x="3002" y="1213"/>
                    </a:cubicBezTo>
                    <a:cubicBezTo>
                      <a:pt x="3002" y="1213"/>
                      <a:pt x="2468" y="913"/>
                      <a:pt x="1668" y="546"/>
                    </a:cubicBezTo>
                    <a:cubicBezTo>
                      <a:pt x="701" y="90"/>
                      <a:pt x="405" y="0"/>
                      <a:pt x="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5668513" y="3548075"/>
                <a:ext cx="16347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5505" extrusionOk="0">
                    <a:moveTo>
                      <a:pt x="36" y="0"/>
                    </a:moveTo>
                    <a:cubicBezTo>
                      <a:pt x="35" y="0"/>
                      <a:pt x="35" y="0"/>
                      <a:pt x="34" y="1"/>
                    </a:cubicBezTo>
                    <a:cubicBezTo>
                      <a:pt x="1" y="68"/>
                      <a:pt x="935" y="735"/>
                      <a:pt x="2202" y="1802"/>
                    </a:cubicBezTo>
                    <a:cubicBezTo>
                      <a:pt x="4637" y="3837"/>
                      <a:pt x="5705" y="4771"/>
                      <a:pt x="6272" y="5505"/>
                    </a:cubicBezTo>
                    <a:cubicBezTo>
                      <a:pt x="6272" y="5505"/>
                      <a:pt x="6539" y="5471"/>
                      <a:pt x="6439" y="5338"/>
                    </a:cubicBezTo>
                    <a:cubicBezTo>
                      <a:pt x="6105" y="4938"/>
                      <a:pt x="6172" y="4804"/>
                      <a:pt x="2369" y="1669"/>
                    </a:cubicBezTo>
                    <a:cubicBezTo>
                      <a:pt x="2039" y="1405"/>
                      <a:pt x="112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6212238" y="3801800"/>
                <a:ext cx="627150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25086" h="8469" extrusionOk="0">
                    <a:moveTo>
                      <a:pt x="1151" y="1"/>
                    </a:moveTo>
                    <a:cubicBezTo>
                      <a:pt x="343" y="1"/>
                      <a:pt x="251" y="159"/>
                      <a:pt x="167" y="326"/>
                    </a:cubicBezTo>
                    <a:cubicBezTo>
                      <a:pt x="1" y="660"/>
                      <a:pt x="2436" y="860"/>
                      <a:pt x="7973" y="3328"/>
                    </a:cubicBezTo>
                    <a:cubicBezTo>
                      <a:pt x="14011" y="5997"/>
                      <a:pt x="15312" y="8165"/>
                      <a:pt x="20682" y="8465"/>
                    </a:cubicBezTo>
                    <a:cubicBezTo>
                      <a:pt x="20723" y="8467"/>
                      <a:pt x="20764" y="8468"/>
                      <a:pt x="20806" y="8468"/>
                    </a:cubicBezTo>
                    <a:cubicBezTo>
                      <a:pt x="22092" y="8468"/>
                      <a:pt x="24230" y="7508"/>
                      <a:pt x="24585" y="6797"/>
                    </a:cubicBezTo>
                    <a:cubicBezTo>
                      <a:pt x="25085" y="5830"/>
                      <a:pt x="23718" y="4095"/>
                      <a:pt x="21116" y="2861"/>
                    </a:cubicBezTo>
                    <a:cubicBezTo>
                      <a:pt x="17613" y="1227"/>
                      <a:pt x="13844" y="1760"/>
                      <a:pt x="6439" y="626"/>
                    </a:cubicBezTo>
                    <a:cubicBezTo>
                      <a:pt x="3486" y="159"/>
                      <a:pt x="1960" y="1"/>
                      <a:pt x="11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6328163" y="3837125"/>
                <a:ext cx="537700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21508" h="6271" extrusionOk="0">
                    <a:moveTo>
                      <a:pt x="167" y="0"/>
                    </a:moveTo>
                    <a:cubicBezTo>
                      <a:pt x="129" y="0"/>
                      <a:pt x="106" y="5"/>
                      <a:pt x="100" y="14"/>
                    </a:cubicBezTo>
                    <a:cubicBezTo>
                      <a:pt x="0" y="181"/>
                      <a:pt x="6438" y="1615"/>
                      <a:pt x="8707" y="2449"/>
                    </a:cubicBezTo>
                    <a:cubicBezTo>
                      <a:pt x="10374" y="3083"/>
                      <a:pt x="12042" y="3750"/>
                      <a:pt x="15778" y="4550"/>
                    </a:cubicBezTo>
                    <a:cubicBezTo>
                      <a:pt x="19481" y="5351"/>
                      <a:pt x="20215" y="6018"/>
                      <a:pt x="21015" y="6218"/>
                    </a:cubicBezTo>
                    <a:cubicBezTo>
                      <a:pt x="21097" y="6255"/>
                      <a:pt x="21171" y="6271"/>
                      <a:pt x="21232" y="6271"/>
                    </a:cubicBezTo>
                    <a:cubicBezTo>
                      <a:pt x="21445" y="6271"/>
                      <a:pt x="21508" y="6081"/>
                      <a:pt x="21249" y="5951"/>
                    </a:cubicBezTo>
                    <a:cubicBezTo>
                      <a:pt x="20382" y="5584"/>
                      <a:pt x="18847" y="4717"/>
                      <a:pt x="16145" y="4183"/>
                    </a:cubicBezTo>
                    <a:cubicBezTo>
                      <a:pt x="14744" y="3883"/>
                      <a:pt x="15245" y="4017"/>
                      <a:pt x="9340" y="2215"/>
                    </a:cubicBezTo>
                    <a:cubicBezTo>
                      <a:pt x="6437" y="1332"/>
                      <a:pt x="847" y="0"/>
                      <a:pt x="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6037113" y="3954350"/>
                <a:ext cx="1346500" cy="138025"/>
              </a:xfrm>
              <a:custGeom>
                <a:avLst/>
                <a:gdLst/>
                <a:ahLst/>
                <a:cxnLst/>
                <a:rect l="l" t="t" r="r" b="b"/>
                <a:pathLst>
                  <a:path w="53860" h="5521" extrusionOk="0">
                    <a:moveTo>
                      <a:pt x="51508" y="0"/>
                    </a:moveTo>
                    <a:cubicBezTo>
                      <a:pt x="49463" y="0"/>
                      <a:pt x="47114" y="448"/>
                      <a:pt x="43165" y="662"/>
                    </a:cubicBezTo>
                    <a:cubicBezTo>
                      <a:pt x="33992" y="1096"/>
                      <a:pt x="29088" y="1763"/>
                      <a:pt x="26119" y="2196"/>
                    </a:cubicBezTo>
                    <a:cubicBezTo>
                      <a:pt x="12843" y="4031"/>
                      <a:pt x="1" y="4832"/>
                      <a:pt x="101" y="5432"/>
                    </a:cubicBezTo>
                    <a:cubicBezTo>
                      <a:pt x="105" y="5493"/>
                      <a:pt x="337" y="5521"/>
                      <a:pt x="771" y="5521"/>
                    </a:cubicBezTo>
                    <a:cubicBezTo>
                      <a:pt x="3447" y="5521"/>
                      <a:pt x="13829" y="4455"/>
                      <a:pt x="26286" y="3364"/>
                    </a:cubicBezTo>
                    <a:cubicBezTo>
                      <a:pt x="33558" y="2730"/>
                      <a:pt x="38395" y="1796"/>
                      <a:pt x="43298" y="1563"/>
                    </a:cubicBezTo>
                    <a:cubicBezTo>
                      <a:pt x="46550" y="1415"/>
                      <a:pt x="48274" y="1267"/>
                      <a:pt x="50202" y="1267"/>
                    </a:cubicBezTo>
                    <a:cubicBezTo>
                      <a:pt x="50885" y="1267"/>
                      <a:pt x="51594" y="1286"/>
                      <a:pt x="52405" y="1329"/>
                    </a:cubicBezTo>
                    <a:cubicBezTo>
                      <a:pt x="52417" y="1330"/>
                      <a:pt x="52430" y="1330"/>
                      <a:pt x="52442" y="1330"/>
                    </a:cubicBezTo>
                    <a:cubicBezTo>
                      <a:pt x="53289" y="1330"/>
                      <a:pt x="53860" y="226"/>
                      <a:pt x="53005" y="95"/>
                    </a:cubicBezTo>
                    <a:cubicBezTo>
                      <a:pt x="52511" y="28"/>
                      <a:pt x="52019" y="0"/>
                      <a:pt x="515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5935388" y="3902825"/>
                <a:ext cx="526225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21049" h="5800" extrusionOk="0">
                    <a:moveTo>
                      <a:pt x="371" y="1"/>
                    </a:moveTo>
                    <a:cubicBezTo>
                      <a:pt x="250" y="1"/>
                      <a:pt x="183" y="17"/>
                      <a:pt x="167" y="54"/>
                    </a:cubicBezTo>
                    <a:cubicBezTo>
                      <a:pt x="0" y="288"/>
                      <a:pt x="2368" y="822"/>
                      <a:pt x="6538" y="2489"/>
                    </a:cubicBezTo>
                    <a:cubicBezTo>
                      <a:pt x="11075" y="4291"/>
                      <a:pt x="13343" y="5592"/>
                      <a:pt x="17513" y="5792"/>
                    </a:cubicBezTo>
                    <a:cubicBezTo>
                      <a:pt x="17779" y="5792"/>
                      <a:pt x="18117" y="5800"/>
                      <a:pt x="18471" y="5800"/>
                    </a:cubicBezTo>
                    <a:cubicBezTo>
                      <a:pt x="19356" y="5800"/>
                      <a:pt x="20343" y="5749"/>
                      <a:pt x="20581" y="5392"/>
                    </a:cubicBezTo>
                    <a:cubicBezTo>
                      <a:pt x="21048" y="4724"/>
                      <a:pt x="18847" y="3323"/>
                      <a:pt x="16879" y="2556"/>
                    </a:cubicBezTo>
                    <a:cubicBezTo>
                      <a:pt x="14244" y="1455"/>
                      <a:pt x="12676" y="1722"/>
                      <a:pt x="6938" y="955"/>
                    </a:cubicBezTo>
                    <a:cubicBezTo>
                      <a:pt x="3148" y="478"/>
                      <a:pt x="1012" y="1"/>
                      <a:pt x="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6149688" y="3957950"/>
                <a:ext cx="334425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3521" extrusionOk="0">
                    <a:moveTo>
                      <a:pt x="118" y="0"/>
                    </a:moveTo>
                    <a:cubicBezTo>
                      <a:pt x="93" y="0"/>
                      <a:pt x="76" y="6"/>
                      <a:pt x="68" y="18"/>
                    </a:cubicBezTo>
                    <a:cubicBezTo>
                      <a:pt x="1" y="118"/>
                      <a:pt x="1635" y="885"/>
                      <a:pt x="3303" y="1452"/>
                    </a:cubicBezTo>
                    <a:cubicBezTo>
                      <a:pt x="4537" y="1886"/>
                      <a:pt x="6005" y="2186"/>
                      <a:pt x="8841" y="2720"/>
                    </a:cubicBezTo>
                    <a:cubicBezTo>
                      <a:pt x="11643" y="3253"/>
                      <a:pt x="12310" y="3353"/>
                      <a:pt x="12910" y="3520"/>
                    </a:cubicBezTo>
                    <a:cubicBezTo>
                      <a:pt x="13177" y="3520"/>
                      <a:pt x="13377" y="3353"/>
                      <a:pt x="13144" y="3253"/>
                    </a:cubicBezTo>
                    <a:cubicBezTo>
                      <a:pt x="12476" y="3020"/>
                      <a:pt x="11209" y="2753"/>
                      <a:pt x="9141" y="2419"/>
                    </a:cubicBezTo>
                    <a:cubicBezTo>
                      <a:pt x="8073" y="2253"/>
                      <a:pt x="8040" y="2353"/>
                      <a:pt x="3570" y="1185"/>
                    </a:cubicBezTo>
                    <a:cubicBezTo>
                      <a:pt x="1500" y="607"/>
                      <a:pt x="374" y="0"/>
                      <a:pt x="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6546638" y="3662350"/>
                <a:ext cx="583775" cy="320550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12822" extrusionOk="0">
                    <a:moveTo>
                      <a:pt x="277" y="0"/>
                    </a:moveTo>
                    <a:cubicBezTo>
                      <a:pt x="263" y="0"/>
                      <a:pt x="249" y="11"/>
                      <a:pt x="234" y="33"/>
                    </a:cubicBezTo>
                    <a:cubicBezTo>
                      <a:pt x="1" y="367"/>
                      <a:pt x="134" y="3102"/>
                      <a:pt x="5271" y="6171"/>
                    </a:cubicBezTo>
                    <a:cubicBezTo>
                      <a:pt x="10842" y="9440"/>
                      <a:pt x="13611" y="11708"/>
                      <a:pt x="18814" y="12575"/>
                    </a:cubicBezTo>
                    <a:cubicBezTo>
                      <a:pt x="19479" y="12668"/>
                      <a:pt x="20471" y="12821"/>
                      <a:pt x="21303" y="12821"/>
                    </a:cubicBezTo>
                    <a:cubicBezTo>
                      <a:pt x="21974" y="12821"/>
                      <a:pt x="22542" y="12721"/>
                      <a:pt x="22750" y="12409"/>
                    </a:cubicBezTo>
                    <a:cubicBezTo>
                      <a:pt x="23351" y="11508"/>
                      <a:pt x="21583" y="8372"/>
                      <a:pt x="19148" y="6871"/>
                    </a:cubicBezTo>
                    <a:cubicBezTo>
                      <a:pt x="15879" y="4903"/>
                      <a:pt x="13144" y="4903"/>
                      <a:pt x="6005" y="3035"/>
                    </a:cubicBezTo>
                    <a:cubicBezTo>
                      <a:pt x="758" y="1646"/>
                      <a:pt x="452" y="0"/>
                      <a:pt x="2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6727613" y="3792025"/>
                <a:ext cx="428600" cy="19415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7766" extrusionOk="0">
                    <a:moveTo>
                      <a:pt x="155" y="1"/>
                    </a:moveTo>
                    <a:cubicBezTo>
                      <a:pt x="125" y="1"/>
                      <a:pt x="107" y="6"/>
                      <a:pt x="100" y="17"/>
                    </a:cubicBezTo>
                    <a:cubicBezTo>
                      <a:pt x="0" y="183"/>
                      <a:pt x="3503" y="1384"/>
                      <a:pt x="5571" y="2485"/>
                    </a:cubicBezTo>
                    <a:cubicBezTo>
                      <a:pt x="7105" y="3252"/>
                      <a:pt x="7906" y="3919"/>
                      <a:pt x="11442" y="5154"/>
                    </a:cubicBezTo>
                    <a:cubicBezTo>
                      <a:pt x="14944" y="6321"/>
                      <a:pt x="15878" y="7388"/>
                      <a:pt x="16612" y="7722"/>
                    </a:cubicBezTo>
                    <a:cubicBezTo>
                      <a:pt x="16689" y="7753"/>
                      <a:pt x="16761" y="7766"/>
                      <a:pt x="16825" y="7766"/>
                    </a:cubicBezTo>
                    <a:cubicBezTo>
                      <a:pt x="17038" y="7766"/>
                      <a:pt x="17144" y="7617"/>
                      <a:pt x="16912" y="7489"/>
                    </a:cubicBezTo>
                    <a:cubicBezTo>
                      <a:pt x="16112" y="7022"/>
                      <a:pt x="14211" y="5487"/>
                      <a:pt x="11609" y="4653"/>
                    </a:cubicBezTo>
                    <a:cubicBezTo>
                      <a:pt x="10308" y="4220"/>
                      <a:pt x="11609" y="4653"/>
                      <a:pt x="6038" y="2218"/>
                    </a:cubicBezTo>
                    <a:cubicBezTo>
                      <a:pt x="3386" y="1095"/>
                      <a:pt x="587" y="1"/>
                      <a:pt x="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5840313" y="4020700"/>
                <a:ext cx="4295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3800" extrusionOk="0">
                    <a:moveTo>
                      <a:pt x="13305" y="1"/>
                    </a:moveTo>
                    <a:cubicBezTo>
                      <a:pt x="10812" y="1"/>
                      <a:pt x="8936" y="1387"/>
                      <a:pt x="4370" y="2344"/>
                    </a:cubicBezTo>
                    <a:cubicBezTo>
                      <a:pt x="567" y="3112"/>
                      <a:pt x="0" y="3545"/>
                      <a:pt x="34" y="3745"/>
                    </a:cubicBezTo>
                    <a:cubicBezTo>
                      <a:pt x="38" y="3778"/>
                      <a:pt x="69" y="3792"/>
                      <a:pt x="128" y="3792"/>
                    </a:cubicBezTo>
                    <a:cubicBezTo>
                      <a:pt x="514" y="3792"/>
                      <a:pt x="2091" y="3192"/>
                      <a:pt x="5164" y="3192"/>
                    </a:cubicBezTo>
                    <a:cubicBezTo>
                      <a:pt x="5474" y="3192"/>
                      <a:pt x="5798" y="3198"/>
                      <a:pt x="6138" y="3212"/>
                    </a:cubicBezTo>
                    <a:cubicBezTo>
                      <a:pt x="9146" y="3344"/>
                      <a:pt x="10849" y="3800"/>
                      <a:pt x="12608" y="3800"/>
                    </a:cubicBezTo>
                    <a:cubicBezTo>
                      <a:pt x="13502" y="3800"/>
                      <a:pt x="14410" y="3682"/>
                      <a:pt x="15511" y="3345"/>
                    </a:cubicBezTo>
                    <a:cubicBezTo>
                      <a:pt x="16212" y="3045"/>
                      <a:pt x="17179" y="1944"/>
                      <a:pt x="17146" y="1444"/>
                    </a:cubicBezTo>
                    <a:cubicBezTo>
                      <a:pt x="17079" y="777"/>
                      <a:pt x="15578" y="76"/>
                      <a:pt x="13643" y="9"/>
                    </a:cubicBezTo>
                    <a:cubicBezTo>
                      <a:pt x="13529" y="4"/>
                      <a:pt x="13416" y="1"/>
                      <a:pt x="13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5927038" y="4050475"/>
                <a:ext cx="371950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1601" extrusionOk="0">
                    <a:moveTo>
                      <a:pt x="11951" y="0"/>
                    </a:moveTo>
                    <a:cubicBezTo>
                      <a:pt x="11585" y="0"/>
                      <a:pt x="11191" y="24"/>
                      <a:pt x="10775" y="86"/>
                    </a:cubicBezTo>
                    <a:cubicBezTo>
                      <a:pt x="9874" y="253"/>
                      <a:pt x="10441" y="186"/>
                      <a:pt x="6338" y="486"/>
                    </a:cubicBezTo>
                    <a:cubicBezTo>
                      <a:pt x="4204" y="653"/>
                      <a:pt x="1" y="1520"/>
                      <a:pt x="34" y="1587"/>
                    </a:cubicBezTo>
                    <a:cubicBezTo>
                      <a:pt x="34" y="1597"/>
                      <a:pt x="56" y="1601"/>
                      <a:pt x="98" y="1601"/>
                    </a:cubicBezTo>
                    <a:cubicBezTo>
                      <a:pt x="644" y="1601"/>
                      <a:pt x="4523" y="853"/>
                      <a:pt x="6072" y="853"/>
                    </a:cubicBezTo>
                    <a:cubicBezTo>
                      <a:pt x="7272" y="853"/>
                      <a:pt x="8407" y="753"/>
                      <a:pt x="10908" y="420"/>
                    </a:cubicBezTo>
                    <a:cubicBezTo>
                      <a:pt x="11577" y="320"/>
                      <a:pt x="12115" y="284"/>
                      <a:pt x="12556" y="284"/>
                    </a:cubicBezTo>
                    <a:cubicBezTo>
                      <a:pt x="13691" y="284"/>
                      <a:pt x="14178" y="521"/>
                      <a:pt x="14558" y="521"/>
                    </a:cubicBezTo>
                    <a:cubicBezTo>
                      <a:pt x="14576" y="521"/>
                      <a:pt x="14594" y="521"/>
                      <a:pt x="14611" y="520"/>
                    </a:cubicBezTo>
                    <a:cubicBezTo>
                      <a:pt x="14844" y="520"/>
                      <a:pt x="14878" y="319"/>
                      <a:pt x="14611" y="319"/>
                    </a:cubicBezTo>
                    <a:cubicBezTo>
                      <a:pt x="14098" y="268"/>
                      <a:pt x="13171" y="0"/>
                      <a:pt x="11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6099738" y="4000675"/>
                <a:ext cx="626225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5049" h="8418" extrusionOk="0">
                    <a:moveTo>
                      <a:pt x="20417" y="0"/>
                    </a:moveTo>
                    <a:cubicBezTo>
                      <a:pt x="20173" y="0"/>
                      <a:pt x="19956" y="14"/>
                      <a:pt x="19778" y="43"/>
                    </a:cubicBezTo>
                    <a:cubicBezTo>
                      <a:pt x="14641" y="810"/>
                      <a:pt x="14208" y="1911"/>
                      <a:pt x="8470" y="4480"/>
                    </a:cubicBezTo>
                    <a:cubicBezTo>
                      <a:pt x="3721" y="6584"/>
                      <a:pt x="0" y="8417"/>
                      <a:pt x="361" y="8417"/>
                    </a:cubicBezTo>
                    <a:cubicBezTo>
                      <a:pt x="401" y="8417"/>
                      <a:pt x="489" y="8395"/>
                      <a:pt x="631" y="8349"/>
                    </a:cubicBezTo>
                    <a:cubicBezTo>
                      <a:pt x="965" y="8216"/>
                      <a:pt x="1532" y="8382"/>
                      <a:pt x="7169" y="7148"/>
                    </a:cubicBezTo>
                    <a:cubicBezTo>
                      <a:pt x="14274" y="5547"/>
                      <a:pt x="19211" y="5814"/>
                      <a:pt x="22547" y="4313"/>
                    </a:cubicBezTo>
                    <a:cubicBezTo>
                      <a:pt x="25049" y="3179"/>
                      <a:pt x="24915" y="1511"/>
                      <a:pt x="24448" y="877"/>
                    </a:cubicBezTo>
                    <a:cubicBezTo>
                      <a:pt x="24079" y="451"/>
                      <a:pt x="21819" y="0"/>
                      <a:pt x="20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6233913" y="4010300"/>
                <a:ext cx="527350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21094" h="6334" extrusionOk="0">
                    <a:moveTo>
                      <a:pt x="20628" y="1"/>
                    </a:moveTo>
                    <a:cubicBezTo>
                      <a:pt x="20572" y="1"/>
                      <a:pt x="20511" y="8"/>
                      <a:pt x="20449" y="25"/>
                    </a:cubicBezTo>
                    <a:cubicBezTo>
                      <a:pt x="19682" y="292"/>
                      <a:pt x="19548" y="525"/>
                      <a:pt x="16079" y="1493"/>
                    </a:cubicBezTo>
                    <a:cubicBezTo>
                      <a:pt x="12477" y="2460"/>
                      <a:pt x="10975" y="3294"/>
                      <a:pt x="9474" y="3628"/>
                    </a:cubicBezTo>
                    <a:cubicBezTo>
                      <a:pt x="7139" y="4161"/>
                      <a:pt x="1" y="6196"/>
                      <a:pt x="134" y="6330"/>
                    </a:cubicBezTo>
                    <a:cubicBezTo>
                      <a:pt x="138" y="6333"/>
                      <a:pt x="147" y="6334"/>
                      <a:pt x="161" y="6334"/>
                    </a:cubicBezTo>
                    <a:cubicBezTo>
                      <a:pt x="624" y="6334"/>
                      <a:pt x="6558" y="4738"/>
                      <a:pt x="9441" y="3928"/>
                    </a:cubicBezTo>
                    <a:cubicBezTo>
                      <a:pt x="15279" y="2293"/>
                      <a:pt x="14778" y="2260"/>
                      <a:pt x="16079" y="1926"/>
                    </a:cubicBezTo>
                    <a:cubicBezTo>
                      <a:pt x="18681" y="1259"/>
                      <a:pt x="19982" y="659"/>
                      <a:pt x="20816" y="292"/>
                    </a:cubicBezTo>
                    <a:cubicBezTo>
                      <a:pt x="21093" y="181"/>
                      <a:pt x="20909" y="1"/>
                      <a:pt x="20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808613" y="4044250"/>
                <a:ext cx="4920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5608" extrusionOk="0">
                    <a:moveTo>
                      <a:pt x="16906" y="0"/>
                    </a:moveTo>
                    <a:cubicBezTo>
                      <a:pt x="16886" y="0"/>
                      <a:pt x="16866" y="1"/>
                      <a:pt x="16846" y="1"/>
                    </a:cubicBezTo>
                    <a:cubicBezTo>
                      <a:pt x="12743" y="135"/>
                      <a:pt x="11442" y="1603"/>
                      <a:pt x="6439" y="3404"/>
                    </a:cubicBezTo>
                    <a:cubicBezTo>
                      <a:pt x="1902" y="5005"/>
                      <a:pt x="1" y="5105"/>
                      <a:pt x="101" y="5339"/>
                    </a:cubicBezTo>
                    <a:cubicBezTo>
                      <a:pt x="119" y="5483"/>
                      <a:pt x="166" y="5607"/>
                      <a:pt x="921" y="5607"/>
                    </a:cubicBezTo>
                    <a:cubicBezTo>
                      <a:pt x="1564" y="5607"/>
                      <a:pt x="2719" y="5517"/>
                      <a:pt x="4804" y="5272"/>
                    </a:cubicBezTo>
                    <a:cubicBezTo>
                      <a:pt x="10575" y="4605"/>
                      <a:pt x="13277" y="5005"/>
                      <a:pt x="16179" y="3938"/>
                    </a:cubicBezTo>
                    <a:cubicBezTo>
                      <a:pt x="18347" y="3137"/>
                      <a:pt x="19682" y="1936"/>
                      <a:pt x="19481" y="1269"/>
                    </a:cubicBezTo>
                    <a:cubicBezTo>
                      <a:pt x="19318" y="747"/>
                      <a:pt x="17844" y="0"/>
                      <a:pt x="16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899513" y="4060575"/>
                <a:ext cx="428325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17133" h="4032" extrusionOk="0">
                    <a:moveTo>
                      <a:pt x="16894" y="0"/>
                    </a:moveTo>
                    <a:cubicBezTo>
                      <a:pt x="16860" y="0"/>
                      <a:pt x="16821" y="5"/>
                      <a:pt x="16779" y="16"/>
                    </a:cubicBezTo>
                    <a:cubicBezTo>
                      <a:pt x="16112" y="149"/>
                      <a:pt x="15412" y="616"/>
                      <a:pt x="12543" y="1116"/>
                    </a:cubicBezTo>
                    <a:cubicBezTo>
                      <a:pt x="9574" y="1617"/>
                      <a:pt x="8207" y="2017"/>
                      <a:pt x="6872" y="2451"/>
                    </a:cubicBezTo>
                    <a:cubicBezTo>
                      <a:pt x="5038" y="3018"/>
                      <a:pt x="1" y="3918"/>
                      <a:pt x="34" y="4018"/>
                    </a:cubicBezTo>
                    <a:cubicBezTo>
                      <a:pt x="39" y="4027"/>
                      <a:pt x="65" y="4032"/>
                      <a:pt x="110" y="4032"/>
                    </a:cubicBezTo>
                    <a:cubicBezTo>
                      <a:pt x="742" y="4032"/>
                      <a:pt x="5100" y="3211"/>
                      <a:pt x="7339" y="2651"/>
                    </a:cubicBezTo>
                    <a:cubicBezTo>
                      <a:pt x="12076" y="1483"/>
                      <a:pt x="11676" y="1583"/>
                      <a:pt x="12777" y="1417"/>
                    </a:cubicBezTo>
                    <a:cubicBezTo>
                      <a:pt x="14878" y="1083"/>
                      <a:pt x="16179" y="483"/>
                      <a:pt x="16879" y="249"/>
                    </a:cubicBezTo>
                    <a:cubicBezTo>
                      <a:pt x="17133" y="137"/>
                      <a:pt x="17077" y="0"/>
                      <a:pt x="168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2"/>
            <p:cNvGrpSpPr/>
            <p:nvPr/>
          </p:nvGrpSpPr>
          <p:grpSpPr>
            <a:xfrm>
              <a:off x="5762879" y="3907947"/>
              <a:ext cx="1106259" cy="879557"/>
              <a:chOff x="5687517" y="3907947"/>
              <a:chExt cx="1106259" cy="879557"/>
            </a:xfrm>
          </p:grpSpPr>
          <p:sp>
            <p:nvSpPr>
              <p:cNvPr id="632" name="Google Shape;632;p32"/>
              <p:cNvSpPr/>
              <p:nvPr/>
            </p:nvSpPr>
            <p:spPr>
              <a:xfrm flipH="1">
                <a:off x="5710895" y="3907947"/>
                <a:ext cx="651752" cy="637258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19081" extrusionOk="0">
                    <a:moveTo>
                      <a:pt x="17042" y="0"/>
                    </a:moveTo>
                    <a:cubicBezTo>
                      <a:pt x="16454" y="0"/>
                      <a:pt x="15862" y="217"/>
                      <a:pt x="15411" y="651"/>
                    </a:cubicBezTo>
                    <a:lnTo>
                      <a:pt x="868" y="15228"/>
                    </a:lnTo>
                    <a:cubicBezTo>
                      <a:pt x="0" y="16095"/>
                      <a:pt x="0" y="17563"/>
                      <a:pt x="868" y="18430"/>
                    </a:cubicBezTo>
                    <a:cubicBezTo>
                      <a:pt x="1335" y="18864"/>
                      <a:pt x="1918" y="19081"/>
                      <a:pt x="2498" y="19081"/>
                    </a:cubicBezTo>
                    <a:cubicBezTo>
                      <a:pt x="3078" y="19081"/>
                      <a:pt x="3653" y="18864"/>
                      <a:pt x="4103" y="18430"/>
                    </a:cubicBezTo>
                    <a:lnTo>
                      <a:pt x="18647" y="3887"/>
                    </a:lnTo>
                    <a:cubicBezTo>
                      <a:pt x="19514" y="2986"/>
                      <a:pt x="19514" y="1518"/>
                      <a:pt x="18647" y="651"/>
                    </a:cubicBezTo>
                    <a:cubicBezTo>
                      <a:pt x="18213" y="217"/>
                      <a:pt x="17630" y="0"/>
                      <a:pt x="17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 flipH="1">
                <a:off x="5687517" y="4171420"/>
                <a:ext cx="1106259" cy="616084"/>
              </a:xfrm>
              <a:custGeom>
                <a:avLst/>
                <a:gdLst/>
                <a:ahLst/>
                <a:cxnLst/>
                <a:rect l="l" t="t" r="r" b="b"/>
                <a:pathLst>
                  <a:path w="33124" h="18447" extrusionOk="0">
                    <a:moveTo>
                      <a:pt x="1568" y="0"/>
                    </a:moveTo>
                    <a:cubicBezTo>
                      <a:pt x="701" y="0"/>
                      <a:pt x="0" y="701"/>
                      <a:pt x="0" y="1568"/>
                    </a:cubicBezTo>
                    <a:cubicBezTo>
                      <a:pt x="0" y="2369"/>
                      <a:pt x="567" y="3036"/>
                      <a:pt x="1334" y="3169"/>
                    </a:cubicBezTo>
                    <a:cubicBezTo>
                      <a:pt x="1435" y="8340"/>
                      <a:pt x="4170" y="12843"/>
                      <a:pt x="8239" y="15445"/>
                    </a:cubicBezTo>
                    <a:cubicBezTo>
                      <a:pt x="7706" y="15712"/>
                      <a:pt x="7339" y="16245"/>
                      <a:pt x="7339" y="16879"/>
                    </a:cubicBezTo>
                    <a:cubicBezTo>
                      <a:pt x="7339" y="17746"/>
                      <a:pt x="8039" y="18447"/>
                      <a:pt x="8907" y="18447"/>
                    </a:cubicBezTo>
                    <a:lnTo>
                      <a:pt x="24217" y="18447"/>
                    </a:lnTo>
                    <a:cubicBezTo>
                      <a:pt x="25085" y="18447"/>
                      <a:pt x="25785" y="17746"/>
                      <a:pt x="25785" y="16879"/>
                    </a:cubicBezTo>
                    <a:cubicBezTo>
                      <a:pt x="25785" y="16179"/>
                      <a:pt x="25285" y="15545"/>
                      <a:pt x="24618" y="15345"/>
                    </a:cubicBezTo>
                    <a:cubicBezTo>
                      <a:pt x="28621" y="12710"/>
                      <a:pt x="31289" y="8240"/>
                      <a:pt x="31423" y="3169"/>
                    </a:cubicBezTo>
                    <a:lnTo>
                      <a:pt x="31556" y="3169"/>
                    </a:lnTo>
                    <a:cubicBezTo>
                      <a:pt x="32423" y="3169"/>
                      <a:pt x="33124" y="2436"/>
                      <a:pt x="33124" y="1568"/>
                    </a:cubicBezTo>
                    <a:cubicBezTo>
                      <a:pt x="33124" y="701"/>
                      <a:pt x="32423" y="0"/>
                      <a:pt x="31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 flipH="1">
                <a:off x="5687517" y="4171420"/>
                <a:ext cx="553697" cy="616084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8447" extrusionOk="0">
                    <a:moveTo>
                      <a:pt x="7339" y="0"/>
                    </a:moveTo>
                    <a:cubicBezTo>
                      <a:pt x="8206" y="0"/>
                      <a:pt x="8907" y="701"/>
                      <a:pt x="8907" y="1568"/>
                    </a:cubicBezTo>
                    <a:cubicBezTo>
                      <a:pt x="8907" y="2436"/>
                      <a:pt x="8206" y="3169"/>
                      <a:pt x="7339" y="3169"/>
                    </a:cubicBezTo>
                    <a:lnTo>
                      <a:pt x="7205" y="3169"/>
                    </a:lnTo>
                    <a:cubicBezTo>
                      <a:pt x="7072" y="8240"/>
                      <a:pt x="4403" y="12710"/>
                      <a:pt x="401" y="15345"/>
                    </a:cubicBezTo>
                    <a:cubicBezTo>
                      <a:pt x="1068" y="15545"/>
                      <a:pt x="1568" y="16112"/>
                      <a:pt x="1568" y="16879"/>
                    </a:cubicBezTo>
                    <a:cubicBezTo>
                      <a:pt x="1568" y="17746"/>
                      <a:pt x="868" y="18447"/>
                      <a:pt x="0" y="18447"/>
                    </a:cubicBezTo>
                    <a:lnTo>
                      <a:pt x="7672" y="18447"/>
                    </a:lnTo>
                    <a:cubicBezTo>
                      <a:pt x="8540" y="18447"/>
                      <a:pt x="9240" y="17746"/>
                      <a:pt x="9240" y="16879"/>
                    </a:cubicBezTo>
                    <a:cubicBezTo>
                      <a:pt x="9240" y="16179"/>
                      <a:pt x="8740" y="15545"/>
                      <a:pt x="8073" y="15345"/>
                    </a:cubicBezTo>
                    <a:cubicBezTo>
                      <a:pt x="12076" y="12710"/>
                      <a:pt x="14744" y="8240"/>
                      <a:pt x="14878" y="3169"/>
                    </a:cubicBezTo>
                    <a:lnTo>
                      <a:pt x="15011" y="3169"/>
                    </a:lnTo>
                    <a:cubicBezTo>
                      <a:pt x="15878" y="3169"/>
                      <a:pt x="16579" y="2436"/>
                      <a:pt x="16579" y="1568"/>
                    </a:cubicBezTo>
                    <a:cubicBezTo>
                      <a:pt x="16579" y="701"/>
                      <a:pt x="15878" y="0"/>
                      <a:pt x="15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32"/>
            <p:cNvSpPr/>
            <p:nvPr/>
          </p:nvSpPr>
          <p:spPr>
            <a:xfrm>
              <a:off x="5843719" y="3421307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416894" y="3403563"/>
              <a:ext cx="115101" cy="8724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730286" y="3699645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293325" y="2267834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7517425" y="2734788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372125" y="1888913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2"/>
          <p:cNvGrpSpPr/>
          <p:nvPr/>
        </p:nvGrpSpPr>
        <p:grpSpPr>
          <a:xfrm>
            <a:off x="780975" y="178425"/>
            <a:ext cx="5291575" cy="4713313"/>
            <a:chOff x="780975" y="178425"/>
            <a:chExt cx="5291575" cy="4713313"/>
          </a:xfrm>
        </p:grpSpPr>
        <p:sp>
          <p:nvSpPr>
            <p:cNvPr id="642" name="Google Shape;642;p32"/>
            <p:cNvSpPr/>
            <p:nvPr/>
          </p:nvSpPr>
          <p:spPr>
            <a:xfrm>
              <a:off x="1367175" y="178425"/>
              <a:ext cx="86169" cy="67325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005825" y="298938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172100" y="873813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80975" y="4787488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348000" y="4147038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296350" y="4732475"/>
              <a:ext cx="133450" cy="104250"/>
            </a:xfrm>
            <a:custGeom>
              <a:avLst/>
              <a:gdLst/>
              <a:ahLst/>
              <a:cxnLst/>
              <a:rect l="l" t="t" r="r" b="b"/>
              <a:pathLst>
                <a:path w="5338" h="4170" extrusionOk="0">
                  <a:moveTo>
                    <a:pt x="2669" y="0"/>
                  </a:moveTo>
                  <a:cubicBezTo>
                    <a:pt x="0" y="0"/>
                    <a:pt x="0" y="4170"/>
                    <a:pt x="2669" y="4170"/>
                  </a:cubicBezTo>
                  <a:cubicBezTo>
                    <a:pt x="5337" y="4170"/>
                    <a:pt x="5337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305525" y="527538"/>
              <a:ext cx="66725" cy="51750"/>
            </a:xfrm>
            <a:custGeom>
              <a:avLst/>
              <a:gdLst/>
              <a:ahLst/>
              <a:cxnLst/>
              <a:rect l="l" t="t" r="r" b="b"/>
              <a:pathLst>
                <a:path w="2669" h="2070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0DBCC-C9C6-0F22-9817-223D7861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" y="3765912"/>
            <a:ext cx="2299594" cy="13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 txBox="1">
            <a:spLocks noGrp="1"/>
          </p:cNvSpPr>
          <p:nvPr>
            <p:ph type="title"/>
          </p:nvPr>
        </p:nvSpPr>
        <p:spPr>
          <a:xfrm>
            <a:off x="617200" y="618651"/>
            <a:ext cx="790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1" name="Google Shape;661;p34"/>
          <p:cNvSpPr txBox="1">
            <a:spLocks noGrp="1"/>
          </p:cNvSpPr>
          <p:nvPr>
            <p:ph type="title" idx="9"/>
          </p:nvPr>
        </p:nvSpPr>
        <p:spPr>
          <a:xfrm>
            <a:off x="907875" y="2208450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3" name="Google Shape;663;p34"/>
          <p:cNvSpPr txBox="1">
            <a:spLocks noGrp="1"/>
          </p:cNvSpPr>
          <p:nvPr>
            <p:ph type="title" idx="5"/>
          </p:nvPr>
        </p:nvSpPr>
        <p:spPr>
          <a:xfrm>
            <a:off x="5753124" y="2175364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Design</a:t>
            </a:r>
            <a:endParaRPr dirty="0"/>
          </a:p>
        </p:txBody>
      </p:sp>
      <p:sp>
        <p:nvSpPr>
          <p:cNvPr id="665" name="Google Shape;665;p34"/>
          <p:cNvSpPr txBox="1">
            <a:spLocks noGrp="1"/>
          </p:cNvSpPr>
          <p:nvPr>
            <p:ph type="title" idx="2"/>
          </p:nvPr>
        </p:nvSpPr>
        <p:spPr>
          <a:xfrm>
            <a:off x="1927713" y="2175364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title" idx="3"/>
          </p:nvPr>
        </p:nvSpPr>
        <p:spPr>
          <a:xfrm>
            <a:off x="1927713" y="342087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SHERLOCK</a:t>
            </a:r>
            <a:endParaRPr dirty="0"/>
          </a:p>
        </p:txBody>
      </p:sp>
      <p:sp>
        <p:nvSpPr>
          <p:cNvPr id="670" name="Google Shape;670;p34"/>
          <p:cNvSpPr txBox="1">
            <a:spLocks noGrp="1"/>
          </p:cNvSpPr>
          <p:nvPr>
            <p:ph type="title" idx="13"/>
          </p:nvPr>
        </p:nvSpPr>
        <p:spPr>
          <a:xfrm>
            <a:off x="907875" y="3457925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1" name="Google Shape;671;p34"/>
          <p:cNvSpPr txBox="1">
            <a:spLocks noGrp="1"/>
          </p:cNvSpPr>
          <p:nvPr>
            <p:ph type="title" idx="14"/>
          </p:nvPr>
        </p:nvSpPr>
        <p:spPr>
          <a:xfrm>
            <a:off x="4728550" y="2210275"/>
            <a:ext cx="9129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671;p34">
            <a:extLst>
              <a:ext uri="{FF2B5EF4-FFF2-40B4-BE49-F238E27FC236}">
                <a16:creationId xmlns:a16="http://schemas.microsoft.com/office/drawing/2014/main" id="{7AC5A85B-8801-B231-ED02-E9CA066E51E1}"/>
              </a:ext>
            </a:extLst>
          </p:cNvPr>
          <p:cNvSpPr txBox="1">
            <a:spLocks/>
          </p:cNvSpPr>
          <p:nvPr/>
        </p:nvSpPr>
        <p:spPr>
          <a:xfrm>
            <a:off x="4728550" y="3457925"/>
            <a:ext cx="912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"/>
              <a:buNone/>
              <a:defRPr sz="40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</a:t>
            </a:r>
            <a:r>
              <a:rPr lang="en-US" altLang="zh-CN" dirty="0"/>
              <a:t>4</a:t>
            </a:r>
            <a:endParaRPr lang="en" dirty="0"/>
          </a:p>
        </p:txBody>
      </p:sp>
      <p:sp>
        <p:nvSpPr>
          <p:cNvPr id="3" name="Google Shape;663;p34">
            <a:extLst>
              <a:ext uri="{FF2B5EF4-FFF2-40B4-BE49-F238E27FC236}">
                <a16:creationId xmlns:a16="http://schemas.microsoft.com/office/drawing/2014/main" id="{7C291436-D2A5-7BCF-8003-7DE36EF0AC32}"/>
              </a:ext>
            </a:extLst>
          </p:cNvPr>
          <p:cNvSpPr txBox="1">
            <a:spLocks/>
          </p:cNvSpPr>
          <p:nvPr/>
        </p:nvSpPr>
        <p:spPr>
          <a:xfrm>
            <a:off x="5753124" y="3420875"/>
            <a:ext cx="2358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dirty="0"/>
              <a:t>Other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606525" y="618676"/>
            <a:ext cx="794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CC3C8B-53D1-AAF2-EF4E-63D5B64D4E50}"/>
              </a:ext>
            </a:extLst>
          </p:cNvPr>
          <p:cNvSpPr txBox="1"/>
          <p:nvPr/>
        </p:nvSpPr>
        <p:spPr>
          <a:xfrm>
            <a:off x="1042416" y="1682496"/>
            <a:ext cx="74066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牡蛎食用从水中过滤的浮游生物，容易接触到细菌、病毒等，并引起感染。</a:t>
            </a:r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一些过滤的微生物对牡蛎有致病性，导致死亡率升高；有些对人类有害，导致牡蛎不宜食用。这两种都会造成大的经济损失。</a:t>
            </a:r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一种</a:t>
            </a:r>
            <a:r>
              <a:rPr lang="en" altLang="zh-CN" sz="1800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Vibrio </a:t>
            </a:r>
            <a:r>
              <a:rPr lang="en" altLang="zh-CN" sz="1800" b="0" i="0" u="none" strike="noStrike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aestuarianus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弧菌导致的综合症影响了法国海岸的牡蛎生产。所以创建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Shell lock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来检测牡蛎病原体。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704916" y="108238"/>
            <a:ext cx="794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SHERLOCK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F38CD1-D2B8-BD95-4DAA-7CA69BC0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306" y="909561"/>
            <a:ext cx="5965359" cy="229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DB3A88-DA90-429C-0240-AA457B132F48}"/>
              </a:ext>
            </a:extLst>
          </p:cNvPr>
          <p:cNvSpPr txBox="1"/>
          <p:nvPr/>
        </p:nvSpPr>
        <p:spPr>
          <a:xfrm>
            <a:off x="5149135" y="4866501"/>
            <a:ext cx="4120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en-US" altLang="zh-CN" sz="120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www.nature.com</a:t>
            </a:r>
            <a:r>
              <a:rPr lang="en-US" altLang="zh-C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/articles/s41596%20019-0210-2</a:t>
            </a:r>
            <a:r>
              <a:rPr lang="zh-CN" altLang="zh-CN" sz="1200" dirty="0">
                <a:effectLst/>
              </a:rPr>
              <a:t> </a:t>
            </a:r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AD72E6-6366-9B44-F5E7-B6A0F96D0BA8}"/>
              </a:ext>
            </a:extLst>
          </p:cNvPr>
          <p:cNvSpPr txBox="1"/>
          <p:nvPr/>
        </p:nvSpPr>
        <p:spPr>
          <a:xfrm>
            <a:off x="606525" y="3222106"/>
            <a:ext cx="81380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SHERLOCK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" altLang="zh-CN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specific high-sensitivity enzymatic reporter unlocking</a:t>
            </a:r>
            <a:r>
              <a:rPr lang="zh-CN" altLang="en-US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CRISPR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的技术</a:t>
            </a:r>
            <a:r>
              <a:rPr lang="zh-CN" altLang="en-US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，该系统首先对靶基因进行扩增，再将扩增产物转录为</a:t>
            </a:r>
            <a:r>
              <a:rPr lang="en" altLang="zh-CN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RNA</a:t>
            </a:r>
            <a:r>
              <a:rPr lang="zh-CN" altLang="en-US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分子，与</a:t>
            </a:r>
            <a:r>
              <a:rPr lang="en" altLang="zh-CN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Cas13a/crRNA</a:t>
            </a:r>
            <a:r>
              <a:rPr lang="zh-CN" altLang="en-US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特异结合形成复合物，激活</a:t>
            </a:r>
            <a:r>
              <a:rPr lang="en" altLang="zh-CN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Cas13a</a:t>
            </a:r>
            <a:r>
              <a:rPr lang="zh-CN" altLang="en-US" sz="1800" b="0" i="0" u="none" strike="noStrike" dirty="0">
                <a:solidFill>
                  <a:srgbClr val="20202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的反式切割活性，对体系中荧光标记的探针进行切割，发出荧光。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627FF-1447-8EE7-AA10-49D1D70F7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060" y="775437"/>
            <a:ext cx="3442188" cy="19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606525" y="618676"/>
            <a:ext cx="794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SHERLOCK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EA2999-EC3E-6606-34FF-C01221B1A66D}"/>
              </a:ext>
            </a:extLst>
          </p:cNvPr>
          <p:cNvSpPr txBox="1"/>
          <p:nvPr/>
        </p:nvSpPr>
        <p:spPr>
          <a:xfrm>
            <a:off x="1285445" y="1694587"/>
            <a:ext cx="6573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Sherlock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的优势：</a:t>
            </a:r>
            <a:endParaRPr lang="en-US" altLang="zh-CN" sz="1800" dirty="0">
              <a:solidFill>
                <a:srgbClr val="FF0000"/>
              </a:solidFill>
              <a:effectLst/>
              <a:latin typeface="Helvetica Neue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FF0000"/>
              </a:solidFill>
              <a:effectLst/>
              <a:latin typeface="Helvetica Neue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buAutoNum type="romanUcPeriod"/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灵敏度特异性足够好，这是前提；</a:t>
            </a:r>
            <a:endParaRPr lang="en-US" altLang="zh-CN" sz="1800" dirty="0">
              <a:solidFill>
                <a:srgbClr val="333333"/>
              </a:solidFill>
              <a:effectLst/>
              <a:latin typeface="Helvetica Neue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II.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没有仪器硬件要求，非常适合现场检测，这是应对公共卫生事件进行普筛工作的一大优势；</a:t>
            </a:r>
            <a:endParaRPr lang="en-US" altLang="zh-CN" sz="1800" dirty="0">
              <a:solidFill>
                <a:srgbClr val="333333"/>
              </a:solidFill>
              <a:effectLst/>
              <a:latin typeface="Helvetica Neue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III.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酶及试剂为干粉状，适合长期保存而无明显效力损失；</a:t>
            </a:r>
            <a:endParaRPr lang="en-US" altLang="zh-CN" sz="1800" dirty="0">
              <a:solidFill>
                <a:srgbClr val="333333"/>
              </a:solidFill>
              <a:effectLst/>
              <a:latin typeface="Helvetica Neue" panose="02000503000000020004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IV.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可做成试纸条，人人可进行操作，如同测早早孕一样简单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270E09-B227-62FF-8D1B-9071773406F7}"/>
              </a:ext>
            </a:extLst>
          </p:cNvPr>
          <p:cNvSpPr txBox="1"/>
          <p:nvPr/>
        </p:nvSpPr>
        <p:spPr>
          <a:xfrm>
            <a:off x="6387638" y="4866501"/>
            <a:ext cx="294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https://www.sci666.com.cn/64791.html</a:t>
            </a:r>
            <a:r>
              <a:rPr lang="zh-CN" altLang="zh-CN" sz="1200" dirty="0">
                <a:effectLst/>
              </a:rPr>
              <a:t>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557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-2719395" y="20163"/>
            <a:ext cx="794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4C3EAC-C367-3AFA-CD82-C75587C2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00" y="737029"/>
            <a:ext cx="6149813" cy="15459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6EA1D4-7F3E-E930-2826-1536DE3BDA09}"/>
              </a:ext>
            </a:extLst>
          </p:cNvPr>
          <p:cNvSpPr txBox="1"/>
          <p:nvPr/>
        </p:nvSpPr>
        <p:spPr>
          <a:xfrm>
            <a:off x="3099662" y="212910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DNA</a:t>
            </a:r>
            <a:r>
              <a:rPr kumimoji="1" lang="zh-CN" altLang="en-US" dirty="0"/>
              <a:t>目标序列模板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8EBC0B-5AAD-D985-16A9-DCB85FCE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702" y="2459661"/>
            <a:ext cx="4861660" cy="24308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53BF3C-9DCB-3F10-00D3-500CEFD65822}"/>
              </a:ext>
            </a:extLst>
          </p:cNvPr>
          <p:cNvSpPr txBox="1"/>
          <p:nvPr/>
        </p:nvSpPr>
        <p:spPr>
          <a:xfrm>
            <a:off x="3290420" y="460549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guide DNA</a:t>
            </a:r>
            <a:r>
              <a:rPr kumimoji="1"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2261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4935654" y="324387"/>
            <a:ext cx="30434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378647-A8F9-F719-FE0E-1A235002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008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3">
            <a:extLst>
              <a:ext uri="{FF2B5EF4-FFF2-40B4-BE49-F238E27FC236}">
                <a16:creationId xmlns:a16="http://schemas.microsoft.com/office/drawing/2014/main" id="{18468632-0FEC-801A-7467-8CFFED0B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72000" cy="54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3478DD-A60C-4919-AE2A-AA4538026F9C}"/>
              </a:ext>
            </a:extLst>
          </p:cNvPr>
          <p:cNvSpPr txBox="1"/>
          <p:nvPr/>
        </p:nvSpPr>
        <p:spPr>
          <a:xfrm>
            <a:off x="4935654" y="1033071"/>
            <a:ext cx="36169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Tube1:RPA</a:t>
            </a:r>
            <a:r>
              <a:rPr kumimoji="1" lang="zh-CN" altLang="en-US" dirty="0"/>
              <a:t>扩增</a:t>
            </a:r>
            <a:endParaRPr kumimoji="1" lang="en-US" altLang="zh-CN" dirty="0"/>
          </a:p>
          <a:p>
            <a:r>
              <a:rPr kumimoji="1" lang="en-US" altLang="zh-CN" dirty="0"/>
              <a:t>Tube2:</a:t>
            </a:r>
            <a:r>
              <a:rPr kumimoji="1" lang="zh-CN" altLang="en-US" dirty="0"/>
              <a:t>包括酶（</a:t>
            </a:r>
            <a:r>
              <a:rPr kumimoji="1" lang="en-US" altLang="zh-CN" dirty="0"/>
              <a:t>Cas13a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guide RNA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探针（</a:t>
            </a:r>
            <a:r>
              <a:rPr kumimoji="1" lang="en-US" altLang="zh-CN" dirty="0"/>
              <a:t>15a</a:t>
            </a:r>
            <a:r>
              <a:rPr kumimoji="1" lang="zh-CN" altLang="en-US" dirty="0"/>
              <a:t>尿苷</a:t>
            </a:r>
            <a:r>
              <a:rPr kumimoji="1" lang="en-US" altLang="zh-CN" dirty="0"/>
              <a:t>RNA</a:t>
            </a:r>
            <a:r>
              <a:rPr kumimoji="1" lang="zh-CN" altLang="en-US" dirty="0"/>
              <a:t>分子）</a:t>
            </a:r>
            <a:r>
              <a:rPr kumimoji="1" lang="en-US" altLang="zh-CN" dirty="0"/>
              <a:t>5</a:t>
            </a:r>
            <a:r>
              <a:rPr kumimoji="1" lang="zh-CN" altLang="en-US" dirty="0"/>
              <a:t>‘端与生物素结合，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’端与</a:t>
            </a:r>
            <a:r>
              <a:rPr kumimoji="1" lang="en-US" altLang="zh-CN" dirty="0"/>
              <a:t>FAM</a:t>
            </a:r>
            <a:r>
              <a:rPr kumimoji="1" lang="zh-CN" altLang="en-US" dirty="0"/>
              <a:t>结合，</a:t>
            </a:r>
            <a:endParaRPr kumimoji="1" lang="en-US" altLang="zh-CN" dirty="0"/>
          </a:p>
          <a:p>
            <a:r>
              <a:rPr kumimoji="1" lang="zh-CN" altLang="en-US" dirty="0"/>
              <a:t>抗</a:t>
            </a:r>
            <a:r>
              <a:rPr kumimoji="1" lang="en-US" altLang="zh-CN" dirty="0"/>
              <a:t>FITC</a:t>
            </a:r>
            <a:r>
              <a:rPr kumimoji="1" lang="zh-CN" altLang="en-US" dirty="0"/>
              <a:t>抗体（可以与</a:t>
            </a:r>
            <a:r>
              <a:rPr kumimoji="1" lang="en-US" altLang="zh-CN" dirty="0"/>
              <a:t>FAM</a:t>
            </a:r>
            <a:r>
              <a:rPr kumimoji="1" lang="zh-CN" altLang="en-US" dirty="0"/>
              <a:t>结合），</a:t>
            </a:r>
            <a:endParaRPr kumimoji="1" lang="en-US" altLang="zh-CN" dirty="0"/>
          </a:p>
          <a:p>
            <a:r>
              <a:rPr kumimoji="1" lang="zh-CN" altLang="en-US" dirty="0"/>
              <a:t>金纳米粒子，反应缓冲液</a:t>
            </a:r>
            <a:endParaRPr kumimoji="1" lang="en-US" altLang="zh-CN" dirty="0"/>
          </a:p>
          <a:p>
            <a:r>
              <a:rPr kumimoji="1" lang="zh-CN" altLang="en-US" dirty="0"/>
              <a:t>两种捕获分子：生物素配体（对照带）和抗兔抗体（测试带）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样品沉积在样品垫上，通过毛细管，水溶液将迁移。抗</a:t>
            </a:r>
            <a:r>
              <a:rPr lang="en" altLang="zh-CN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FITC</a:t>
            </a:r>
            <a:r>
              <a:rPr lang="zh-CN" altLang="en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抗体</a:t>
            </a:r>
            <a:r>
              <a:rPr lang="zh-CN" altLang="en-US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和金纳米粒子复合物与</a:t>
            </a:r>
            <a:r>
              <a:rPr lang="en" altLang="zh-CN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RNA</a:t>
            </a:r>
            <a:r>
              <a:rPr lang="zh-CN" altLang="en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耦合</a:t>
            </a:r>
            <a:r>
              <a:rPr lang="zh-CN" altLang="en-US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" altLang="zh-CN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FITC</a:t>
            </a:r>
            <a:r>
              <a:rPr lang="zh-CN" altLang="en-US" b="0" i="0" u="none" strike="noStrike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分子结合，并与纸条上的样品共同迁移。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阴性：探针（</a:t>
            </a:r>
            <a:r>
              <a:rPr kumimoji="1" lang="en-US" altLang="zh-CN" dirty="0"/>
              <a:t>FAM-RNA-Biotin</a:t>
            </a:r>
            <a:r>
              <a:rPr kumimoji="1" lang="zh-CN" altLang="en-US" dirty="0"/>
              <a:t>）被生物素配体捕获。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阳性：</a:t>
            </a:r>
            <a:r>
              <a:rPr kumimoji="1" lang="en-US" altLang="zh-CN" dirty="0"/>
              <a:t>Cas13a</a:t>
            </a:r>
            <a:r>
              <a:rPr kumimoji="1" lang="zh-CN" altLang="en-US" dirty="0"/>
              <a:t>切断探针，生物素部分依然被生物素配体捕获，</a:t>
            </a:r>
            <a:r>
              <a:rPr kumimoji="1" lang="en-US" altLang="zh-CN" dirty="0"/>
              <a:t>FITC</a:t>
            </a:r>
            <a:r>
              <a:rPr kumimoji="1" lang="zh-CN" altLang="en-US" dirty="0"/>
              <a:t>部分继续迁移，被抗兔抗体捕获。</a:t>
            </a:r>
          </a:p>
        </p:txBody>
      </p:sp>
    </p:spTree>
    <p:extLst>
      <p:ext uri="{BB962C8B-B14F-4D97-AF65-F5344CB8AC3E}">
        <p14:creationId xmlns:p14="http://schemas.microsoft.com/office/powerpoint/2010/main" val="23382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"/>
          <p:cNvSpPr txBox="1">
            <a:spLocks noGrp="1"/>
          </p:cNvSpPr>
          <p:nvPr>
            <p:ph type="title" idx="4"/>
          </p:nvPr>
        </p:nvSpPr>
        <p:spPr>
          <a:xfrm>
            <a:off x="601350" y="618676"/>
            <a:ext cx="794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09657E-7314-4165-1943-550E9A231299}"/>
              </a:ext>
            </a:extLst>
          </p:cNvPr>
          <p:cNvSpPr txBox="1"/>
          <p:nvPr/>
        </p:nvSpPr>
        <p:spPr>
          <a:xfrm>
            <a:off x="1990436" y="1570601"/>
            <a:ext cx="516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/>
              <a:t>测试限制：</a:t>
            </a:r>
            <a:endParaRPr kumimoji="1" lang="en-US" altLang="zh-CN" sz="1800" dirty="0"/>
          </a:p>
          <a:p>
            <a:r>
              <a:rPr kumimoji="1" lang="zh-CN" altLang="en-US" sz="1800" dirty="0"/>
              <a:t>“假阳性”：如果金纳米粒子比</a:t>
            </a:r>
            <a:r>
              <a:rPr kumimoji="1" lang="en-US" altLang="zh-CN" sz="1800" dirty="0"/>
              <a:t>FITC</a:t>
            </a:r>
            <a:r>
              <a:rPr kumimoji="1" lang="zh-CN" altLang="en-US" sz="1800" dirty="0"/>
              <a:t>表位多很多，即使在阴性条件下也会出现一条微弱的条带。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故障排除：</a:t>
            </a:r>
            <a:endParaRPr kumimoji="1" lang="en-US" altLang="zh-CN" sz="1800" dirty="0"/>
          </a:p>
          <a:p>
            <a:r>
              <a:rPr kumimoji="1" lang="zh-CN" altLang="en-US" sz="1800" dirty="0"/>
              <a:t>相应优化了测试浓度。</a:t>
            </a:r>
          </a:p>
        </p:txBody>
      </p:sp>
    </p:spTree>
    <p:extLst>
      <p:ext uri="{BB962C8B-B14F-4D97-AF65-F5344CB8AC3E}">
        <p14:creationId xmlns:p14="http://schemas.microsoft.com/office/powerpoint/2010/main" val="380319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51"/>
          <p:cNvSpPr txBox="1">
            <a:spLocks noGrp="1"/>
          </p:cNvSpPr>
          <p:nvPr>
            <p:ph type="title"/>
          </p:nvPr>
        </p:nvSpPr>
        <p:spPr>
          <a:xfrm>
            <a:off x="2308550" y="715120"/>
            <a:ext cx="45267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Thanks!</a:t>
            </a:r>
            <a:endParaRPr sz="7500" dirty="0"/>
          </a:p>
        </p:txBody>
      </p:sp>
      <p:sp>
        <p:nvSpPr>
          <p:cNvPr id="1801" name="Google Shape;1801;p51"/>
          <p:cNvSpPr txBox="1">
            <a:spLocks noGrp="1"/>
          </p:cNvSpPr>
          <p:nvPr>
            <p:ph type="subTitle" idx="1"/>
          </p:nvPr>
        </p:nvSpPr>
        <p:spPr>
          <a:xfrm>
            <a:off x="3098450" y="2126232"/>
            <a:ext cx="2946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1803" name="Google Shape;1803;p51"/>
          <p:cNvGrpSpPr/>
          <p:nvPr/>
        </p:nvGrpSpPr>
        <p:grpSpPr>
          <a:xfrm>
            <a:off x="3482773" y="3110557"/>
            <a:ext cx="2178254" cy="313195"/>
            <a:chOff x="3272214" y="2882200"/>
            <a:chExt cx="2588230" cy="403810"/>
          </a:xfrm>
        </p:grpSpPr>
        <p:grpSp>
          <p:nvGrpSpPr>
            <p:cNvPr id="1804" name="Google Shape;1804;p51"/>
            <p:cNvGrpSpPr/>
            <p:nvPr/>
          </p:nvGrpSpPr>
          <p:grpSpPr>
            <a:xfrm>
              <a:off x="3955538" y="2904131"/>
              <a:ext cx="359654" cy="359741"/>
              <a:chOff x="-2156871" y="1147223"/>
              <a:chExt cx="250787" cy="250848"/>
            </a:xfrm>
          </p:grpSpPr>
          <p:sp>
            <p:nvSpPr>
              <p:cNvPr id="1805" name="Google Shape;1805;p51"/>
              <p:cNvSpPr/>
              <p:nvPr/>
            </p:nvSpPr>
            <p:spPr>
              <a:xfrm>
                <a:off x="-2112299" y="1191811"/>
                <a:ext cx="161649" cy="161666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-2068226" y="1235899"/>
                <a:ext cx="73510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-2156871" y="1147223"/>
                <a:ext cx="250787" cy="250848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08" name="Google Shape;1808;p51"/>
            <p:cNvSpPr/>
            <p:nvPr/>
          </p:nvSpPr>
          <p:spPr>
            <a:xfrm>
              <a:off x="3272214" y="2882200"/>
              <a:ext cx="260652" cy="403810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809" name="Google Shape;1809;p51"/>
            <p:cNvGrpSpPr/>
            <p:nvPr/>
          </p:nvGrpSpPr>
          <p:grpSpPr>
            <a:xfrm>
              <a:off x="5529265" y="2942086"/>
              <a:ext cx="331178" cy="283725"/>
              <a:chOff x="-625997" y="1941575"/>
              <a:chExt cx="326413" cy="279670"/>
            </a:xfrm>
          </p:grpSpPr>
          <p:sp>
            <p:nvSpPr>
              <p:cNvPr id="1810" name="Google Shape;1810;p51"/>
              <p:cNvSpPr/>
              <p:nvPr/>
            </p:nvSpPr>
            <p:spPr>
              <a:xfrm>
                <a:off x="-602214" y="2045875"/>
                <a:ext cx="58848" cy="17478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-625997" y="1941575"/>
                <a:ext cx="82631" cy="709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-486277" y="2045836"/>
                <a:ext cx="186693" cy="175409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13" name="Google Shape;1813;p51"/>
            <p:cNvSpPr/>
            <p:nvPr/>
          </p:nvSpPr>
          <p:spPr>
            <a:xfrm>
              <a:off x="4738016" y="2932459"/>
              <a:ext cx="368480" cy="303292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14" name="Google Shape;1814;p51"/>
          <p:cNvGrpSpPr/>
          <p:nvPr/>
        </p:nvGrpSpPr>
        <p:grpSpPr>
          <a:xfrm>
            <a:off x="643701" y="2609930"/>
            <a:ext cx="1249469" cy="1002513"/>
            <a:chOff x="-3625862" y="15527863"/>
            <a:chExt cx="1252600" cy="1004925"/>
          </a:xfrm>
        </p:grpSpPr>
        <p:sp>
          <p:nvSpPr>
            <p:cNvPr id="1815" name="Google Shape;1815;p51"/>
            <p:cNvSpPr/>
            <p:nvPr/>
          </p:nvSpPr>
          <p:spPr>
            <a:xfrm>
              <a:off x="-2977062" y="15530013"/>
              <a:ext cx="595450" cy="567775"/>
            </a:xfrm>
            <a:custGeom>
              <a:avLst/>
              <a:gdLst/>
              <a:ahLst/>
              <a:cxnLst/>
              <a:rect l="l" t="t" r="r" b="b"/>
              <a:pathLst>
                <a:path w="23818" h="22711" extrusionOk="0">
                  <a:moveTo>
                    <a:pt x="12258" y="1"/>
                  </a:moveTo>
                  <a:cubicBezTo>
                    <a:pt x="8984" y="1"/>
                    <a:pt x="5719" y="1306"/>
                    <a:pt x="3503" y="3867"/>
                  </a:cubicBezTo>
                  <a:cubicBezTo>
                    <a:pt x="668" y="7670"/>
                    <a:pt x="1" y="13040"/>
                    <a:pt x="2669" y="17243"/>
                  </a:cubicBezTo>
                  <a:cubicBezTo>
                    <a:pt x="3036" y="17877"/>
                    <a:pt x="3470" y="18444"/>
                    <a:pt x="4003" y="18945"/>
                  </a:cubicBezTo>
                  <a:cubicBezTo>
                    <a:pt x="6164" y="21466"/>
                    <a:pt x="9297" y="22711"/>
                    <a:pt x="12439" y="22711"/>
                  </a:cubicBezTo>
                  <a:cubicBezTo>
                    <a:pt x="13953" y="22711"/>
                    <a:pt x="15469" y="22422"/>
                    <a:pt x="16879" y="21847"/>
                  </a:cubicBezTo>
                  <a:cubicBezTo>
                    <a:pt x="21149" y="19845"/>
                    <a:pt x="23717" y="15676"/>
                    <a:pt x="23818" y="11072"/>
                  </a:cubicBezTo>
                  <a:cubicBezTo>
                    <a:pt x="23818" y="7770"/>
                    <a:pt x="22216" y="4834"/>
                    <a:pt x="19881" y="2766"/>
                  </a:cubicBezTo>
                  <a:cubicBezTo>
                    <a:pt x="17740" y="913"/>
                    <a:pt x="14996" y="1"/>
                    <a:pt x="12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-2969562" y="15660038"/>
              <a:ext cx="568775" cy="439000"/>
            </a:xfrm>
            <a:custGeom>
              <a:avLst/>
              <a:gdLst/>
              <a:ahLst/>
              <a:cxnLst/>
              <a:rect l="l" t="t" r="r" b="b"/>
              <a:pathLst>
                <a:path w="22751" h="17560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34" y="3636"/>
                    <a:pt x="1" y="8340"/>
                    <a:pt x="2369" y="12076"/>
                  </a:cubicBezTo>
                  <a:cubicBezTo>
                    <a:pt x="2736" y="12710"/>
                    <a:pt x="3170" y="13310"/>
                    <a:pt x="3670" y="13810"/>
                  </a:cubicBezTo>
                  <a:cubicBezTo>
                    <a:pt x="5806" y="16306"/>
                    <a:pt x="8927" y="17559"/>
                    <a:pt x="12073" y="17559"/>
                  </a:cubicBezTo>
                  <a:cubicBezTo>
                    <a:pt x="13595" y="17559"/>
                    <a:pt x="15122" y="17266"/>
                    <a:pt x="16546" y="16679"/>
                  </a:cubicBezTo>
                  <a:cubicBezTo>
                    <a:pt x="19515" y="15245"/>
                    <a:pt x="21683" y="12810"/>
                    <a:pt x="22750" y="9874"/>
                  </a:cubicBezTo>
                  <a:lnTo>
                    <a:pt x="22750" y="9874"/>
                  </a:lnTo>
                  <a:cubicBezTo>
                    <a:pt x="21349" y="10195"/>
                    <a:pt x="19917" y="10353"/>
                    <a:pt x="18487" y="10353"/>
                  </a:cubicBezTo>
                  <a:cubicBezTo>
                    <a:pt x="13823" y="10353"/>
                    <a:pt x="9185" y="8678"/>
                    <a:pt x="5738" y="5538"/>
                  </a:cubicBezTo>
                  <a:cubicBezTo>
                    <a:pt x="4104" y="4037"/>
                    <a:pt x="2703" y="2135"/>
                    <a:pt x="2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-2590112" y="16027888"/>
              <a:ext cx="105925" cy="61775"/>
            </a:xfrm>
            <a:custGeom>
              <a:avLst/>
              <a:gdLst/>
              <a:ahLst/>
              <a:cxnLst/>
              <a:rect l="l" t="t" r="r" b="b"/>
              <a:pathLst>
                <a:path w="4237" h="2471" extrusionOk="0">
                  <a:moveTo>
                    <a:pt x="3516" y="0"/>
                  </a:moveTo>
                  <a:cubicBezTo>
                    <a:pt x="3063" y="0"/>
                    <a:pt x="2392" y="191"/>
                    <a:pt x="1735" y="531"/>
                  </a:cubicBezTo>
                  <a:cubicBezTo>
                    <a:pt x="701" y="1098"/>
                    <a:pt x="0" y="1865"/>
                    <a:pt x="200" y="2265"/>
                  </a:cubicBezTo>
                  <a:cubicBezTo>
                    <a:pt x="263" y="2403"/>
                    <a:pt x="449" y="2470"/>
                    <a:pt x="714" y="2470"/>
                  </a:cubicBezTo>
                  <a:cubicBezTo>
                    <a:pt x="1154" y="2470"/>
                    <a:pt x="1815" y="2285"/>
                    <a:pt x="2502" y="1932"/>
                  </a:cubicBezTo>
                  <a:cubicBezTo>
                    <a:pt x="3536" y="1365"/>
                    <a:pt x="4237" y="597"/>
                    <a:pt x="4036" y="197"/>
                  </a:cubicBezTo>
                  <a:cubicBezTo>
                    <a:pt x="3964" y="63"/>
                    <a:pt x="3775" y="0"/>
                    <a:pt x="3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-2438337" y="15735088"/>
              <a:ext cx="65075" cy="170975"/>
            </a:xfrm>
            <a:custGeom>
              <a:avLst/>
              <a:gdLst/>
              <a:ahLst/>
              <a:cxnLst/>
              <a:rect l="l" t="t" r="r" b="b"/>
              <a:pathLst>
                <a:path w="2603" h="6839" extrusionOk="0">
                  <a:moveTo>
                    <a:pt x="1435" y="1"/>
                  </a:moveTo>
                  <a:cubicBezTo>
                    <a:pt x="701" y="1"/>
                    <a:pt x="134" y="1502"/>
                    <a:pt x="34" y="3370"/>
                  </a:cubicBezTo>
                  <a:cubicBezTo>
                    <a:pt x="0" y="5238"/>
                    <a:pt x="501" y="6805"/>
                    <a:pt x="1168" y="6839"/>
                  </a:cubicBezTo>
                  <a:cubicBezTo>
                    <a:pt x="1835" y="6839"/>
                    <a:pt x="2469" y="5338"/>
                    <a:pt x="2535" y="3470"/>
                  </a:cubicBezTo>
                  <a:cubicBezTo>
                    <a:pt x="2602" y="1568"/>
                    <a:pt x="2135" y="1"/>
                    <a:pt x="1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-2960387" y="15571763"/>
              <a:ext cx="154300" cy="182950"/>
            </a:xfrm>
            <a:custGeom>
              <a:avLst/>
              <a:gdLst/>
              <a:ahLst/>
              <a:cxnLst/>
              <a:rect l="l" t="t" r="r" b="b"/>
              <a:pathLst>
                <a:path w="6172" h="7318" extrusionOk="0">
                  <a:moveTo>
                    <a:pt x="5407" y="0"/>
                  </a:moveTo>
                  <a:cubicBezTo>
                    <a:pt x="4715" y="0"/>
                    <a:pt x="3340" y="1217"/>
                    <a:pt x="2069" y="2931"/>
                  </a:cubicBezTo>
                  <a:cubicBezTo>
                    <a:pt x="668" y="4899"/>
                    <a:pt x="1" y="6867"/>
                    <a:pt x="534" y="7234"/>
                  </a:cubicBezTo>
                  <a:cubicBezTo>
                    <a:pt x="604" y="7290"/>
                    <a:pt x="691" y="7318"/>
                    <a:pt x="794" y="7318"/>
                  </a:cubicBezTo>
                  <a:cubicBezTo>
                    <a:pt x="1481" y="7318"/>
                    <a:pt x="2851" y="6107"/>
                    <a:pt x="4070" y="4365"/>
                  </a:cubicBezTo>
                  <a:cubicBezTo>
                    <a:pt x="5505" y="2397"/>
                    <a:pt x="6172" y="429"/>
                    <a:pt x="5638" y="62"/>
                  </a:cubicBezTo>
                  <a:cubicBezTo>
                    <a:pt x="5573" y="20"/>
                    <a:pt x="5496" y="0"/>
                    <a:pt x="5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-2697687" y="15527863"/>
              <a:ext cx="179300" cy="67975"/>
            </a:xfrm>
            <a:custGeom>
              <a:avLst/>
              <a:gdLst/>
              <a:ahLst/>
              <a:cxnLst/>
              <a:rect l="l" t="t" r="r" b="b"/>
              <a:pathLst>
                <a:path w="7172" h="2719" extrusionOk="0">
                  <a:moveTo>
                    <a:pt x="1889" y="1"/>
                  </a:moveTo>
                  <a:cubicBezTo>
                    <a:pt x="894" y="1"/>
                    <a:pt x="197" y="215"/>
                    <a:pt x="134" y="617"/>
                  </a:cubicBezTo>
                  <a:cubicBezTo>
                    <a:pt x="0" y="1251"/>
                    <a:pt x="1468" y="2085"/>
                    <a:pt x="3336" y="2485"/>
                  </a:cubicBezTo>
                  <a:cubicBezTo>
                    <a:pt x="4034" y="2645"/>
                    <a:pt x="4700" y="2718"/>
                    <a:pt x="5270" y="2718"/>
                  </a:cubicBezTo>
                  <a:cubicBezTo>
                    <a:pt x="6255" y="2718"/>
                    <a:pt x="6954" y="2499"/>
                    <a:pt x="7039" y="2118"/>
                  </a:cubicBezTo>
                  <a:cubicBezTo>
                    <a:pt x="7172" y="1485"/>
                    <a:pt x="5738" y="651"/>
                    <a:pt x="3836" y="217"/>
                  </a:cubicBezTo>
                  <a:cubicBezTo>
                    <a:pt x="3131" y="71"/>
                    <a:pt x="2461" y="1"/>
                    <a:pt x="1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-2962887" y="15815913"/>
              <a:ext cx="51725" cy="118600"/>
            </a:xfrm>
            <a:custGeom>
              <a:avLst/>
              <a:gdLst/>
              <a:ahLst/>
              <a:cxnLst/>
              <a:rect l="l" t="t" r="r" b="b"/>
              <a:pathLst>
                <a:path w="2069" h="4744" extrusionOk="0">
                  <a:moveTo>
                    <a:pt x="606" y="0"/>
                  </a:moveTo>
                  <a:cubicBezTo>
                    <a:pt x="593" y="0"/>
                    <a:pt x="580" y="1"/>
                    <a:pt x="568" y="3"/>
                  </a:cubicBezTo>
                  <a:cubicBezTo>
                    <a:pt x="134" y="103"/>
                    <a:pt x="1" y="1237"/>
                    <a:pt x="267" y="2505"/>
                  </a:cubicBezTo>
                  <a:cubicBezTo>
                    <a:pt x="494" y="3765"/>
                    <a:pt x="1064" y="4743"/>
                    <a:pt x="1463" y="4743"/>
                  </a:cubicBezTo>
                  <a:cubicBezTo>
                    <a:pt x="1476" y="4743"/>
                    <a:pt x="1489" y="4742"/>
                    <a:pt x="1502" y="4740"/>
                  </a:cubicBezTo>
                  <a:cubicBezTo>
                    <a:pt x="1935" y="4640"/>
                    <a:pt x="2069" y="3506"/>
                    <a:pt x="1802" y="2238"/>
                  </a:cubicBezTo>
                  <a:cubicBezTo>
                    <a:pt x="1576" y="978"/>
                    <a:pt x="1006" y="0"/>
                    <a:pt x="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-2851137" y="16025338"/>
              <a:ext cx="140950" cy="75000"/>
            </a:xfrm>
            <a:custGeom>
              <a:avLst/>
              <a:gdLst/>
              <a:ahLst/>
              <a:cxnLst/>
              <a:rect l="l" t="t" r="r" b="b"/>
              <a:pathLst>
                <a:path w="5638" h="3000" extrusionOk="0">
                  <a:moveTo>
                    <a:pt x="909" y="1"/>
                  </a:moveTo>
                  <a:cubicBezTo>
                    <a:pt x="547" y="1"/>
                    <a:pt x="290" y="86"/>
                    <a:pt x="201" y="266"/>
                  </a:cubicBezTo>
                  <a:cubicBezTo>
                    <a:pt x="0" y="733"/>
                    <a:pt x="1001" y="1700"/>
                    <a:pt x="2436" y="2367"/>
                  </a:cubicBezTo>
                  <a:cubicBezTo>
                    <a:pt x="3299" y="2778"/>
                    <a:pt x="4149" y="2999"/>
                    <a:pt x="4730" y="2999"/>
                  </a:cubicBezTo>
                  <a:cubicBezTo>
                    <a:pt x="5091" y="2999"/>
                    <a:pt x="5348" y="2913"/>
                    <a:pt x="5438" y="2734"/>
                  </a:cubicBezTo>
                  <a:cubicBezTo>
                    <a:pt x="5638" y="2267"/>
                    <a:pt x="4670" y="1300"/>
                    <a:pt x="3203" y="633"/>
                  </a:cubicBezTo>
                  <a:cubicBezTo>
                    <a:pt x="2340" y="222"/>
                    <a:pt x="1489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-2619312" y="15837538"/>
              <a:ext cx="123450" cy="135675"/>
            </a:xfrm>
            <a:custGeom>
              <a:avLst/>
              <a:gdLst/>
              <a:ahLst/>
              <a:cxnLst/>
              <a:rect l="l" t="t" r="r" b="b"/>
              <a:pathLst>
                <a:path w="4938" h="5427" extrusionOk="0">
                  <a:moveTo>
                    <a:pt x="2915" y="0"/>
                  </a:moveTo>
                  <a:cubicBezTo>
                    <a:pt x="1986" y="0"/>
                    <a:pt x="1001" y="733"/>
                    <a:pt x="534" y="1940"/>
                  </a:cubicBezTo>
                  <a:cubicBezTo>
                    <a:pt x="1" y="3408"/>
                    <a:pt x="368" y="4909"/>
                    <a:pt x="1435" y="5309"/>
                  </a:cubicBezTo>
                  <a:cubicBezTo>
                    <a:pt x="1637" y="5389"/>
                    <a:pt x="1847" y="5427"/>
                    <a:pt x="2058" y="5427"/>
                  </a:cubicBezTo>
                  <a:cubicBezTo>
                    <a:pt x="2998" y="5427"/>
                    <a:pt x="3968" y="4673"/>
                    <a:pt x="4404" y="3475"/>
                  </a:cubicBezTo>
                  <a:cubicBezTo>
                    <a:pt x="4938" y="2007"/>
                    <a:pt x="4537" y="539"/>
                    <a:pt x="3503" y="106"/>
                  </a:cubicBezTo>
                  <a:cubicBezTo>
                    <a:pt x="3314" y="34"/>
                    <a:pt x="3115" y="0"/>
                    <a:pt x="2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-2866987" y="15780913"/>
              <a:ext cx="85925" cy="92625"/>
            </a:xfrm>
            <a:custGeom>
              <a:avLst/>
              <a:gdLst/>
              <a:ahLst/>
              <a:cxnLst/>
              <a:rect l="l" t="t" r="r" b="b"/>
              <a:pathLst>
                <a:path w="3437" h="3705" extrusionOk="0">
                  <a:moveTo>
                    <a:pt x="2029" y="1"/>
                  </a:moveTo>
                  <a:cubicBezTo>
                    <a:pt x="1373" y="1"/>
                    <a:pt x="704" y="509"/>
                    <a:pt x="401" y="1336"/>
                  </a:cubicBezTo>
                  <a:cubicBezTo>
                    <a:pt x="1" y="2304"/>
                    <a:pt x="301" y="3338"/>
                    <a:pt x="1001" y="3638"/>
                  </a:cubicBezTo>
                  <a:cubicBezTo>
                    <a:pt x="1130" y="3683"/>
                    <a:pt x="1261" y="3704"/>
                    <a:pt x="1392" y="3704"/>
                  </a:cubicBezTo>
                  <a:cubicBezTo>
                    <a:pt x="2047" y="3704"/>
                    <a:pt x="2708" y="3176"/>
                    <a:pt x="3070" y="2371"/>
                  </a:cubicBezTo>
                  <a:cubicBezTo>
                    <a:pt x="3436" y="1403"/>
                    <a:pt x="3136" y="369"/>
                    <a:pt x="2436" y="69"/>
                  </a:cubicBezTo>
                  <a:cubicBezTo>
                    <a:pt x="2303" y="23"/>
                    <a:pt x="2166" y="1"/>
                    <a:pt x="2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-2529237" y="15627763"/>
              <a:ext cx="82575" cy="77075"/>
            </a:xfrm>
            <a:custGeom>
              <a:avLst/>
              <a:gdLst/>
              <a:ahLst/>
              <a:cxnLst/>
              <a:rect l="l" t="t" r="r" b="b"/>
              <a:pathLst>
                <a:path w="3303" h="3083" extrusionOk="0">
                  <a:moveTo>
                    <a:pt x="678" y="1"/>
                  </a:moveTo>
                  <a:cubicBezTo>
                    <a:pt x="536" y="1"/>
                    <a:pt x="417" y="41"/>
                    <a:pt x="334" y="124"/>
                  </a:cubicBezTo>
                  <a:cubicBezTo>
                    <a:pt x="0" y="457"/>
                    <a:pt x="301" y="1325"/>
                    <a:pt x="1001" y="2125"/>
                  </a:cubicBezTo>
                  <a:cubicBezTo>
                    <a:pt x="1551" y="2726"/>
                    <a:pt x="2177" y="3082"/>
                    <a:pt x="2596" y="3082"/>
                  </a:cubicBezTo>
                  <a:cubicBezTo>
                    <a:pt x="2736" y="3082"/>
                    <a:pt x="2852" y="3043"/>
                    <a:pt x="2936" y="2959"/>
                  </a:cubicBezTo>
                  <a:cubicBezTo>
                    <a:pt x="3303" y="2659"/>
                    <a:pt x="3002" y="1758"/>
                    <a:pt x="2269" y="958"/>
                  </a:cubicBezTo>
                  <a:cubicBezTo>
                    <a:pt x="1743" y="357"/>
                    <a:pt x="1105" y="1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-2693537" y="15722413"/>
              <a:ext cx="103450" cy="94625"/>
            </a:xfrm>
            <a:custGeom>
              <a:avLst/>
              <a:gdLst/>
              <a:ahLst/>
              <a:cxnLst/>
              <a:rect l="l" t="t" r="r" b="b"/>
              <a:pathLst>
                <a:path w="4138" h="3785" extrusionOk="0">
                  <a:moveTo>
                    <a:pt x="1908" y="1"/>
                  </a:moveTo>
                  <a:cubicBezTo>
                    <a:pt x="1606" y="1"/>
                    <a:pt x="1305" y="79"/>
                    <a:pt x="1035" y="241"/>
                  </a:cubicBezTo>
                  <a:cubicBezTo>
                    <a:pt x="201" y="774"/>
                    <a:pt x="1" y="1909"/>
                    <a:pt x="535" y="2843"/>
                  </a:cubicBezTo>
                  <a:cubicBezTo>
                    <a:pt x="895" y="3450"/>
                    <a:pt x="1527" y="3784"/>
                    <a:pt x="2157" y="3784"/>
                  </a:cubicBezTo>
                  <a:cubicBezTo>
                    <a:pt x="2461" y="3784"/>
                    <a:pt x="2765" y="3706"/>
                    <a:pt x="3036" y="3543"/>
                  </a:cubicBezTo>
                  <a:cubicBezTo>
                    <a:pt x="3904" y="3043"/>
                    <a:pt x="4137" y="1875"/>
                    <a:pt x="3537" y="975"/>
                  </a:cubicBezTo>
                  <a:cubicBezTo>
                    <a:pt x="3176" y="343"/>
                    <a:pt x="2540" y="1"/>
                    <a:pt x="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-2751062" y="15635588"/>
              <a:ext cx="56725" cy="26800"/>
            </a:xfrm>
            <a:custGeom>
              <a:avLst/>
              <a:gdLst/>
              <a:ahLst/>
              <a:cxnLst/>
              <a:rect l="l" t="t" r="r" b="b"/>
              <a:pathLst>
                <a:path w="2269" h="1072" extrusionOk="0">
                  <a:moveTo>
                    <a:pt x="1472" y="0"/>
                  </a:moveTo>
                  <a:cubicBezTo>
                    <a:pt x="1326" y="0"/>
                    <a:pt x="1166" y="15"/>
                    <a:pt x="1001" y="44"/>
                  </a:cubicBezTo>
                  <a:cubicBezTo>
                    <a:pt x="434" y="211"/>
                    <a:pt x="0" y="545"/>
                    <a:pt x="100" y="812"/>
                  </a:cubicBezTo>
                  <a:cubicBezTo>
                    <a:pt x="147" y="974"/>
                    <a:pt x="402" y="1072"/>
                    <a:pt x="755" y="1072"/>
                  </a:cubicBezTo>
                  <a:cubicBezTo>
                    <a:pt x="910" y="1072"/>
                    <a:pt x="1084" y="1053"/>
                    <a:pt x="1268" y="1012"/>
                  </a:cubicBezTo>
                  <a:cubicBezTo>
                    <a:pt x="1835" y="878"/>
                    <a:pt x="2269" y="545"/>
                    <a:pt x="2169" y="278"/>
                  </a:cubicBezTo>
                  <a:cubicBezTo>
                    <a:pt x="2098" y="89"/>
                    <a:pt x="1826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-2809437" y="15957488"/>
              <a:ext cx="50900" cy="37075"/>
            </a:xfrm>
            <a:custGeom>
              <a:avLst/>
              <a:gdLst/>
              <a:ahLst/>
              <a:cxnLst/>
              <a:rect l="l" t="t" r="r" b="b"/>
              <a:pathLst>
                <a:path w="2036" h="1483" extrusionOk="0">
                  <a:moveTo>
                    <a:pt x="398" y="0"/>
                  </a:moveTo>
                  <a:cubicBezTo>
                    <a:pt x="298" y="0"/>
                    <a:pt x="218" y="27"/>
                    <a:pt x="167" y="78"/>
                  </a:cubicBezTo>
                  <a:cubicBezTo>
                    <a:pt x="0" y="244"/>
                    <a:pt x="301" y="678"/>
                    <a:pt x="768" y="1078"/>
                  </a:cubicBezTo>
                  <a:cubicBezTo>
                    <a:pt x="1077" y="1340"/>
                    <a:pt x="1420" y="1483"/>
                    <a:pt x="1652" y="1483"/>
                  </a:cubicBezTo>
                  <a:cubicBezTo>
                    <a:pt x="1745" y="1483"/>
                    <a:pt x="1820" y="1460"/>
                    <a:pt x="1868" y="1412"/>
                  </a:cubicBezTo>
                  <a:cubicBezTo>
                    <a:pt x="2035" y="1245"/>
                    <a:pt x="1802" y="778"/>
                    <a:pt x="1301" y="411"/>
                  </a:cubicBezTo>
                  <a:cubicBezTo>
                    <a:pt x="954" y="134"/>
                    <a:pt x="623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-2900337" y="16175613"/>
              <a:ext cx="379450" cy="357175"/>
            </a:xfrm>
            <a:custGeom>
              <a:avLst/>
              <a:gdLst/>
              <a:ahLst/>
              <a:cxnLst/>
              <a:rect l="l" t="t" r="r" b="b"/>
              <a:pathLst>
                <a:path w="15178" h="14287" extrusionOk="0">
                  <a:moveTo>
                    <a:pt x="7446" y="1"/>
                  </a:moveTo>
                  <a:cubicBezTo>
                    <a:pt x="4627" y="1"/>
                    <a:pt x="2065" y="1862"/>
                    <a:pt x="1001" y="4429"/>
                  </a:cubicBezTo>
                  <a:cubicBezTo>
                    <a:pt x="0" y="7231"/>
                    <a:pt x="668" y="10233"/>
                    <a:pt x="2669" y="12301"/>
                  </a:cubicBezTo>
                  <a:cubicBezTo>
                    <a:pt x="4010" y="13642"/>
                    <a:pt x="5795" y="14286"/>
                    <a:pt x="7594" y="14286"/>
                  </a:cubicBezTo>
                  <a:cubicBezTo>
                    <a:pt x="7765" y="14286"/>
                    <a:pt x="7936" y="14281"/>
                    <a:pt x="8106" y="14269"/>
                  </a:cubicBezTo>
                  <a:cubicBezTo>
                    <a:pt x="12009" y="14036"/>
                    <a:pt x="15178" y="10433"/>
                    <a:pt x="14944" y="6530"/>
                  </a:cubicBezTo>
                  <a:cubicBezTo>
                    <a:pt x="14511" y="3595"/>
                    <a:pt x="12443" y="893"/>
                    <a:pt x="9407" y="192"/>
                  </a:cubicBezTo>
                  <a:cubicBezTo>
                    <a:pt x="8973" y="59"/>
                    <a:pt x="8506" y="26"/>
                    <a:pt x="8006" y="26"/>
                  </a:cubicBezTo>
                  <a:cubicBezTo>
                    <a:pt x="7818" y="9"/>
                    <a:pt x="7632" y="1"/>
                    <a:pt x="7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-3625862" y="15665363"/>
              <a:ext cx="764750" cy="756000"/>
            </a:xfrm>
            <a:custGeom>
              <a:avLst/>
              <a:gdLst/>
              <a:ahLst/>
              <a:cxnLst/>
              <a:rect l="l" t="t" r="r" b="b"/>
              <a:pathLst>
                <a:path w="30590" h="30240" extrusionOk="0">
                  <a:moveTo>
                    <a:pt x="15879" y="1"/>
                  </a:moveTo>
                  <a:cubicBezTo>
                    <a:pt x="11218" y="1"/>
                    <a:pt x="6772" y="2035"/>
                    <a:pt x="3670" y="5658"/>
                  </a:cubicBezTo>
                  <a:cubicBezTo>
                    <a:pt x="901" y="8994"/>
                    <a:pt x="1" y="13364"/>
                    <a:pt x="668" y="17433"/>
                  </a:cubicBezTo>
                  <a:cubicBezTo>
                    <a:pt x="1932" y="24720"/>
                    <a:pt x="8660" y="30240"/>
                    <a:pt x="15944" y="30240"/>
                  </a:cubicBezTo>
                  <a:cubicBezTo>
                    <a:pt x="16729" y="30240"/>
                    <a:pt x="17521" y="30176"/>
                    <a:pt x="18314" y="30042"/>
                  </a:cubicBezTo>
                  <a:cubicBezTo>
                    <a:pt x="24351" y="28541"/>
                    <a:pt x="29588" y="23604"/>
                    <a:pt x="30422" y="17100"/>
                  </a:cubicBezTo>
                  <a:cubicBezTo>
                    <a:pt x="30522" y="16166"/>
                    <a:pt x="30589" y="15198"/>
                    <a:pt x="30522" y="14231"/>
                  </a:cubicBezTo>
                  <a:cubicBezTo>
                    <a:pt x="30389" y="7793"/>
                    <a:pt x="25786" y="2323"/>
                    <a:pt x="19815" y="488"/>
                  </a:cubicBezTo>
                  <a:cubicBezTo>
                    <a:pt x="18502" y="160"/>
                    <a:pt x="17182" y="1"/>
                    <a:pt x="15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-3621687" y="15888538"/>
              <a:ext cx="757225" cy="534275"/>
            </a:xfrm>
            <a:custGeom>
              <a:avLst/>
              <a:gdLst/>
              <a:ahLst/>
              <a:cxnLst/>
              <a:rect l="l" t="t" r="r" b="b"/>
              <a:pathLst>
                <a:path w="30289" h="21371" extrusionOk="0">
                  <a:moveTo>
                    <a:pt x="1502" y="0"/>
                  </a:moveTo>
                  <a:cubicBezTo>
                    <a:pt x="301" y="2702"/>
                    <a:pt x="0" y="5671"/>
                    <a:pt x="501" y="8540"/>
                  </a:cubicBezTo>
                  <a:cubicBezTo>
                    <a:pt x="1708" y="15842"/>
                    <a:pt x="8511" y="21371"/>
                    <a:pt x="15824" y="21371"/>
                  </a:cubicBezTo>
                  <a:cubicBezTo>
                    <a:pt x="16594" y="21371"/>
                    <a:pt x="17371" y="21309"/>
                    <a:pt x="18147" y="21182"/>
                  </a:cubicBezTo>
                  <a:cubicBezTo>
                    <a:pt x="24184" y="19681"/>
                    <a:pt x="29421" y="14711"/>
                    <a:pt x="30255" y="8206"/>
                  </a:cubicBezTo>
                  <a:cubicBezTo>
                    <a:pt x="30255" y="8073"/>
                    <a:pt x="30289" y="7939"/>
                    <a:pt x="30289" y="7873"/>
                  </a:cubicBezTo>
                  <a:lnTo>
                    <a:pt x="30289" y="7873"/>
                  </a:lnTo>
                  <a:cubicBezTo>
                    <a:pt x="28259" y="9368"/>
                    <a:pt x="23560" y="10635"/>
                    <a:pt x="18509" y="10635"/>
                  </a:cubicBezTo>
                  <a:cubicBezTo>
                    <a:pt x="14095" y="10635"/>
                    <a:pt x="9411" y="9668"/>
                    <a:pt x="6005" y="7039"/>
                  </a:cubicBezTo>
                  <a:cubicBezTo>
                    <a:pt x="3770" y="5337"/>
                    <a:pt x="2069" y="2736"/>
                    <a:pt x="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-2898662" y="16184588"/>
              <a:ext cx="329425" cy="347575"/>
            </a:xfrm>
            <a:custGeom>
              <a:avLst/>
              <a:gdLst/>
              <a:ahLst/>
              <a:cxnLst/>
              <a:rect l="l" t="t" r="r" b="b"/>
              <a:pathLst>
                <a:path w="13177" h="13903" extrusionOk="0">
                  <a:moveTo>
                    <a:pt x="5271" y="0"/>
                  </a:moveTo>
                  <a:lnTo>
                    <a:pt x="5271" y="0"/>
                  </a:lnTo>
                  <a:cubicBezTo>
                    <a:pt x="3369" y="634"/>
                    <a:pt x="1768" y="2168"/>
                    <a:pt x="1001" y="4036"/>
                  </a:cubicBezTo>
                  <a:cubicBezTo>
                    <a:pt x="0" y="6838"/>
                    <a:pt x="667" y="9840"/>
                    <a:pt x="2669" y="11909"/>
                  </a:cubicBezTo>
                  <a:cubicBezTo>
                    <a:pt x="3954" y="13254"/>
                    <a:pt x="5695" y="13903"/>
                    <a:pt x="7460" y="13903"/>
                  </a:cubicBezTo>
                  <a:cubicBezTo>
                    <a:pt x="7664" y="13903"/>
                    <a:pt x="7868" y="13894"/>
                    <a:pt x="8073" y="13877"/>
                  </a:cubicBezTo>
                  <a:cubicBezTo>
                    <a:pt x="10074" y="13743"/>
                    <a:pt x="11909" y="12709"/>
                    <a:pt x="13176" y="11241"/>
                  </a:cubicBezTo>
                  <a:cubicBezTo>
                    <a:pt x="11775" y="11008"/>
                    <a:pt x="10508" y="10408"/>
                    <a:pt x="9340" y="9574"/>
                  </a:cubicBezTo>
                  <a:cubicBezTo>
                    <a:pt x="7505" y="8239"/>
                    <a:pt x="6104" y="6238"/>
                    <a:pt x="5537" y="4036"/>
                  </a:cubicBezTo>
                  <a:cubicBezTo>
                    <a:pt x="5204" y="2702"/>
                    <a:pt x="5104" y="1334"/>
                    <a:pt x="5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-2892012" y="16269488"/>
              <a:ext cx="34225" cy="66200"/>
            </a:xfrm>
            <a:custGeom>
              <a:avLst/>
              <a:gdLst/>
              <a:ahLst/>
              <a:cxnLst/>
              <a:rect l="l" t="t" r="r" b="b"/>
              <a:pathLst>
                <a:path w="1369" h="2648" extrusionOk="0">
                  <a:moveTo>
                    <a:pt x="1052" y="1"/>
                  </a:moveTo>
                  <a:cubicBezTo>
                    <a:pt x="788" y="1"/>
                    <a:pt x="423" y="484"/>
                    <a:pt x="234" y="1174"/>
                  </a:cubicBezTo>
                  <a:cubicBezTo>
                    <a:pt x="1" y="1875"/>
                    <a:pt x="68" y="2542"/>
                    <a:pt x="301" y="2642"/>
                  </a:cubicBezTo>
                  <a:cubicBezTo>
                    <a:pt x="314" y="2646"/>
                    <a:pt x="328" y="2647"/>
                    <a:pt x="343" y="2647"/>
                  </a:cubicBezTo>
                  <a:cubicBezTo>
                    <a:pt x="583" y="2647"/>
                    <a:pt x="980" y="2135"/>
                    <a:pt x="1168" y="1474"/>
                  </a:cubicBezTo>
                  <a:cubicBezTo>
                    <a:pt x="1369" y="774"/>
                    <a:pt x="1335" y="107"/>
                    <a:pt x="1102" y="7"/>
                  </a:cubicBezTo>
                  <a:cubicBezTo>
                    <a:pt x="1086" y="3"/>
                    <a:pt x="1069" y="1"/>
                    <a:pt x="1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-2871987" y="16424963"/>
              <a:ext cx="88425" cy="82650"/>
            </a:xfrm>
            <a:custGeom>
              <a:avLst/>
              <a:gdLst/>
              <a:ahLst/>
              <a:cxnLst/>
              <a:rect l="l" t="t" r="r" b="b"/>
              <a:pathLst>
                <a:path w="3537" h="3306" extrusionOk="0">
                  <a:moveTo>
                    <a:pt x="570" y="1"/>
                  </a:moveTo>
                  <a:cubicBezTo>
                    <a:pt x="461" y="1"/>
                    <a:pt x="369" y="30"/>
                    <a:pt x="301" y="92"/>
                  </a:cubicBezTo>
                  <a:cubicBezTo>
                    <a:pt x="1" y="392"/>
                    <a:pt x="367" y="1326"/>
                    <a:pt x="1168" y="2160"/>
                  </a:cubicBezTo>
                  <a:cubicBezTo>
                    <a:pt x="1838" y="2883"/>
                    <a:pt x="2529" y="3306"/>
                    <a:pt x="2948" y="3306"/>
                  </a:cubicBezTo>
                  <a:cubicBezTo>
                    <a:pt x="3051" y="3306"/>
                    <a:pt x="3137" y="3280"/>
                    <a:pt x="3203" y="3228"/>
                  </a:cubicBezTo>
                  <a:cubicBezTo>
                    <a:pt x="3536" y="2927"/>
                    <a:pt x="3136" y="1993"/>
                    <a:pt x="2336" y="1126"/>
                  </a:cubicBezTo>
                  <a:cubicBezTo>
                    <a:pt x="1673" y="437"/>
                    <a:pt x="990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-2570937" y="16257063"/>
              <a:ext cx="51725" cy="136100"/>
            </a:xfrm>
            <a:custGeom>
              <a:avLst/>
              <a:gdLst/>
              <a:ahLst/>
              <a:cxnLst/>
              <a:rect l="l" t="t" r="r" b="b"/>
              <a:pathLst>
                <a:path w="2069" h="5444" extrusionOk="0">
                  <a:moveTo>
                    <a:pt x="635" y="0"/>
                  </a:moveTo>
                  <a:cubicBezTo>
                    <a:pt x="624" y="0"/>
                    <a:pt x="612" y="1"/>
                    <a:pt x="601" y="3"/>
                  </a:cubicBezTo>
                  <a:cubicBezTo>
                    <a:pt x="167" y="103"/>
                    <a:pt x="0" y="1337"/>
                    <a:pt x="301" y="2839"/>
                  </a:cubicBezTo>
                  <a:cubicBezTo>
                    <a:pt x="560" y="4299"/>
                    <a:pt x="1072" y="5443"/>
                    <a:pt x="1468" y="5443"/>
                  </a:cubicBezTo>
                  <a:cubicBezTo>
                    <a:pt x="1480" y="5443"/>
                    <a:pt x="1491" y="5442"/>
                    <a:pt x="1502" y="5440"/>
                  </a:cubicBezTo>
                  <a:cubicBezTo>
                    <a:pt x="1935" y="5374"/>
                    <a:pt x="2069" y="4106"/>
                    <a:pt x="1802" y="2605"/>
                  </a:cubicBezTo>
                  <a:cubicBezTo>
                    <a:pt x="1575" y="1114"/>
                    <a:pt x="1033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-2676837" y="16459588"/>
              <a:ext cx="105100" cy="67025"/>
            </a:xfrm>
            <a:custGeom>
              <a:avLst/>
              <a:gdLst/>
              <a:ahLst/>
              <a:cxnLst/>
              <a:rect l="l" t="t" r="r" b="b"/>
              <a:pathLst>
                <a:path w="4204" h="2681" extrusionOk="0">
                  <a:moveTo>
                    <a:pt x="3615" y="1"/>
                  </a:moveTo>
                  <a:cubicBezTo>
                    <a:pt x="3167" y="1"/>
                    <a:pt x="2426" y="298"/>
                    <a:pt x="1701" y="742"/>
                  </a:cubicBezTo>
                  <a:cubicBezTo>
                    <a:pt x="667" y="1376"/>
                    <a:pt x="0" y="2210"/>
                    <a:pt x="200" y="2543"/>
                  </a:cubicBezTo>
                  <a:cubicBezTo>
                    <a:pt x="276" y="2637"/>
                    <a:pt x="409" y="2681"/>
                    <a:pt x="585" y="2681"/>
                  </a:cubicBezTo>
                  <a:cubicBezTo>
                    <a:pt x="1034" y="2681"/>
                    <a:pt x="1759" y="2398"/>
                    <a:pt x="2502" y="1943"/>
                  </a:cubicBezTo>
                  <a:cubicBezTo>
                    <a:pt x="3536" y="1342"/>
                    <a:pt x="4203" y="508"/>
                    <a:pt x="4003" y="175"/>
                  </a:cubicBezTo>
                  <a:cubicBezTo>
                    <a:pt x="3943" y="55"/>
                    <a:pt x="3806" y="1"/>
                    <a:pt x="3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-2650987" y="16183338"/>
              <a:ext cx="70900" cy="46700"/>
            </a:xfrm>
            <a:custGeom>
              <a:avLst/>
              <a:gdLst/>
              <a:ahLst/>
              <a:cxnLst/>
              <a:rect l="l" t="t" r="r" b="b"/>
              <a:pathLst>
                <a:path w="2836" h="1868" extrusionOk="0">
                  <a:moveTo>
                    <a:pt x="410" y="1"/>
                  </a:moveTo>
                  <a:cubicBezTo>
                    <a:pt x="297" y="1"/>
                    <a:pt x="213" y="28"/>
                    <a:pt x="167" y="83"/>
                  </a:cubicBezTo>
                  <a:cubicBezTo>
                    <a:pt x="0" y="284"/>
                    <a:pt x="434" y="884"/>
                    <a:pt x="1134" y="1318"/>
                  </a:cubicBezTo>
                  <a:cubicBezTo>
                    <a:pt x="1641" y="1680"/>
                    <a:pt x="2131" y="1867"/>
                    <a:pt x="2426" y="1867"/>
                  </a:cubicBezTo>
                  <a:cubicBezTo>
                    <a:pt x="2538" y="1867"/>
                    <a:pt x="2623" y="1840"/>
                    <a:pt x="2669" y="1785"/>
                  </a:cubicBezTo>
                  <a:cubicBezTo>
                    <a:pt x="2836" y="1585"/>
                    <a:pt x="2435" y="984"/>
                    <a:pt x="1701" y="550"/>
                  </a:cubicBezTo>
                  <a:cubicBezTo>
                    <a:pt x="1194" y="188"/>
                    <a:pt x="705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-2823612" y="16167888"/>
              <a:ext cx="110100" cy="50175"/>
            </a:xfrm>
            <a:custGeom>
              <a:avLst/>
              <a:gdLst/>
              <a:ahLst/>
              <a:cxnLst/>
              <a:rect l="l" t="t" r="r" b="b"/>
              <a:pathLst>
                <a:path w="4404" h="2007" extrusionOk="0">
                  <a:moveTo>
                    <a:pt x="3555" y="0"/>
                  </a:moveTo>
                  <a:cubicBezTo>
                    <a:pt x="3124" y="0"/>
                    <a:pt x="2543" y="109"/>
                    <a:pt x="1935" y="335"/>
                  </a:cubicBezTo>
                  <a:cubicBezTo>
                    <a:pt x="834" y="735"/>
                    <a:pt x="0" y="1369"/>
                    <a:pt x="100" y="1736"/>
                  </a:cubicBezTo>
                  <a:cubicBezTo>
                    <a:pt x="182" y="1915"/>
                    <a:pt x="463" y="2007"/>
                    <a:pt x="866" y="2007"/>
                  </a:cubicBezTo>
                  <a:cubicBezTo>
                    <a:pt x="1286" y="2007"/>
                    <a:pt x="1839" y="1907"/>
                    <a:pt x="2435" y="1702"/>
                  </a:cubicBezTo>
                  <a:cubicBezTo>
                    <a:pt x="3569" y="1269"/>
                    <a:pt x="4403" y="668"/>
                    <a:pt x="4270" y="268"/>
                  </a:cubicBezTo>
                  <a:cubicBezTo>
                    <a:pt x="4222" y="92"/>
                    <a:pt x="3952" y="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-2837787" y="16309163"/>
              <a:ext cx="79250" cy="85725"/>
            </a:xfrm>
            <a:custGeom>
              <a:avLst/>
              <a:gdLst/>
              <a:ahLst/>
              <a:cxnLst/>
              <a:rect l="l" t="t" r="r" b="b"/>
              <a:pathLst>
                <a:path w="3170" h="3429" extrusionOk="0">
                  <a:moveTo>
                    <a:pt x="1309" y="0"/>
                  </a:moveTo>
                  <a:cubicBezTo>
                    <a:pt x="1169" y="0"/>
                    <a:pt x="1032" y="28"/>
                    <a:pt x="901" y="87"/>
                  </a:cubicBezTo>
                  <a:cubicBezTo>
                    <a:pt x="234" y="354"/>
                    <a:pt x="0" y="1288"/>
                    <a:pt x="400" y="2222"/>
                  </a:cubicBezTo>
                  <a:cubicBezTo>
                    <a:pt x="728" y="2959"/>
                    <a:pt x="1346" y="3428"/>
                    <a:pt x="1925" y="3428"/>
                  </a:cubicBezTo>
                  <a:cubicBezTo>
                    <a:pt x="2054" y="3428"/>
                    <a:pt x="2181" y="3405"/>
                    <a:pt x="2302" y="3356"/>
                  </a:cubicBezTo>
                  <a:cubicBezTo>
                    <a:pt x="2969" y="3056"/>
                    <a:pt x="3169" y="2122"/>
                    <a:pt x="2802" y="1222"/>
                  </a:cubicBezTo>
                  <a:cubicBezTo>
                    <a:pt x="2481" y="471"/>
                    <a:pt x="1879" y="0"/>
                    <a:pt x="1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-2677687" y="16247438"/>
              <a:ext cx="60900" cy="66425"/>
            </a:xfrm>
            <a:custGeom>
              <a:avLst/>
              <a:gdLst/>
              <a:ahLst/>
              <a:cxnLst/>
              <a:rect l="l" t="t" r="r" b="b"/>
              <a:pathLst>
                <a:path w="2436" h="2657" extrusionOk="0">
                  <a:moveTo>
                    <a:pt x="990" y="0"/>
                  </a:moveTo>
                  <a:cubicBezTo>
                    <a:pt x="890" y="0"/>
                    <a:pt x="793" y="18"/>
                    <a:pt x="701" y="55"/>
                  </a:cubicBezTo>
                  <a:cubicBezTo>
                    <a:pt x="201" y="255"/>
                    <a:pt x="1" y="1022"/>
                    <a:pt x="334" y="1722"/>
                  </a:cubicBezTo>
                  <a:cubicBezTo>
                    <a:pt x="549" y="2287"/>
                    <a:pt x="1024" y="2657"/>
                    <a:pt x="1463" y="2657"/>
                  </a:cubicBezTo>
                  <a:cubicBezTo>
                    <a:pt x="1568" y="2657"/>
                    <a:pt x="1672" y="2635"/>
                    <a:pt x="1769" y="2590"/>
                  </a:cubicBezTo>
                  <a:cubicBezTo>
                    <a:pt x="2269" y="2356"/>
                    <a:pt x="2436" y="1656"/>
                    <a:pt x="2169" y="922"/>
                  </a:cubicBezTo>
                  <a:cubicBezTo>
                    <a:pt x="1924" y="350"/>
                    <a:pt x="1434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-2754412" y="16485638"/>
              <a:ext cx="60900" cy="26700"/>
            </a:xfrm>
            <a:custGeom>
              <a:avLst/>
              <a:gdLst/>
              <a:ahLst/>
              <a:cxnLst/>
              <a:rect l="l" t="t" r="r" b="b"/>
              <a:pathLst>
                <a:path w="2436" h="1068" extrusionOk="0">
                  <a:moveTo>
                    <a:pt x="1235" y="0"/>
                  </a:moveTo>
                  <a:cubicBezTo>
                    <a:pt x="568" y="0"/>
                    <a:pt x="1" y="200"/>
                    <a:pt x="1" y="500"/>
                  </a:cubicBezTo>
                  <a:cubicBezTo>
                    <a:pt x="1" y="801"/>
                    <a:pt x="568" y="1034"/>
                    <a:pt x="1168" y="1067"/>
                  </a:cubicBezTo>
                  <a:cubicBezTo>
                    <a:pt x="1836" y="1067"/>
                    <a:pt x="2403" y="867"/>
                    <a:pt x="2403" y="567"/>
                  </a:cubicBezTo>
                  <a:cubicBezTo>
                    <a:pt x="2436" y="300"/>
                    <a:pt x="1902" y="33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-2726037" y="16363063"/>
              <a:ext cx="50875" cy="43050"/>
            </a:xfrm>
            <a:custGeom>
              <a:avLst/>
              <a:gdLst/>
              <a:ahLst/>
              <a:cxnLst/>
              <a:rect l="l" t="t" r="r" b="b"/>
              <a:pathLst>
                <a:path w="2035" h="1722" extrusionOk="0">
                  <a:moveTo>
                    <a:pt x="1024" y="1"/>
                  </a:moveTo>
                  <a:cubicBezTo>
                    <a:pt x="614" y="1"/>
                    <a:pt x="245" y="270"/>
                    <a:pt x="133" y="633"/>
                  </a:cubicBezTo>
                  <a:cubicBezTo>
                    <a:pt x="0" y="1100"/>
                    <a:pt x="334" y="1601"/>
                    <a:pt x="834" y="1701"/>
                  </a:cubicBezTo>
                  <a:cubicBezTo>
                    <a:pt x="904" y="1715"/>
                    <a:pt x="975" y="1722"/>
                    <a:pt x="1044" y="1722"/>
                  </a:cubicBezTo>
                  <a:cubicBezTo>
                    <a:pt x="1468" y="1722"/>
                    <a:pt x="1854" y="1468"/>
                    <a:pt x="1968" y="1067"/>
                  </a:cubicBezTo>
                  <a:cubicBezTo>
                    <a:pt x="2035" y="600"/>
                    <a:pt x="1768" y="133"/>
                    <a:pt x="1268" y="33"/>
                  </a:cubicBezTo>
                  <a:cubicBezTo>
                    <a:pt x="1186" y="11"/>
                    <a:pt x="1104" y="1"/>
                    <a:pt x="1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-2622637" y="16388163"/>
              <a:ext cx="25025" cy="30300"/>
            </a:xfrm>
            <a:custGeom>
              <a:avLst/>
              <a:gdLst/>
              <a:ahLst/>
              <a:cxnLst/>
              <a:rect l="l" t="t" r="r" b="b"/>
              <a:pathLst>
                <a:path w="1001" h="1212" extrusionOk="0">
                  <a:moveTo>
                    <a:pt x="727" y="1"/>
                  </a:moveTo>
                  <a:cubicBezTo>
                    <a:pt x="566" y="1"/>
                    <a:pt x="362" y="161"/>
                    <a:pt x="200" y="430"/>
                  </a:cubicBezTo>
                  <a:cubicBezTo>
                    <a:pt x="0" y="763"/>
                    <a:pt x="0" y="1097"/>
                    <a:pt x="134" y="1197"/>
                  </a:cubicBezTo>
                  <a:cubicBezTo>
                    <a:pt x="158" y="1207"/>
                    <a:pt x="184" y="1212"/>
                    <a:pt x="211" y="1212"/>
                  </a:cubicBezTo>
                  <a:cubicBezTo>
                    <a:pt x="368" y="1212"/>
                    <a:pt x="563" y="1048"/>
                    <a:pt x="734" y="763"/>
                  </a:cubicBezTo>
                  <a:cubicBezTo>
                    <a:pt x="968" y="430"/>
                    <a:pt x="1001" y="96"/>
                    <a:pt x="834" y="30"/>
                  </a:cubicBezTo>
                  <a:cubicBezTo>
                    <a:pt x="802" y="10"/>
                    <a:pt x="766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-2746062" y="16222738"/>
              <a:ext cx="34225" cy="13775"/>
            </a:xfrm>
            <a:custGeom>
              <a:avLst/>
              <a:gdLst/>
              <a:ahLst/>
              <a:cxnLst/>
              <a:rect l="l" t="t" r="r" b="b"/>
              <a:pathLst>
                <a:path w="1369" h="551" extrusionOk="0">
                  <a:moveTo>
                    <a:pt x="859" y="0"/>
                  </a:moveTo>
                  <a:cubicBezTo>
                    <a:pt x="798" y="0"/>
                    <a:pt x="734" y="3"/>
                    <a:pt x="668" y="9"/>
                  </a:cubicBezTo>
                  <a:cubicBezTo>
                    <a:pt x="301" y="42"/>
                    <a:pt x="0" y="209"/>
                    <a:pt x="67" y="342"/>
                  </a:cubicBezTo>
                  <a:cubicBezTo>
                    <a:pt x="67" y="481"/>
                    <a:pt x="276" y="551"/>
                    <a:pt x="577" y="551"/>
                  </a:cubicBezTo>
                  <a:cubicBezTo>
                    <a:pt x="637" y="551"/>
                    <a:pt x="701" y="548"/>
                    <a:pt x="768" y="542"/>
                  </a:cubicBezTo>
                  <a:cubicBezTo>
                    <a:pt x="1101" y="509"/>
                    <a:pt x="1368" y="375"/>
                    <a:pt x="1368" y="209"/>
                  </a:cubicBezTo>
                  <a:cubicBezTo>
                    <a:pt x="1368" y="70"/>
                    <a:pt x="1160" y="0"/>
                    <a:pt x="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-3239737" y="15651538"/>
              <a:ext cx="147625" cy="58025"/>
            </a:xfrm>
            <a:custGeom>
              <a:avLst/>
              <a:gdLst/>
              <a:ahLst/>
              <a:cxnLst/>
              <a:rect l="l" t="t" r="r" b="b"/>
              <a:pathLst>
                <a:path w="5905" h="2321" extrusionOk="0">
                  <a:moveTo>
                    <a:pt x="1758" y="0"/>
                  </a:moveTo>
                  <a:cubicBezTo>
                    <a:pt x="843" y="0"/>
                    <a:pt x="191" y="209"/>
                    <a:pt x="100" y="574"/>
                  </a:cubicBezTo>
                  <a:cubicBezTo>
                    <a:pt x="0" y="1108"/>
                    <a:pt x="1201" y="1841"/>
                    <a:pt x="2735" y="2175"/>
                  </a:cubicBezTo>
                  <a:cubicBezTo>
                    <a:pt x="3256" y="2273"/>
                    <a:pt x="3749" y="2321"/>
                    <a:pt x="4181" y="2321"/>
                  </a:cubicBezTo>
                  <a:cubicBezTo>
                    <a:pt x="5077" y="2321"/>
                    <a:pt x="5714" y="2113"/>
                    <a:pt x="5804" y="1708"/>
                  </a:cubicBezTo>
                  <a:cubicBezTo>
                    <a:pt x="5904" y="1141"/>
                    <a:pt x="4737" y="407"/>
                    <a:pt x="3169" y="140"/>
                  </a:cubicBezTo>
                  <a:cubicBezTo>
                    <a:pt x="2662" y="45"/>
                    <a:pt x="2182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-3590837" y="15724138"/>
              <a:ext cx="181825" cy="177550"/>
            </a:xfrm>
            <a:custGeom>
              <a:avLst/>
              <a:gdLst/>
              <a:ahLst/>
              <a:cxnLst/>
              <a:rect l="l" t="t" r="r" b="b"/>
              <a:pathLst>
                <a:path w="7273" h="7102" extrusionOk="0">
                  <a:moveTo>
                    <a:pt x="6096" y="1"/>
                  </a:moveTo>
                  <a:cubicBezTo>
                    <a:pt x="5226" y="1"/>
                    <a:pt x="3749" y="965"/>
                    <a:pt x="2402" y="2473"/>
                  </a:cubicBezTo>
                  <a:cubicBezTo>
                    <a:pt x="768" y="4341"/>
                    <a:pt x="1" y="6343"/>
                    <a:pt x="668" y="6943"/>
                  </a:cubicBezTo>
                  <a:cubicBezTo>
                    <a:pt x="794" y="7050"/>
                    <a:pt x="963" y="7101"/>
                    <a:pt x="1165" y="7101"/>
                  </a:cubicBezTo>
                  <a:cubicBezTo>
                    <a:pt x="2033" y="7101"/>
                    <a:pt x="3518" y="6157"/>
                    <a:pt x="4871" y="4642"/>
                  </a:cubicBezTo>
                  <a:cubicBezTo>
                    <a:pt x="6505" y="2774"/>
                    <a:pt x="7273" y="772"/>
                    <a:pt x="6605" y="172"/>
                  </a:cubicBezTo>
                  <a:cubicBezTo>
                    <a:pt x="6477" y="56"/>
                    <a:pt x="6304" y="1"/>
                    <a:pt x="6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-3290612" y="16320513"/>
              <a:ext cx="292725" cy="110625"/>
            </a:xfrm>
            <a:custGeom>
              <a:avLst/>
              <a:gdLst/>
              <a:ahLst/>
              <a:cxnLst/>
              <a:rect l="l" t="t" r="r" b="b"/>
              <a:pathLst>
                <a:path w="11709" h="4425" extrusionOk="0">
                  <a:moveTo>
                    <a:pt x="9435" y="0"/>
                  </a:moveTo>
                  <a:cubicBezTo>
                    <a:pt x="8350" y="0"/>
                    <a:pt x="6925" y="209"/>
                    <a:pt x="5404" y="634"/>
                  </a:cubicBezTo>
                  <a:cubicBezTo>
                    <a:pt x="2335" y="1501"/>
                    <a:pt x="0" y="2902"/>
                    <a:pt x="234" y="3770"/>
                  </a:cubicBezTo>
                  <a:cubicBezTo>
                    <a:pt x="369" y="4208"/>
                    <a:pt x="1124" y="4424"/>
                    <a:pt x="2234" y="4424"/>
                  </a:cubicBezTo>
                  <a:cubicBezTo>
                    <a:pt x="3323" y="4424"/>
                    <a:pt x="4752" y="4216"/>
                    <a:pt x="6271" y="3803"/>
                  </a:cubicBezTo>
                  <a:cubicBezTo>
                    <a:pt x="9374" y="2936"/>
                    <a:pt x="11709" y="1568"/>
                    <a:pt x="11442" y="667"/>
                  </a:cubicBezTo>
                  <a:cubicBezTo>
                    <a:pt x="11323" y="225"/>
                    <a:pt x="10563" y="0"/>
                    <a:pt x="9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-3600837" y="16150663"/>
              <a:ext cx="177650" cy="191275"/>
            </a:xfrm>
            <a:custGeom>
              <a:avLst/>
              <a:gdLst/>
              <a:ahLst/>
              <a:cxnLst/>
              <a:rect l="l" t="t" r="r" b="b"/>
              <a:pathLst>
                <a:path w="7106" h="7651" extrusionOk="0">
                  <a:moveTo>
                    <a:pt x="1057" y="1"/>
                  </a:moveTo>
                  <a:cubicBezTo>
                    <a:pt x="903" y="1"/>
                    <a:pt x="771" y="40"/>
                    <a:pt x="668" y="123"/>
                  </a:cubicBezTo>
                  <a:cubicBezTo>
                    <a:pt x="0" y="623"/>
                    <a:pt x="768" y="2725"/>
                    <a:pt x="2335" y="4760"/>
                  </a:cubicBezTo>
                  <a:cubicBezTo>
                    <a:pt x="3688" y="6479"/>
                    <a:pt x="5208" y="7650"/>
                    <a:pt x="6049" y="7650"/>
                  </a:cubicBezTo>
                  <a:cubicBezTo>
                    <a:pt x="6203" y="7650"/>
                    <a:pt x="6335" y="7611"/>
                    <a:pt x="6438" y="7528"/>
                  </a:cubicBezTo>
                  <a:cubicBezTo>
                    <a:pt x="7105" y="6961"/>
                    <a:pt x="6338" y="4926"/>
                    <a:pt x="4770" y="2892"/>
                  </a:cubicBezTo>
                  <a:cubicBezTo>
                    <a:pt x="3418" y="1172"/>
                    <a:pt x="1898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-2962887" y="16133238"/>
              <a:ext cx="100100" cy="141675"/>
            </a:xfrm>
            <a:custGeom>
              <a:avLst/>
              <a:gdLst/>
              <a:ahLst/>
              <a:cxnLst/>
              <a:rect l="l" t="t" r="r" b="b"/>
              <a:pathLst>
                <a:path w="4004" h="5667" extrusionOk="0">
                  <a:moveTo>
                    <a:pt x="3306" y="1"/>
                  </a:moveTo>
                  <a:cubicBezTo>
                    <a:pt x="2757" y="1"/>
                    <a:pt x="1838" y="966"/>
                    <a:pt x="1101" y="2321"/>
                  </a:cubicBezTo>
                  <a:cubicBezTo>
                    <a:pt x="267" y="3889"/>
                    <a:pt x="1" y="5323"/>
                    <a:pt x="501" y="5623"/>
                  </a:cubicBezTo>
                  <a:cubicBezTo>
                    <a:pt x="563" y="5652"/>
                    <a:pt x="630" y="5666"/>
                    <a:pt x="702" y="5666"/>
                  </a:cubicBezTo>
                  <a:cubicBezTo>
                    <a:pt x="1297" y="5666"/>
                    <a:pt x="2222" y="4719"/>
                    <a:pt x="2936" y="3322"/>
                  </a:cubicBezTo>
                  <a:cubicBezTo>
                    <a:pt x="3770" y="1787"/>
                    <a:pt x="4003" y="320"/>
                    <a:pt x="3503" y="53"/>
                  </a:cubicBezTo>
                  <a:cubicBezTo>
                    <a:pt x="3445" y="18"/>
                    <a:pt x="3379" y="1"/>
                    <a:pt x="3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-2969562" y="15792388"/>
              <a:ext cx="112600" cy="174800"/>
            </a:xfrm>
            <a:custGeom>
              <a:avLst/>
              <a:gdLst/>
              <a:ahLst/>
              <a:cxnLst/>
              <a:rect l="l" t="t" r="r" b="b"/>
              <a:pathLst>
                <a:path w="4504" h="6992" extrusionOk="0">
                  <a:moveTo>
                    <a:pt x="802" y="0"/>
                  </a:moveTo>
                  <a:cubicBezTo>
                    <a:pt x="730" y="0"/>
                    <a:pt x="662" y="15"/>
                    <a:pt x="601" y="44"/>
                  </a:cubicBezTo>
                  <a:cubicBezTo>
                    <a:pt x="1" y="344"/>
                    <a:pt x="201" y="2112"/>
                    <a:pt x="1102" y="4046"/>
                  </a:cubicBezTo>
                  <a:cubicBezTo>
                    <a:pt x="1915" y="5764"/>
                    <a:pt x="3001" y="6992"/>
                    <a:pt x="3670" y="6992"/>
                  </a:cubicBezTo>
                  <a:cubicBezTo>
                    <a:pt x="3742" y="6992"/>
                    <a:pt x="3809" y="6978"/>
                    <a:pt x="3870" y="6949"/>
                  </a:cubicBezTo>
                  <a:cubicBezTo>
                    <a:pt x="4504" y="6682"/>
                    <a:pt x="4237" y="4880"/>
                    <a:pt x="3370" y="2946"/>
                  </a:cubicBezTo>
                  <a:cubicBezTo>
                    <a:pt x="2586" y="1228"/>
                    <a:pt x="1476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-3374012" y="15777488"/>
              <a:ext cx="200175" cy="150925"/>
            </a:xfrm>
            <a:custGeom>
              <a:avLst/>
              <a:gdLst/>
              <a:ahLst/>
              <a:cxnLst/>
              <a:rect l="l" t="t" r="r" b="b"/>
              <a:pathLst>
                <a:path w="8007" h="6037" extrusionOk="0">
                  <a:moveTo>
                    <a:pt x="4871" y="1"/>
                  </a:moveTo>
                  <a:cubicBezTo>
                    <a:pt x="4161" y="1"/>
                    <a:pt x="3390" y="198"/>
                    <a:pt x="2669" y="606"/>
                  </a:cubicBezTo>
                  <a:cubicBezTo>
                    <a:pt x="868" y="1607"/>
                    <a:pt x="1" y="3475"/>
                    <a:pt x="734" y="4809"/>
                  </a:cubicBezTo>
                  <a:cubicBezTo>
                    <a:pt x="1194" y="5608"/>
                    <a:pt x="2108" y="6036"/>
                    <a:pt x="3154" y="6036"/>
                  </a:cubicBezTo>
                  <a:cubicBezTo>
                    <a:pt x="3855" y="6036"/>
                    <a:pt x="4615" y="5844"/>
                    <a:pt x="5338" y="5443"/>
                  </a:cubicBezTo>
                  <a:cubicBezTo>
                    <a:pt x="7106" y="4442"/>
                    <a:pt x="8006" y="2541"/>
                    <a:pt x="7239" y="1207"/>
                  </a:cubicBezTo>
                  <a:cubicBezTo>
                    <a:pt x="6805" y="417"/>
                    <a:pt x="5902" y="1"/>
                    <a:pt x="4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-3135512" y="16106088"/>
              <a:ext cx="135125" cy="102875"/>
            </a:xfrm>
            <a:custGeom>
              <a:avLst/>
              <a:gdLst/>
              <a:ahLst/>
              <a:cxnLst/>
              <a:rect l="l" t="t" r="r" b="b"/>
              <a:pathLst>
                <a:path w="5405" h="4115" extrusionOk="0">
                  <a:moveTo>
                    <a:pt x="3292" y="0"/>
                  </a:moveTo>
                  <a:cubicBezTo>
                    <a:pt x="2812" y="0"/>
                    <a:pt x="2290" y="134"/>
                    <a:pt x="1802" y="405"/>
                  </a:cubicBezTo>
                  <a:cubicBezTo>
                    <a:pt x="568" y="1072"/>
                    <a:pt x="1" y="2373"/>
                    <a:pt x="501" y="3307"/>
                  </a:cubicBezTo>
                  <a:cubicBezTo>
                    <a:pt x="796" y="3838"/>
                    <a:pt x="1405" y="4114"/>
                    <a:pt x="2108" y="4114"/>
                  </a:cubicBezTo>
                  <a:cubicBezTo>
                    <a:pt x="2596" y="4114"/>
                    <a:pt x="3130" y="3981"/>
                    <a:pt x="3637" y="3707"/>
                  </a:cubicBezTo>
                  <a:cubicBezTo>
                    <a:pt x="4837" y="3040"/>
                    <a:pt x="5405" y="1739"/>
                    <a:pt x="4904" y="838"/>
                  </a:cubicBezTo>
                  <a:cubicBezTo>
                    <a:pt x="4607" y="284"/>
                    <a:pt x="3993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-3576662" y="15974413"/>
              <a:ext cx="61750" cy="126825"/>
            </a:xfrm>
            <a:custGeom>
              <a:avLst/>
              <a:gdLst/>
              <a:ahLst/>
              <a:cxnLst/>
              <a:rect l="l" t="t" r="r" b="b"/>
              <a:pathLst>
                <a:path w="2470" h="5073" extrusionOk="0">
                  <a:moveTo>
                    <a:pt x="1127" y="0"/>
                  </a:moveTo>
                  <a:cubicBezTo>
                    <a:pt x="1119" y="0"/>
                    <a:pt x="1110" y="1"/>
                    <a:pt x="1102" y="1"/>
                  </a:cubicBezTo>
                  <a:cubicBezTo>
                    <a:pt x="468" y="68"/>
                    <a:pt x="1" y="1235"/>
                    <a:pt x="101" y="2603"/>
                  </a:cubicBezTo>
                  <a:cubicBezTo>
                    <a:pt x="167" y="3951"/>
                    <a:pt x="751" y="5072"/>
                    <a:pt x="1343" y="5072"/>
                  </a:cubicBezTo>
                  <a:cubicBezTo>
                    <a:pt x="1351" y="5072"/>
                    <a:pt x="1360" y="5072"/>
                    <a:pt x="1368" y="5071"/>
                  </a:cubicBezTo>
                  <a:cubicBezTo>
                    <a:pt x="2002" y="5005"/>
                    <a:pt x="2469" y="3904"/>
                    <a:pt x="2369" y="2470"/>
                  </a:cubicBezTo>
                  <a:cubicBezTo>
                    <a:pt x="2303" y="1122"/>
                    <a:pt x="1719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-3364837" y="15998988"/>
              <a:ext cx="125950" cy="126425"/>
            </a:xfrm>
            <a:custGeom>
              <a:avLst/>
              <a:gdLst/>
              <a:ahLst/>
              <a:cxnLst/>
              <a:rect l="l" t="t" r="r" b="b"/>
              <a:pathLst>
                <a:path w="5038" h="5057" extrusionOk="0">
                  <a:moveTo>
                    <a:pt x="2578" y="0"/>
                  </a:moveTo>
                  <a:cubicBezTo>
                    <a:pt x="1398" y="0"/>
                    <a:pt x="383" y="922"/>
                    <a:pt x="167" y="2187"/>
                  </a:cubicBezTo>
                  <a:cubicBezTo>
                    <a:pt x="0" y="3588"/>
                    <a:pt x="868" y="4822"/>
                    <a:pt x="2169" y="5022"/>
                  </a:cubicBezTo>
                  <a:cubicBezTo>
                    <a:pt x="2296" y="5045"/>
                    <a:pt x="2422" y="5056"/>
                    <a:pt x="2547" y="5056"/>
                  </a:cubicBezTo>
                  <a:cubicBezTo>
                    <a:pt x="3695" y="5056"/>
                    <a:pt x="4690" y="4118"/>
                    <a:pt x="4871" y="2854"/>
                  </a:cubicBezTo>
                  <a:cubicBezTo>
                    <a:pt x="5037" y="1487"/>
                    <a:pt x="4170" y="186"/>
                    <a:pt x="2869" y="19"/>
                  </a:cubicBezTo>
                  <a:cubicBezTo>
                    <a:pt x="2771" y="6"/>
                    <a:pt x="2674" y="0"/>
                    <a:pt x="2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-3358162" y="16232738"/>
              <a:ext cx="73400" cy="43175"/>
            </a:xfrm>
            <a:custGeom>
              <a:avLst/>
              <a:gdLst/>
              <a:ahLst/>
              <a:cxnLst/>
              <a:rect l="l" t="t" r="r" b="b"/>
              <a:pathLst>
                <a:path w="2936" h="1727" extrusionOk="0">
                  <a:moveTo>
                    <a:pt x="784" y="0"/>
                  </a:moveTo>
                  <a:cubicBezTo>
                    <a:pt x="501" y="0"/>
                    <a:pt x="284" y="92"/>
                    <a:pt x="200" y="276"/>
                  </a:cubicBezTo>
                  <a:cubicBezTo>
                    <a:pt x="0" y="609"/>
                    <a:pt x="467" y="1143"/>
                    <a:pt x="1201" y="1477"/>
                  </a:cubicBezTo>
                  <a:cubicBezTo>
                    <a:pt x="1551" y="1643"/>
                    <a:pt x="1902" y="1727"/>
                    <a:pt x="2185" y="1727"/>
                  </a:cubicBezTo>
                  <a:cubicBezTo>
                    <a:pt x="2469" y="1727"/>
                    <a:pt x="2686" y="1643"/>
                    <a:pt x="2769" y="1477"/>
                  </a:cubicBezTo>
                  <a:cubicBezTo>
                    <a:pt x="2936" y="1143"/>
                    <a:pt x="2469" y="609"/>
                    <a:pt x="1768" y="276"/>
                  </a:cubicBezTo>
                  <a:cubicBezTo>
                    <a:pt x="1418" y="92"/>
                    <a:pt x="1068" y="0"/>
                    <a:pt x="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-3001237" y="15936038"/>
              <a:ext cx="36700" cy="70225"/>
            </a:xfrm>
            <a:custGeom>
              <a:avLst/>
              <a:gdLst/>
              <a:ahLst/>
              <a:cxnLst/>
              <a:rect l="l" t="t" r="r" b="b"/>
              <a:pathLst>
                <a:path w="1468" h="2809" extrusionOk="0">
                  <a:moveTo>
                    <a:pt x="457" y="0"/>
                  </a:moveTo>
                  <a:cubicBezTo>
                    <a:pt x="449" y="0"/>
                    <a:pt x="441" y="1"/>
                    <a:pt x="434" y="2"/>
                  </a:cubicBezTo>
                  <a:cubicBezTo>
                    <a:pt x="134" y="35"/>
                    <a:pt x="0" y="702"/>
                    <a:pt x="167" y="1503"/>
                  </a:cubicBezTo>
                  <a:cubicBezTo>
                    <a:pt x="325" y="2260"/>
                    <a:pt x="722" y="2809"/>
                    <a:pt x="990" y="2809"/>
                  </a:cubicBezTo>
                  <a:cubicBezTo>
                    <a:pt x="1005" y="2809"/>
                    <a:pt x="1020" y="2807"/>
                    <a:pt x="1034" y="2804"/>
                  </a:cubicBezTo>
                  <a:cubicBezTo>
                    <a:pt x="1334" y="2770"/>
                    <a:pt x="1468" y="2103"/>
                    <a:pt x="1301" y="1303"/>
                  </a:cubicBezTo>
                  <a:cubicBezTo>
                    <a:pt x="1107" y="557"/>
                    <a:pt x="72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 rot="900404">
            <a:off x="7152405" y="1995108"/>
            <a:ext cx="968510" cy="912704"/>
            <a:chOff x="-5410875" y="15406238"/>
            <a:chExt cx="1142500" cy="1076825"/>
          </a:xfrm>
        </p:grpSpPr>
        <p:sp>
          <p:nvSpPr>
            <p:cNvPr id="1858" name="Google Shape;1858;p51"/>
            <p:cNvSpPr/>
            <p:nvPr/>
          </p:nvSpPr>
          <p:spPr>
            <a:xfrm>
              <a:off x="-5018100" y="15426263"/>
              <a:ext cx="406975" cy="358600"/>
            </a:xfrm>
            <a:custGeom>
              <a:avLst/>
              <a:gdLst/>
              <a:ahLst/>
              <a:cxnLst/>
              <a:rect l="l" t="t" r="r" b="b"/>
              <a:pathLst>
                <a:path w="16279" h="14344" extrusionOk="0">
                  <a:moveTo>
                    <a:pt x="8455" y="1"/>
                  </a:moveTo>
                  <a:cubicBezTo>
                    <a:pt x="6794" y="1"/>
                    <a:pt x="5137" y="471"/>
                    <a:pt x="3770" y="1408"/>
                  </a:cubicBezTo>
                  <a:cubicBezTo>
                    <a:pt x="1535" y="3243"/>
                    <a:pt x="1" y="6078"/>
                    <a:pt x="968" y="8980"/>
                  </a:cubicBezTo>
                  <a:cubicBezTo>
                    <a:pt x="1802" y="11549"/>
                    <a:pt x="3970" y="13950"/>
                    <a:pt x="6939" y="14284"/>
                  </a:cubicBezTo>
                  <a:cubicBezTo>
                    <a:pt x="7292" y="14324"/>
                    <a:pt x="7655" y="14344"/>
                    <a:pt x="8024" y="14344"/>
                  </a:cubicBezTo>
                  <a:cubicBezTo>
                    <a:pt x="10756" y="14344"/>
                    <a:pt x="13781" y="13227"/>
                    <a:pt x="15045" y="10581"/>
                  </a:cubicBezTo>
                  <a:cubicBezTo>
                    <a:pt x="15378" y="9948"/>
                    <a:pt x="15612" y="9314"/>
                    <a:pt x="15779" y="8747"/>
                  </a:cubicBezTo>
                  <a:cubicBezTo>
                    <a:pt x="16279" y="6245"/>
                    <a:pt x="15679" y="3810"/>
                    <a:pt x="13844" y="1942"/>
                  </a:cubicBezTo>
                  <a:cubicBezTo>
                    <a:pt x="12350" y="646"/>
                    <a:pt x="10400" y="1"/>
                    <a:pt x="8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-4900500" y="15572138"/>
              <a:ext cx="614625" cy="565650"/>
            </a:xfrm>
            <a:custGeom>
              <a:avLst/>
              <a:gdLst/>
              <a:ahLst/>
              <a:cxnLst/>
              <a:rect l="l" t="t" r="r" b="b"/>
              <a:pathLst>
                <a:path w="24585" h="22626" extrusionOk="0">
                  <a:moveTo>
                    <a:pt x="12099" y="0"/>
                  </a:moveTo>
                  <a:cubicBezTo>
                    <a:pt x="10517" y="0"/>
                    <a:pt x="8931" y="285"/>
                    <a:pt x="7439" y="877"/>
                  </a:cubicBezTo>
                  <a:cubicBezTo>
                    <a:pt x="3369" y="2912"/>
                    <a:pt x="0" y="6714"/>
                    <a:pt x="267" y="11551"/>
                  </a:cubicBezTo>
                  <a:cubicBezTo>
                    <a:pt x="567" y="15754"/>
                    <a:pt x="2936" y="20157"/>
                    <a:pt x="7272" y="21758"/>
                  </a:cubicBezTo>
                  <a:cubicBezTo>
                    <a:pt x="8796" y="22310"/>
                    <a:pt x="10535" y="22626"/>
                    <a:pt x="12294" y="22626"/>
                  </a:cubicBezTo>
                  <a:cubicBezTo>
                    <a:pt x="15539" y="22626"/>
                    <a:pt x="18852" y="21550"/>
                    <a:pt x="21015" y="18890"/>
                  </a:cubicBezTo>
                  <a:cubicBezTo>
                    <a:pt x="21782" y="18089"/>
                    <a:pt x="22383" y="17222"/>
                    <a:pt x="22850" y="16288"/>
                  </a:cubicBezTo>
                  <a:cubicBezTo>
                    <a:pt x="24551" y="12652"/>
                    <a:pt x="24584" y="8716"/>
                    <a:pt x="22550" y="5213"/>
                  </a:cubicBezTo>
                  <a:cubicBezTo>
                    <a:pt x="20153" y="1858"/>
                    <a:pt x="16137" y="0"/>
                    <a:pt x="12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-5289950" y="16026238"/>
              <a:ext cx="427825" cy="406300"/>
            </a:xfrm>
            <a:custGeom>
              <a:avLst/>
              <a:gdLst/>
              <a:ahLst/>
              <a:cxnLst/>
              <a:rect l="l" t="t" r="r" b="b"/>
              <a:pathLst>
                <a:path w="17113" h="16252" extrusionOk="0">
                  <a:moveTo>
                    <a:pt x="9650" y="1"/>
                  </a:moveTo>
                  <a:cubicBezTo>
                    <a:pt x="6992" y="1"/>
                    <a:pt x="4337" y="1195"/>
                    <a:pt x="2602" y="3294"/>
                  </a:cubicBezTo>
                  <a:cubicBezTo>
                    <a:pt x="801" y="5963"/>
                    <a:pt x="0" y="9465"/>
                    <a:pt x="1802" y="12301"/>
                  </a:cubicBezTo>
                  <a:cubicBezTo>
                    <a:pt x="3167" y="14527"/>
                    <a:pt x="5669" y="16252"/>
                    <a:pt x="8436" y="16252"/>
                  </a:cubicBezTo>
                  <a:cubicBezTo>
                    <a:pt x="8779" y="16252"/>
                    <a:pt x="9125" y="16225"/>
                    <a:pt x="9474" y="16170"/>
                  </a:cubicBezTo>
                  <a:cubicBezTo>
                    <a:pt x="12643" y="15670"/>
                    <a:pt x="16179" y="13435"/>
                    <a:pt x="16846" y="9766"/>
                  </a:cubicBezTo>
                  <a:cubicBezTo>
                    <a:pt x="17012" y="8965"/>
                    <a:pt x="17113" y="8265"/>
                    <a:pt x="17113" y="7497"/>
                  </a:cubicBezTo>
                  <a:cubicBezTo>
                    <a:pt x="16946" y="4662"/>
                    <a:pt x="15645" y="2260"/>
                    <a:pt x="13243" y="792"/>
                  </a:cubicBezTo>
                  <a:cubicBezTo>
                    <a:pt x="12105" y="255"/>
                    <a:pt x="10878" y="1"/>
                    <a:pt x="9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-4939700" y="15974188"/>
              <a:ext cx="514550" cy="486500"/>
            </a:xfrm>
            <a:custGeom>
              <a:avLst/>
              <a:gdLst/>
              <a:ahLst/>
              <a:cxnLst/>
              <a:rect l="l" t="t" r="r" b="b"/>
              <a:pathLst>
                <a:path w="20582" h="19460" extrusionOk="0">
                  <a:moveTo>
                    <a:pt x="11543" y="0"/>
                  </a:moveTo>
                  <a:cubicBezTo>
                    <a:pt x="8385" y="0"/>
                    <a:pt x="5203" y="1431"/>
                    <a:pt x="3136" y="3975"/>
                  </a:cubicBezTo>
                  <a:cubicBezTo>
                    <a:pt x="968" y="7144"/>
                    <a:pt x="0" y="11314"/>
                    <a:pt x="2169" y="14716"/>
                  </a:cubicBezTo>
                  <a:cubicBezTo>
                    <a:pt x="3883" y="17376"/>
                    <a:pt x="6827" y="19460"/>
                    <a:pt x="10121" y="19460"/>
                  </a:cubicBezTo>
                  <a:cubicBezTo>
                    <a:pt x="10545" y="19460"/>
                    <a:pt x="10975" y="19425"/>
                    <a:pt x="11408" y="19353"/>
                  </a:cubicBezTo>
                  <a:cubicBezTo>
                    <a:pt x="15178" y="18719"/>
                    <a:pt x="19448" y="16017"/>
                    <a:pt x="20248" y="11647"/>
                  </a:cubicBezTo>
                  <a:cubicBezTo>
                    <a:pt x="20482" y="10713"/>
                    <a:pt x="20582" y="9846"/>
                    <a:pt x="20515" y="8979"/>
                  </a:cubicBezTo>
                  <a:cubicBezTo>
                    <a:pt x="20281" y="5643"/>
                    <a:pt x="18747" y="2708"/>
                    <a:pt x="15845" y="973"/>
                  </a:cubicBezTo>
                  <a:cubicBezTo>
                    <a:pt x="14494" y="314"/>
                    <a:pt x="13021" y="0"/>
                    <a:pt x="1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-5410875" y="15595438"/>
              <a:ext cx="586275" cy="569925"/>
            </a:xfrm>
            <a:custGeom>
              <a:avLst/>
              <a:gdLst/>
              <a:ahLst/>
              <a:cxnLst/>
              <a:rect l="l" t="t" r="r" b="b"/>
              <a:pathLst>
                <a:path w="23451" h="22797" extrusionOk="0">
                  <a:moveTo>
                    <a:pt x="11472" y="0"/>
                  </a:moveTo>
                  <a:cubicBezTo>
                    <a:pt x="9764" y="0"/>
                    <a:pt x="8060" y="403"/>
                    <a:pt x="6438" y="1246"/>
                  </a:cubicBezTo>
                  <a:cubicBezTo>
                    <a:pt x="1868" y="4248"/>
                    <a:pt x="0" y="10386"/>
                    <a:pt x="1835" y="15523"/>
                  </a:cubicBezTo>
                  <a:cubicBezTo>
                    <a:pt x="3610" y="19467"/>
                    <a:pt x="7070" y="22797"/>
                    <a:pt x="11608" y="22797"/>
                  </a:cubicBezTo>
                  <a:cubicBezTo>
                    <a:pt x="11675" y="22797"/>
                    <a:pt x="11742" y="22796"/>
                    <a:pt x="11809" y="22795"/>
                  </a:cubicBezTo>
                  <a:cubicBezTo>
                    <a:pt x="15845" y="22695"/>
                    <a:pt x="20148" y="20560"/>
                    <a:pt x="21783" y="16490"/>
                  </a:cubicBezTo>
                  <a:cubicBezTo>
                    <a:pt x="23451" y="12454"/>
                    <a:pt x="23284" y="6650"/>
                    <a:pt x="19448" y="3314"/>
                  </a:cubicBezTo>
                  <a:cubicBezTo>
                    <a:pt x="18681" y="2547"/>
                    <a:pt x="17913" y="1946"/>
                    <a:pt x="17013" y="1413"/>
                  </a:cubicBezTo>
                  <a:cubicBezTo>
                    <a:pt x="15231" y="487"/>
                    <a:pt x="13350" y="0"/>
                    <a:pt x="11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-4635325" y="15701263"/>
              <a:ext cx="286900" cy="278100"/>
            </a:xfrm>
            <a:custGeom>
              <a:avLst/>
              <a:gdLst/>
              <a:ahLst/>
              <a:cxnLst/>
              <a:rect l="l" t="t" r="r" b="b"/>
              <a:pathLst>
                <a:path w="11476" h="11124" extrusionOk="0">
                  <a:moveTo>
                    <a:pt x="5638" y="1"/>
                  </a:moveTo>
                  <a:cubicBezTo>
                    <a:pt x="4797" y="1"/>
                    <a:pt x="3964" y="202"/>
                    <a:pt x="3170" y="615"/>
                  </a:cubicBezTo>
                  <a:cubicBezTo>
                    <a:pt x="935" y="2083"/>
                    <a:pt x="1" y="5052"/>
                    <a:pt x="935" y="7587"/>
                  </a:cubicBezTo>
                  <a:cubicBezTo>
                    <a:pt x="1793" y="9535"/>
                    <a:pt x="3534" y="11123"/>
                    <a:pt x="5736" y="11123"/>
                  </a:cubicBezTo>
                  <a:cubicBezTo>
                    <a:pt x="5759" y="11123"/>
                    <a:pt x="5782" y="11123"/>
                    <a:pt x="5805" y="11123"/>
                  </a:cubicBezTo>
                  <a:cubicBezTo>
                    <a:pt x="7773" y="11090"/>
                    <a:pt x="9908" y="10055"/>
                    <a:pt x="10675" y="8054"/>
                  </a:cubicBezTo>
                  <a:cubicBezTo>
                    <a:pt x="11476" y="6053"/>
                    <a:pt x="11409" y="3217"/>
                    <a:pt x="9507" y="1583"/>
                  </a:cubicBezTo>
                  <a:cubicBezTo>
                    <a:pt x="9174" y="1216"/>
                    <a:pt x="8774" y="916"/>
                    <a:pt x="8407" y="715"/>
                  </a:cubicBezTo>
                  <a:cubicBezTo>
                    <a:pt x="7499" y="244"/>
                    <a:pt x="6563" y="1"/>
                    <a:pt x="5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-5308300" y="15844038"/>
              <a:ext cx="193500" cy="196675"/>
            </a:xfrm>
            <a:custGeom>
              <a:avLst/>
              <a:gdLst/>
              <a:ahLst/>
              <a:cxnLst/>
              <a:rect l="l" t="t" r="r" b="b"/>
              <a:pathLst>
                <a:path w="7740" h="7867" extrusionOk="0">
                  <a:moveTo>
                    <a:pt x="4301" y="1"/>
                  </a:moveTo>
                  <a:cubicBezTo>
                    <a:pt x="2740" y="1"/>
                    <a:pt x="1226" y="973"/>
                    <a:pt x="534" y="2443"/>
                  </a:cubicBezTo>
                  <a:cubicBezTo>
                    <a:pt x="0" y="3877"/>
                    <a:pt x="34" y="5579"/>
                    <a:pt x="1168" y="6713"/>
                  </a:cubicBezTo>
                  <a:cubicBezTo>
                    <a:pt x="1878" y="7399"/>
                    <a:pt x="2839" y="7867"/>
                    <a:pt x="3826" y="7867"/>
                  </a:cubicBezTo>
                  <a:cubicBezTo>
                    <a:pt x="4231" y="7867"/>
                    <a:pt x="4640" y="7788"/>
                    <a:pt x="5037" y="7613"/>
                  </a:cubicBezTo>
                  <a:cubicBezTo>
                    <a:pt x="6372" y="7013"/>
                    <a:pt x="7739" y="5579"/>
                    <a:pt x="7639" y="3777"/>
                  </a:cubicBezTo>
                  <a:cubicBezTo>
                    <a:pt x="7639" y="3444"/>
                    <a:pt x="7572" y="3077"/>
                    <a:pt x="7539" y="2743"/>
                  </a:cubicBezTo>
                  <a:cubicBezTo>
                    <a:pt x="7139" y="1442"/>
                    <a:pt x="6305" y="508"/>
                    <a:pt x="5037" y="75"/>
                  </a:cubicBezTo>
                  <a:cubicBezTo>
                    <a:pt x="4793" y="25"/>
                    <a:pt x="4546" y="1"/>
                    <a:pt x="4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-5040600" y="15828763"/>
              <a:ext cx="431150" cy="426725"/>
            </a:xfrm>
            <a:custGeom>
              <a:avLst/>
              <a:gdLst/>
              <a:ahLst/>
              <a:cxnLst/>
              <a:rect l="l" t="t" r="r" b="b"/>
              <a:pathLst>
                <a:path w="17246" h="17069" extrusionOk="0">
                  <a:moveTo>
                    <a:pt x="9462" y="0"/>
                  </a:moveTo>
                  <a:cubicBezTo>
                    <a:pt x="6063" y="0"/>
                    <a:pt x="2745" y="2010"/>
                    <a:pt x="1201" y="5156"/>
                  </a:cubicBezTo>
                  <a:cubicBezTo>
                    <a:pt x="0" y="8224"/>
                    <a:pt x="0" y="11927"/>
                    <a:pt x="2468" y="14396"/>
                  </a:cubicBezTo>
                  <a:cubicBezTo>
                    <a:pt x="4018" y="15969"/>
                    <a:pt x="6235" y="17068"/>
                    <a:pt x="8520" y="17068"/>
                  </a:cubicBezTo>
                  <a:cubicBezTo>
                    <a:pt x="9384" y="17068"/>
                    <a:pt x="10257" y="16911"/>
                    <a:pt x="11108" y="16564"/>
                  </a:cubicBezTo>
                  <a:cubicBezTo>
                    <a:pt x="14177" y="15363"/>
                    <a:pt x="17246" y="12294"/>
                    <a:pt x="17112" y="8391"/>
                  </a:cubicBezTo>
                  <a:cubicBezTo>
                    <a:pt x="17146" y="7557"/>
                    <a:pt x="17046" y="6823"/>
                    <a:pt x="16845" y="6090"/>
                  </a:cubicBezTo>
                  <a:cubicBezTo>
                    <a:pt x="16012" y="3321"/>
                    <a:pt x="14177" y="1153"/>
                    <a:pt x="11375" y="219"/>
                  </a:cubicBezTo>
                  <a:cubicBezTo>
                    <a:pt x="10742" y="71"/>
                    <a:pt x="10100" y="0"/>
                    <a:pt x="9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-5078150" y="15553213"/>
              <a:ext cx="258550" cy="255325"/>
            </a:xfrm>
            <a:custGeom>
              <a:avLst/>
              <a:gdLst/>
              <a:ahLst/>
              <a:cxnLst/>
              <a:rect l="l" t="t" r="r" b="b"/>
              <a:pathLst>
                <a:path w="10342" h="10213" extrusionOk="0">
                  <a:moveTo>
                    <a:pt x="5648" y="0"/>
                  </a:moveTo>
                  <a:cubicBezTo>
                    <a:pt x="3603" y="0"/>
                    <a:pt x="1656" y="1215"/>
                    <a:pt x="701" y="3068"/>
                  </a:cubicBezTo>
                  <a:cubicBezTo>
                    <a:pt x="1" y="4970"/>
                    <a:pt x="1" y="7171"/>
                    <a:pt x="1469" y="8639"/>
                  </a:cubicBezTo>
                  <a:cubicBezTo>
                    <a:pt x="2387" y="9557"/>
                    <a:pt x="3725" y="10213"/>
                    <a:pt x="5091" y="10213"/>
                  </a:cubicBezTo>
                  <a:cubicBezTo>
                    <a:pt x="5610" y="10213"/>
                    <a:pt x="6133" y="10118"/>
                    <a:pt x="6639" y="9906"/>
                  </a:cubicBezTo>
                  <a:cubicBezTo>
                    <a:pt x="8474" y="9173"/>
                    <a:pt x="10342" y="7338"/>
                    <a:pt x="10208" y="5036"/>
                  </a:cubicBezTo>
                  <a:cubicBezTo>
                    <a:pt x="10208" y="4569"/>
                    <a:pt x="10175" y="4136"/>
                    <a:pt x="10042" y="3635"/>
                  </a:cubicBezTo>
                  <a:cubicBezTo>
                    <a:pt x="9541" y="1967"/>
                    <a:pt x="8474" y="667"/>
                    <a:pt x="6806" y="133"/>
                  </a:cubicBezTo>
                  <a:cubicBezTo>
                    <a:pt x="6420" y="43"/>
                    <a:pt x="6033" y="0"/>
                    <a:pt x="5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-4971400" y="16048613"/>
              <a:ext cx="158475" cy="129600"/>
            </a:xfrm>
            <a:custGeom>
              <a:avLst/>
              <a:gdLst/>
              <a:ahLst/>
              <a:cxnLst/>
              <a:rect l="l" t="t" r="r" b="b"/>
              <a:pathLst>
                <a:path w="6339" h="5184" extrusionOk="0">
                  <a:moveTo>
                    <a:pt x="760" y="1"/>
                  </a:moveTo>
                  <a:cubicBezTo>
                    <a:pt x="687" y="1"/>
                    <a:pt x="611" y="10"/>
                    <a:pt x="534" y="31"/>
                  </a:cubicBezTo>
                  <a:cubicBezTo>
                    <a:pt x="234" y="64"/>
                    <a:pt x="67" y="331"/>
                    <a:pt x="34" y="731"/>
                  </a:cubicBezTo>
                  <a:cubicBezTo>
                    <a:pt x="1" y="1098"/>
                    <a:pt x="101" y="1665"/>
                    <a:pt x="334" y="2099"/>
                  </a:cubicBezTo>
                  <a:cubicBezTo>
                    <a:pt x="735" y="3100"/>
                    <a:pt x="1669" y="3867"/>
                    <a:pt x="1869" y="4000"/>
                  </a:cubicBezTo>
                  <a:cubicBezTo>
                    <a:pt x="1902" y="4034"/>
                    <a:pt x="2036" y="4101"/>
                    <a:pt x="2169" y="4201"/>
                  </a:cubicBezTo>
                  <a:cubicBezTo>
                    <a:pt x="2269" y="4267"/>
                    <a:pt x="2436" y="4401"/>
                    <a:pt x="2669" y="4534"/>
                  </a:cubicBezTo>
                  <a:cubicBezTo>
                    <a:pt x="3036" y="4768"/>
                    <a:pt x="3603" y="5001"/>
                    <a:pt x="4170" y="5101"/>
                  </a:cubicBezTo>
                  <a:cubicBezTo>
                    <a:pt x="4407" y="5157"/>
                    <a:pt x="4650" y="5184"/>
                    <a:pt x="4879" y="5184"/>
                  </a:cubicBezTo>
                  <a:cubicBezTo>
                    <a:pt x="5198" y="5184"/>
                    <a:pt x="5491" y="5132"/>
                    <a:pt x="5705" y="5035"/>
                  </a:cubicBezTo>
                  <a:cubicBezTo>
                    <a:pt x="6105" y="4868"/>
                    <a:pt x="6339" y="4601"/>
                    <a:pt x="6272" y="4267"/>
                  </a:cubicBezTo>
                  <a:cubicBezTo>
                    <a:pt x="6239" y="3900"/>
                    <a:pt x="6005" y="3700"/>
                    <a:pt x="5705" y="3500"/>
                  </a:cubicBezTo>
                  <a:cubicBezTo>
                    <a:pt x="5405" y="3267"/>
                    <a:pt x="5071" y="3166"/>
                    <a:pt x="4737" y="3000"/>
                  </a:cubicBezTo>
                  <a:cubicBezTo>
                    <a:pt x="4070" y="2699"/>
                    <a:pt x="3403" y="2266"/>
                    <a:pt x="3270" y="2166"/>
                  </a:cubicBezTo>
                  <a:cubicBezTo>
                    <a:pt x="3170" y="2032"/>
                    <a:pt x="2603" y="1532"/>
                    <a:pt x="2202" y="998"/>
                  </a:cubicBezTo>
                  <a:cubicBezTo>
                    <a:pt x="2002" y="731"/>
                    <a:pt x="1735" y="498"/>
                    <a:pt x="1502" y="264"/>
                  </a:cubicBezTo>
                  <a:cubicBezTo>
                    <a:pt x="1291" y="133"/>
                    <a:pt x="1038" y="1"/>
                    <a:pt x="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-4507725" y="15747913"/>
              <a:ext cx="89250" cy="89875"/>
            </a:xfrm>
            <a:custGeom>
              <a:avLst/>
              <a:gdLst/>
              <a:ahLst/>
              <a:cxnLst/>
              <a:rect l="l" t="t" r="r" b="b"/>
              <a:pathLst>
                <a:path w="3570" h="3595" extrusionOk="0">
                  <a:moveTo>
                    <a:pt x="1003" y="1"/>
                  </a:moveTo>
                  <a:cubicBezTo>
                    <a:pt x="791" y="1"/>
                    <a:pt x="574" y="52"/>
                    <a:pt x="401" y="117"/>
                  </a:cubicBezTo>
                  <a:cubicBezTo>
                    <a:pt x="167" y="250"/>
                    <a:pt x="34" y="551"/>
                    <a:pt x="0" y="918"/>
                  </a:cubicBezTo>
                  <a:cubicBezTo>
                    <a:pt x="0" y="1218"/>
                    <a:pt x="67" y="1418"/>
                    <a:pt x="167" y="1585"/>
                  </a:cubicBezTo>
                  <a:cubicBezTo>
                    <a:pt x="267" y="1752"/>
                    <a:pt x="401" y="1885"/>
                    <a:pt x="534" y="2018"/>
                  </a:cubicBezTo>
                  <a:cubicBezTo>
                    <a:pt x="768" y="2252"/>
                    <a:pt x="1068" y="2452"/>
                    <a:pt x="1101" y="2519"/>
                  </a:cubicBezTo>
                  <a:cubicBezTo>
                    <a:pt x="1201" y="2585"/>
                    <a:pt x="1368" y="2886"/>
                    <a:pt x="1601" y="3119"/>
                  </a:cubicBezTo>
                  <a:cubicBezTo>
                    <a:pt x="1735" y="3253"/>
                    <a:pt x="1868" y="3386"/>
                    <a:pt x="2068" y="3453"/>
                  </a:cubicBezTo>
                  <a:cubicBezTo>
                    <a:pt x="2206" y="3535"/>
                    <a:pt x="2411" y="3595"/>
                    <a:pt x="2665" y="3595"/>
                  </a:cubicBezTo>
                  <a:cubicBezTo>
                    <a:pt x="2720" y="3595"/>
                    <a:pt x="2777" y="3592"/>
                    <a:pt x="2836" y="3586"/>
                  </a:cubicBezTo>
                  <a:cubicBezTo>
                    <a:pt x="3169" y="3586"/>
                    <a:pt x="3403" y="3419"/>
                    <a:pt x="3469" y="3186"/>
                  </a:cubicBezTo>
                  <a:cubicBezTo>
                    <a:pt x="3570" y="2886"/>
                    <a:pt x="3570" y="2519"/>
                    <a:pt x="3503" y="2185"/>
                  </a:cubicBezTo>
                  <a:cubicBezTo>
                    <a:pt x="3336" y="1451"/>
                    <a:pt x="2736" y="918"/>
                    <a:pt x="2636" y="851"/>
                  </a:cubicBezTo>
                  <a:cubicBezTo>
                    <a:pt x="2535" y="751"/>
                    <a:pt x="2002" y="217"/>
                    <a:pt x="1335" y="50"/>
                  </a:cubicBezTo>
                  <a:cubicBezTo>
                    <a:pt x="1230" y="15"/>
                    <a:pt x="1117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-4948875" y="15603763"/>
              <a:ext cx="64225" cy="66200"/>
            </a:xfrm>
            <a:custGeom>
              <a:avLst/>
              <a:gdLst/>
              <a:ahLst/>
              <a:cxnLst/>
              <a:rect l="l" t="t" r="r" b="b"/>
              <a:pathLst>
                <a:path w="2569" h="2648" extrusionOk="0">
                  <a:moveTo>
                    <a:pt x="840" y="1"/>
                  </a:moveTo>
                  <a:cubicBezTo>
                    <a:pt x="653" y="1"/>
                    <a:pt x="463" y="50"/>
                    <a:pt x="334" y="179"/>
                  </a:cubicBezTo>
                  <a:cubicBezTo>
                    <a:pt x="167" y="312"/>
                    <a:pt x="34" y="579"/>
                    <a:pt x="0" y="980"/>
                  </a:cubicBezTo>
                  <a:cubicBezTo>
                    <a:pt x="0" y="1246"/>
                    <a:pt x="0" y="1480"/>
                    <a:pt x="34" y="1647"/>
                  </a:cubicBezTo>
                  <a:cubicBezTo>
                    <a:pt x="100" y="1813"/>
                    <a:pt x="134" y="1914"/>
                    <a:pt x="167" y="2014"/>
                  </a:cubicBezTo>
                  <a:cubicBezTo>
                    <a:pt x="234" y="2180"/>
                    <a:pt x="334" y="2280"/>
                    <a:pt x="367" y="2314"/>
                  </a:cubicBezTo>
                  <a:cubicBezTo>
                    <a:pt x="434" y="2347"/>
                    <a:pt x="467" y="2481"/>
                    <a:pt x="634" y="2547"/>
                  </a:cubicBezTo>
                  <a:cubicBezTo>
                    <a:pt x="701" y="2614"/>
                    <a:pt x="834" y="2647"/>
                    <a:pt x="1001" y="2647"/>
                  </a:cubicBezTo>
                  <a:cubicBezTo>
                    <a:pt x="1168" y="2647"/>
                    <a:pt x="1435" y="2647"/>
                    <a:pt x="1768" y="2614"/>
                  </a:cubicBezTo>
                  <a:cubicBezTo>
                    <a:pt x="2102" y="2514"/>
                    <a:pt x="2335" y="2381"/>
                    <a:pt x="2469" y="2180"/>
                  </a:cubicBezTo>
                  <a:cubicBezTo>
                    <a:pt x="2569" y="1980"/>
                    <a:pt x="2569" y="1713"/>
                    <a:pt x="2536" y="1480"/>
                  </a:cubicBezTo>
                  <a:cubicBezTo>
                    <a:pt x="2402" y="980"/>
                    <a:pt x="2002" y="646"/>
                    <a:pt x="1902" y="546"/>
                  </a:cubicBezTo>
                  <a:cubicBezTo>
                    <a:pt x="1835" y="479"/>
                    <a:pt x="1501" y="79"/>
                    <a:pt x="1001" y="12"/>
                  </a:cubicBezTo>
                  <a:cubicBezTo>
                    <a:pt x="949" y="5"/>
                    <a:pt x="894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-5300800" y="15690563"/>
              <a:ext cx="80925" cy="91975"/>
            </a:xfrm>
            <a:custGeom>
              <a:avLst/>
              <a:gdLst/>
              <a:ahLst/>
              <a:cxnLst/>
              <a:rect l="l" t="t" r="r" b="b"/>
              <a:pathLst>
                <a:path w="3237" h="3679" extrusionOk="0">
                  <a:moveTo>
                    <a:pt x="2398" y="1"/>
                  </a:moveTo>
                  <a:cubicBezTo>
                    <a:pt x="2176" y="1"/>
                    <a:pt x="1951" y="66"/>
                    <a:pt x="1702" y="176"/>
                  </a:cubicBezTo>
                  <a:cubicBezTo>
                    <a:pt x="1101" y="410"/>
                    <a:pt x="734" y="977"/>
                    <a:pt x="668" y="1077"/>
                  </a:cubicBezTo>
                  <a:cubicBezTo>
                    <a:pt x="568" y="1210"/>
                    <a:pt x="101" y="1744"/>
                    <a:pt x="34" y="2411"/>
                  </a:cubicBezTo>
                  <a:cubicBezTo>
                    <a:pt x="1" y="2711"/>
                    <a:pt x="34" y="3045"/>
                    <a:pt x="167" y="3312"/>
                  </a:cubicBezTo>
                  <a:cubicBezTo>
                    <a:pt x="267" y="3545"/>
                    <a:pt x="534" y="3679"/>
                    <a:pt x="868" y="3679"/>
                  </a:cubicBezTo>
                  <a:cubicBezTo>
                    <a:pt x="1201" y="3679"/>
                    <a:pt x="1502" y="3579"/>
                    <a:pt x="1702" y="3445"/>
                  </a:cubicBezTo>
                  <a:cubicBezTo>
                    <a:pt x="1902" y="3345"/>
                    <a:pt x="2035" y="3178"/>
                    <a:pt x="2169" y="3045"/>
                  </a:cubicBezTo>
                  <a:cubicBezTo>
                    <a:pt x="2369" y="2778"/>
                    <a:pt x="2536" y="2511"/>
                    <a:pt x="2569" y="2411"/>
                  </a:cubicBezTo>
                  <a:cubicBezTo>
                    <a:pt x="2602" y="2344"/>
                    <a:pt x="2869" y="2111"/>
                    <a:pt x="3036" y="1877"/>
                  </a:cubicBezTo>
                  <a:cubicBezTo>
                    <a:pt x="3103" y="1711"/>
                    <a:pt x="3170" y="1577"/>
                    <a:pt x="3203" y="1344"/>
                  </a:cubicBezTo>
                  <a:cubicBezTo>
                    <a:pt x="3236" y="1110"/>
                    <a:pt x="3203" y="843"/>
                    <a:pt x="3069" y="443"/>
                  </a:cubicBezTo>
                  <a:cubicBezTo>
                    <a:pt x="3003" y="209"/>
                    <a:pt x="2769" y="43"/>
                    <a:pt x="2536" y="9"/>
                  </a:cubicBezTo>
                  <a:cubicBezTo>
                    <a:pt x="2490" y="4"/>
                    <a:pt x="2444" y="1"/>
                    <a:pt x="2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-5144850" y="16298013"/>
              <a:ext cx="132625" cy="65175"/>
            </a:xfrm>
            <a:custGeom>
              <a:avLst/>
              <a:gdLst/>
              <a:ahLst/>
              <a:cxnLst/>
              <a:rect l="l" t="t" r="r" b="b"/>
              <a:pathLst>
                <a:path w="5305" h="2607" extrusionOk="0">
                  <a:moveTo>
                    <a:pt x="4030" y="0"/>
                  </a:moveTo>
                  <a:cubicBezTo>
                    <a:pt x="3855" y="0"/>
                    <a:pt x="3687" y="39"/>
                    <a:pt x="3503" y="62"/>
                  </a:cubicBezTo>
                  <a:cubicBezTo>
                    <a:pt x="3036" y="129"/>
                    <a:pt x="2602" y="262"/>
                    <a:pt x="2469" y="262"/>
                  </a:cubicBezTo>
                  <a:cubicBezTo>
                    <a:pt x="2424" y="273"/>
                    <a:pt x="2343" y="277"/>
                    <a:pt x="2239" y="277"/>
                  </a:cubicBezTo>
                  <a:cubicBezTo>
                    <a:pt x="2032" y="277"/>
                    <a:pt x="1735" y="262"/>
                    <a:pt x="1468" y="262"/>
                  </a:cubicBezTo>
                  <a:cubicBezTo>
                    <a:pt x="1268" y="296"/>
                    <a:pt x="1034" y="296"/>
                    <a:pt x="801" y="429"/>
                  </a:cubicBezTo>
                  <a:cubicBezTo>
                    <a:pt x="534" y="529"/>
                    <a:pt x="301" y="729"/>
                    <a:pt x="134" y="1063"/>
                  </a:cubicBezTo>
                  <a:cubicBezTo>
                    <a:pt x="0" y="1296"/>
                    <a:pt x="34" y="1563"/>
                    <a:pt x="201" y="1797"/>
                  </a:cubicBezTo>
                  <a:cubicBezTo>
                    <a:pt x="367" y="2064"/>
                    <a:pt x="701" y="2264"/>
                    <a:pt x="1034" y="2397"/>
                  </a:cubicBezTo>
                  <a:cubicBezTo>
                    <a:pt x="1404" y="2563"/>
                    <a:pt x="1825" y="2607"/>
                    <a:pt x="2155" y="2607"/>
                  </a:cubicBezTo>
                  <a:cubicBezTo>
                    <a:pt x="2421" y="2607"/>
                    <a:pt x="2628" y="2579"/>
                    <a:pt x="2702" y="2564"/>
                  </a:cubicBezTo>
                  <a:cubicBezTo>
                    <a:pt x="2869" y="2564"/>
                    <a:pt x="3770" y="2531"/>
                    <a:pt x="4437" y="2064"/>
                  </a:cubicBezTo>
                  <a:cubicBezTo>
                    <a:pt x="4770" y="1863"/>
                    <a:pt x="5037" y="1563"/>
                    <a:pt x="5171" y="1263"/>
                  </a:cubicBezTo>
                  <a:cubicBezTo>
                    <a:pt x="5304" y="963"/>
                    <a:pt x="5271" y="696"/>
                    <a:pt x="5037" y="429"/>
                  </a:cubicBezTo>
                  <a:cubicBezTo>
                    <a:pt x="4804" y="196"/>
                    <a:pt x="4537" y="95"/>
                    <a:pt x="4270" y="29"/>
                  </a:cubicBezTo>
                  <a:cubicBezTo>
                    <a:pt x="4187" y="8"/>
                    <a:pt x="4108" y="0"/>
                    <a:pt x="4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-4717050" y="16246263"/>
              <a:ext cx="201000" cy="130400"/>
            </a:xfrm>
            <a:custGeom>
              <a:avLst/>
              <a:gdLst/>
              <a:ahLst/>
              <a:cxnLst/>
              <a:rect l="l" t="t" r="r" b="b"/>
              <a:pathLst>
                <a:path w="8040" h="5216" extrusionOk="0">
                  <a:moveTo>
                    <a:pt x="7366" y="1"/>
                  </a:moveTo>
                  <a:cubicBezTo>
                    <a:pt x="7100" y="1"/>
                    <a:pt x="6830" y="139"/>
                    <a:pt x="6539" y="297"/>
                  </a:cubicBezTo>
                  <a:cubicBezTo>
                    <a:pt x="6205" y="531"/>
                    <a:pt x="5905" y="865"/>
                    <a:pt x="5538" y="1165"/>
                  </a:cubicBezTo>
                  <a:cubicBezTo>
                    <a:pt x="4871" y="1799"/>
                    <a:pt x="4037" y="2332"/>
                    <a:pt x="3837" y="2432"/>
                  </a:cubicBezTo>
                  <a:cubicBezTo>
                    <a:pt x="3670" y="2499"/>
                    <a:pt x="2769" y="2833"/>
                    <a:pt x="1935" y="3033"/>
                  </a:cubicBezTo>
                  <a:cubicBezTo>
                    <a:pt x="1535" y="3166"/>
                    <a:pt x="1101" y="3266"/>
                    <a:pt x="768" y="3433"/>
                  </a:cubicBezTo>
                  <a:cubicBezTo>
                    <a:pt x="434" y="3600"/>
                    <a:pt x="167" y="3800"/>
                    <a:pt x="67" y="4167"/>
                  </a:cubicBezTo>
                  <a:cubicBezTo>
                    <a:pt x="1" y="4467"/>
                    <a:pt x="201" y="4701"/>
                    <a:pt x="601" y="4934"/>
                  </a:cubicBezTo>
                  <a:cubicBezTo>
                    <a:pt x="968" y="5075"/>
                    <a:pt x="1429" y="5216"/>
                    <a:pt x="1946" y="5216"/>
                  </a:cubicBezTo>
                  <a:cubicBezTo>
                    <a:pt x="2041" y="5216"/>
                    <a:pt x="2137" y="5211"/>
                    <a:pt x="2236" y="5201"/>
                  </a:cubicBezTo>
                  <a:cubicBezTo>
                    <a:pt x="2569" y="5201"/>
                    <a:pt x="2869" y="5168"/>
                    <a:pt x="3170" y="5134"/>
                  </a:cubicBezTo>
                  <a:cubicBezTo>
                    <a:pt x="3436" y="5101"/>
                    <a:pt x="3737" y="5001"/>
                    <a:pt x="4004" y="4934"/>
                  </a:cubicBezTo>
                  <a:cubicBezTo>
                    <a:pt x="4437" y="4767"/>
                    <a:pt x="4837" y="4601"/>
                    <a:pt x="4938" y="4500"/>
                  </a:cubicBezTo>
                  <a:cubicBezTo>
                    <a:pt x="5038" y="4467"/>
                    <a:pt x="5171" y="4367"/>
                    <a:pt x="5338" y="4300"/>
                  </a:cubicBezTo>
                  <a:cubicBezTo>
                    <a:pt x="5505" y="4200"/>
                    <a:pt x="5705" y="4100"/>
                    <a:pt x="5905" y="3933"/>
                  </a:cubicBezTo>
                  <a:cubicBezTo>
                    <a:pt x="6372" y="3633"/>
                    <a:pt x="6872" y="3166"/>
                    <a:pt x="7239" y="2632"/>
                  </a:cubicBezTo>
                  <a:cubicBezTo>
                    <a:pt x="7639" y="2065"/>
                    <a:pt x="7906" y="1498"/>
                    <a:pt x="7940" y="998"/>
                  </a:cubicBezTo>
                  <a:cubicBezTo>
                    <a:pt x="8040" y="498"/>
                    <a:pt x="7873" y="164"/>
                    <a:pt x="7573" y="31"/>
                  </a:cubicBezTo>
                  <a:cubicBezTo>
                    <a:pt x="7504" y="10"/>
                    <a:pt x="7435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-4807100" y="15469713"/>
              <a:ext cx="87575" cy="73575"/>
            </a:xfrm>
            <a:custGeom>
              <a:avLst/>
              <a:gdLst/>
              <a:ahLst/>
              <a:cxnLst/>
              <a:rect l="l" t="t" r="r" b="b"/>
              <a:pathLst>
                <a:path w="3503" h="2943" extrusionOk="0">
                  <a:moveTo>
                    <a:pt x="1044" y="1"/>
                  </a:moveTo>
                  <a:cubicBezTo>
                    <a:pt x="575" y="1"/>
                    <a:pt x="127" y="252"/>
                    <a:pt x="33" y="1004"/>
                  </a:cubicBezTo>
                  <a:cubicBezTo>
                    <a:pt x="0" y="1571"/>
                    <a:pt x="267" y="1872"/>
                    <a:pt x="500" y="2072"/>
                  </a:cubicBezTo>
                  <a:cubicBezTo>
                    <a:pt x="767" y="2272"/>
                    <a:pt x="1001" y="2405"/>
                    <a:pt x="1101" y="2472"/>
                  </a:cubicBezTo>
                  <a:cubicBezTo>
                    <a:pt x="1168" y="2505"/>
                    <a:pt x="1434" y="2706"/>
                    <a:pt x="1701" y="2839"/>
                  </a:cubicBezTo>
                  <a:cubicBezTo>
                    <a:pt x="1846" y="2897"/>
                    <a:pt x="2004" y="2942"/>
                    <a:pt x="2179" y="2942"/>
                  </a:cubicBezTo>
                  <a:cubicBezTo>
                    <a:pt x="2408" y="2942"/>
                    <a:pt x="2667" y="2865"/>
                    <a:pt x="2969" y="2639"/>
                  </a:cubicBezTo>
                  <a:cubicBezTo>
                    <a:pt x="3503" y="2205"/>
                    <a:pt x="3469" y="1638"/>
                    <a:pt x="3136" y="1171"/>
                  </a:cubicBezTo>
                  <a:cubicBezTo>
                    <a:pt x="2835" y="704"/>
                    <a:pt x="2335" y="437"/>
                    <a:pt x="2202" y="404"/>
                  </a:cubicBezTo>
                  <a:cubicBezTo>
                    <a:pt x="2102" y="337"/>
                    <a:pt x="1635" y="37"/>
                    <a:pt x="1134" y="4"/>
                  </a:cubicBezTo>
                  <a:cubicBezTo>
                    <a:pt x="1104" y="2"/>
                    <a:pt x="1074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-4761250" y="15649288"/>
              <a:ext cx="145125" cy="121075"/>
            </a:xfrm>
            <a:custGeom>
              <a:avLst/>
              <a:gdLst/>
              <a:ahLst/>
              <a:cxnLst/>
              <a:rect l="l" t="t" r="r" b="b"/>
              <a:pathLst>
                <a:path w="5805" h="4843" extrusionOk="0">
                  <a:moveTo>
                    <a:pt x="4594" y="1"/>
                  </a:moveTo>
                  <a:cubicBezTo>
                    <a:pt x="4320" y="1"/>
                    <a:pt x="4033" y="45"/>
                    <a:pt x="3770" y="126"/>
                  </a:cubicBezTo>
                  <a:cubicBezTo>
                    <a:pt x="2803" y="359"/>
                    <a:pt x="1969" y="1060"/>
                    <a:pt x="1802" y="1193"/>
                  </a:cubicBezTo>
                  <a:cubicBezTo>
                    <a:pt x="1635" y="1360"/>
                    <a:pt x="801" y="1961"/>
                    <a:pt x="368" y="2794"/>
                  </a:cubicBezTo>
                  <a:cubicBezTo>
                    <a:pt x="134" y="3161"/>
                    <a:pt x="1" y="3628"/>
                    <a:pt x="34" y="3995"/>
                  </a:cubicBezTo>
                  <a:cubicBezTo>
                    <a:pt x="101" y="4362"/>
                    <a:pt x="268" y="4662"/>
                    <a:pt x="635" y="4796"/>
                  </a:cubicBezTo>
                  <a:cubicBezTo>
                    <a:pt x="709" y="4828"/>
                    <a:pt x="788" y="4843"/>
                    <a:pt x="867" y="4843"/>
                  </a:cubicBezTo>
                  <a:cubicBezTo>
                    <a:pt x="1036" y="4843"/>
                    <a:pt x="1210" y="4776"/>
                    <a:pt x="1368" y="4662"/>
                  </a:cubicBezTo>
                  <a:cubicBezTo>
                    <a:pt x="1635" y="4496"/>
                    <a:pt x="1869" y="4229"/>
                    <a:pt x="2136" y="4029"/>
                  </a:cubicBezTo>
                  <a:cubicBezTo>
                    <a:pt x="2636" y="3528"/>
                    <a:pt x="3136" y="3061"/>
                    <a:pt x="3270" y="2995"/>
                  </a:cubicBezTo>
                  <a:cubicBezTo>
                    <a:pt x="3370" y="2895"/>
                    <a:pt x="4004" y="2494"/>
                    <a:pt x="4604" y="2161"/>
                  </a:cubicBezTo>
                  <a:cubicBezTo>
                    <a:pt x="4938" y="1994"/>
                    <a:pt x="5204" y="1794"/>
                    <a:pt x="5438" y="1560"/>
                  </a:cubicBezTo>
                  <a:cubicBezTo>
                    <a:pt x="5638" y="1360"/>
                    <a:pt x="5805" y="1127"/>
                    <a:pt x="5772" y="793"/>
                  </a:cubicBezTo>
                  <a:cubicBezTo>
                    <a:pt x="5705" y="459"/>
                    <a:pt x="5471" y="226"/>
                    <a:pt x="5104" y="59"/>
                  </a:cubicBezTo>
                  <a:cubicBezTo>
                    <a:pt x="4946" y="20"/>
                    <a:pt x="4773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-5304975" y="15767513"/>
              <a:ext cx="30875" cy="23825"/>
            </a:xfrm>
            <a:custGeom>
              <a:avLst/>
              <a:gdLst/>
              <a:ahLst/>
              <a:cxnLst/>
              <a:rect l="l" t="t" r="r" b="b"/>
              <a:pathLst>
                <a:path w="1235" h="953" extrusionOk="0">
                  <a:moveTo>
                    <a:pt x="334" y="0"/>
                  </a:moveTo>
                  <a:cubicBezTo>
                    <a:pt x="168" y="0"/>
                    <a:pt x="1" y="134"/>
                    <a:pt x="1" y="400"/>
                  </a:cubicBezTo>
                  <a:cubicBezTo>
                    <a:pt x="1" y="567"/>
                    <a:pt x="101" y="667"/>
                    <a:pt x="201" y="734"/>
                  </a:cubicBezTo>
                  <a:cubicBezTo>
                    <a:pt x="268" y="767"/>
                    <a:pt x="368" y="801"/>
                    <a:pt x="401" y="801"/>
                  </a:cubicBezTo>
                  <a:cubicBezTo>
                    <a:pt x="401" y="801"/>
                    <a:pt x="501" y="901"/>
                    <a:pt x="601" y="934"/>
                  </a:cubicBezTo>
                  <a:cubicBezTo>
                    <a:pt x="646" y="945"/>
                    <a:pt x="690" y="953"/>
                    <a:pt x="736" y="953"/>
                  </a:cubicBezTo>
                  <a:cubicBezTo>
                    <a:pt x="827" y="953"/>
                    <a:pt x="924" y="923"/>
                    <a:pt x="1035" y="834"/>
                  </a:cubicBezTo>
                  <a:cubicBezTo>
                    <a:pt x="1235" y="734"/>
                    <a:pt x="1202" y="501"/>
                    <a:pt x="1102" y="367"/>
                  </a:cubicBezTo>
                  <a:cubicBezTo>
                    <a:pt x="1002" y="234"/>
                    <a:pt x="768" y="134"/>
                    <a:pt x="735" y="134"/>
                  </a:cubicBezTo>
                  <a:cubicBezTo>
                    <a:pt x="701" y="100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-5320800" y="15644038"/>
              <a:ext cx="51725" cy="34000"/>
            </a:xfrm>
            <a:custGeom>
              <a:avLst/>
              <a:gdLst/>
              <a:ahLst/>
              <a:cxnLst/>
              <a:rect l="l" t="t" r="r" b="b"/>
              <a:pathLst>
                <a:path w="2069" h="1360" extrusionOk="0">
                  <a:moveTo>
                    <a:pt x="516" y="1"/>
                  </a:moveTo>
                  <a:cubicBezTo>
                    <a:pt x="398" y="1"/>
                    <a:pt x="285" y="46"/>
                    <a:pt x="200" y="169"/>
                  </a:cubicBezTo>
                  <a:cubicBezTo>
                    <a:pt x="0" y="503"/>
                    <a:pt x="701" y="936"/>
                    <a:pt x="801" y="1003"/>
                  </a:cubicBezTo>
                  <a:cubicBezTo>
                    <a:pt x="876" y="1028"/>
                    <a:pt x="1277" y="1360"/>
                    <a:pt x="1583" y="1360"/>
                  </a:cubicBezTo>
                  <a:cubicBezTo>
                    <a:pt x="1682" y="1360"/>
                    <a:pt x="1770" y="1326"/>
                    <a:pt x="1835" y="1237"/>
                  </a:cubicBezTo>
                  <a:cubicBezTo>
                    <a:pt x="2068" y="870"/>
                    <a:pt x="1334" y="403"/>
                    <a:pt x="1201" y="336"/>
                  </a:cubicBezTo>
                  <a:cubicBezTo>
                    <a:pt x="1153" y="288"/>
                    <a:pt x="81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-5406700" y="15961538"/>
              <a:ext cx="53400" cy="32750"/>
            </a:xfrm>
            <a:custGeom>
              <a:avLst/>
              <a:gdLst/>
              <a:ahLst/>
              <a:cxnLst/>
              <a:rect l="l" t="t" r="r" b="b"/>
              <a:pathLst>
                <a:path w="2136" h="1310" extrusionOk="0">
                  <a:moveTo>
                    <a:pt x="1652" y="0"/>
                  </a:moveTo>
                  <a:cubicBezTo>
                    <a:pt x="1594" y="0"/>
                    <a:pt x="1533" y="4"/>
                    <a:pt x="1468" y="11"/>
                  </a:cubicBezTo>
                  <a:cubicBezTo>
                    <a:pt x="1168" y="45"/>
                    <a:pt x="901" y="212"/>
                    <a:pt x="834" y="245"/>
                  </a:cubicBezTo>
                  <a:cubicBezTo>
                    <a:pt x="801" y="312"/>
                    <a:pt x="567" y="412"/>
                    <a:pt x="334" y="645"/>
                  </a:cubicBezTo>
                  <a:cubicBezTo>
                    <a:pt x="134" y="845"/>
                    <a:pt x="0" y="1079"/>
                    <a:pt x="234" y="1246"/>
                  </a:cubicBezTo>
                  <a:cubicBezTo>
                    <a:pt x="268" y="1292"/>
                    <a:pt x="319" y="1310"/>
                    <a:pt x="378" y="1310"/>
                  </a:cubicBezTo>
                  <a:cubicBezTo>
                    <a:pt x="491" y="1310"/>
                    <a:pt x="636" y="1244"/>
                    <a:pt x="767" y="1179"/>
                  </a:cubicBezTo>
                  <a:cubicBezTo>
                    <a:pt x="968" y="1079"/>
                    <a:pt x="1168" y="945"/>
                    <a:pt x="1234" y="912"/>
                  </a:cubicBezTo>
                  <a:cubicBezTo>
                    <a:pt x="1268" y="879"/>
                    <a:pt x="1501" y="812"/>
                    <a:pt x="1735" y="679"/>
                  </a:cubicBezTo>
                  <a:cubicBezTo>
                    <a:pt x="1935" y="545"/>
                    <a:pt x="2135" y="412"/>
                    <a:pt x="2102" y="212"/>
                  </a:cubicBezTo>
                  <a:cubicBezTo>
                    <a:pt x="2023" y="54"/>
                    <a:pt x="1863" y="0"/>
                    <a:pt x="1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-5288300" y="16061338"/>
              <a:ext cx="25875" cy="15075"/>
            </a:xfrm>
            <a:custGeom>
              <a:avLst/>
              <a:gdLst/>
              <a:ahLst/>
              <a:cxnLst/>
              <a:rect l="l" t="t" r="r" b="b"/>
              <a:pathLst>
                <a:path w="1035" h="603" extrusionOk="0">
                  <a:moveTo>
                    <a:pt x="349" y="0"/>
                  </a:moveTo>
                  <a:cubicBezTo>
                    <a:pt x="231" y="0"/>
                    <a:pt x="201" y="89"/>
                    <a:pt x="201" y="89"/>
                  </a:cubicBezTo>
                  <a:cubicBezTo>
                    <a:pt x="201" y="89"/>
                    <a:pt x="1" y="222"/>
                    <a:pt x="368" y="489"/>
                  </a:cubicBezTo>
                  <a:cubicBezTo>
                    <a:pt x="503" y="575"/>
                    <a:pt x="602" y="602"/>
                    <a:pt x="673" y="602"/>
                  </a:cubicBezTo>
                  <a:cubicBezTo>
                    <a:pt x="795" y="602"/>
                    <a:pt x="835" y="523"/>
                    <a:pt x="835" y="523"/>
                  </a:cubicBezTo>
                  <a:cubicBezTo>
                    <a:pt x="868" y="489"/>
                    <a:pt x="1035" y="389"/>
                    <a:pt x="601" y="89"/>
                  </a:cubicBezTo>
                  <a:cubicBezTo>
                    <a:pt x="490" y="22"/>
                    <a:pt x="409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-5043950" y="15841888"/>
              <a:ext cx="39225" cy="21850"/>
            </a:xfrm>
            <a:custGeom>
              <a:avLst/>
              <a:gdLst/>
              <a:ahLst/>
              <a:cxnLst/>
              <a:rect l="l" t="t" r="r" b="b"/>
              <a:pathLst>
                <a:path w="1569" h="874" extrusionOk="0">
                  <a:moveTo>
                    <a:pt x="533" y="1"/>
                  </a:moveTo>
                  <a:cubicBezTo>
                    <a:pt x="340" y="1"/>
                    <a:pt x="107" y="61"/>
                    <a:pt x="67" y="361"/>
                  </a:cubicBezTo>
                  <a:cubicBezTo>
                    <a:pt x="1" y="728"/>
                    <a:pt x="634" y="828"/>
                    <a:pt x="734" y="828"/>
                  </a:cubicBezTo>
                  <a:cubicBezTo>
                    <a:pt x="767" y="828"/>
                    <a:pt x="937" y="874"/>
                    <a:pt x="1109" y="874"/>
                  </a:cubicBezTo>
                  <a:cubicBezTo>
                    <a:pt x="1296" y="874"/>
                    <a:pt x="1484" y="820"/>
                    <a:pt x="1502" y="594"/>
                  </a:cubicBezTo>
                  <a:cubicBezTo>
                    <a:pt x="1568" y="127"/>
                    <a:pt x="901" y="27"/>
                    <a:pt x="801" y="27"/>
                  </a:cubicBezTo>
                  <a:cubicBezTo>
                    <a:pt x="775" y="27"/>
                    <a:pt x="662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-5062300" y="15580988"/>
              <a:ext cx="45900" cy="36325"/>
            </a:xfrm>
            <a:custGeom>
              <a:avLst/>
              <a:gdLst/>
              <a:ahLst/>
              <a:cxnLst/>
              <a:rect l="l" t="t" r="r" b="b"/>
              <a:pathLst>
                <a:path w="1836" h="1453" extrusionOk="0">
                  <a:moveTo>
                    <a:pt x="574" y="0"/>
                  </a:moveTo>
                  <a:cubicBezTo>
                    <a:pt x="482" y="0"/>
                    <a:pt x="389" y="35"/>
                    <a:pt x="301" y="123"/>
                  </a:cubicBezTo>
                  <a:cubicBezTo>
                    <a:pt x="1" y="389"/>
                    <a:pt x="534" y="890"/>
                    <a:pt x="635" y="957"/>
                  </a:cubicBezTo>
                  <a:cubicBezTo>
                    <a:pt x="661" y="1036"/>
                    <a:pt x="1004" y="1453"/>
                    <a:pt x="1294" y="1453"/>
                  </a:cubicBezTo>
                  <a:cubicBezTo>
                    <a:pt x="1369" y="1453"/>
                    <a:pt x="1440" y="1425"/>
                    <a:pt x="1502" y="1357"/>
                  </a:cubicBezTo>
                  <a:cubicBezTo>
                    <a:pt x="1835" y="1023"/>
                    <a:pt x="1202" y="523"/>
                    <a:pt x="1168" y="423"/>
                  </a:cubicBezTo>
                  <a:cubicBezTo>
                    <a:pt x="1143" y="347"/>
                    <a:pt x="867" y="0"/>
                    <a:pt x="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-5092325" y="15685788"/>
              <a:ext cx="38300" cy="21825"/>
            </a:xfrm>
            <a:custGeom>
              <a:avLst/>
              <a:gdLst/>
              <a:ahLst/>
              <a:cxnLst/>
              <a:rect l="l" t="t" r="r" b="b"/>
              <a:pathLst>
                <a:path w="1532" h="873" extrusionOk="0">
                  <a:moveTo>
                    <a:pt x="701" y="67"/>
                  </a:moveTo>
                  <a:cubicBezTo>
                    <a:pt x="601" y="100"/>
                    <a:pt x="1" y="67"/>
                    <a:pt x="34" y="567"/>
                  </a:cubicBezTo>
                  <a:cubicBezTo>
                    <a:pt x="59" y="836"/>
                    <a:pt x="406" y="872"/>
                    <a:pt x="616" y="872"/>
                  </a:cubicBezTo>
                  <a:cubicBezTo>
                    <a:pt x="692" y="872"/>
                    <a:pt x="750" y="867"/>
                    <a:pt x="768" y="867"/>
                  </a:cubicBezTo>
                  <a:cubicBezTo>
                    <a:pt x="781" y="867"/>
                    <a:pt x="802" y="868"/>
                    <a:pt x="830" y="868"/>
                  </a:cubicBezTo>
                  <a:cubicBezTo>
                    <a:pt x="1024" y="868"/>
                    <a:pt x="1531" y="842"/>
                    <a:pt x="1502" y="434"/>
                  </a:cubicBezTo>
                  <a:cubicBezTo>
                    <a:pt x="1435" y="0"/>
                    <a:pt x="768" y="100"/>
                    <a:pt x="7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-5065625" y="15753738"/>
              <a:ext cx="28375" cy="23150"/>
            </a:xfrm>
            <a:custGeom>
              <a:avLst/>
              <a:gdLst/>
              <a:ahLst/>
              <a:cxnLst/>
              <a:rect l="l" t="t" r="r" b="b"/>
              <a:pathLst>
                <a:path w="1135" h="926" extrusionOk="0">
                  <a:moveTo>
                    <a:pt x="630" y="0"/>
                  </a:moveTo>
                  <a:cubicBezTo>
                    <a:pt x="586" y="0"/>
                    <a:pt x="542" y="7"/>
                    <a:pt x="501" y="17"/>
                  </a:cubicBezTo>
                  <a:cubicBezTo>
                    <a:pt x="367" y="84"/>
                    <a:pt x="301" y="184"/>
                    <a:pt x="267" y="218"/>
                  </a:cubicBezTo>
                  <a:cubicBezTo>
                    <a:pt x="200" y="284"/>
                    <a:pt x="100" y="351"/>
                    <a:pt x="34" y="518"/>
                  </a:cubicBezTo>
                  <a:cubicBezTo>
                    <a:pt x="0" y="651"/>
                    <a:pt x="34" y="818"/>
                    <a:pt x="267" y="885"/>
                  </a:cubicBezTo>
                  <a:cubicBezTo>
                    <a:pt x="361" y="914"/>
                    <a:pt x="439" y="925"/>
                    <a:pt x="504" y="925"/>
                  </a:cubicBezTo>
                  <a:cubicBezTo>
                    <a:pt x="741" y="925"/>
                    <a:pt x="808" y="770"/>
                    <a:pt x="834" y="718"/>
                  </a:cubicBezTo>
                  <a:cubicBezTo>
                    <a:pt x="834" y="685"/>
                    <a:pt x="1134" y="585"/>
                    <a:pt x="868" y="151"/>
                  </a:cubicBezTo>
                  <a:cubicBezTo>
                    <a:pt x="822" y="36"/>
                    <a:pt x="728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-4948875" y="15631538"/>
              <a:ext cx="35875" cy="28050"/>
            </a:xfrm>
            <a:custGeom>
              <a:avLst/>
              <a:gdLst/>
              <a:ahLst/>
              <a:cxnLst/>
              <a:rect l="l" t="t" r="r" b="b"/>
              <a:pathLst>
                <a:path w="1435" h="1122" extrusionOk="0">
                  <a:moveTo>
                    <a:pt x="811" y="1"/>
                  </a:moveTo>
                  <a:cubicBezTo>
                    <a:pt x="557" y="1"/>
                    <a:pt x="420" y="290"/>
                    <a:pt x="367" y="369"/>
                  </a:cubicBezTo>
                  <a:cubicBezTo>
                    <a:pt x="367" y="436"/>
                    <a:pt x="0" y="836"/>
                    <a:pt x="467" y="1069"/>
                  </a:cubicBezTo>
                  <a:cubicBezTo>
                    <a:pt x="529" y="1106"/>
                    <a:pt x="586" y="1122"/>
                    <a:pt x="638" y="1122"/>
                  </a:cubicBezTo>
                  <a:cubicBezTo>
                    <a:pt x="869" y="1122"/>
                    <a:pt x="1007" y="824"/>
                    <a:pt x="1034" y="769"/>
                  </a:cubicBezTo>
                  <a:cubicBezTo>
                    <a:pt x="1101" y="702"/>
                    <a:pt x="1435" y="336"/>
                    <a:pt x="1034" y="69"/>
                  </a:cubicBezTo>
                  <a:cubicBezTo>
                    <a:pt x="951" y="20"/>
                    <a:pt x="877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-4957225" y="15718488"/>
              <a:ext cx="38400" cy="42050"/>
            </a:xfrm>
            <a:custGeom>
              <a:avLst/>
              <a:gdLst/>
              <a:ahLst/>
              <a:cxnLst/>
              <a:rect l="l" t="t" r="r" b="b"/>
              <a:pathLst>
                <a:path w="1536" h="1682" extrusionOk="0">
                  <a:moveTo>
                    <a:pt x="516" y="1"/>
                  </a:moveTo>
                  <a:cubicBezTo>
                    <a:pt x="470" y="1"/>
                    <a:pt x="421" y="9"/>
                    <a:pt x="368" y="26"/>
                  </a:cubicBezTo>
                  <a:cubicBezTo>
                    <a:pt x="1" y="127"/>
                    <a:pt x="334" y="894"/>
                    <a:pt x="368" y="960"/>
                  </a:cubicBezTo>
                  <a:cubicBezTo>
                    <a:pt x="368" y="1027"/>
                    <a:pt x="501" y="1261"/>
                    <a:pt x="635" y="1427"/>
                  </a:cubicBezTo>
                  <a:cubicBezTo>
                    <a:pt x="755" y="1572"/>
                    <a:pt x="892" y="1681"/>
                    <a:pt x="1022" y="1681"/>
                  </a:cubicBezTo>
                  <a:cubicBezTo>
                    <a:pt x="1073" y="1681"/>
                    <a:pt x="1122" y="1665"/>
                    <a:pt x="1168" y="1628"/>
                  </a:cubicBezTo>
                  <a:cubicBezTo>
                    <a:pt x="1535" y="1361"/>
                    <a:pt x="1135" y="727"/>
                    <a:pt x="1102" y="627"/>
                  </a:cubicBezTo>
                  <a:cubicBezTo>
                    <a:pt x="1042" y="567"/>
                    <a:pt x="902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-4943050" y="15531138"/>
              <a:ext cx="31725" cy="43775"/>
            </a:xfrm>
            <a:custGeom>
              <a:avLst/>
              <a:gdLst/>
              <a:ahLst/>
              <a:cxnLst/>
              <a:rect l="l" t="t" r="r" b="b"/>
              <a:pathLst>
                <a:path w="1269" h="1751" extrusionOk="0">
                  <a:moveTo>
                    <a:pt x="915" y="0"/>
                  </a:moveTo>
                  <a:cubicBezTo>
                    <a:pt x="762" y="0"/>
                    <a:pt x="618" y="132"/>
                    <a:pt x="568" y="282"/>
                  </a:cubicBezTo>
                  <a:cubicBezTo>
                    <a:pt x="435" y="515"/>
                    <a:pt x="368" y="749"/>
                    <a:pt x="368" y="782"/>
                  </a:cubicBezTo>
                  <a:cubicBezTo>
                    <a:pt x="301" y="882"/>
                    <a:pt x="1" y="1683"/>
                    <a:pt x="568" y="1750"/>
                  </a:cubicBezTo>
                  <a:cubicBezTo>
                    <a:pt x="576" y="1750"/>
                    <a:pt x="585" y="1751"/>
                    <a:pt x="593" y="1751"/>
                  </a:cubicBezTo>
                  <a:cubicBezTo>
                    <a:pt x="941" y="1751"/>
                    <a:pt x="1069" y="1081"/>
                    <a:pt x="1102" y="1016"/>
                  </a:cubicBezTo>
                  <a:cubicBezTo>
                    <a:pt x="1102" y="949"/>
                    <a:pt x="1202" y="749"/>
                    <a:pt x="1235" y="549"/>
                  </a:cubicBezTo>
                  <a:cubicBezTo>
                    <a:pt x="1268" y="349"/>
                    <a:pt x="1268" y="115"/>
                    <a:pt x="1068" y="48"/>
                  </a:cubicBezTo>
                  <a:cubicBezTo>
                    <a:pt x="1018" y="15"/>
                    <a:pt x="966" y="0"/>
                    <a:pt x="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-4840475" y="15704888"/>
              <a:ext cx="30050" cy="20325"/>
            </a:xfrm>
            <a:custGeom>
              <a:avLst/>
              <a:gdLst/>
              <a:ahLst/>
              <a:cxnLst/>
              <a:rect l="l" t="t" r="r" b="b"/>
              <a:pathLst>
                <a:path w="1202" h="813" extrusionOk="0">
                  <a:moveTo>
                    <a:pt x="506" y="0"/>
                  </a:moveTo>
                  <a:cubicBezTo>
                    <a:pt x="333" y="0"/>
                    <a:pt x="1" y="42"/>
                    <a:pt x="1" y="437"/>
                  </a:cubicBezTo>
                  <a:cubicBezTo>
                    <a:pt x="1" y="780"/>
                    <a:pt x="368" y="805"/>
                    <a:pt x="536" y="805"/>
                  </a:cubicBezTo>
                  <a:cubicBezTo>
                    <a:pt x="564" y="805"/>
                    <a:pt x="587" y="804"/>
                    <a:pt x="601" y="804"/>
                  </a:cubicBezTo>
                  <a:cubicBezTo>
                    <a:pt x="621" y="804"/>
                    <a:pt x="683" y="813"/>
                    <a:pt x="760" y="813"/>
                  </a:cubicBezTo>
                  <a:cubicBezTo>
                    <a:pt x="940" y="813"/>
                    <a:pt x="1202" y="764"/>
                    <a:pt x="1202" y="437"/>
                  </a:cubicBezTo>
                  <a:cubicBezTo>
                    <a:pt x="1202" y="28"/>
                    <a:pt x="767" y="3"/>
                    <a:pt x="637" y="3"/>
                  </a:cubicBezTo>
                  <a:cubicBezTo>
                    <a:pt x="618" y="3"/>
                    <a:pt x="605" y="3"/>
                    <a:pt x="601" y="3"/>
                  </a:cubicBezTo>
                  <a:cubicBezTo>
                    <a:pt x="587" y="3"/>
                    <a:pt x="552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-4831300" y="15406238"/>
              <a:ext cx="28375" cy="55250"/>
            </a:xfrm>
            <a:custGeom>
              <a:avLst/>
              <a:gdLst/>
              <a:ahLst/>
              <a:cxnLst/>
              <a:rect l="l" t="t" r="r" b="b"/>
              <a:pathLst>
                <a:path w="1135" h="2210" extrusionOk="0">
                  <a:moveTo>
                    <a:pt x="471" y="0"/>
                  </a:moveTo>
                  <a:cubicBezTo>
                    <a:pt x="449" y="0"/>
                    <a:pt x="426" y="3"/>
                    <a:pt x="401" y="8"/>
                  </a:cubicBezTo>
                  <a:cubicBezTo>
                    <a:pt x="1" y="41"/>
                    <a:pt x="168" y="1008"/>
                    <a:pt x="168" y="1108"/>
                  </a:cubicBezTo>
                  <a:cubicBezTo>
                    <a:pt x="168" y="1240"/>
                    <a:pt x="200" y="2210"/>
                    <a:pt x="645" y="2210"/>
                  </a:cubicBezTo>
                  <a:cubicBezTo>
                    <a:pt x="653" y="2210"/>
                    <a:pt x="660" y="2210"/>
                    <a:pt x="668" y="2209"/>
                  </a:cubicBezTo>
                  <a:cubicBezTo>
                    <a:pt x="1135" y="2176"/>
                    <a:pt x="935" y="1108"/>
                    <a:pt x="935" y="1008"/>
                  </a:cubicBezTo>
                  <a:cubicBezTo>
                    <a:pt x="935" y="881"/>
                    <a:pt x="905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-4787100" y="15508088"/>
              <a:ext cx="30050" cy="19075"/>
            </a:xfrm>
            <a:custGeom>
              <a:avLst/>
              <a:gdLst/>
              <a:ahLst/>
              <a:cxnLst/>
              <a:rect l="l" t="t" r="r" b="b"/>
              <a:pathLst>
                <a:path w="1202" h="763" extrusionOk="0">
                  <a:moveTo>
                    <a:pt x="542" y="0"/>
                  </a:moveTo>
                  <a:cubicBezTo>
                    <a:pt x="352" y="0"/>
                    <a:pt x="301" y="179"/>
                    <a:pt x="301" y="203"/>
                  </a:cubicBezTo>
                  <a:cubicBezTo>
                    <a:pt x="234" y="270"/>
                    <a:pt x="1" y="470"/>
                    <a:pt x="468" y="704"/>
                  </a:cubicBezTo>
                  <a:cubicBezTo>
                    <a:pt x="554" y="747"/>
                    <a:pt x="629" y="763"/>
                    <a:pt x="693" y="763"/>
                  </a:cubicBezTo>
                  <a:cubicBezTo>
                    <a:pt x="876" y="763"/>
                    <a:pt x="968" y="628"/>
                    <a:pt x="968" y="604"/>
                  </a:cubicBezTo>
                  <a:cubicBezTo>
                    <a:pt x="968" y="537"/>
                    <a:pt x="1202" y="303"/>
                    <a:pt x="835" y="103"/>
                  </a:cubicBezTo>
                  <a:cubicBezTo>
                    <a:pt x="712" y="28"/>
                    <a:pt x="617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-4687850" y="15450138"/>
              <a:ext cx="44200" cy="31250"/>
            </a:xfrm>
            <a:custGeom>
              <a:avLst/>
              <a:gdLst/>
              <a:ahLst/>
              <a:cxnLst/>
              <a:rect l="l" t="t" r="r" b="b"/>
              <a:pathLst>
                <a:path w="1768" h="1250" extrusionOk="0">
                  <a:moveTo>
                    <a:pt x="1220" y="1"/>
                  </a:moveTo>
                  <a:cubicBezTo>
                    <a:pt x="956" y="1"/>
                    <a:pt x="650" y="270"/>
                    <a:pt x="601" y="320"/>
                  </a:cubicBezTo>
                  <a:cubicBezTo>
                    <a:pt x="567" y="420"/>
                    <a:pt x="0" y="787"/>
                    <a:pt x="367" y="1154"/>
                  </a:cubicBezTo>
                  <a:cubicBezTo>
                    <a:pt x="421" y="1222"/>
                    <a:pt x="488" y="1249"/>
                    <a:pt x="561" y="1249"/>
                  </a:cubicBezTo>
                  <a:cubicBezTo>
                    <a:pt x="805" y="1249"/>
                    <a:pt x="1109" y="946"/>
                    <a:pt x="1134" y="920"/>
                  </a:cubicBezTo>
                  <a:cubicBezTo>
                    <a:pt x="1201" y="853"/>
                    <a:pt x="1768" y="453"/>
                    <a:pt x="1468" y="120"/>
                  </a:cubicBezTo>
                  <a:cubicBezTo>
                    <a:pt x="1399" y="33"/>
                    <a:pt x="1312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-4958050" y="15452713"/>
              <a:ext cx="30050" cy="26550"/>
            </a:xfrm>
            <a:custGeom>
              <a:avLst/>
              <a:gdLst/>
              <a:ahLst/>
              <a:cxnLst/>
              <a:rect l="l" t="t" r="r" b="b"/>
              <a:pathLst>
                <a:path w="1202" h="1062" extrusionOk="0">
                  <a:moveTo>
                    <a:pt x="472" y="1"/>
                  </a:moveTo>
                  <a:cubicBezTo>
                    <a:pt x="378" y="1"/>
                    <a:pt x="264" y="47"/>
                    <a:pt x="167" y="217"/>
                  </a:cubicBezTo>
                  <a:cubicBezTo>
                    <a:pt x="0" y="550"/>
                    <a:pt x="334" y="750"/>
                    <a:pt x="367" y="817"/>
                  </a:cubicBezTo>
                  <a:cubicBezTo>
                    <a:pt x="393" y="842"/>
                    <a:pt x="534" y="1061"/>
                    <a:pt x="762" y="1061"/>
                  </a:cubicBezTo>
                  <a:cubicBezTo>
                    <a:pt x="834" y="1061"/>
                    <a:pt x="914" y="1040"/>
                    <a:pt x="1001" y="984"/>
                  </a:cubicBezTo>
                  <a:cubicBezTo>
                    <a:pt x="1201" y="850"/>
                    <a:pt x="1201" y="650"/>
                    <a:pt x="1135" y="517"/>
                  </a:cubicBezTo>
                  <a:cubicBezTo>
                    <a:pt x="1035" y="350"/>
                    <a:pt x="901" y="250"/>
                    <a:pt x="868" y="217"/>
                  </a:cubicBezTo>
                  <a:cubicBezTo>
                    <a:pt x="834" y="183"/>
                    <a:pt x="734" y="50"/>
                    <a:pt x="568" y="17"/>
                  </a:cubicBezTo>
                  <a:cubicBezTo>
                    <a:pt x="540" y="7"/>
                    <a:pt x="508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-4727875" y="15750213"/>
              <a:ext cx="49200" cy="29850"/>
            </a:xfrm>
            <a:custGeom>
              <a:avLst/>
              <a:gdLst/>
              <a:ahLst/>
              <a:cxnLst/>
              <a:rect l="l" t="t" r="r" b="b"/>
              <a:pathLst>
                <a:path w="1968" h="1194" extrusionOk="0">
                  <a:moveTo>
                    <a:pt x="534" y="0"/>
                  </a:moveTo>
                  <a:cubicBezTo>
                    <a:pt x="408" y="0"/>
                    <a:pt x="288" y="49"/>
                    <a:pt x="200" y="192"/>
                  </a:cubicBezTo>
                  <a:cubicBezTo>
                    <a:pt x="0" y="525"/>
                    <a:pt x="667" y="859"/>
                    <a:pt x="767" y="926"/>
                  </a:cubicBezTo>
                  <a:cubicBezTo>
                    <a:pt x="813" y="972"/>
                    <a:pt x="1147" y="1193"/>
                    <a:pt x="1414" y="1193"/>
                  </a:cubicBezTo>
                  <a:cubicBezTo>
                    <a:pt x="1533" y="1193"/>
                    <a:pt x="1639" y="1149"/>
                    <a:pt x="1701" y="1026"/>
                  </a:cubicBezTo>
                  <a:cubicBezTo>
                    <a:pt x="1968" y="625"/>
                    <a:pt x="1268" y="292"/>
                    <a:pt x="1134" y="225"/>
                  </a:cubicBezTo>
                  <a:cubicBezTo>
                    <a:pt x="1067" y="203"/>
                    <a:pt x="790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-4708700" y="15641363"/>
              <a:ext cx="48375" cy="45625"/>
            </a:xfrm>
            <a:custGeom>
              <a:avLst/>
              <a:gdLst/>
              <a:ahLst/>
              <a:cxnLst/>
              <a:rect l="l" t="t" r="r" b="b"/>
              <a:pathLst>
                <a:path w="1935" h="1825" extrusionOk="0">
                  <a:moveTo>
                    <a:pt x="1579" y="0"/>
                  </a:moveTo>
                  <a:cubicBezTo>
                    <a:pt x="1215" y="0"/>
                    <a:pt x="822" y="622"/>
                    <a:pt x="734" y="710"/>
                  </a:cubicBezTo>
                  <a:cubicBezTo>
                    <a:pt x="667" y="810"/>
                    <a:pt x="0" y="1377"/>
                    <a:pt x="367" y="1777"/>
                  </a:cubicBezTo>
                  <a:cubicBezTo>
                    <a:pt x="409" y="1810"/>
                    <a:pt x="458" y="1824"/>
                    <a:pt x="510" y="1824"/>
                  </a:cubicBezTo>
                  <a:cubicBezTo>
                    <a:pt x="827" y="1824"/>
                    <a:pt x="1282" y="1291"/>
                    <a:pt x="1368" y="1177"/>
                  </a:cubicBezTo>
                  <a:cubicBezTo>
                    <a:pt x="1401" y="1143"/>
                    <a:pt x="1601" y="943"/>
                    <a:pt x="1735" y="676"/>
                  </a:cubicBezTo>
                  <a:cubicBezTo>
                    <a:pt x="1868" y="443"/>
                    <a:pt x="1935" y="176"/>
                    <a:pt x="1735" y="43"/>
                  </a:cubicBezTo>
                  <a:cubicBezTo>
                    <a:pt x="1684" y="13"/>
                    <a:pt x="1632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-4476875" y="15587588"/>
              <a:ext cx="45050" cy="31875"/>
            </a:xfrm>
            <a:custGeom>
              <a:avLst/>
              <a:gdLst/>
              <a:ahLst/>
              <a:cxnLst/>
              <a:rect l="l" t="t" r="r" b="b"/>
              <a:pathLst>
                <a:path w="1802" h="1275" extrusionOk="0">
                  <a:moveTo>
                    <a:pt x="1237" y="1"/>
                  </a:moveTo>
                  <a:cubicBezTo>
                    <a:pt x="950" y="1"/>
                    <a:pt x="653" y="333"/>
                    <a:pt x="601" y="359"/>
                  </a:cubicBezTo>
                  <a:cubicBezTo>
                    <a:pt x="568" y="459"/>
                    <a:pt x="1" y="826"/>
                    <a:pt x="401" y="1193"/>
                  </a:cubicBezTo>
                  <a:cubicBezTo>
                    <a:pt x="459" y="1251"/>
                    <a:pt x="527" y="1275"/>
                    <a:pt x="598" y="1275"/>
                  </a:cubicBezTo>
                  <a:cubicBezTo>
                    <a:pt x="851" y="1275"/>
                    <a:pt x="1142" y="978"/>
                    <a:pt x="1168" y="926"/>
                  </a:cubicBezTo>
                  <a:cubicBezTo>
                    <a:pt x="1235" y="826"/>
                    <a:pt x="1802" y="359"/>
                    <a:pt x="1468" y="92"/>
                  </a:cubicBezTo>
                  <a:cubicBezTo>
                    <a:pt x="1395" y="27"/>
                    <a:pt x="1316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-4327600" y="15703138"/>
              <a:ext cx="46725" cy="26600"/>
            </a:xfrm>
            <a:custGeom>
              <a:avLst/>
              <a:gdLst/>
              <a:ahLst/>
              <a:cxnLst/>
              <a:rect l="l" t="t" r="r" b="b"/>
              <a:pathLst>
                <a:path w="1869" h="1064" extrusionOk="0">
                  <a:moveTo>
                    <a:pt x="1434" y="0"/>
                  </a:moveTo>
                  <a:cubicBezTo>
                    <a:pt x="1354" y="0"/>
                    <a:pt x="1266" y="16"/>
                    <a:pt x="1168" y="40"/>
                  </a:cubicBezTo>
                  <a:cubicBezTo>
                    <a:pt x="968" y="73"/>
                    <a:pt x="801" y="207"/>
                    <a:pt x="768" y="207"/>
                  </a:cubicBezTo>
                  <a:cubicBezTo>
                    <a:pt x="668" y="240"/>
                    <a:pt x="0" y="374"/>
                    <a:pt x="134" y="874"/>
                  </a:cubicBezTo>
                  <a:cubicBezTo>
                    <a:pt x="186" y="1017"/>
                    <a:pt x="329" y="1064"/>
                    <a:pt x="490" y="1064"/>
                  </a:cubicBezTo>
                  <a:cubicBezTo>
                    <a:pt x="742" y="1064"/>
                    <a:pt x="1040" y="948"/>
                    <a:pt x="1101" y="907"/>
                  </a:cubicBezTo>
                  <a:cubicBezTo>
                    <a:pt x="1135" y="874"/>
                    <a:pt x="1368" y="807"/>
                    <a:pt x="1535" y="674"/>
                  </a:cubicBezTo>
                  <a:cubicBezTo>
                    <a:pt x="1768" y="540"/>
                    <a:pt x="1868" y="340"/>
                    <a:pt x="1768" y="173"/>
                  </a:cubicBezTo>
                  <a:cubicBezTo>
                    <a:pt x="1684" y="47"/>
                    <a:pt x="1572" y="0"/>
                    <a:pt x="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-4314250" y="15821638"/>
              <a:ext cx="45875" cy="20325"/>
            </a:xfrm>
            <a:custGeom>
              <a:avLst/>
              <a:gdLst/>
              <a:ahLst/>
              <a:cxnLst/>
              <a:rect l="l" t="t" r="r" b="b"/>
              <a:pathLst>
                <a:path w="1835" h="813" extrusionOk="0">
                  <a:moveTo>
                    <a:pt x="758" y="0"/>
                  </a:moveTo>
                  <a:cubicBezTo>
                    <a:pt x="499" y="0"/>
                    <a:pt x="0" y="42"/>
                    <a:pt x="0" y="437"/>
                  </a:cubicBezTo>
                  <a:cubicBezTo>
                    <a:pt x="0" y="780"/>
                    <a:pt x="588" y="805"/>
                    <a:pt x="819" y="805"/>
                  </a:cubicBezTo>
                  <a:cubicBezTo>
                    <a:pt x="858" y="805"/>
                    <a:pt x="886" y="804"/>
                    <a:pt x="901" y="804"/>
                  </a:cubicBezTo>
                  <a:cubicBezTo>
                    <a:pt x="931" y="804"/>
                    <a:pt x="1027" y="813"/>
                    <a:pt x="1147" y="813"/>
                  </a:cubicBezTo>
                  <a:cubicBezTo>
                    <a:pt x="1426" y="813"/>
                    <a:pt x="1835" y="764"/>
                    <a:pt x="1835" y="437"/>
                  </a:cubicBezTo>
                  <a:cubicBezTo>
                    <a:pt x="1835" y="28"/>
                    <a:pt x="1171" y="3"/>
                    <a:pt x="960" y="3"/>
                  </a:cubicBezTo>
                  <a:cubicBezTo>
                    <a:pt x="930" y="3"/>
                    <a:pt x="909" y="3"/>
                    <a:pt x="901" y="3"/>
                  </a:cubicBezTo>
                  <a:cubicBezTo>
                    <a:pt x="880" y="3"/>
                    <a:pt x="828" y="0"/>
                    <a:pt x="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-4917200" y="16007438"/>
              <a:ext cx="33400" cy="24500"/>
            </a:xfrm>
            <a:custGeom>
              <a:avLst/>
              <a:gdLst/>
              <a:ahLst/>
              <a:cxnLst/>
              <a:rect l="l" t="t" r="r" b="b"/>
              <a:pathLst>
                <a:path w="1336" h="980" extrusionOk="0">
                  <a:moveTo>
                    <a:pt x="702" y="0"/>
                  </a:moveTo>
                  <a:cubicBezTo>
                    <a:pt x="478" y="0"/>
                    <a:pt x="362" y="256"/>
                    <a:pt x="335" y="310"/>
                  </a:cubicBezTo>
                  <a:cubicBezTo>
                    <a:pt x="268" y="344"/>
                    <a:pt x="1" y="711"/>
                    <a:pt x="368" y="911"/>
                  </a:cubicBezTo>
                  <a:cubicBezTo>
                    <a:pt x="445" y="960"/>
                    <a:pt x="515" y="979"/>
                    <a:pt x="578" y="979"/>
                  </a:cubicBezTo>
                  <a:cubicBezTo>
                    <a:pt x="813" y="979"/>
                    <a:pt x="949" y="704"/>
                    <a:pt x="1002" y="677"/>
                  </a:cubicBezTo>
                  <a:cubicBezTo>
                    <a:pt x="1035" y="644"/>
                    <a:pt x="1335" y="310"/>
                    <a:pt x="868" y="43"/>
                  </a:cubicBezTo>
                  <a:cubicBezTo>
                    <a:pt x="807" y="13"/>
                    <a:pt x="752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-5003925" y="16065813"/>
              <a:ext cx="28375" cy="21950"/>
            </a:xfrm>
            <a:custGeom>
              <a:avLst/>
              <a:gdLst/>
              <a:ahLst/>
              <a:cxnLst/>
              <a:rect l="l" t="t" r="r" b="b"/>
              <a:pathLst>
                <a:path w="1135" h="878" extrusionOk="0">
                  <a:moveTo>
                    <a:pt x="752" y="1"/>
                  </a:moveTo>
                  <a:cubicBezTo>
                    <a:pt x="640" y="1"/>
                    <a:pt x="528" y="43"/>
                    <a:pt x="501" y="43"/>
                  </a:cubicBezTo>
                  <a:cubicBezTo>
                    <a:pt x="468" y="43"/>
                    <a:pt x="301" y="77"/>
                    <a:pt x="168" y="210"/>
                  </a:cubicBezTo>
                  <a:cubicBezTo>
                    <a:pt x="34" y="344"/>
                    <a:pt x="1" y="510"/>
                    <a:pt x="168" y="677"/>
                  </a:cubicBezTo>
                  <a:cubicBezTo>
                    <a:pt x="334" y="844"/>
                    <a:pt x="468" y="844"/>
                    <a:pt x="534" y="877"/>
                  </a:cubicBezTo>
                  <a:cubicBezTo>
                    <a:pt x="635" y="844"/>
                    <a:pt x="701" y="811"/>
                    <a:pt x="735" y="811"/>
                  </a:cubicBezTo>
                  <a:cubicBezTo>
                    <a:pt x="801" y="744"/>
                    <a:pt x="1135" y="811"/>
                    <a:pt x="1135" y="310"/>
                  </a:cubicBezTo>
                  <a:cubicBezTo>
                    <a:pt x="1135" y="143"/>
                    <a:pt x="1001" y="10"/>
                    <a:pt x="835" y="10"/>
                  </a:cubicBezTo>
                  <a:cubicBezTo>
                    <a:pt x="808" y="3"/>
                    <a:pt x="780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-4977225" y="16178613"/>
              <a:ext cx="51725" cy="45025"/>
            </a:xfrm>
            <a:custGeom>
              <a:avLst/>
              <a:gdLst/>
              <a:ahLst/>
              <a:cxnLst/>
              <a:rect l="l" t="t" r="r" b="b"/>
              <a:pathLst>
                <a:path w="2069" h="1801" extrusionOk="0">
                  <a:moveTo>
                    <a:pt x="1520" y="0"/>
                  </a:moveTo>
                  <a:cubicBezTo>
                    <a:pt x="1222" y="0"/>
                    <a:pt x="826" y="580"/>
                    <a:pt x="767" y="668"/>
                  </a:cubicBezTo>
                  <a:cubicBezTo>
                    <a:pt x="667" y="735"/>
                    <a:pt x="0" y="1502"/>
                    <a:pt x="400" y="1736"/>
                  </a:cubicBezTo>
                  <a:cubicBezTo>
                    <a:pt x="456" y="1781"/>
                    <a:pt x="516" y="1801"/>
                    <a:pt x="577" y="1801"/>
                  </a:cubicBezTo>
                  <a:cubicBezTo>
                    <a:pt x="918" y="1801"/>
                    <a:pt x="1306" y="1192"/>
                    <a:pt x="1335" y="1135"/>
                  </a:cubicBezTo>
                  <a:cubicBezTo>
                    <a:pt x="1435" y="1002"/>
                    <a:pt x="2068" y="335"/>
                    <a:pt x="1635" y="35"/>
                  </a:cubicBezTo>
                  <a:cubicBezTo>
                    <a:pt x="1599" y="11"/>
                    <a:pt x="1560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-4813775" y="16106213"/>
              <a:ext cx="46725" cy="29925"/>
            </a:xfrm>
            <a:custGeom>
              <a:avLst/>
              <a:gdLst/>
              <a:ahLst/>
              <a:cxnLst/>
              <a:rect l="l" t="t" r="r" b="b"/>
              <a:pathLst>
                <a:path w="1869" h="1197" extrusionOk="0">
                  <a:moveTo>
                    <a:pt x="517" y="1"/>
                  </a:moveTo>
                  <a:cubicBezTo>
                    <a:pt x="413" y="1"/>
                    <a:pt x="313" y="43"/>
                    <a:pt x="234" y="162"/>
                  </a:cubicBezTo>
                  <a:cubicBezTo>
                    <a:pt x="0" y="462"/>
                    <a:pt x="601" y="862"/>
                    <a:pt x="667" y="896"/>
                  </a:cubicBezTo>
                  <a:cubicBezTo>
                    <a:pt x="741" y="920"/>
                    <a:pt x="1048" y="1196"/>
                    <a:pt x="1312" y="1196"/>
                  </a:cubicBezTo>
                  <a:cubicBezTo>
                    <a:pt x="1407" y="1196"/>
                    <a:pt x="1497" y="1160"/>
                    <a:pt x="1568" y="1063"/>
                  </a:cubicBezTo>
                  <a:cubicBezTo>
                    <a:pt x="1868" y="696"/>
                    <a:pt x="1201" y="295"/>
                    <a:pt x="1101" y="262"/>
                  </a:cubicBezTo>
                  <a:cubicBezTo>
                    <a:pt x="1031" y="239"/>
                    <a:pt x="762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-4662000" y="16106413"/>
              <a:ext cx="55900" cy="25500"/>
            </a:xfrm>
            <a:custGeom>
              <a:avLst/>
              <a:gdLst/>
              <a:ahLst/>
              <a:cxnLst/>
              <a:rect l="l" t="t" r="r" b="b"/>
              <a:pathLst>
                <a:path w="2236" h="1020" extrusionOk="0">
                  <a:moveTo>
                    <a:pt x="547" y="1"/>
                  </a:moveTo>
                  <a:cubicBezTo>
                    <a:pt x="330" y="1"/>
                    <a:pt x="126" y="65"/>
                    <a:pt x="67" y="287"/>
                  </a:cubicBezTo>
                  <a:cubicBezTo>
                    <a:pt x="0" y="688"/>
                    <a:pt x="868" y="854"/>
                    <a:pt x="1001" y="888"/>
                  </a:cubicBezTo>
                  <a:cubicBezTo>
                    <a:pt x="1080" y="908"/>
                    <a:pt x="1425" y="1020"/>
                    <a:pt x="1723" y="1020"/>
                  </a:cubicBezTo>
                  <a:cubicBezTo>
                    <a:pt x="1930" y="1020"/>
                    <a:pt x="2114" y="966"/>
                    <a:pt x="2168" y="788"/>
                  </a:cubicBezTo>
                  <a:cubicBezTo>
                    <a:pt x="2235" y="354"/>
                    <a:pt x="1268" y="187"/>
                    <a:pt x="1168" y="121"/>
                  </a:cubicBezTo>
                  <a:cubicBezTo>
                    <a:pt x="1112" y="102"/>
                    <a:pt x="81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-4810450" y="16225788"/>
              <a:ext cx="20875" cy="49600"/>
            </a:xfrm>
            <a:custGeom>
              <a:avLst/>
              <a:gdLst/>
              <a:ahLst/>
              <a:cxnLst/>
              <a:rect l="l" t="t" r="r" b="b"/>
              <a:pathLst>
                <a:path w="835" h="1984" extrusionOk="0">
                  <a:moveTo>
                    <a:pt x="281" y="1"/>
                  </a:moveTo>
                  <a:cubicBezTo>
                    <a:pt x="246" y="1"/>
                    <a:pt x="208" y="6"/>
                    <a:pt x="167" y="16"/>
                  </a:cubicBezTo>
                  <a:cubicBezTo>
                    <a:pt x="1" y="116"/>
                    <a:pt x="1" y="316"/>
                    <a:pt x="1" y="516"/>
                  </a:cubicBezTo>
                  <a:cubicBezTo>
                    <a:pt x="1" y="783"/>
                    <a:pt x="67" y="983"/>
                    <a:pt x="67" y="1016"/>
                  </a:cubicBezTo>
                  <a:cubicBezTo>
                    <a:pt x="101" y="1083"/>
                    <a:pt x="101" y="1317"/>
                    <a:pt x="134" y="1517"/>
                  </a:cubicBezTo>
                  <a:cubicBezTo>
                    <a:pt x="167" y="1784"/>
                    <a:pt x="268" y="1984"/>
                    <a:pt x="468" y="1984"/>
                  </a:cubicBezTo>
                  <a:cubicBezTo>
                    <a:pt x="735" y="1984"/>
                    <a:pt x="835" y="1750"/>
                    <a:pt x="835" y="1483"/>
                  </a:cubicBezTo>
                  <a:cubicBezTo>
                    <a:pt x="835" y="1217"/>
                    <a:pt x="801" y="950"/>
                    <a:pt x="801" y="916"/>
                  </a:cubicBezTo>
                  <a:cubicBezTo>
                    <a:pt x="801" y="850"/>
                    <a:pt x="768" y="583"/>
                    <a:pt x="668" y="349"/>
                  </a:cubicBezTo>
                  <a:cubicBezTo>
                    <a:pt x="611" y="151"/>
                    <a:pt x="48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-4857975" y="15804188"/>
              <a:ext cx="28375" cy="58575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487" y="0"/>
                  </a:moveTo>
                  <a:cubicBezTo>
                    <a:pt x="481" y="0"/>
                    <a:pt x="474" y="0"/>
                    <a:pt x="467" y="1"/>
                  </a:cubicBezTo>
                  <a:cubicBezTo>
                    <a:pt x="0" y="34"/>
                    <a:pt x="167" y="1102"/>
                    <a:pt x="200" y="1268"/>
                  </a:cubicBezTo>
                  <a:cubicBezTo>
                    <a:pt x="200" y="1364"/>
                    <a:pt x="231" y="2343"/>
                    <a:pt x="670" y="2343"/>
                  </a:cubicBezTo>
                  <a:cubicBezTo>
                    <a:pt x="690" y="2343"/>
                    <a:pt x="712" y="2340"/>
                    <a:pt x="734" y="2336"/>
                  </a:cubicBezTo>
                  <a:cubicBezTo>
                    <a:pt x="1134" y="2303"/>
                    <a:pt x="968" y="1302"/>
                    <a:pt x="968" y="1168"/>
                  </a:cubicBezTo>
                  <a:cubicBezTo>
                    <a:pt x="968" y="1037"/>
                    <a:pt x="903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-4747900" y="15906713"/>
              <a:ext cx="44225" cy="32575"/>
            </a:xfrm>
            <a:custGeom>
              <a:avLst/>
              <a:gdLst/>
              <a:ahLst/>
              <a:cxnLst/>
              <a:rect l="l" t="t" r="r" b="b"/>
              <a:pathLst>
                <a:path w="1769" h="1303" extrusionOk="0">
                  <a:moveTo>
                    <a:pt x="1343" y="0"/>
                  </a:moveTo>
                  <a:cubicBezTo>
                    <a:pt x="1257" y="0"/>
                    <a:pt x="1162" y="22"/>
                    <a:pt x="1068" y="70"/>
                  </a:cubicBezTo>
                  <a:cubicBezTo>
                    <a:pt x="834" y="136"/>
                    <a:pt x="634" y="270"/>
                    <a:pt x="601" y="303"/>
                  </a:cubicBezTo>
                  <a:cubicBezTo>
                    <a:pt x="568" y="370"/>
                    <a:pt x="334" y="470"/>
                    <a:pt x="234" y="637"/>
                  </a:cubicBezTo>
                  <a:cubicBezTo>
                    <a:pt x="101" y="803"/>
                    <a:pt x="0" y="1070"/>
                    <a:pt x="234" y="1237"/>
                  </a:cubicBezTo>
                  <a:cubicBezTo>
                    <a:pt x="294" y="1285"/>
                    <a:pt x="354" y="1303"/>
                    <a:pt x="414" y="1303"/>
                  </a:cubicBezTo>
                  <a:cubicBezTo>
                    <a:pt x="521" y="1303"/>
                    <a:pt x="627" y="1246"/>
                    <a:pt x="734" y="1204"/>
                  </a:cubicBezTo>
                  <a:cubicBezTo>
                    <a:pt x="901" y="1070"/>
                    <a:pt x="1068" y="970"/>
                    <a:pt x="1101" y="937"/>
                  </a:cubicBezTo>
                  <a:cubicBezTo>
                    <a:pt x="1135" y="903"/>
                    <a:pt x="1301" y="837"/>
                    <a:pt x="1468" y="703"/>
                  </a:cubicBezTo>
                  <a:cubicBezTo>
                    <a:pt x="1635" y="570"/>
                    <a:pt x="1768" y="403"/>
                    <a:pt x="1668" y="203"/>
                  </a:cubicBezTo>
                  <a:cubicBezTo>
                    <a:pt x="1625" y="74"/>
                    <a:pt x="1499" y="0"/>
                    <a:pt x="1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-4644500" y="15957363"/>
              <a:ext cx="44225" cy="25175"/>
            </a:xfrm>
            <a:custGeom>
              <a:avLst/>
              <a:gdLst/>
              <a:ahLst/>
              <a:cxnLst/>
              <a:rect l="l" t="t" r="r" b="b"/>
              <a:pathLst>
                <a:path w="1769" h="1007" extrusionOk="0">
                  <a:moveTo>
                    <a:pt x="1365" y="1"/>
                  </a:moveTo>
                  <a:cubicBezTo>
                    <a:pt x="1329" y="1"/>
                    <a:pt x="1296" y="5"/>
                    <a:pt x="1268" y="12"/>
                  </a:cubicBezTo>
                  <a:cubicBezTo>
                    <a:pt x="1035" y="12"/>
                    <a:pt x="801" y="145"/>
                    <a:pt x="768" y="145"/>
                  </a:cubicBezTo>
                  <a:cubicBezTo>
                    <a:pt x="668" y="145"/>
                    <a:pt x="468" y="212"/>
                    <a:pt x="301" y="345"/>
                  </a:cubicBezTo>
                  <a:cubicBezTo>
                    <a:pt x="134" y="479"/>
                    <a:pt x="1" y="679"/>
                    <a:pt x="168" y="879"/>
                  </a:cubicBezTo>
                  <a:cubicBezTo>
                    <a:pt x="227" y="978"/>
                    <a:pt x="321" y="1006"/>
                    <a:pt x="423" y="1006"/>
                  </a:cubicBezTo>
                  <a:cubicBezTo>
                    <a:pt x="493" y="1006"/>
                    <a:pt x="566" y="993"/>
                    <a:pt x="635" y="979"/>
                  </a:cubicBezTo>
                  <a:cubicBezTo>
                    <a:pt x="801" y="912"/>
                    <a:pt x="968" y="846"/>
                    <a:pt x="1001" y="846"/>
                  </a:cubicBezTo>
                  <a:cubicBezTo>
                    <a:pt x="1035" y="812"/>
                    <a:pt x="1268" y="745"/>
                    <a:pt x="1435" y="679"/>
                  </a:cubicBezTo>
                  <a:cubicBezTo>
                    <a:pt x="1602" y="579"/>
                    <a:pt x="1769" y="479"/>
                    <a:pt x="1702" y="245"/>
                  </a:cubicBezTo>
                  <a:cubicBezTo>
                    <a:pt x="1675" y="60"/>
                    <a:pt x="1502" y="1"/>
                    <a:pt x="1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-4991400" y="15888913"/>
              <a:ext cx="50050" cy="35125"/>
            </a:xfrm>
            <a:custGeom>
              <a:avLst/>
              <a:gdLst/>
              <a:ahLst/>
              <a:cxnLst/>
              <a:rect l="l" t="t" r="r" b="b"/>
              <a:pathLst>
                <a:path w="2002" h="1405" extrusionOk="0">
                  <a:moveTo>
                    <a:pt x="521" y="1"/>
                  </a:moveTo>
                  <a:cubicBezTo>
                    <a:pt x="415" y="1"/>
                    <a:pt x="314" y="41"/>
                    <a:pt x="234" y="148"/>
                  </a:cubicBezTo>
                  <a:cubicBezTo>
                    <a:pt x="0" y="481"/>
                    <a:pt x="667" y="915"/>
                    <a:pt x="734" y="982"/>
                  </a:cubicBezTo>
                  <a:cubicBezTo>
                    <a:pt x="810" y="1058"/>
                    <a:pt x="1195" y="1404"/>
                    <a:pt x="1478" y="1404"/>
                  </a:cubicBezTo>
                  <a:cubicBezTo>
                    <a:pt x="1567" y="1404"/>
                    <a:pt x="1645" y="1370"/>
                    <a:pt x="1701" y="1282"/>
                  </a:cubicBezTo>
                  <a:cubicBezTo>
                    <a:pt x="2002" y="915"/>
                    <a:pt x="1301" y="448"/>
                    <a:pt x="1201" y="381"/>
                  </a:cubicBezTo>
                  <a:cubicBezTo>
                    <a:pt x="1152" y="308"/>
                    <a:pt x="816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-5061450" y="16039363"/>
              <a:ext cx="42550" cy="21700"/>
            </a:xfrm>
            <a:custGeom>
              <a:avLst/>
              <a:gdLst/>
              <a:ahLst/>
              <a:cxnLst/>
              <a:rect l="l" t="t" r="r" b="b"/>
              <a:pathLst>
                <a:path w="1702" h="868" extrusionOk="0">
                  <a:moveTo>
                    <a:pt x="1436" y="0"/>
                  </a:moveTo>
                  <a:cubicBezTo>
                    <a:pt x="1393" y="0"/>
                    <a:pt x="1347" y="11"/>
                    <a:pt x="1301" y="34"/>
                  </a:cubicBezTo>
                  <a:cubicBezTo>
                    <a:pt x="1243" y="17"/>
                    <a:pt x="1184" y="11"/>
                    <a:pt x="1129" y="11"/>
                  </a:cubicBezTo>
                  <a:cubicBezTo>
                    <a:pt x="963" y="11"/>
                    <a:pt x="826" y="67"/>
                    <a:pt x="801" y="67"/>
                  </a:cubicBezTo>
                  <a:cubicBezTo>
                    <a:pt x="767" y="67"/>
                    <a:pt x="500" y="101"/>
                    <a:pt x="334" y="201"/>
                  </a:cubicBezTo>
                  <a:cubicBezTo>
                    <a:pt x="167" y="267"/>
                    <a:pt x="0" y="434"/>
                    <a:pt x="134" y="701"/>
                  </a:cubicBezTo>
                  <a:cubicBezTo>
                    <a:pt x="200" y="868"/>
                    <a:pt x="400" y="868"/>
                    <a:pt x="567" y="868"/>
                  </a:cubicBezTo>
                  <a:cubicBezTo>
                    <a:pt x="767" y="801"/>
                    <a:pt x="934" y="768"/>
                    <a:pt x="967" y="768"/>
                  </a:cubicBezTo>
                  <a:cubicBezTo>
                    <a:pt x="1001" y="768"/>
                    <a:pt x="1201" y="734"/>
                    <a:pt x="1368" y="701"/>
                  </a:cubicBezTo>
                  <a:cubicBezTo>
                    <a:pt x="1535" y="634"/>
                    <a:pt x="1701" y="534"/>
                    <a:pt x="1701" y="301"/>
                  </a:cubicBezTo>
                  <a:cubicBezTo>
                    <a:pt x="1701" y="121"/>
                    <a:pt x="1582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-5282450" y="16236338"/>
              <a:ext cx="39225" cy="22875"/>
            </a:xfrm>
            <a:custGeom>
              <a:avLst/>
              <a:gdLst/>
              <a:ahLst/>
              <a:cxnLst/>
              <a:rect l="l" t="t" r="r" b="b"/>
              <a:pathLst>
                <a:path w="1569" h="915" extrusionOk="0">
                  <a:moveTo>
                    <a:pt x="1091" y="0"/>
                  </a:moveTo>
                  <a:cubicBezTo>
                    <a:pt x="911" y="0"/>
                    <a:pt x="707" y="94"/>
                    <a:pt x="668" y="94"/>
                  </a:cubicBezTo>
                  <a:cubicBezTo>
                    <a:pt x="601" y="94"/>
                    <a:pt x="0" y="261"/>
                    <a:pt x="167" y="694"/>
                  </a:cubicBezTo>
                  <a:cubicBezTo>
                    <a:pt x="239" y="866"/>
                    <a:pt x="378" y="915"/>
                    <a:pt x="521" y="915"/>
                  </a:cubicBezTo>
                  <a:cubicBezTo>
                    <a:pt x="712" y="915"/>
                    <a:pt x="911" y="828"/>
                    <a:pt x="968" y="828"/>
                  </a:cubicBezTo>
                  <a:cubicBezTo>
                    <a:pt x="1001" y="761"/>
                    <a:pt x="1568" y="661"/>
                    <a:pt x="1368" y="194"/>
                  </a:cubicBezTo>
                  <a:cubicBezTo>
                    <a:pt x="1327" y="45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-5127350" y="16256688"/>
              <a:ext cx="30900" cy="33125"/>
            </a:xfrm>
            <a:custGeom>
              <a:avLst/>
              <a:gdLst/>
              <a:ahLst/>
              <a:cxnLst/>
              <a:rect l="l" t="t" r="r" b="b"/>
              <a:pathLst>
                <a:path w="1236" h="1325" extrusionOk="0">
                  <a:moveTo>
                    <a:pt x="848" y="1"/>
                  </a:moveTo>
                  <a:cubicBezTo>
                    <a:pt x="566" y="1"/>
                    <a:pt x="395" y="417"/>
                    <a:pt x="334" y="448"/>
                  </a:cubicBezTo>
                  <a:cubicBezTo>
                    <a:pt x="301" y="514"/>
                    <a:pt x="234" y="614"/>
                    <a:pt x="134" y="748"/>
                  </a:cubicBezTo>
                  <a:cubicBezTo>
                    <a:pt x="68" y="881"/>
                    <a:pt x="1" y="1048"/>
                    <a:pt x="168" y="1215"/>
                  </a:cubicBezTo>
                  <a:cubicBezTo>
                    <a:pt x="243" y="1290"/>
                    <a:pt x="332" y="1324"/>
                    <a:pt x="422" y="1324"/>
                  </a:cubicBezTo>
                  <a:cubicBezTo>
                    <a:pt x="531" y="1324"/>
                    <a:pt x="643" y="1273"/>
                    <a:pt x="735" y="1181"/>
                  </a:cubicBezTo>
                  <a:cubicBezTo>
                    <a:pt x="902" y="1048"/>
                    <a:pt x="968" y="881"/>
                    <a:pt x="1002" y="848"/>
                  </a:cubicBezTo>
                  <a:cubicBezTo>
                    <a:pt x="1002" y="781"/>
                    <a:pt x="1135" y="614"/>
                    <a:pt x="1168" y="448"/>
                  </a:cubicBezTo>
                  <a:cubicBezTo>
                    <a:pt x="1235" y="281"/>
                    <a:pt x="1168" y="81"/>
                    <a:pt x="935" y="14"/>
                  </a:cubicBezTo>
                  <a:cubicBezTo>
                    <a:pt x="905" y="5"/>
                    <a:pt x="876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-5227400" y="16374538"/>
              <a:ext cx="48375" cy="42925"/>
            </a:xfrm>
            <a:custGeom>
              <a:avLst/>
              <a:gdLst/>
              <a:ahLst/>
              <a:cxnLst/>
              <a:rect l="l" t="t" r="r" b="b"/>
              <a:pathLst>
                <a:path w="1935" h="1717" extrusionOk="0">
                  <a:moveTo>
                    <a:pt x="1373" y="1"/>
                  </a:moveTo>
                  <a:cubicBezTo>
                    <a:pt x="1066" y="1"/>
                    <a:pt x="726" y="549"/>
                    <a:pt x="667" y="637"/>
                  </a:cubicBezTo>
                  <a:cubicBezTo>
                    <a:pt x="600" y="737"/>
                    <a:pt x="0" y="1404"/>
                    <a:pt x="400" y="1671"/>
                  </a:cubicBezTo>
                  <a:cubicBezTo>
                    <a:pt x="450" y="1703"/>
                    <a:pt x="502" y="1717"/>
                    <a:pt x="555" y="1717"/>
                  </a:cubicBezTo>
                  <a:cubicBezTo>
                    <a:pt x="894" y="1717"/>
                    <a:pt x="1272" y="1153"/>
                    <a:pt x="1301" y="1037"/>
                  </a:cubicBezTo>
                  <a:cubicBezTo>
                    <a:pt x="1368" y="971"/>
                    <a:pt x="1935" y="337"/>
                    <a:pt x="1501" y="37"/>
                  </a:cubicBezTo>
                  <a:cubicBezTo>
                    <a:pt x="1460" y="12"/>
                    <a:pt x="1417" y="1"/>
                    <a:pt x="1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-5036450" y="16400088"/>
              <a:ext cx="31725" cy="47600"/>
            </a:xfrm>
            <a:custGeom>
              <a:avLst/>
              <a:gdLst/>
              <a:ahLst/>
              <a:cxnLst/>
              <a:rect l="l" t="t" r="r" b="b"/>
              <a:pathLst>
                <a:path w="1269" h="1904" extrusionOk="0">
                  <a:moveTo>
                    <a:pt x="317" y="0"/>
                  </a:moveTo>
                  <a:cubicBezTo>
                    <a:pt x="280" y="0"/>
                    <a:pt x="242" y="5"/>
                    <a:pt x="201" y="15"/>
                  </a:cubicBezTo>
                  <a:cubicBezTo>
                    <a:pt x="1" y="49"/>
                    <a:pt x="1" y="316"/>
                    <a:pt x="34" y="549"/>
                  </a:cubicBezTo>
                  <a:cubicBezTo>
                    <a:pt x="134" y="816"/>
                    <a:pt x="201" y="1049"/>
                    <a:pt x="268" y="1116"/>
                  </a:cubicBezTo>
                  <a:cubicBezTo>
                    <a:pt x="268" y="1183"/>
                    <a:pt x="368" y="1450"/>
                    <a:pt x="535" y="1650"/>
                  </a:cubicBezTo>
                  <a:cubicBezTo>
                    <a:pt x="631" y="1794"/>
                    <a:pt x="796" y="1904"/>
                    <a:pt x="944" y="1904"/>
                  </a:cubicBezTo>
                  <a:cubicBezTo>
                    <a:pt x="1001" y="1904"/>
                    <a:pt x="1055" y="1887"/>
                    <a:pt x="1102" y="1850"/>
                  </a:cubicBezTo>
                  <a:cubicBezTo>
                    <a:pt x="1268" y="1717"/>
                    <a:pt x="1202" y="1483"/>
                    <a:pt x="1168" y="1283"/>
                  </a:cubicBezTo>
                  <a:cubicBezTo>
                    <a:pt x="1102" y="1016"/>
                    <a:pt x="1002" y="816"/>
                    <a:pt x="968" y="783"/>
                  </a:cubicBezTo>
                  <a:cubicBezTo>
                    <a:pt x="968" y="716"/>
                    <a:pt x="868" y="516"/>
                    <a:pt x="768" y="316"/>
                  </a:cubicBezTo>
                  <a:cubicBezTo>
                    <a:pt x="655" y="146"/>
                    <a:pt x="518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-4998925" y="16303988"/>
              <a:ext cx="36725" cy="34175"/>
            </a:xfrm>
            <a:custGeom>
              <a:avLst/>
              <a:gdLst/>
              <a:ahLst/>
              <a:cxnLst/>
              <a:rect l="l" t="t" r="r" b="b"/>
              <a:pathLst>
                <a:path w="1469" h="1367" extrusionOk="0">
                  <a:moveTo>
                    <a:pt x="548" y="1"/>
                  </a:moveTo>
                  <a:cubicBezTo>
                    <a:pt x="484" y="1"/>
                    <a:pt x="413" y="17"/>
                    <a:pt x="334" y="57"/>
                  </a:cubicBezTo>
                  <a:cubicBezTo>
                    <a:pt x="1" y="290"/>
                    <a:pt x="334" y="790"/>
                    <a:pt x="368" y="857"/>
                  </a:cubicBezTo>
                  <a:cubicBezTo>
                    <a:pt x="425" y="942"/>
                    <a:pt x="603" y="1367"/>
                    <a:pt x="881" y="1367"/>
                  </a:cubicBezTo>
                  <a:cubicBezTo>
                    <a:pt x="929" y="1367"/>
                    <a:pt x="981" y="1354"/>
                    <a:pt x="1035" y="1324"/>
                  </a:cubicBezTo>
                  <a:cubicBezTo>
                    <a:pt x="1469" y="1057"/>
                    <a:pt x="1102" y="524"/>
                    <a:pt x="1035" y="490"/>
                  </a:cubicBezTo>
                  <a:cubicBezTo>
                    <a:pt x="1007" y="407"/>
                    <a:pt x="86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-5179050" y="16155063"/>
              <a:ext cx="41725" cy="47050"/>
            </a:xfrm>
            <a:custGeom>
              <a:avLst/>
              <a:gdLst/>
              <a:ahLst/>
              <a:cxnLst/>
              <a:rect l="l" t="t" r="r" b="b"/>
              <a:pathLst>
                <a:path w="1669" h="1882" extrusionOk="0">
                  <a:moveTo>
                    <a:pt x="1141" y="0"/>
                  </a:moveTo>
                  <a:cubicBezTo>
                    <a:pt x="829" y="0"/>
                    <a:pt x="532" y="683"/>
                    <a:pt x="501" y="777"/>
                  </a:cubicBezTo>
                  <a:cubicBezTo>
                    <a:pt x="468" y="910"/>
                    <a:pt x="1" y="1677"/>
                    <a:pt x="401" y="1844"/>
                  </a:cubicBezTo>
                  <a:cubicBezTo>
                    <a:pt x="449" y="1870"/>
                    <a:pt x="496" y="1881"/>
                    <a:pt x="541" y="1881"/>
                  </a:cubicBezTo>
                  <a:cubicBezTo>
                    <a:pt x="905" y="1881"/>
                    <a:pt x="1172" y="1136"/>
                    <a:pt x="1202" y="1077"/>
                  </a:cubicBezTo>
                  <a:cubicBezTo>
                    <a:pt x="1235" y="977"/>
                    <a:pt x="1669" y="243"/>
                    <a:pt x="1202" y="9"/>
                  </a:cubicBezTo>
                  <a:cubicBezTo>
                    <a:pt x="1181" y="3"/>
                    <a:pt x="1161" y="0"/>
                    <a:pt x="1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-5125675" y="15833238"/>
              <a:ext cx="39225" cy="24325"/>
            </a:xfrm>
            <a:custGeom>
              <a:avLst/>
              <a:gdLst/>
              <a:ahLst/>
              <a:cxnLst/>
              <a:rect l="l" t="t" r="r" b="b"/>
              <a:pathLst>
                <a:path w="1569" h="973" extrusionOk="0">
                  <a:moveTo>
                    <a:pt x="1018" y="0"/>
                  </a:moveTo>
                  <a:cubicBezTo>
                    <a:pt x="806" y="0"/>
                    <a:pt x="588" y="120"/>
                    <a:pt x="568" y="140"/>
                  </a:cubicBezTo>
                  <a:cubicBezTo>
                    <a:pt x="534" y="173"/>
                    <a:pt x="1" y="340"/>
                    <a:pt x="234" y="807"/>
                  </a:cubicBezTo>
                  <a:cubicBezTo>
                    <a:pt x="297" y="932"/>
                    <a:pt x="407" y="973"/>
                    <a:pt x="521" y="973"/>
                  </a:cubicBezTo>
                  <a:cubicBezTo>
                    <a:pt x="711" y="973"/>
                    <a:pt x="914" y="861"/>
                    <a:pt x="935" y="840"/>
                  </a:cubicBezTo>
                  <a:cubicBezTo>
                    <a:pt x="1035" y="807"/>
                    <a:pt x="1568" y="607"/>
                    <a:pt x="1368" y="207"/>
                  </a:cubicBezTo>
                  <a:cubicBezTo>
                    <a:pt x="1290" y="50"/>
                    <a:pt x="1155" y="0"/>
                    <a:pt x="1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-5140675" y="15571538"/>
              <a:ext cx="24200" cy="45875"/>
            </a:xfrm>
            <a:custGeom>
              <a:avLst/>
              <a:gdLst/>
              <a:ahLst/>
              <a:cxnLst/>
              <a:rect l="l" t="t" r="r" b="b"/>
              <a:pathLst>
                <a:path w="968" h="1835" extrusionOk="0">
                  <a:moveTo>
                    <a:pt x="467" y="0"/>
                  </a:moveTo>
                  <a:cubicBezTo>
                    <a:pt x="34" y="0"/>
                    <a:pt x="100" y="801"/>
                    <a:pt x="100" y="901"/>
                  </a:cubicBezTo>
                  <a:cubicBezTo>
                    <a:pt x="100" y="1001"/>
                    <a:pt x="0" y="1835"/>
                    <a:pt x="467" y="1835"/>
                  </a:cubicBezTo>
                  <a:cubicBezTo>
                    <a:pt x="934" y="1835"/>
                    <a:pt x="867" y="968"/>
                    <a:pt x="867" y="901"/>
                  </a:cubicBezTo>
                  <a:cubicBezTo>
                    <a:pt x="867" y="801"/>
                    <a:pt x="968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-5177375" y="15737238"/>
              <a:ext cx="27550" cy="19975"/>
            </a:xfrm>
            <a:custGeom>
              <a:avLst/>
              <a:gdLst/>
              <a:ahLst/>
              <a:cxnLst/>
              <a:rect l="l" t="t" r="r" b="b"/>
              <a:pathLst>
                <a:path w="1102" h="799" extrusionOk="0">
                  <a:moveTo>
                    <a:pt x="652" y="1"/>
                  </a:moveTo>
                  <a:cubicBezTo>
                    <a:pt x="577" y="1"/>
                    <a:pt x="475" y="30"/>
                    <a:pt x="334" y="110"/>
                  </a:cubicBezTo>
                  <a:cubicBezTo>
                    <a:pt x="0" y="311"/>
                    <a:pt x="234" y="544"/>
                    <a:pt x="234" y="611"/>
                  </a:cubicBezTo>
                  <a:cubicBezTo>
                    <a:pt x="258" y="635"/>
                    <a:pt x="300" y="799"/>
                    <a:pt x="473" y="799"/>
                  </a:cubicBezTo>
                  <a:cubicBezTo>
                    <a:pt x="539" y="799"/>
                    <a:pt x="624" y="775"/>
                    <a:pt x="734" y="711"/>
                  </a:cubicBezTo>
                  <a:cubicBezTo>
                    <a:pt x="1101" y="477"/>
                    <a:pt x="901" y="210"/>
                    <a:pt x="901" y="177"/>
                  </a:cubicBezTo>
                  <a:cubicBezTo>
                    <a:pt x="855" y="154"/>
                    <a:pt x="824" y="1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-4868825" y="16373788"/>
              <a:ext cx="51725" cy="46925"/>
            </a:xfrm>
            <a:custGeom>
              <a:avLst/>
              <a:gdLst/>
              <a:ahLst/>
              <a:cxnLst/>
              <a:rect l="l" t="t" r="r" b="b"/>
              <a:pathLst>
                <a:path w="2069" h="1877" extrusionOk="0">
                  <a:moveTo>
                    <a:pt x="1515" y="0"/>
                  </a:moveTo>
                  <a:cubicBezTo>
                    <a:pt x="1193" y="0"/>
                    <a:pt x="794" y="612"/>
                    <a:pt x="735" y="700"/>
                  </a:cubicBezTo>
                  <a:cubicBezTo>
                    <a:pt x="668" y="767"/>
                    <a:pt x="1" y="1568"/>
                    <a:pt x="401" y="1835"/>
                  </a:cubicBezTo>
                  <a:cubicBezTo>
                    <a:pt x="447" y="1864"/>
                    <a:pt x="497" y="1877"/>
                    <a:pt x="548" y="1877"/>
                  </a:cubicBezTo>
                  <a:cubicBezTo>
                    <a:pt x="903" y="1877"/>
                    <a:pt x="1343" y="1255"/>
                    <a:pt x="1402" y="1167"/>
                  </a:cubicBezTo>
                  <a:cubicBezTo>
                    <a:pt x="1435" y="1034"/>
                    <a:pt x="2069" y="333"/>
                    <a:pt x="1635" y="33"/>
                  </a:cubicBezTo>
                  <a:cubicBezTo>
                    <a:pt x="1597" y="10"/>
                    <a:pt x="1557" y="0"/>
                    <a:pt x="1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-4727050" y="16329138"/>
              <a:ext cx="30875" cy="22400"/>
            </a:xfrm>
            <a:custGeom>
              <a:avLst/>
              <a:gdLst/>
              <a:ahLst/>
              <a:cxnLst/>
              <a:rect l="l" t="t" r="r" b="b"/>
              <a:pathLst>
                <a:path w="1235" h="896" extrusionOk="0">
                  <a:moveTo>
                    <a:pt x="598" y="1"/>
                  </a:moveTo>
                  <a:cubicBezTo>
                    <a:pt x="522" y="1"/>
                    <a:pt x="425" y="32"/>
                    <a:pt x="301" y="118"/>
                  </a:cubicBezTo>
                  <a:cubicBezTo>
                    <a:pt x="0" y="318"/>
                    <a:pt x="201" y="618"/>
                    <a:pt x="267" y="652"/>
                  </a:cubicBezTo>
                  <a:cubicBezTo>
                    <a:pt x="267" y="677"/>
                    <a:pt x="364" y="896"/>
                    <a:pt x="572" y="896"/>
                  </a:cubicBezTo>
                  <a:cubicBezTo>
                    <a:pt x="637" y="896"/>
                    <a:pt x="713" y="874"/>
                    <a:pt x="801" y="819"/>
                  </a:cubicBezTo>
                  <a:cubicBezTo>
                    <a:pt x="1235" y="518"/>
                    <a:pt x="934" y="218"/>
                    <a:pt x="901" y="218"/>
                  </a:cubicBezTo>
                  <a:cubicBezTo>
                    <a:pt x="853" y="194"/>
                    <a:pt x="789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-4740400" y="16433788"/>
              <a:ext cx="26700" cy="49275"/>
            </a:xfrm>
            <a:custGeom>
              <a:avLst/>
              <a:gdLst/>
              <a:ahLst/>
              <a:cxnLst/>
              <a:rect l="l" t="t" r="r" b="b"/>
              <a:pathLst>
                <a:path w="1068" h="1971" extrusionOk="0">
                  <a:moveTo>
                    <a:pt x="578" y="1"/>
                  </a:moveTo>
                  <a:cubicBezTo>
                    <a:pt x="199" y="1"/>
                    <a:pt x="167" y="805"/>
                    <a:pt x="167" y="936"/>
                  </a:cubicBezTo>
                  <a:cubicBezTo>
                    <a:pt x="167" y="1036"/>
                    <a:pt x="1" y="1936"/>
                    <a:pt x="468" y="1970"/>
                  </a:cubicBezTo>
                  <a:cubicBezTo>
                    <a:pt x="476" y="1970"/>
                    <a:pt x="483" y="1971"/>
                    <a:pt x="491" y="1971"/>
                  </a:cubicBezTo>
                  <a:cubicBezTo>
                    <a:pt x="935" y="1971"/>
                    <a:pt x="935" y="1035"/>
                    <a:pt x="935" y="969"/>
                  </a:cubicBezTo>
                  <a:cubicBezTo>
                    <a:pt x="935" y="869"/>
                    <a:pt x="1068" y="35"/>
                    <a:pt x="601" y="2"/>
                  </a:cubicBezTo>
                  <a:cubicBezTo>
                    <a:pt x="593" y="1"/>
                    <a:pt x="586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-4638650" y="16224813"/>
              <a:ext cx="39200" cy="24825"/>
            </a:xfrm>
            <a:custGeom>
              <a:avLst/>
              <a:gdLst/>
              <a:ahLst/>
              <a:cxnLst/>
              <a:rect l="l" t="t" r="r" b="b"/>
              <a:pathLst>
                <a:path w="1568" h="993" extrusionOk="0">
                  <a:moveTo>
                    <a:pt x="528" y="1"/>
                  </a:moveTo>
                  <a:cubicBezTo>
                    <a:pt x="411" y="1"/>
                    <a:pt x="291" y="54"/>
                    <a:pt x="200" y="221"/>
                  </a:cubicBezTo>
                  <a:cubicBezTo>
                    <a:pt x="0" y="555"/>
                    <a:pt x="501" y="789"/>
                    <a:pt x="567" y="822"/>
                  </a:cubicBezTo>
                  <a:cubicBezTo>
                    <a:pt x="611" y="844"/>
                    <a:pt x="824" y="993"/>
                    <a:pt x="1023" y="993"/>
                  </a:cubicBezTo>
                  <a:cubicBezTo>
                    <a:pt x="1129" y="993"/>
                    <a:pt x="1231" y="950"/>
                    <a:pt x="1301" y="822"/>
                  </a:cubicBezTo>
                  <a:cubicBezTo>
                    <a:pt x="1568" y="388"/>
                    <a:pt x="1034" y="188"/>
                    <a:pt x="934" y="155"/>
                  </a:cubicBezTo>
                  <a:cubicBezTo>
                    <a:pt x="893" y="134"/>
                    <a:pt x="7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-4585275" y="16411063"/>
              <a:ext cx="49225" cy="38375"/>
            </a:xfrm>
            <a:custGeom>
              <a:avLst/>
              <a:gdLst/>
              <a:ahLst/>
              <a:cxnLst/>
              <a:rect l="l" t="t" r="r" b="b"/>
              <a:pathLst>
                <a:path w="1969" h="1535" extrusionOk="0">
                  <a:moveTo>
                    <a:pt x="516" y="0"/>
                  </a:moveTo>
                  <a:cubicBezTo>
                    <a:pt x="431" y="0"/>
                    <a:pt x="346" y="31"/>
                    <a:pt x="267" y="110"/>
                  </a:cubicBezTo>
                  <a:cubicBezTo>
                    <a:pt x="0" y="410"/>
                    <a:pt x="601" y="944"/>
                    <a:pt x="667" y="1044"/>
                  </a:cubicBezTo>
                  <a:cubicBezTo>
                    <a:pt x="748" y="1071"/>
                    <a:pt x="1134" y="1534"/>
                    <a:pt x="1438" y="1534"/>
                  </a:cubicBezTo>
                  <a:cubicBezTo>
                    <a:pt x="1510" y="1534"/>
                    <a:pt x="1577" y="1508"/>
                    <a:pt x="1635" y="1444"/>
                  </a:cubicBezTo>
                  <a:cubicBezTo>
                    <a:pt x="1968" y="1111"/>
                    <a:pt x="1301" y="477"/>
                    <a:pt x="1234" y="444"/>
                  </a:cubicBezTo>
                  <a:cubicBezTo>
                    <a:pt x="1156" y="417"/>
                    <a:pt x="830" y="0"/>
                    <a:pt x="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-4464375" y="16260813"/>
              <a:ext cx="39225" cy="24400"/>
            </a:xfrm>
            <a:custGeom>
              <a:avLst/>
              <a:gdLst/>
              <a:ahLst/>
              <a:cxnLst/>
              <a:rect l="l" t="t" r="r" b="b"/>
              <a:pathLst>
                <a:path w="1569" h="976" extrusionOk="0">
                  <a:moveTo>
                    <a:pt x="585" y="0"/>
                  </a:moveTo>
                  <a:cubicBezTo>
                    <a:pt x="461" y="0"/>
                    <a:pt x="331" y="57"/>
                    <a:pt x="234" y="249"/>
                  </a:cubicBezTo>
                  <a:cubicBezTo>
                    <a:pt x="1" y="583"/>
                    <a:pt x="601" y="850"/>
                    <a:pt x="668" y="850"/>
                  </a:cubicBezTo>
                  <a:cubicBezTo>
                    <a:pt x="725" y="869"/>
                    <a:pt x="957" y="975"/>
                    <a:pt x="1158" y="975"/>
                  </a:cubicBezTo>
                  <a:cubicBezTo>
                    <a:pt x="1308" y="975"/>
                    <a:pt x="1440" y="916"/>
                    <a:pt x="1469" y="716"/>
                  </a:cubicBezTo>
                  <a:cubicBezTo>
                    <a:pt x="1569" y="283"/>
                    <a:pt x="1002" y="182"/>
                    <a:pt x="968" y="116"/>
                  </a:cubicBezTo>
                  <a:cubicBezTo>
                    <a:pt x="929" y="116"/>
                    <a:pt x="763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-4526900" y="16035613"/>
              <a:ext cx="53375" cy="42025"/>
            </a:xfrm>
            <a:custGeom>
              <a:avLst/>
              <a:gdLst/>
              <a:ahLst/>
              <a:cxnLst/>
              <a:rect l="l" t="t" r="r" b="b"/>
              <a:pathLst>
                <a:path w="2135" h="1681" extrusionOk="0">
                  <a:moveTo>
                    <a:pt x="1601" y="0"/>
                  </a:moveTo>
                  <a:cubicBezTo>
                    <a:pt x="1261" y="0"/>
                    <a:pt x="822" y="529"/>
                    <a:pt x="767" y="584"/>
                  </a:cubicBezTo>
                  <a:cubicBezTo>
                    <a:pt x="667" y="718"/>
                    <a:pt x="0" y="1285"/>
                    <a:pt x="400" y="1618"/>
                  </a:cubicBezTo>
                  <a:cubicBezTo>
                    <a:pt x="444" y="1662"/>
                    <a:pt x="497" y="1681"/>
                    <a:pt x="555" y="1681"/>
                  </a:cubicBezTo>
                  <a:cubicBezTo>
                    <a:pt x="850" y="1681"/>
                    <a:pt x="1279" y="1202"/>
                    <a:pt x="1334" y="1118"/>
                  </a:cubicBezTo>
                  <a:cubicBezTo>
                    <a:pt x="1434" y="1051"/>
                    <a:pt x="2135" y="384"/>
                    <a:pt x="1801" y="84"/>
                  </a:cubicBezTo>
                  <a:cubicBezTo>
                    <a:pt x="1742" y="25"/>
                    <a:pt x="1674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-4514400" y="16165888"/>
              <a:ext cx="26700" cy="20725"/>
            </a:xfrm>
            <a:custGeom>
              <a:avLst/>
              <a:gdLst/>
              <a:ahLst/>
              <a:cxnLst/>
              <a:rect l="l" t="t" r="r" b="b"/>
              <a:pathLst>
                <a:path w="1068" h="829" extrusionOk="0">
                  <a:moveTo>
                    <a:pt x="705" y="1"/>
                  </a:moveTo>
                  <a:cubicBezTo>
                    <a:pt x="585" y="1"/>
                    <a:pt x="494" y="43"/>
                    <a:pt x="467" y="43"/>
                  </a:cubicBezTo>
                  <a:cubicBezTo>
                    <a:pt x="434" y="43"/>
                    <a:pt x="267" y="77"/>
                    <a:pt x="167" y="177"/>
                  </a:cubicBezTo>
                  <a:cubicBezTo>
                    <a:pt x="34" y="243"/>
                    <a:pt x="0" y="410"/>
                    <a:pt x="167" y="644"/>
                  </a:cubicBezTo>
                  <a:cubicBezTo>
                    <a:pt x="320" y="796"/>
                    <a:pt x="450" y="829"/>
                    <a:pt x="541" y="829"/>
                  </a:cubicBezTo>
                  <a:cubicBezTo>
                    <a:pt x="608" y="829"/>
                    <a:pt x="653" y="811"/>
                    <a:pt x="668" y="811"/>
                  </a:cubicBezTo>
                  <a:cubicBezTo>
                    <a:pt x="734" y="744"/>
                    <a:pt x="968" y="811"/>
                    <a:pt x="1001" y="377"/>
                  </a:cubicBezTo>
                  <a:cubicBezTo>
                    <a:pt x="1068" y="143"/>
                    <a:pt x="934" y="10"/>
                    <a:pt x="801" y="10"/>
                  </a:cubicBezTo>
                  <a:cubicBezTo>
                    <a:pt x="768" y="3"/>
                    <a:pt x="73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-4390975" y="16019213"/>
              <a:ext cx="54225" cy="41525"/>
            </a:xfrm>
            <a:custGeom>
              <a:avLst/>
              <a:gdLst/>
              <a:ahLst/>
              <a:cxnLst/>
              <a:rect l="l" t="t" r="r" b="b"/>
              <a:pathLst>
                <a:path w="2169" h="1661" extrusionOk="0">
                  <a:moveTo>
                    <a:pt x="545" y="1"/>
                  </a:moveTo>
                  <a:cubicBezTo>
                    <a:pt x="459" y="1"/>
                    <a:pt x="376" y="31"/>
                    <a:pt x="301" y="106"/>
                  </a:cubicBezTo>
                  <a:cubicBezTo>
                    <a:pt x="0" y="373"/>
                    <a:pt x="701" y="1007"/>
                    <a:pt x="801" y="1073"/>
                  </a:cubicBezTo>
                  <a:cubicBezTo>
                    <a:pt x="855" y="1155"/>
                    <a:pt x="1311" y="1660"/>
                    <a:pt x="1639" y="1660"/>
                  </a:cubicBezTo>
                  <a:cubicBezTo>
                    <a:pt x="1713" y="1660"/>
                    <a:pt x="1780" y="1635"/>
                    <a:pt x="1835" y="1574"/>
                  </a:cubicBezTo>
                  <a:cubicBezTo>
                    <a:pt x="2169" y="1207"/>
                    <a:pt x="1368" y="573"/>
                    <a:pt x="1335" y="540"/>
                  </a:cubicBezTo>
                  <a:cubicBezTo>
                    <a:pt x="1255" y="460"/>
                    <a:pt x="880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-4336775" y="15912713"/>
              <a:ext cx="24200" cy="21175"/>
            </a:xfrm>
            <a:custGeom>
              <a:avLst/>
              <a:gdLst/>
              <a:ahLst/>
              <a:cxnLst/>
              <a:rect l="l" t="t" r="r" b="b"/>
              <a:pathLst>
                <a:path w="968" h="847" extrusionOk="0">
                  <a:moveTo>
                    <a:pt x="420" y="0"/>
                  </a:moveTo>
                  <a:cubicBezTo>
                    <a:pt x="340" y="0"/>
                    <a:pt x="237" y="72"/>
                    <a:pt x="134" y="330"/>
                  </a:cubicBezTo>
                  <a:cubicBezTo>
                    <a:pt x="1" y="697"/>
                    <a:pt x="234" y="797"/>
                    <a:pt x="301" y="797"/>
                  </a:cubicBezTo>
                  <a:cubicBezTo>
                    <a:pt x="317" y="797"/>
                    <a:pt x="384" y="847"/>
                    <a:pt x="468" y="847"/>
                  </a:cubicBezTo>
                  <a:cubicBezTo>
                    <a:pt x="551" y="847"/>
                    <a:pt x="651" y="797"/>
                    <a:pt x="734" y="597"/>
                  </a:cubicBezTo>
                  <a:cubicBezTo>
                    <a:pt x="968" y="130"/>
                    <a:pt x="634" y="96"/>
                    <a:pt x="568" y="96"/>
                  </a:cubicBezTo>
                  <a:cubicBezTo>
                    <a:pt x="551" y="64"/>
                    <a:pt x="496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-4607800" y="15561413"/>
              <a:ext cx="22525" cy="46825"/>
            </a:xfrm>
            <a:custGeom>
              <a:avLst/>
              <a:gdLst/>
              <a:ahLst/>
              <a:cxnLst/>
              <a:rect l="l" t="t" r="r" b="b"/>
              <a:pathLst>
                <a:path w="901" h="1873" extrusionOk="0">
                  <a:moveTo>
                    <a:pt x="434" y="1"/>
                  </a:moveTo>
                  <a:cubicBezTo>
                    <a:pt x="413" y="1"/>
                    <a:pt x="390" y="2"/>
                    <a:pt x="367" y="5"/>
                  </a:cubicBezTo>
                  <a:cubicBezTo>
                    <a:pt x="0" y="72"/>
                    <a:pt x="134" y="839"/>
                    <a:pt x="134" y="906"/>
                  </a:cubicBezTo>
                  <a:cubicBezTo>
                    <a:pt x="134" y="1006"/>
                    <a:pt x="67" y="1206"/>
                    <a:pt x="134" y="1406"/>
                  </a:cubicBezTo>
                  <a:cubicBezTo>
                    <a:pt x="167" y="1639"/>
                    <a:pt x="234" y="1840"/>
                    <a:pt x="467" y="1873"/>
                  </a:cubicBezTo>
                  <a:cubicBezTo>
                    <a:pt x="668" y="1873"/>
                    <a:pt x="768" y="1673"/>
                    <a:pt x="834" y="1373"/>
                  </a:cubicBezTo>
                  <a:cubicBezTo>
                    <a:pt x="901" y="1139"/>
                    <a:pt x="868" y="872"/>
                    <a:pt x="868" y="839"/>
                  </a:cubicBezTo>
                  <a:cubicBezTo>
                    <a:pt x="868" y="806"/>
                    <a:pt x="901" y="539"/>
                    <a:pt x="834" y="339"/>
                  </a:cubicBezTo>
                  <a:cubicBezTo>
                    <a:pt x="804" y="156"/>
                    <a:pt x="662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-4787925" y="15602713"/>
              <a:ext cx="30050" cy="22775"/>
            </a:xfrm>
            <a:custGeom>
              <a:avLst/>
              <a:gdLst/>
              <a:ahLst/>
              <a:cxnLst/>
              <a:rect l="l" t="t" r="r" b="b"/>
              <a:pathLst>
                <a:path w="1202" h="911" extrusionOk="0">
                  <a:moveTo>
                    <a:pt x="539" y="0"/>
                  </a:moveTo>
                  <a:cubicBezTo>
                    <a:pt x="446" y="0"/>
                    <a:pt x="329" y="49"/>
                    <a:pt x="200" y="221"/>
                  </a:cubicBezTo>
                  <a:cubicBezTo>
                    <a:pt x="0" y="555"/>
                    <a:pt x="334" y="721"/>
                    <a:pt x="367" y="755"/>
                  </a:cubicBezTo>
                  <a:cubicBezTo>
                    <a:pt x="388" y="795"/>
                    <a:pt x="508" y="911"/>
                    <a:pt x="651" y="911"/>
                  </a:cubicBezTo>
                  <a:cubicBezTo>
                    <a:pt x="743" y="911"/>
                    <a:pt x="843" y="864"/>
                    <a:pt x="934" y="721"/>
                  </a:cubicBezTo>
                  <a:cubicBezTo>
                    <a:pt x="1201" y="354"/>
                    <a:pt x="834" y="188"/>
                    <a:pt x="768" y="88"/>
                  </a:cubicBezTo>
                  <a:cubicBezTo>
                    <a:pt x="748" y="88"/>
                    <a:pt x="664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-4597800" y="15695113"/>
              <a:ext cx="29875" cy="20600"/>
            </a:xfrm>
            <a:custGeom>
              <a:avLst/>
              <a:gdLst/>
              <a:ahLst/>
              <a:cxnLst/>
              <a:rect l="l" t="t" r="r" b="b"/>
              <a:pathLst>
                <a:path w="1195" h="824" extrusionOk="0">
                  <a:moveTo>
                    <a:pt x="440" y="1"/>
                  </a:moveTo>
                  <a:cubicBezTo>
                    <a:pt x="292" y="1"/>
                    <a:pt x="107" y="61"/>
                    <a:pt x="67" y="361"/>
                  </a:cubicBezTo>
                  <a:cubicBezTo>
                    <a:pt x="1" y="728"/>
                    <a:pt x="501" y="795"/>
                    <a:pt x="568" y="795"/>
                  </a:cubicBezTo>
                  <a:cubicBezTo>
                    <a:pt x="596" y="795"/>
                    <a:pt x="699" y="824"/>
                    <a:pt x="812" y="824"/>
                  </a:cubicBezTo>
                  <a:cubicBezTo>
                    <a:pt x="970" y="824"/>
                    <a:pt x="1149" y="767"/>
                    <a:pt x="1168" y="494"/>
                  </a:cubicBezTo>
                  <a:cubicBezTo>
                    <a:pt x="1195" y="97"/>
                    <a:pt x="905" y="15"/>
                    <a:pt x="735" y="15"/>
                  </a:cubicBezTo>
                  <a:cubicBezTo>
                    <a:pt x="691" y="15"/>
                    <a:pt x="655" y="21"/>
                    <a:pt x="635" y="27"/>
                  </a:cubicBezTo>
                  <a:cubicBezTo>
                    <a:pt x="621" y="27"/>
                    <a:pt x="538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-4514400" y="15853713"/>
              <a:ext cx="39225" cy="27725"/>
            </a:xfrm>
            <a:custGeom>
              <a:avLst/>
              <a:gdLst/>
              <a:ahLst/>
              <a:cxnLst/>
              <a:rect l="l" t="t" r="r" b="b"/>
              <a:pathLst>
                <a:path w="1569" h="1109" extrusionOk="0">
                  <a:moveTo>
                    <a:pt x="576" y="1"/>
                  </a:moveTo>
                  <a:cubicBezTo>
                    <a:pt x="478" y="1"/>
                    <a:pt x="371" y="41"/>
                    <a:pt x="267" y="155"/>
                  </a:cubicBezTo>
                  <a:cubicBezTo>
                    <a:pt x="0" y="455"/>
                    <a:pt x="467" y="789"/>
                    <a:pt x="501" y="822"/>
                  </a:cubicBezTo>
                  <a:cubicBezTo>
                    <a:pt x="575" y="847"/>
                    <a:pt x="795" y="1108"/>
                    <a:pt x="1025" y="1108"/>
                  </a:cubicBezTo>
                  <a:cubicBezTo>
                    <a:pt x="1107" y="1108"/>
                    <a:pt x="1190" y="1076"/>
                    <a:pt x="1268" y="989"/>
                  </a:cubicBezTo>
                  <a:cubicBezTo>
                    <a:pt x="1568" y="622"/>
                    <a:pt x="1068" y="288"/>
                    <a:pt x="1001" y="221"/>
                  </a:cubicBezTo>
                  <a:cubicBezTo>
                    <a:pt x="978" y="198"/>
                    <a:pt x="79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-4472700" y="15687538"/>
              <a:ext cx="35875" cy="43175"/>
            </a:xfrm>
            <a:custGeom>
              <a:avLst/>
              <a:gdLst/>
              <a:ahLst/>
              <a:cxnLst/>
              <a:rect l="l" t="t" r="r" b="b"/>
              <a:pathLst>
                <a:path w="1435" h="1727" extrusionOk="0">
                  <a:moveTo>
                    <a:pt x="1081" y="0"/>
                  </a:moveTo>
                  <a:cubicBezTo>
                    <a:pt x="932" y="0"/>
                    <a:pt x="800" y="138"/>
                    <a:pt x="667" y="297"/>
                  </a:cubicBezTo>
                  <a:cubicBezTo>
                    <a:pt x="501" y="464"/>
                    <a:pt x="434" y="664"/>
                    <a:pt x="367" y="697"/>
                  </a:cubicBezTo>
                  <a:cubicBezTo>
                    <a:pt x="367" y="764"/>
                    <a:pt x="200" y="931"/>
                    <a:pt x="134" y="1098"/>
                  </a:cubicBezTo>
                  <a:cubicBezTo>
                    <a:pt x="34" y="1298"/>
                    <a:pt x="0" y="1498"/>
                    <a:pt x="167" y="1665"/>
                  </a:cubicBezTo>
                  <a:cubicBezTo>
                    <a:pt x="221" y="1708"/>
                    <a:pt x="282" y="1727"/>
                    <a:pt x="345" y="1727"/>
                  </a:cubicBezTo>
                  <a:cubicBezTo>
                    <a:pt x="478" y="1727"/>
                    <a:pt x="621" y="1644"/>
                    <a:pt x="734" y="1531"/>
                  </a:cubicBezTo>
                  <a:cubicBezTo>
                    <a:pt x="901" y="1365"/>
                    <a:pt x="1001" y="1164"/>
                    <a:pt x="1068" y="1131"/>
                  </a:cubicBezTo>
                  <a:cubicBezTo>
                    <a:pt x="1101" y="1098"/>
                    <a:pt x="1268" y="864"/>
                    <a:pt x="1335" y="631"/>
                  </a:cubicBezTo>
                  <a:cubicBezTo>
                    <a:pt x="1435" y="364"/>
                    <a:pt x="1435" y="130"/>
                    <a:pt x="1201" y="30"/>
                  </a:cubicBezTo>
                  <a:cubicBezTo>
                    <a:pt x="1160" y="10"/>
                    <a:pt x="1120" y="0"/>
                    <a:pt x="1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-4477700" y="15956188"/>
              <a:ext cx="25875" cy="28325"/>
            </a:xfrm>
            <a:custGeom>
              <a:avLst/>
              <a:gdLst/>
              <a:ahLst/>
              <a:cxnLst/>
              <a:rect l="l" t="t" r="r" b="b"/>
              <a:pathLst>
                <a:path w="1035" h="1133" extrusionOk="0">
                  <a:moveTo>
                    <a:pt x="527" y="1"/>
                  </a:moveTo>
                  <a:cubicBezTo>
                    <a:pt x="457" y="1"/>
                    <a:pt x="381" y="25"/>
                    <a:pt x="300" y="92"/>
                  </a:cubicBezTo>
                  <a:cubicBezTo>
                    <a:pt x="0" y="292"/>
                    <a:pt x="267" y="626"/>
                    <a:pt x="267" y="726"/>
                  </a:cubicBezTo>
                  <a:cubicBezTo>
                    <a:pt x="300" y="726"/>
                    <a:pt x="300" y="859"/>
                    <a:pt x="367" y="959"/>
                  </a:cubicBezTo>
                  <a:cubicBezTo>
                    <a:pt x="425" y="1046"/>
                    <a:pt x="508" y="1133"/>
                    <a:pt x="680" y="1133"/>
                  </a:cubicBezTo>
                  <a:cubicBezTo>
                    <a:pt x="707" y="1133"/>
                    <a:pt x="736" y="1131"/>
                    <a:pt x="767" y="1126"/>
                  </a:cubicBezTo>
                  <a:cubicBezTo>
                    <a:pt x="968" y="1093"/>
                    <a:pt x="1034" y="926"/>
                    <a:pt x="1034" y="792"/>
                  </a:cubicBezTo>
                  <a:cubicBezTo>
                    <a:pt x="1034" y="626"/>
                    <a:pt x="968" y="459"/>
                    <a:pt x="968" y="426"/>
                  </a:cubicBezTo>
                  <a:cubicBezTo>
                    <a:pt x="968" y="392"/>
                    <a:pt x="934" y="225"/>
                    <a:pt x="801" y="92"/>
                  </a:cubicBezTo>
                  <a:cubicBezTo>
                    <a:pt x="721" y="52"/>
                    <a:pt x="630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-4377625" y="15857413"/>
              <a:ext cx="37525" cy="21675"/>
            </a:xfrm>
            <a:custGeom>
              <a:avLst/>
              <a:gdLst/>
              <a:ahLst/>
              <a:cxnLst/>
              <a:rect l="l" t="t" r="r" b="b"/>
              <a:pathLst>
                <a:path w="1501" h="867" extrusionOk="0">
                  <a:moveTo>
                    <a:pt x="517" y="1"/>
                  </a:moveTo>
                  <a:cubicBezTo>
                    <a:pt x="339" y="1"/>
                    <a:pt x="137" y="62"/>
                    <a:pt x="100" y="340"/>
                  </a:cubicBezTo>
                  <a:cubicBezTo>
                    <a:pt x="0" y="707"/>
                    <a:pt x="600" y="807"/>
                    <a:pt x="667" y="807"/>
                  </a:cubicBezTo>
                  <a:cubicBezTo>
                    <a:pt x="698" y="823"/>
                    <a:pt x="843" y="867"/>
                    <a:pt x="999" y="867"/>
                  </a:cubicBezTo>
                  <a:cubicBezTo>
                    <a:pt x="1182" y="867"/>
                    <a:pt x="1381" y="807"/>
                    <a:pt x="1434" y="574"/>
                  </a:cubicBezTo>
                  <a:cubicBezTo>
                    <a:pt x="1501" y="140"/>
                    <a:pt x="867" y="40"/>
                    <a:pt x="801" y="40"/>
                  </a:cubicBezTo>
                  <a:cubicBezTo>
                    <a:pt x="786" y="40"/>
                    <a:pt x="659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-5161525" y="16040188"/>
              <a:ext cx="34200" cy="21025"/>
            </a:xfrm>
            <a:custGeom>
              <a:avLst/>
              <a:gdLst/>
              <a:ahLst/>
              <a:cxnLst/>
              <a:rect l="l" t="t" r="r" b="b"/>
              <a:pathLst>
                <a:path w="1368" h="841" extrusionOk="0">
                  <a:moveTo>
                    <a:pt x="834" y="1"/>
                  </a:moveTo>
                  <a:cubicBezTo>
                    <a:pt x="767" y="1"/>
                    <a:pt x="667" y="34"/>
                    <a:pt x="634" y="34"/>
                  </a:cubicBezTo>
                  <a:cubicBezTo>
                    <a:pt x="612" y="34"/>
                    <a:pt x="560" y="20"/>
                    <a:pt x="508" y="20"/>
                  </a:cubicBezTo>
                  <a:cubicBezTo>
                    <a:pt x="482" y="20"/>
                    <a:pt x="456" y="23"/>
                    <a:pt x="434" y="34"/>
                  </a:cubicBezTo>
                  <a:cubicBezTo>
                    <a:pt x="334" y="68"/>
                    <a:pt x="200" y="101"/>
                    <a:pt x="100" y="368"/>
                  </a:cubicBezTo>
                  <a:cubicBezTo>
                    <a:pt x="0" y="535"/>
                    <a:pt x="134" y="701"/>
                    <a:pt x="300" y="768"/>
                  </a:cubicBezTo>
                  <a:cubicBezTo>
                    <a:pt x="401" y="828"/>
                    <a:pt x="513" y="840"/>
                    <a:pt x="594" y="840"/>
                  </a:cubicBezTo>
                  <a:cubicBezTo>
                    <a:pt x="647" y="840"/>
                    <a:pt x="687" y="835"/>
                    <a:pt x="701" y="835"/>
                  </a:cubicBezTo>
                  <a:cubicBezTo>
                    <a:pt x="767" y="835"/>
                    <a:pt x="968" y="835"/>
                    <a:pt x="1134" y="701"/>
                  </a:cubicBezTo>
                  <a:cubicBezTo>
                    <a:pt x="1301" y="601"/>
                    <a:pt x="1368" y="401"/>
                    <a:pt x="1201" y="234"/>
                  </a:cubicBezTo>
                  <a:cubicBezTo>
                    <a:pt x="1034" y="68"/>
                    <a:pt x="934" y="68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-5410875" y="15798263"/>
              <a:ext cx="51725" cy="25275"/>
            </a:xfrm>
            <a:custGeom>
              <a:avLst/>
              <a:gdLst/>
              <a:ahLst/>
              <a:cxnLst/>
              <a:rect l="l" t="t" r="r" b="b"/>
              <a:pathLst>
                <a:path w="2069" h="1011" extrusionOk="0">
                  <a:moveTo>
                    <a:pt x="535" y="0"/>
                  </a:moveTo>
                  <a:cubicBezTo>
                    <a:pt x="362" y="0"/>
                    <a:pt x="203" y="65"/>
                    <a:pt x="134" y="271"/>
                  </a:cubicBezTo>
                  <a:cubicBezTo>
                    <a:pt x="0" y="672"/>
                    <a:pt x="801" y="905"/>
                    <a:pt x="934" y="905"/>
                  </a:cubicBezTo>
                  <a:cubicBezTo>
                    <a:pt x="971" y="923"/>
                    <a:pt x="1266" y="1011"/>
                    <a:pt x="1532" y="1011"/>
                  </a:cubicBezTo>
                  <a:cubicBezTo>
                    <a:pt x="1753" y="1011"/>
                    <a:pt x="1953" y="950"/>
                    <a:pt x="1969" y="738"/>
                  </a:cubicBezTo>
                  <a:cubicBezTo>
                    <a:pt x="2069" y="271"/>
                    <a:pt x="1235" y="171"/>
                    <a:pt x="1135" y="171"/>
                  </a:cubicBezTo>
                  <a:cubicBezTo>
                    <a:pt x="1056" y="132"/>
                    <a:pt x="782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ology Thesis by Slidesgo">
  <a:themeElements>
    <a:clrScheme name="Simple Light">
      <a:dk1>
        <a:srgbClr val="555555"/>
      </a:dk1>
      <a:lt1>
        <a:srgbClr val="FFFFFF"/>
      </a:lt1>
      <a:dk2>
        <a:srgbClr val="989BB1"/>
      </a:dk2>
      <a:lt2>
        <a:srgbClr val="D2F3ED"/>
      </a:lt2>
      <a:accent1>
        <a:srgbClr val="03A7AC"/>
      </a:accent1>
      <a:accent2>
        <a:srgbClr val="8ECBC0"/>
      </a:accent2>
      <a:accent3>
        <a:srgbClr val="D9D9D9"/>
      </a:accent3>
      <a:accent4>
        <a:srgbClr val="8386A1"/>
      </a:accent4>
      <a:accent5>
        <a:srgbClr val="F8D9EC"/>
      </a:accent5>
      <a:accent6>
        <a:srgbClr val="8C5A79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473</Words>
  <Application>Microsoft Macintosh PowerPoint</Application>
  <PresentationFormat>全屏显示(16:9)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 Neue</vt:lpstr>
      <vt:lpstr>Open Sans</vt:lpstr>
      <vt:lpstr>Lato</vt:lpstr>
      <vt:lpstr>DengXian</vt:lpstr>
      <vt:lpstr>Montserrat</vt:lpstr>
      <vt:lpstr>Raleway</vt:lpstr>
      <vt:lpstr>Arial</vt:lpstr>
      <vt:lpstr>Biology Thesis by Slidesgo</vt:lpstr>
      <vt:lpstr>SHELL‘LOCK</vt:lpstr>
      <vt:lpstr>Table of Contents</vt:lpstr>
      <vt:lpstr>Background</vt:lpstr>
      <vt:lpstr>SHERLOCK</vt:lpstr>
      <vt:lpstr> SHERLOCK</vt:lpstr>
      <vt:lpstr>Design</vt:lpstr>
      <vt:lpstr>Design</vt:lpstr>
      <vt:lpstr>Other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</dc:title>
  <cp:lastModifiedBy>liuyuechen1225@gmail.com</cp:lastModifiedBy>
  <cp:revision>5</cp:revision>
  <dcterms:modified xsi:type="dcterms:W3CDTF">2023-02-21T14:57:05Z</dcterms:modified>
</cp:coreProperties>
</file>