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7" r:id="rId3"/>
    <p:sldId id="280" r:id="rId5"/>
    <p:sldId id="258" r:id="rId6"/>
    <p:sldId id="264" r:id="rId7"/>
    <p:sldId id="273" r:id="rId8"/>
    <p:sldId id="274" r:id="rId9"/>
    <p:sldId id="276" r:id="rId10"/>
    <p:sldId id="275" r:id="rId11"/>
    <p:sldId id="277" r:id="rId12"/>
    <p:sldId id="272"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5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6.png"/><Relationship Id="rId6" Type="http://schemas.openxmlformats.org/officeDocument/2006/relationships/tags" Target="../tags/tag75.xml"/><Relationship Id="rId5" Type="http://schemas.openxmlformats.org/officeDocument/2006/relationships/image" Target="../media/image5.png"/><Relationship Id="rId4" Type="http://schemas.openxmlformats.org/officeDocument/2006/relationships/tags" Target="../tags/tag74.xml"/><Relationship Id="rId3" Type="http://schemas.openxmlformats.org/officeDocument/2006/relationships/image" Target="../media/image1.jpeg"/><Relationship Id="rId2" Type="http://schemas.openxmlformats.org/officeDocument/2006/relationships/tags" Target="../tags/tag73.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3.xm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media/image2.png"/><Relationship Id="rId4" Type="http://schemas.openxmlformats.org/officeDocument/2006/relationships/tags" Target="../tags/tag81.xml"/><Relationship Id="rId3" Type="http://schemas.openxmlformats.org/officeDocument/2006/relationships/image" Target="../media/image1.jpeg"/><Relationship Id="rId2" Type="http://schemas.openxmlformats.org/officeDocument/2006/relationships/tags" Target="../tags/tag8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image" Target="../media/image6.png"/><Relationship Id="rId6" Type="http://schemas.openxmlformats.org/officeDocument/2006/relationships/tags" Target="../tags/tag92.xml"/><Relationship Id="rId5" Type="http://schemas.openxmlformats.org/officeDocument/2006/relationships/image" Target="../media/image5.png"/><Relationship Id="rId4" Type="http://schemas.openxmlformats.org/officeDocument/2006/relationships/tags" Target="../tags/tag91.xml"/><Relationship Id="rId3" Type="http://schemas.openxmlformats.org/officeDocument/2006/relationships/image" Target="../media/image1.jpeg"/><Relationship Id="rId2" Type="http://schemas.openxmlformats.org/officeDocument/2006/relationships/tags" Target="../tags/tag90.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image" Target="../media/image6.png"/><Relationship Id="rId6" Type="http://schemas.openxmlformats.org/officeDocument/2006/relationships/tags" Target="../tags/tag99.xml"/><Relationship Id="rId5" Type="http://schemas.openxmlformats.org/officeDocument/2006/relationships/image" Target="../media/image5.png"/><Relationship Id="rId4" Type="http://schemas.openxmlformats.org/officeDocument/2006/relationships/tags" Target="../tags/tag98.xml"/><Relationship Id="rId3" Type="http://schemas.openxmlformats.org/officeDocument/2006/relationships/image" Target="../media/image1.jpeg"/><Relationship Id="rId2" Type="http://schemas.openxmlformats.org/officeDocument/2006/relationships/tags" Target="../tags/tag97.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image" Target="../media/image6.png"/><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image" Target="../media/image1.jpeg"/><Relationship Id="rId2" Type="http://schemas.openxmlformats.org/officeDocument/2006/relationships/tags" Target="../tags/tag106.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6.png"/><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image" Target="../media/image1.jpeg"/><Relationship Id="rId2" Type="http://schemas.openxmlformats.org/officeDocument/2006/relationships/tags" Target="../tags/tag115.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image" Target="../media/image5.png"/><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image" Target="../media/image1.jpeg"/><Relationship Id="rId2" Type="http://schemas.openxmlformats.org/officeDocument/2006/relationships/tags" Target="../tags/tag124.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6.png"/><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image" Target="../media/image1.jpeg"/><Relationship Id="rId2" Type="http://schemas.openxmlformats.org/officeDocument/2006/relationships/tags" Target="../tags/tag133.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media/image6.png"/><Relationship Id="rId7" Type="http://schemas.openxmlformats.org/officeDocument/2006/relationships/tags" Target="../tags/tag147.xml"/><Relationship Id="rId6" Type="http://schemas.openxmlformats.org/officeDocument/2006/relationships/image" Target="../media/image5.png"/><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image" Target="../media/image1.jpeg"/><Relationship Id="rId2" Type="http://schemas.openxmlformats.org/officeDocument/2006/relationships/tags" Target="../tags/tag144.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media/image6.png"/><Relationship Id="rId6" Type="http://schemas.openxmlformats.org/officeDocument/2006/relationships/tags" Target="../tags/tag12.xml"/><Relationship Id="rId5" Type="http://schemas.openxmlformats.org/officeDocument/2006/relationships/image" Target="../media/image5.png"/><Relationship Id="rId4" Type="http://schemas.openxmlformats.org/officeDocument/2006/relationships/tags" Target="../tags/tag11.xml"/><Relationship Id="rId3" Type="http://schemas.openxmlformats.org/officeDocument/2006/relationships/image" Target="../media/image1.jpeg"/><Relationship Id="rId2" Type="http://schemas.openxmlformats.org/officeDocument/2006/relationships/tags" Target="../tags/tag10.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media/image8.png"/><Relationship Id="rId6" Type="http://schemas.openxmlformats.org/officeDocument/2006/relationships/tags" Target="../tags/tag20.xml"/><Relationship Id="rId5" Type="http://schemas.openxmlformats.org/officeDocument/2006/relationships/image" Target="../media/image7.png"/><Relationship Id="rId4" Type="http://schemas.openxmlformats.org/officeDocument/2006/relationships/tags" Target="../tags/tag19.xml"/><Relationship Id="rId3" Type="http://schemas.openxmlformats.org/officeDocument/2006/relationships/image" Target="../media/image1.jpeg"/><Relationship Id="rId2" Type="http://schemas.openxmlformats.org/officeDocument/2006/relationships/tags" Target="../tags/tag18.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media/image6.png"/><Relationship Id="rId6" Type="http://schemas.openxmlformats.org/officeDocument/2006/relationships/tags" Target="../tags/tag27.xml"/><Relationship Id="rId5" Type="http://schemas.openxmlformats.org/officeDocument/2006/relationships/image" Target="../media/image5.png"/><Relationship Id="rId4" Type="http://schemas.openxmlformats.org/officeDocument/2006/relationships/tags" Target="../tags/tag26.xml"/><Relationship Id="rId3" Type="http://schemas.openxmlformats.org/officeDocument/2006/relationships/image" Target="../media/image1.jpeg"/><Relationship Id="rId2" Type="http://schemas.openxmlformats.org/officeDocument/2006/relationships/tags" Target="../tags/tag25.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image" Target="../media/image6.png"/><Relationship Id="rId6" Type="http://schemas.openxmlformats.org/officeDocument/2006/relationships/tags" Target="../tags/tag36.xml"/><Relationship Id="rId5" Type="http://schemas.openxmlformats.org/officeDocument/2006/relationships/image" Target="../media/image5.png"/><Relationship Id="rId4" Type="http://schemas.openxmlformats.org/officeDocument/2006/relationships/tags" Target="../tags/tag35.xml"/><Relationship Id="rId3" Type="http://schemas.openxmlformats.org/officeDocument/2006/relationships/image" Target="../media/image1.jpeg"/><Relationship Id="rId2" Type="http://schemas.openxmlformats.org/officeDocument/2006/relationships/tags" Target="../tags/tag34.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48.xml"/><Relationship Id="rId7" Type="http://schemas.openxmlformats.org/officeDocument/2006/relationships/image" Target="../media/image9.png"/><Relationship Id="rId6" Type="http://schemas.openxmlformats.org/officeDocument/2006/relationships/tags" Target="../tags/tag47.xml"/><Relationship Id="rId5" Type="http://schemas.openxmlformats.org/officeDocument/2006/relationships/image" Target="../media/image3.png"/><Relationship Id="rId4" Type="http://schemas.openxmlformats.org/officeDocument/2006/relationships/tags" Target="../tags/tag46.xml"/><Relationship Id="rId3" Type="http://schemas.openxmlformats.org/officeDocument/2006/relationships/image" Target="../media/image1.jpeg"/><Relationship Id="rId2" Type="http://schemas.openxmlformats.org/officeDocument/2006/relationships/tags" Target="../tags/tag45.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media/image6.png"/><Relationship Id="rId6" Type="http://schemas.openxmlformats.org/officeDocument/2006/relationships/tags" Target="../tags/tag58.xml"/><Relationship Id="rId5" Type="http://schemas.openxmlformats.org/officeDocument/2006/relationships/image" Target="../media/image5.png"/><Relationship Id="rId4" Type="http://schemas.openxmlformats.org/officeDocument/2006/relationships/tags" Target="../tags/tag57.xml"/><Relationship Id="rId3" Type="http://schemas.openxmlformats.org/officeDocument/2006/relationships/image" Target="../media/image1.jpeg"/><Relationship Id="rId2" Type="http://schemas.openxmlformats.org/officeDocument/2006/relationships/tags" Target="../tags/tag56.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media/image6.png"/><Relationship Id="rId6" Type="http://schemas.openxmlformats.org/officeDocument/2006/relationships/tags" Target="../tags/tag67.xml"/><Relationship Id="rId5" Type="http://schemas.openxmlformats.org/officeDocument/2006/relationships/image" Target="../media/image5.png"/><Relationship Id="rId4" Type="http://schemas.openxmlformats.org/officeDocument/2006/relationships/tags" Target="../tags/tag66.xml"/><Relationship Id="rId3" Type="http://schemas.openxmlformats.org/officeDocument/2006/relationships/image" Target="../media/image1.jpeg"/><Relationship Id="rId2" Type="http://schemas.openxmlformats.org/officeDocument/2006/relationships/tags" Target="../tags/tag65.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1"/>
          <p:cNvPicPr/>
          <p:nvPr>
            <p:custDataLst>
              <p:tags r:id="rId2"/>
            </p:custDataLst>
          </p:nvPr>
        </p:nvPicPr>
        <p:blipFill>
          <a:blip r:embed="rId3"/>
          <a:stretch>
            <a:fillRect/>
          </a:stretch>
        </p:blipFill>
        <p:spPr>
          <a:xfrm>
            <a:off x="35" y="318"/>
            <a:ext cx="12191930" cy="6857683"/>
          </a:xfrm>
          <a:prstGeom prst="rect">
            <a:avLst/>
          </a:prstGeom>
        </p:spPr>
      </p:pic>
      <p:pic>
        <p:nvPicPr>
          <p:cNvPr id="4" name="图片 3" descr="4"/>
          <p:cNvPicPr>
            <a:picLocks noChangeAspect="1"/>
          </p:cNvPicPr>
          <p:nvPr>
            <p:custDataLst>
              <p:tags r:id="rId4"/>
            </p:custDataLst>
          </p:nvPr>
        </p:nvPicPr>
        <p:blipFill>
          <a:blip r:embed="rId5"/>
          <a:srcRect l="30372" t="49972" r="-2164" b="-13172"/>
          <a:stretch>
            <a:fillRect/>
          </a:stretch>
        </p:blipFill>
        <p:spPr>
          <a:xfrm>
            <a:off x="0" y="635"/>
            <a:ext cx="1727835" cy="1523440"/>
          </a:xfrm>
          <a:prstGeom prst="rect">
            <a:avLst/>
          </a:prstGeom>
        </p:spPr>
      </p:pic>
      <p:pic>
        <p:nvPicPr>
          <p:cNvPr id="5" name="图片 4" descr="5"/>
          <p:cNvPicPr>
            <a:picLocks noChangeAspect="1"/>
          </p:cNvPicPr>
          <p:nvPr>
            <p:custDataLst>
              <p:tags r:id="rId6"/>
            </p:custDataLst>
          </p:nvPr>
        </p:nvPicPr>
        <p:blipFill>
          <a:blip r:embed="rId7"/>
          <a:srcRect l="17882" r="11938"/>
          <a:stretch>
            <a:fillRect/>
          </a:stretch>
        </p:blipFill>
        <p:spPr>
          <a:xfrm>
            <a:off x="0" y="5891529"/>
            <a:ext cx="893398" cy="965836"/>
          </a:xfrm>
          <a:prstGeom prst="rect">
            <a:avLst/>
          </a:prstGeom>
        </p:spPr>
      </p:pic>
      <p:pic>
        <p:nvPicPr>
          <p:cNvPr id="8" name="图片 7" descr="6"/>
          <p:cNvPicPr>
            <a:picLocks noChangeAspect="1"/>
          </p:cNvPicPr>
          <p:nvPr>
            <p:custDataLst>
              <p:tags r:id="rId8"/>
            </p:custDataLst>
          </p:nvPr>
        </p:nvPicPr>
        <p:blipFill>
          <a:blip r:embed="rId9"/>
          <a:srcRect l="-13704" t="-23134" r="7756" b="-13594"/>
          <a:stretch>
            <a:fillRect/>
          </a:stretch>
        </p:blipFill>
        <p:spPr>
          <a:xfrm>
            <a:off x="6536690" y="2096"/>
            <a:ext cx="5655297" cy="6854444"/>
          </a:xfrm>
          <a:prstGeom prst="rect">
            <a:avLst/>
          </a:prstGeom>
        </p:spPr>
      </p:pic>
      <p:sp>
        <p:nvSpPr>
          <p:cNvPr id="16" name="日期占位符 15"/>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
        <p:nvSpPr>
          <p:cNvPr id="2" name="标题 1"/>
          <p:cNvSpPr/>
          <p:nvPr>
            <p:ph type="ctrTitle" idx="1" hasCustomPrompt="1"/>
            <p:custDataLst>
              <p:tags r:id="rId13"/>
            </p:custDataLst>
          </p:nvPr>
        </p:nvSpPr>
        <p:spPr>
          <a:xfrm>
            <a:off x="342265" y="2281262"/>
            <a:ext cx="6696697" cy="2245165"/>
          </a:xfrm>
          <a:noFill/>
        </p:spPr>
        <p:txBody>
          <a:bodyPr vert="horz" wrap="square" lIns="101600" tIns="38100" rIns="76200" bIns="38100" rtlCol="0" anchor="ctr" anchorCtr="0">
            <a:normAutofit/>
          </a:bodyPr>
          <a:lstStyle>
            <a:lvl1pPr marL="0" marR="0" algn="l" defTabSz="914400" rtl="0" eaLnBrk="1" fontAlgn="auto" latinLnBrk="0" hangingPunct="1">
              <a:lnSpc>
                <a:spcPct val="110000"/>
              </a:lnSpc>
              <a:spcBef>
                <a:spcPct val="0"/>
              </a:spcBef>
              <a:buClrTx/>
              <a:buSzTx/>
              <a:buFontTx/>
              <a:buNone/>
              <a:defRPr kumimoji="0" lang="zh-CN" altLang="en-US" sz="6000" b="1" i="0" u="none" strike="noStrike" kern="1200" cap="none" spc="0" normalizeH="0" baseline="0" noProof="1" dirty="0">
                <a:solidFill>
                  <a:schemeClr val="accent1">
                    <a:lumMod val="75000"/>
                  </a:schemeClr>
                </a:solidFill>
                <a:uFillTx/>
                <a:latin typeface="Arial" panose="020B0604020202020204" pitchFamily="34" charset="0"/>
                <a:ea typeface="汉仪大黑简" panose="02010600000101010101" charset="-122"/>
                <a:cs typeface="+mn-cs"/>
              </a:defRPr>
            </a:lvl1pPr>
          </a:lstStyle>
          <a:p>
            <a:pPr lvl="0"/>
            <a:r>
              <a:rPr>
                <a:sym typeface="+mn-ea"/>
              </a:rPr>
              <a:t>编辑标题</a:t>
            </a:r>
            <a:endParaRPr>
              <a:sym typeface="+mn-ea"/>
            </a:endParaRPr>
          </a:p>
        </p:txBody>
      </p:sp>
      <p:sp>
        <p:nvSpPr>
          <p:cNvPr id="6" name="副标题 2"/>
          <p:cNvSpPr/>
          <p:nvPr>
            <p:ph type="subTitle" idx="2" hasCustomPrompt="1"/>
            <p:custDataLst>
              <p:tags r:id="rId14"/>
            </p:custDataLst>
          </p:nvPr>
        </p:nvSpPr>
        <p:spPr>
          <a:xfrm>
            <a:off x="342265" y="4561596"/>
            <a:ext cx="4234851" cy="596167"/>
          </a:xfrm>
          <a:noFill/>
        </p:spPr>
        <p:txBody>
          <a:bodyPr vert="horz" wrap="square" lIns="101600" tIns="0" rIns="82550" bIns="0" rtlCol="0">
            <a:normAutofit/>
          </a:bodyPr>
          <a:lstStyle>
            <a:lvl1pPr marL="0" marR="0" indent="-228600" algn="l" defTabSz="914400" rtl="0" eaLnBrk="1" fontAlgn="auto" latinLnBrk="0" hangingPunct="1">
              <a:lnSpc>
                <a:spcPct val="120000"/>
              </a:lnSpc>
              <a:spcBef>
                <a:spcPts val="0"/>
              </a:spcBef>
              <a:spcAft>
                <a:spcPts val="1000"/>
              </a:spcAft>
              <a:buClrTx/>
              <a:buSzTx/>
              <a:buFontTx/>
              <a:buNone/>
              <a:defRPr kumimoji="0" lang="zh-CN" altLang="en-US" sz="3000" b="1" i="0" u="none" strike="noStrike" kern="1200" cap="all" spc="400" normalizeH="0" baseline="0" noProof="1" dirty="0">
                <a:solidFill>
                  <a:schemeClr val="accent1">
                    <a:lumMod val="75000"/>
                  </a:schemeClr>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charset="-122"/>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1"/>
          <p:cNvPicPr/>
          <p:nvPr>
            <p:custDataLst>
              <p:tags r:id="rId2"/>
            </p:custDataLst>
          </p:nvPr>
        </p:nvPicPr>
        <p:blipFill>
          <a:blip r:embed="rId3"/>
          <a:stretch>
            <a:fillRect/>
          </a:stretch>
        </p:blipFill>
        <p:spPr>
          <a:xfrm>
            <a:off x="35" y="0"/>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中黑 简" panose="00020600040101010101" charset="-122"/>
              </a:defRPr>
            </a:lvl1pPr>
            <a:lvl2pPr>
              <a:defRPr>
                <a:solidFill>
                  <a:schemeClr val="tx1"/>
                </a:solidFill>
                <a:latin typeface="Arial" panose="020B0604020202020204" pitchFamily="34" charset="0"/>
                <a:ea typeface="汉仪中黑 简" panose="00020600040101010101" charset="-122"/>
              </a:defRPr>
            </a:lvl2pPr>
            <a:lvl3pPr>
              <a:defRPr>
                <a:solidFill>
                  <a:schemeClr val="tx1"/>
                </a:solidFill>
                <a:latin typeface="Arial" panose="020B0604020202020204" pitchFamily="34" charset="0"/>
                <a:ea typeface="汉仪中黑 简" panose="00020600040101010101" charset="-122"/>
              </a:defRPr>
            </a:lvl3pPr>
            <a:lvl4pPr>
              <a:defRPr>
                <a:solidFill>
                  <a:schemeClr val="tx1"/>
                </a:solidFill>
                <a:latin typeface="Arial" panose="020B0604020202020204" pitchFamily="34" charset="0"/>
                <a:ea typeface="汉仪中黑 简" panose="00020600040101010101" charset="-122"/>
              </a:defRPr>
            </a:lvl4pPr>
            <a:lvl5pPr>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descr="1"/>
          <p:cNvPicPr/>
          <p:nvPr>
            <p:custDataLst>
              <p:tags r:id="rId2"/>
            </p:custDataLst>
          </p:nvPr>
        </p:nvPicPr>
        <p:blipFill>
          <a:blip r:embed="rId3"/>
          <a:stretch>
            <a:fillRect/>
          </a:stretch>
        </p:blipFill>
        <p:spPr>
          <a:xfrm>
            <a:off x="35" y="318"/>
            <a:ext cx="12191930" cy="6857683"/>
          </a:xfrm>
          <a:prstGeom prst="rect">
            <a:avLst/>
          </a:prstGeom>
        </p:spPr>
      </p:pic>
      <p:pic>
        <p:nvPicPr>
          <p:cNvPr id="6" name="图片 5" descr="4"/>
          <p:cNvPicPr>
            <a:picLocks noChangeAspect="1"/>
          </p:cNvPicPr>
          <p:nvPr>
            <p:custDataLst>
              <p:tags r:id="rId4"/>
            </p:custDataLst>
          </p:nvPr>
        </p:nvPicPr>
        <p:blipFill>
          <a:blip r:embed="rId5"/>
          <a:srcRect l="30372" t="49972" r="-2164" b="-13172"/>
          <a:stretch>
            <a:fillRect/>
          </a:stretch>
        </p:blipFill>
        <p:spPr>
          <a:xfrm>
            <a:off x="0" y="635"/>
            <a:ext cx="1727835" cy="1523440"/>
          </a:xfrm>
          <a:prstGeom prst="rect">
            <a:avLst/>
          </a:prstGeom>
        </p:spPr>
      </p:pic>
      <p:pic>
        <p:nvPicPr>
          <p:cNvPr id="2" name="图片 1" descr="5"/>
          <p:cNvPicPr>
            <a:picLocks noChangeAspect="1"/>
          </p:cNvPicPr>
          <p:nvPr>
            <p:custDataLst>
              <p:tags r:id="rId6"/>
            </p:custDataLst>
          </p:nvPr>
        </p:nvPicPr>
        <p:blipFill>
          <a:blip r:embed="rId7"/>
          <a:srcRect l="17882" r="11938"/>
          <a:stretch>
            <a:fillRect/>
          </a:stretch>
        </p:blipFill>
        <p:spPr>
          <a:xfrm>
            <a:off x="0" y="5891529"/>
            <a:ext cx="893398" cy="965836"/>
          </a:xfrm>
          <a:prstGeom prst="rect">
            <a:avLst/>
          </a:prstGeom>
        </p:spPr>
      </p:pic>
      <p:pic>
        <p:nvPicPr>
          <p:cNvPr id="8" name="图片 7" descr="6"/>
          <p:cNvPicPr>
            <a:picLocks noChangeAspect="1"/>
          </p:cNvPicPr>
          <p:nvPr>
            <p:custDataLst>
              <p:tags r:id="rId8"/>
            </p:custDataLst>
          </p:nvPr>
        </p:nvPicPr>
        <p:blipFill>
          <a:blip r:embed="rId9"/>
          <a:srcRect l="-13704" t="-23134" r="7756" b="-13594"/>
          <a:stretch>
            <a:fillRect/>
          </a:stretch>
        </p:blipFill>
        <p:spPr>
          <a:xfrm>
            <a:off x="6536690" y="2096"/>
            <a:ext cx="5655297" cy="6854444"/>
          </a:xfrm>
          <a:prstGeom prst="rect">
            <a:avLst/>
          </a:prstGeom>
        </p:spPr>
      </p:pic>
      <p:sp>
        <p:nvSpPr>
          <p:cNvPr id="3" name="日期占位符 2"/>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cxnSp>
        <p:nvCxnSpPr>
          <p:cNvPr id="9" name="直接连接符 8"/>
          <p:cNvCxnSpPr/>
          <p:nvPr>
            <p:custDataLst>
              <p:tags r:id="rId13"/>
            </p:custDataLst>
          </p:nvPr>
        </p:nvCxnSpPr>
        <p:spPr>
          <a:xfrm>
            <a:off x="365760" y="4107397"/>
            <a:ext cx="126428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标题 1"/>
          <p:cNvSpPr/>
          <p:nvPr>
            <p:ph type="title" idx="2" hasCustomPrompt="1"/>
            <p:custDataLst>
              <p:tags r:id="rId14"/>
            </p:custDataLst>
          </p:nvPr>
        </p:nvSpPr>
        <p:spPr>
          <a:xfrm>
            <a:off x="342265" y="2372577"/>
            <a:ext cx="6696697" cy="1445260"/>
          </a:xfrm>
          <a:noFill/>
        </p:spPr>
        <p:txBody>
          <a:bodyPr vert="horz" wrap="square" lIns="0" tIns="38100" rIns="76200" bIns="38100" rtlCol="0" anchor="b" anchorCtr="0">
            <a:normAutofit/>
          </a:bodyPr>
          <a:lstStyle>
            <a:lvl1pPr marL="0" marR="0" algn="l" defTabSz="914400" rtl="0" eaLnBrk="1" fontAlgn="auto" latinLnBrk="0" hangingPunct="1">
              <a:lnSpc>
                <a:spcPct val="110000"/>
              </a:lnSpc>
              <a:spcBef>
                <a:spcPct val="0"/>
              </a:spcBef>
              <a:buClrTx/>
              <a:buSzTx/>
              <a:buFontTx/>
              <a:buNone/>
              <a:defRPr kumimoji="0" lang="zh-CN" altLang="en-US" sz="8000" b="1" i="0" u="none" strike="noStrike" kern="1200" cap="none" spc="0" normalizeH="0" baseline="0" noProof="1" dirty="0">
                <a:solidFill>
                  <a:schemeClr val="accent1">
                    <a:lumMod val="75000"/>
                  </a:schemeClr>
                </a:solidFill>
                <a:uFillTx/>
                <a:latin typeface="Arial" panose="020B0604020202020204" pitchFamily="34" charset="0"/>
                <a:ea typeface="汉仪大黑简" panose="02010600000101010101" charset="-122"/>
                <a:cs typeface="Arial" panose="020B0604020202020204" pitchFamily="34" charset="0"/>
              </a:defRPr>
            </a:lvl1pPr>
          </a:lstStyle>
          <a:p>
            <a:pPr lvl="0"/>
            <a:r>
              <a:rPr>
                <a:sym typeface="+mn-ea"/>
              </a:rPr>
              <a:t>编辑标题</a:t>
            </a:r>
            <a:endParaRPr>
              <a:sym typeface="+mn-ea"/>
            </a:endParaRPr>
          </a:p>
        </p:txBody>
      </p:sp>
      <p:sp>
        <p:nvSpPr>
          <p:cNvPr id="11" name="副标题 2"/>
          <p:cNvSpPr/>
          <p:nvPr>
            <p:ph type="subTitle" idx="3" hasCustomPrompt="1"/>
            <p:custDataLst>
              <p:tags r:id="rId15"/>
            </p:custDataLst>
          </p:nvPr>
        </p:nvSpPr>
        <p:spPr>
          <a:xfrm>
            <a:off x="342265" y="4286467"/>
            <a:ext cx="3959847" cy="779981"/>
          </a:xfrm>
          <a:noFill/>
        </p:spPr>
        <p:txBody>
          <a:bodyPr vert="horz" wrap="square" lIns="0" tIns="0" rIns="82550" bIns="0" rtlCol="0">
            <a:normAutofit/>
          </a:bodyPr>
          <a:lstStyle>
            <a:lvl1pPr marL="0" marR="0" indent="-228600" algn="l" defTabSz="914400" rtl="0" eaLnBrk="1" fontAlgn="auto" latinLnBrk="0" hangingPunct="1">
              <a:lnSpc>
                <a:spcPct val="120000"/>
              </a:lnSpc>
              <a:spcBef>
                <a:spcPts val="0"/>
              </a:spcBef>
              <a:spcAft>
                <a:spcPts val="1000"/>
              </a:spcAft>
              <a:buClrTx/>
              <a:buSzTx/>
              <a:buFontTx/>
              <a:buNone/>
              <a:defRPr kumimoji="0" lang="zh-CN" altLang="en-US" sz="3200" b="1" i="0" u="none" strike="noStrike" kern="1200" cap="all" spc="600" normalizeH="0" baseline="0" noProof="1" dirty="0">
                <a:solidFill>
                  <a:schemeClr val="accent1">
                    <a:lumMod val="75000"/>
                  </a:schemeClr>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charset="-122"/>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charset="-122"/>
                <a:ea typeface="微软雅黑"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descr="1"/>
          <p:cNvPicPr/>
          <p:nvPr>
            <p:custDataLst>
              <p:tags r:id="rId2"/>
            </p:custDataLst>
          </p:nvPr>
        </p:nvPicPr>
        <p:blipFill>
          <a:blip r:embed="rId3"/>
          <a:stretch>
            <a:fillRect/>
          </a:stretch>
        </p:blipFill>
        <p:spPr>
          <a:xfrm>
            <a:off x="35" y="0"/>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1"/>
          <p:cNvPicPr/>
          <p:nvPr>
            <p:custDataLst>
              <p:tags r:id="rId2"/>
            </p:custDataLst>
          </p:nvPr>
        </p:nvPicPr>
        <p:blipFill>
          <a:blip r:embed="rId3"/>
          <a:stretch>
            <a:fillRect/>
          </a:stretch>
        </p:blipFill>
        <p:spPr>
          <a:xfrm>
            <a:off x="35" y="635"/>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6" name="矩形 5"/>
          <p:cNvSpPr/>
          <p:nvPr>
            <p:custDataLst>
              <p:tags r:id="rId8"/>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descr="1"/>
          <p:cNvPicPr/>
          <p:nvPr>
            <p:custDataLst>
              <p:tags r:id="rId2"/>
            </p:custDataLst>
          </p:nvPr>
        </p:nvPicPr>
        <p:blipFill>
          <a:blip r:embed="rId3"/>
          <a:stretch>
            <a:fillRect/>
          </a:stretch>
        </p:blipFill>
        <p:spPr>
          <a:xfrm>
            <a:off x="35" y="635"/>
            <a:ext cx="12191930" cy="6857365"/>
          </a:xfrm>
          <a:prstGeom prst="rect">
            <a:avLst/>
          </a:prstGeom>
        </p:spPr>
      </p:pic>
      <p:sp>
        <p:nvSpPr>
          <p:cNvPr id="6" name="矩形 5"/>
          <p:cNvSpPr/>
          <p:nvPr>
            <p:custDataLst>
              <p:tags r:id="rId4"/>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pic>
        <p:nvPicPr>
          <p:cNvPr id="11" name="图片 10" descr="10"/>
          <p:cNvPicPr>
            <a:picLocks noChangeAspect="1"/>
          </p:cNvPicPr>
          <p:nvPr>
            <p:custDataLst>
              <p:tags r:id="rId5"/>
            </p:custDataLst>
          </p:nvPr>
        </p:nvPicPr>
        <p:blipFill>
          <a:blip r:embed="rId6"/>
          <a:srcRect l="-1886" t="7647" r="61734" b="46796"/>
          <a:stretch>
            <a:fillRect/>
          </a:stretch>
        </p:blipFill>
        <p:spPr>
          <a:xfrm>
            <a:off x="10331281" y="5170160"/>
            <a:ext cx="1863246" cy="1687832"/>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中黑 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descr="1"/>
          <p:cNvPicPr/>
          <p:nvPr>
            <p:custDataLst>
              <p:tags r:id="rId2"/>
            </p:custDataLst>
          </p:nvPr>
        </p:nvPicPr>
        <p:blipFill>
          <a:blip r:embed="rId3"/>
          <a:stretch>
            <a:fillRect/>
          </a:stretch>
        </p:blipFill>
        <p:spPr>
          <a:xfrm>
            <a:off x="35" y="635"/>
            <a:ext cx="12191930" cy="6857365"/>
          </a:xfrm>
          <a:prstGeom prst="rect">
            <a:avLst/>
          </a:prstGeom>
        </p:spPr>
      </p:pic>
      <p:sp>
        <p:nvSpPr>
          <p:cNvPr id="6" name="矩形 5"/>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1" name="图片 10" descr="10"/>
          <p:cNvPicPr>
            <a:picLocks noChangeAspect="1"/>
          </p:cNvPicPr>
          <p:nvPr>
            <p:custDataLst>
              <p:tags r:id="rId5"/>
            </p:custDataLst>
          </p:nvPr>
        </p:nvPicPr>
        <p:blipFill>
          <a:blip r:embed="rId6"/>
          <a:srcRect l="-1886" t="7647" r="61734" b="46796"/>
          <a:stretch>
            <a:fillRect/>
          </a:stretch>
        </p:blipFill>
        <p:spPr>
          <a:xfrm>
            <a:off x="10624544" y="5435817"/>
            <a:ext cx="1569983" cy="1422178"/>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descr="1"/>
          <p:cNvPicPr/>
          <p:nvPr>
            <p:custDataLst>
              <p:tags r:id="rId2"/>
            </p:custDataLst>
          </p:nvPr>
        </p:nvPicPr>
        <p:blipFill>
          <a:blip r:embed="rId3"/>
          <a:stretch>
            <a:fillRect/>
          </a:stretch>
        </p:blipFill>
        <p:spPr>
          <a:xfrm>
            <a:off x="35" y="635"/>
            <a:ext cx="12191930" cy="6857365"/>
          </a:xfrm>
          <a:prstGeom prst="rect">
            <a:avLst/>
          </a:prstGeom>
        </p:spPr>
      </p:pic>
      <p:sp>
        <p:nvSpPr>
          <p:cNvPr id="6" name="矩形 5"/>
          <p:cNvSpPr/>
          <p:nvPr>
            <p:custDataLst>
              <p:tags r:id="rId4"/>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3" name="图片 12" descr="9"/>
          <p:cNvPicPr>
            <a:picLocks noChangeAspect="1"/>
          </p:cNvPicPr>
          <p:nvPr>
            <p:custDataLst>
              <p:tags r:id="rId5"/>
            </p:custDataLst>
          </p:nvPr>
        </p:nvPicPr>
        <p:blipFill>
          <a:blip r:embed="rId6"/>
          <a:srcRect l="60897" t="48346" r="-12483" b="-3135"/>
          <a:stretch>
            <a:fillRect/>
          </a:stretch>
        </p:blipFill>
        <p:spPr>
          <a:xfrm>
            <a:off x="2540" y="0"/>
            <a:ext cx="2200322" cy="2009763"/>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1"/>
          <p:cNvPicPr/>
          <p:nvPr>
            <p:custDataLst>
              <p:tags r:id="rId2"/>
            </p:custDataLst>
          </p:nvPr>
        </p:nvPicPr>
        <p:blipFill>
          <a:blip r:embed="rId3"/>
          <a:stretch>
            <a:fillRect/>
          </a:stretch>
        </p:blipFill>
        <p:spPr>
          <a:xfrm>
            <a:off x="35" y="635"/>
            <a:ext cx="12191930" cy="6857365"/>
          </a:xfrm>
          <a:prstGeom prst="rect">
            <a:avLst/>
          </a:prstGeom>
        </p:spPr>
      </p:pic>
      <p:sp>
        <p:nvSpPr>
          <p:cNvPr id="8" name="矩形 7"/>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10"/>
          <p:cNvPicPr>
            <a:picLocks noChangeAspect="1"/>
          </p:cNvPicPr>
          <p:nvPr>
            <p:custDataLst>
              <p:tags r:id="rId5"/>
            </p:custDataLst>
          </p:nvPr>
        </p:nvPicPr>
        <p:blipFill>
          <a:blip r:embed="rId6"/>
          <a:srcRect l="-1886" t="7647" r="61734" b="46796"/>
          <a:stretch>
            <a:fillRect/>
          </a:stretch>
        </p:blipFill>
        <p:spPr>
          <a:xfrm>
            <a:off x="10503205" y="5325890"/>
            <a:ext cx="1691336" cy="1532106"/>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中黑 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中黑 简" panose="00020600040101010101" charset="-122"/>
              </a:defRPr>
            </a:lvl1pPr>
            <a:lvl2pPr>
              <a:defRPr baseline="0">
                <a:solidFill>
                  <a:schemeClr val="tx1"/>
                </a:solidFill>
                <a:latin typeface="Arial" panose="020B0604020202020204" pitchFamily="34" charset="0"/>
                <a:ea typeface="汉仪中黑 简" panose="00020600040101010101" charset="-122"/>
              </a:defRPr>
            </a:lvl2pPr>
            <a:lvl3pPr>
              <a:defRPr baseline="0">
                <a:solidFill>
                  <a:schemeClr val="tx1"/>
                </a:solidFill>
                <a:latin typeface="Arial" panose="020B0604020202020204" pitchFamily="34" charset="0"/>
                <a:ea typeface="汉仪中黑 简" panose="00020600040101010101" charset="-122"/>
              </a:defRPr>
            </a:lvl3pPr>
            <a:lvl4pPr>
              <a:defRPr baseline="0">
                <a:solidFill>
                  <a:schemeClr val="tx1"/>
                </a:solidFill>
                <a:latin typeface="Arial" panose="020B0604020202020204" pitchFamily="34" charset="0"/>
                <a:ea typeface="汉仪中黑 简" panose="00020600040101010101" charset="-122"/>
              </a:defRPr>
            </a:lvl4pPr>
            <a:lvl5pPr>
              <a:defRPr baseline="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1"/>
          <p:cNvPicPr/>
          <p:nvPr>
            <p:custDataLst>
              <p:tags r:id="rId2"/>
            </p:custDataLst>
          </p:nvPr>
        </p:nvPicPr>
        <p:blipFill>
          <a:blip r:embed="rId3"/>
          <a:stretch>
            <a:fillRect/>
          </a:stretch>
        </p:blipFill>
        <p:spPr>
          <a:xfrm>
            <a:off x="35" y="0"/>
            <a:ext cx="12191930" cy="6857365"/>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3" name="图片 12" descr="9"/>
          <p:cNvPicPr>
            <a:picLocks noChangeAspect="1"/>
          </p:cNvPicPr>
          <p:nvPr>
            <p:custDataLst>
              <p:tags r:id="rId5"/>
            </p:custDataLst>
          </p:nvPr>
        </p:nvPicPr>
        <p:blipFill>
          <a:blip r:embed="rId6"/>
          <a:srcRect l="60897" t="48346" r="-12483" b="-3135"/>
          <a:stretch>
            <a:fillRect/>
          </a:stretch>
        </p:blipFill>
        <p:spPr>
          <a:xfrm>
            <a:off x="2541" y="0"/>
            <a:ext cx="1580000" cy="1443164"/>
          </a:xfrm>
          <a:prstGeom prst="rect">
            <a:avLst/>
          </a:prstGeom>
        </p:spPr>
      </p:pic>
      <p:pic>
        <p:nvPicPr>
          <p:cNvPr id="11" name="图片 10" descr="10"/>
          <p:cNvPicPr>
            <a:picLocks noChangeAspect="1"/>
          </p:cNvPicPr>
          <p:nvPr>
            <p:custDataLst>
              <p:tags r:id="rId7"/>
            </p:custDataLst>
          </p:nvPr>
        </p:nvPicPr>
        <p:blipFill>
          <a:blip r:embed="rId8"/>
          <a:srcRect l="-1886" t="7647" r="61734" b="46796"/>
          <a:stretch>
            <a:fillRect/>
          </a:stretch>
        </p:blipFill>
        <p:spPr>
          <a:xfrm>
            <a:off x="10543650" y="5362532"/>
            <a:ext cx="1650889" cy="1495467"/>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中黑 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中黑 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
          <p:cNvPicPr/>
          <p:nvPr>
            <p:custDataLst>
              <p:tags r:id="rId2"/>
            </p:custDataLst>
          </p:nvPr>
        </p:nvPicPr>
        <p:blipFill>
          <a:blip r:embed="rId3"/>
          <a:stretch>
            <a:fillRect/>
          </a:stretch>
        </p:blipFill>
        <p:spPr>
          <a:xfrm>
            <a:off x="35" y="0"/>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 name="图片 1" descr="1"/>
          <p:cNvPicPr/>
          <p:nvPr>
            <p:custDataLst>
              <p:tags r:id="rId2"/>
            </p:custDataLst>
          </p:nvPr>
        </p:nvPicPr>
        <p:blipFill>
          <a:blip r:embed="rId3"/>
          <a:stretch>
            <a:fillRect/>
          </a:stretch>
        </p:blipFill>
        <p:spPr>
          <a:xfrm>
            <a:off x="829" y="497"/>
            <a:ext cx="12191930" cy="6857325"/>
          </a:xfrm>
          <a:prstGeom prst="rect">
            <a:avLst/>
          </a:prstGeom>
        </p:spPr>
      </p:pic>
      <p:pic>
        <p:nvPicPr>
          <p:cNvPr id="3" name="图片 2" descr="2"/>
          <p:cNvPicPr>
            <a:picLocks noChangeAspect="1"/>
          </p:cNvPicPr>
          <p:nvPr>
            <p:custDataLst>
              <p:tags r:id="rId4"/>
            </p:custDataLst>
          </p:nvPr>
        </p:nvPicPr>
        <p:blipFill>
          <a:blip r:embed="rId5"/>
          <a:srcRect l="11669" t="-22312" r="13"/>
          <a:stretch>
            <a:fillRect/>
          </a:stretch>
        </p:blipFill>
        <p:spPr>
          <a:xfrm>
            <a:off x="159" y="2349183"/>
            <a:ext cx="4208780" cy="4508500"/>
          </a:xfrm>
          <a:prstGeom prst="rect">
            <a:avLst/>
          </a:prstGeom>
        </p:spPr>
      </p:pic>
      <p:pic>
        <p:nvPicPr>
          <p:cNvPr id="13" name="图片 12" descr="3"/>
          <p:cNvPicPr>
            <a:picLocks noChangeAspect="1"/>
          </p:cNvPicPr>
          <p:nvPr>
            <p:custDataLst>
              <p:tags r:id="rId6"/>
            </p:custDataLst>
          </p:nvPr>
        </p:nvPicPr>
        <p:blipFill>
          <a:blip r:embed="rId7"/>
          <a:srcRect l="-22234" t="-11007" r="32857" b="-14362"/>
          <a:stretch>
            <a:fillRect/>
          </a:stretch>
        </p:blipFill>
        <p:spPr>
          <a:xfrm>
            <a:off x="10371931" y="318"/>
            <a:ext cx="1820863" cy="2518945"/>
          </a:xfrm>
          <a:prstGeom prst="rect">
            <a:avLst/>
          </a:prstGeom>
        </p:spPr>
      </p:pic>
      <p:sp>
        <p:nvSpPr>
          <p:cNvPr id="4" name="日期占位符 3"/>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
        <p:nvSpPr>
          <p:cNvPr id="7" name="标题 2"/>
          <p:cNvSpPr/>
          <p:nvPr>
            <p:ph type="ctrTitle" idx="1" hasCustomPrompt="1"/>
            <p:custDataLst>
              <p:tags r:id="rId11"/>
            </p:custDataLst>
          </p:nvPr>
        </p:nvSpPr>
        <p:spPr>
          <a:xfrm>
            <a:off x="-635" y="2942241"/>
            <a:ext cx="12192622" cy="1938020"/>
          </a:xfrm>
          <a:noFill/>
        </p:spPr>
        <p:txBody>
          <a:bodyPr vert="horz" wrap="square" lIns="101600" tIns="38100" rIns="76200" bIns="38100" rtlCol="0" anchor="t" anchorCtr="0">
            <a:normAutofit/>
          </a:bodyPr>
          <a:lstStyle>
            <a:lvl1pPr marL="0" marR="0" algn="ctr" defTabSz="914400" rtl="0" eaLnBrk="1" fontAlgn="auto" latinLnBrk="0" hangingPunct="1">
              <a:lnSpc>
                <a:spcPct val="100000"/>
              </a:lnSpc>
              <a:spcBef>
                <a:spcPct val="0"/>
              </a:spcBef>
              <a:buClrTx/>
              <a:buSzTx/>
              <a:buFontTx/>
              <a:buNone/>
              <a:defRPr kumimoji="0" lang="zh-CN" altLang="en-US" sz="6000" b="0" i="0" u="none" strike="noStrike" kern="1200" cap="none" spc="300" normalizeH="0" baseline="0" noProof="1" dirty="0">
                <a:solidFill>
                  <a:schemeClr val="accent1">
                    <a:lumMod val="75000"/>
                  </a:schemeClr>
                </a:solidFill>
                <a:uFillTx/>
                <a:latin typeface="Arial" panose="020B0604020202020204" pitchFamily="34" charset="0"/>
                <a:ea typeface="汉仪大黑简" panose="02010600000101010101" charset="-122"/>
                <a:cs typeface="+mn-cs"/>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1"/>
          <p:cNvPicPr/>
          <p:nvPr>
            <p:custDataLst>
              <p:tags r:id="rId2"/>
            </p:custDataLst>
          </p:nvPr>
        </p:nvPicPr>
        <p:blipFill>
          <a:blip r:embed="rId3"/>
          <a:stretch>
            <a:fillRect/>
          </a:stretch>
        </p:blipFill>
        <p:spPr>
          <a:xfrm>
            <a:off x="35" y="0"/>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中黑 简" panose="00020600040101010101" charset="-122"/>
              </a:defRPr>
            </a:lvl1pPr>
            <a:lvl2pPr eaLnBrk="1" fontAlgn="auto" latinLnBrk="0" hangingPunct="1">
              <a:defRPr sz="1600">
                <a:solidFill>
                  <a:schemeClr val="tx1"/>
                </a:solidFill>
                <a:latin typeface="Arial" panose="020B0604020202020204" pitchFamily="34" charset="0"/>
                <a:ea typeface="汉仪中黑 简" panose="00020600040101010101" charset="-122"/>
              </a:defRPr>
            </a:lvl2pPr>
            <a:lvl3pPr eaLnBrk="1" fontAlgn="auto" latinLnBrk="0" hangingPunct="1">
              <a:defRPr sz="1600">
                <a:solidFill>
                  <a:schemeClr val="tx1"/>
                </a:solidFill>
                <a:latin typeface="Arial" panose="020B0604020202020204" pitchFamily="34" charset="0"/>
                <a:ea typeface="汉仪中黑 简" panose="00020600040101010101" charset="-122"/>
              </a:defRPr>
            </a:lvl3pPr>
            <a:lvl4pPr eaLnBrk="1" fontAlgn="auto" latinLnBrk="0" hangingPunct="1">
              <a:defRPr sz="1600">
                <a:solidFill>
                  <a:schemeClr val="tx1"/>
                </a:solidFill>
                <a:latin typeface="Arial" panose="020B0604020202020204" pitchFamily="34" charset="0"/>
                <a:ea typeface="汉仪中黑 简" panose="00020600040101010101" charset="-122"/>
              </a:defRPr>
            </a:lvl4pPr>
            <a:lvl5pPr eaLnBrk="1" fontAlgn="auto" latinLnBrk="0" hangingPunct="1">
              <a:defRPr sz="1600">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1"/>
          <p:cNvPicPr/>
          <p:nvPr>
            <p:custDataLst>
              <p:tags r:id="rId2"/>
            </p:custDataLst>
          </p:nvPr>
        </p:nvPicPr>
        <p:blipFill>
          <a:blip r:embed="rId3"/>
          <a:stretch>
            <a:fillRect/>
          </a:stretch>
        </p:blipFill>
        <p:spPr>
          <a:xfrm>
            <a:off x="35" y="0"/>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中黑 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 name="图片 8" descr="1"/>
          <p:cNvPicPr/>
          <p:nvPr>
            <p:custDataLst>
              <p:tags r:id="rId2"/>
            </p:custDataLst>
          </p:nvPr>
        </p:nvPicPr>
        <p:blipFill>
          <a:blip r:embed="rId3"/>
          <a:stretch>
            <a:fillRect/>
          </a:stretch>
        </p:blipFill>
        <p:spPr>
          <a:xfrm>
            <a:off x="35" y="-317"/>
            <a:ext cx="12191930" cy="6857683"/>
          </a:xfrm>
          <a:prstGeom prst="rect">
            <a:avLst/>
          </a:prstGeom>
        </p:spPr>
      </p:pic>
      <p:pic>
        <p:nvPicPr>
          <p:cNvPr id="6" name="图片 5" descr="5"/>
          <p:cNvPicPr>
            <a:picLocks noChangeAspect="1"/>
          </p:cNvPicPr>
          <p:nvPr>
            <p:custDataLst>
              <p:tags r:id="rId4"/>
            </p:custDataLst>
          </p:nvPr>
        </p:nvPicPr>
        <p:blipFill>
          <a:blip r:embed="rId5"/>
          <a:stretch>
            <a:fillRect/>
          </a:stretch>
        </p:blipFill>
        <p:spPr>
          <a:xfrm>
            <a:off x="621059" y="5899001"/>
            <a:ext cx="1270032" cy="958986"/>
          </a:xfrm>
          <a:prstGeom prst="rect">
            <a:avLst/>
          </a:prstGeom>
        </p:spPr>
      </p:pic>
      <p:pic>
        <p:nvPicPr>
          <p:cNvPr id="7" name="图片 6" descr="7"/>
          <p:cNvPicPr>
            <a:picLocks noChangeAspect="1"/>
          </p:cNvPicPr>
          <p:nvPr>
            <p:custDataLst>
              <p:tags r:id="rId6"/>
            </p:custDataLst>
          </p:nvPr>
        </p:nvPicPr>
        <p:blipFill>
          <a:blip r:embed="rId7"/>
          <a:srcRect t="-71013" r="-55340" b="12724"/>
          <a:stretch>
            <a:fillRect/>
          </a:stretch>
        </p:blipFill>
        <p:spPr>
          <a:xfrm>
            <a:off x="0" y="5236210"/>
            <a:ext cx="3063428" cy="1621777"/>
          </a:xfrm>
          <a:prstGeom prst="rect">
            <a:avLst/>
          </a:prstGeom>
        </p:spPr>
      </p:pic>
      <p:pic>
        <p:nvPicPr>
          <p:cNvPr id="8" name="图片 7" descr="8"/>
          <p:cNvPicPr>
            <a:picLocks noChangeAspect="1"/>
          </p:cNvPicPr>
          <p:nvPr>
            <p:custDataLst>
              <p:tags r:id="rId8"/>
            </p:custDataLst>
          </p:nvPr>
        </p:nvPicPr>
        <p:blipFill>
          <a:blip r:embed="rId9"/>
          <a:srcRect l="-17525" t="-21064" r="14962" b="-4308"/>
          <a:stretch>
            <a:fillRect/>
          </a:stretch>
        </p:blipFill>
        <p:spPr>
          <a:xfrm>
            <a:off x="6295390" y="3175"/>
            <a:ext cx="5896610" cy="6153150"/>
          </a:xfrm>
          <a:prstGeom prst="rect">
            <a:avLst/>
          </a:prstGeom>
        </p:spPr>
      </p:pic>
      <p:sp>
        <p:nvSpPr>
          <p:cNvPr id="2" name="标题 1"/>
          <p:cNvSpPr>
            <a:spLocks noGrp="1"/>
          </p:cNvSpPr>
          <p:nvPr>
            <p:ph type="title"/>
            <p:custDataLst>
              <p:tags r:id="rId10"/>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5" name="灯片编号占位符 4"/>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1"/>
          <p:cNvPicPr/>
          <p:nvPr>
            <p:custDataLst>
              <p:tags r:id="rId2"/>
            </p:custDataLst>
          </p:nvPr>
        </p:nvPicPr>
        <p:blipFill>
          <a:blip r:embed="rId3"/>
          <a:stretch>
            <a:fillRect/>
          </a:stretch>
        </p:blipFill>
        <p:spPr>
          <a:xfrm>
            <a:off x="35" y="0"/>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汉仪中黑 简" panose="0002060004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黑 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cs typeface="汉仪中黑 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1"/>
          <p:cNvPicPr/>
          <p:nvPr>
            <p:custDataLst>
              <p:tags r:id="rId2"/>
            </p:custDataLst>
          </p:nvPr>
        </p:nvPicPr>
        <p:blipFill>
          <a:blip r:embed="rId3"/>
          <a:stretch>
            <a:fillRect/>
          </a:stretch>
        </p:blipFill>
        <p:spPr>
          <a:xfrm>
            <a:off x="35" y="0"/>
            <a:ext cx="12191930" cy="6857365"/>
          </a:xfrm>
          <a:prstGeom prst="rect">
            <a:avLst/>
          </a:prstGeom>
        </p:spPr>
      </p:pic>
      <p:pic>
        <p:nvPicPr>
          <p:cNvPr id="13" name="图片 12" descr="9"/>
          <p:cNvPicPr>
            <a:picLocks noChangeAspect="1"/>
          </p:cNvPicPr>
          <p:nvPr>
            <p:custDataLst>
              <p:tags r:id="rId4"/>
            </p:custDataLst>
          </p:nvPr>
        </p:nvPicPr>
        <p:blipFill>
          <a:blip r:embed="rId5"/>
          <a:srcRect l="60897" t="48346" r="-12483" b="-3135"/>
          <a:stretch>
            <a:fillRect/>
          </a:stretch>
        </p:blipFill>
        <p:spPr>
          <a:xfrm>
            <a:off x="2540" y="0"/>
            <a:ext cx="2200322" cy="2009763"/>
          </a:xfrm>
          <a:prstGeom prst="rect">
            <a:avLst/>
          </a:prstGeom>
        </p:spPr>
      </p:pic>
      <p:pic>
        <p:nvPicPr>
          <p:cNvPr id="11" name="图片 10" descr="10"/>
          <p:cNvPicPr>
            <a:picLocks noChangeAspect="1"/>
          </p:cNvPicPr>
          <p:nvPr>
            <p:custDataLst>
              <p:tags r:id="rId6"/>
            </p:custDataLst>
          </p:nvPr>
        </p:nvPicPr>
        <p:blipFill>
          <a:blip r:embed="rId7"/>
          <a:srcRect l="-1886" t="7647" r="61734" b="46796"/>
          <a:stretch>
            <a:fillRect/>
          </a:stretch>
        </p:blipFill>
        <p:spPr>
          <a:xfrm>
            <a:off x="9990628" y="4861562"/>
            <a:ext cx="2203911" cy="1996425"/>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黑 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中黑 简" panose="00020600040101010101" charset="-122"/>
              </a:defRPr>
            </a:lvl1pPr>
            <a:lvl2pPr indent="0" eaLnBrk="1" fontAlgn="auto" latinLnBrk="0" hangingPunct="1">
              <a:defRPr>
                <a:solidFill>
                  <a:schemeClr val="tx1"/>
                </a:solidFill>
                <a:latin typeface="Arial" panose="020B0604020202020204" pitchFamily="34" charset="0"/>
                <a:ea typeface="汉仪中黑 简" panose="00020600040101010101" charset="-122"/>
              </a:defRPr>
            </a:lvl2pPr>
            <a:lvl3pPr indent="0" eaLnBrk="1" fontAlgn="auto" latinLnBrk="0" hangingPunct="1">
              <a:defRPr>
                <a:solidFill>
                  <a:schemeClr val="tx1"/>
                </a:solidFill>
                <a:latin typeface="Arial" panose="020B0604020202020204" pitchFamily="34" charset="0"/>
                <a:ea typeface="汉仪中黑 简" panose="00020600040101010101" charset="-122"/>
              </a:defRPr>
            </a:lvl3pPr>
            <a:lvl4pPr indent="0" eaLnBrk="1" fontAlgn="auto" latinLnBrk="0" hangingPunct="1">
              <a:defRPr>
                <a:solidFill>
                  <a:schemeClr val="tx1"/>
                </a:solidFill>
                <a:latin typeface="Arial" panose="020B0604020202020204" pitchFamily="34" charset="0"/>
                <a:ea typeface="汉仪中黑 简" panose="00020600040101010101" charset="-122"/>
              </a:defRPr>
            </a:lvl4pPr>
            <a:lvl5pPr indent="0" eaLnBrk="1" fontAlgn="auto" latinLnBrk="0" hangingPunct="1">
              <a:defRPr>
                <a:solidFill>
                  <a:schemeClr val="tx1"/>
                </a:solidFill>
                <a:latin typeface="Arial" panose="020B0604020202020204" pitchFamily="34" charset="0"/>
                <a:ea typeface="汉仪中黑 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tags" Target="../tags/tag154.xml"/><Relationship Id="rId2" Type="http://schemas.openxmlformats.org/officeDocument/2006/relationships/slideLayout" Target="../slideLayouts/slideLayout2.xml"/><Relationship Id="rId19" Type="http://schemas.openxmlformats.org/officeDocument/2006/relationships/tags" Target="../tags/tag15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中黑 简" panose="00020600040101010101" charset="-122"/>
                <a:cs typeface="汉仪中黑 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中黑 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黑 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0.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3.xml"/><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4.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ctrTitle" idx="1"/>
            <p:custDataLst>
              <p:tags r:id="rId1"/>
            </p:custDataLst>
          </p:nvPr>
        </p:nvSpPr>
        <p:spPr>
          <a:xfrm>
            <a:off x="342265" y="2199347"/>
            <a:ext cx="6696697" cy="2245165"/>
          </a:xfrm>
        </p:spPr>
        <p:txBody>
          <a:bodyPr>
            <a:normAutofit/>
          </a:bodyPr>
          <a:p>
            <a:r>
              <a:rPr lang="en-US" altLang="zh-CN">
                <a:solidFill>
                  <a:schemeClr val="accent1">
                    <a:lumMod val="75000"/>
                  </a:schemeClr>
                </a:solidFill>
              </a:rPr>
              <a:t>Optopass</a:t>
            </a:r>
            <a:endParaRPr lang="en-US" altLang="zh-CN">
              <a:solidFill>
                <a:schemeClr val="accent1">
                  <a:lumMod val="75000"/>
                </a:schemeClr>
              </a:solidFill>
            </a:endParaRPr>
          </a:p>
        </p:txBody>
      </p:sp>
      <p:sp>
        <p:nvSpPr>
          <p:cNvPr id="5" name="副标题 4"/>
          <p:cNvSpPr/>
          <p:nvPr>
            <p:ph type="subTitle" idx="2"/>
            <p:custDataLst>
              <p:tags r:id="rId2"/>
            </p:custDataLst>
          </p:nvPr>
        </p:nvSpPr>
        <p:spPr>
          <a:xfrm>
            <a:off x="342265" y="4526036"/>
            <a:ext cx="4234851" cy="596167"/>
          </a:xfrm>
        </p:spPr>
        <p:txBody>
          <a:bodyPr/>
          <a:p>
            <a:r>
              <a:rPr lang="en-US" altLang="zh-CN">
                <a:solidFill>
                  <a:schemeClr val="accent1">
                    <a:lumMod val="75000"/>
                  </a:schemeClr>
                </a:solidFill>
              </a:rPr>
              <a:t>UTokyo</a:t>
            </a:r>
            <a:endParaRPr lang="en-US" altLang="zh-CN">
              <a:solidFill>
                <a:schemeClr val="accent1">
                  <a:lumMod val="7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nvPr>
        </p:nvSpPr>
        <p:spPr/>
        <p:txBody>
          <a:bodyPr/>
          <a:p>
            <a:r>
              <a:rPr lang="en-US" altLang="zh-CN"/>
              <a:t>THANKS</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2"/>
          <p:cNvSpPr txBox="1"/>
          <p:nvPr>
            <p:custDataLst>
              <p:tags r:id="rId1"/>
            </p:custDataLst>
          </p:nvPr>
        </p:nvSpPr>
        <p:spPr>
          <a:xfrm>
            <a:off x="513276" y="1824188"/>
            <a:ext cx="5829300" cy="1013977"/>
          </a:xfrm>
          <a:prstGeom prst="rect">
            <a:avLst/>
          </a:prstGeom>
        </p:spPr>
        <p:txBody>
          <a:bodyPr vert="horz" wrap="square" lIns="0" tIns="0" rIns="0" bIns="0" rtlCol="0" anchor="b" anchorCtr="0">
            <a:normAutofit/>
          </a:bodyPr>
          <a:p>
            <a:pPr algn="l">
              <a:lnSpc>
                <a:spcPct val="114000"/>
              </a:lnSpc>
            </a:pPr>
            <a:r>
              <a:rPr lang="en-US" altLang="zh-CN" sz="5600" b="1" dirty="0">
                <a:solidFill>
                  <a:schemeClr val="accent1">
                    <a:lumMod val="75000"/>
                  </a:schemeClr>
                </a:solidFill>
                <a:latin typeface="Arial Black" panose="020B0A04020102020204" charset="0"/>
                <a:ea typeface="汉仪大黑简" panose="02010600000101010101" charset="-122"/>
                <a:cs typeface="汉仪大黑简" panose="02010600000101010101" charset="-122"/>
              </a:rPr>
              <a:t>Contents</a:t>
            </a:r>
            <a:endParaRPr lang="en-US" altLang="zh-CN" sz="5600" b="1" dirty="0">
              <a:solidFill>
                <a:schemeClr val="accent1">
                  <a:lumMod val="75000"/>
                </a:schemeClr>
              </a:solidFill>
              <a:latin typeface="Arial Black" panose="020B0A04020102020204" charset="0"/>
              <a:ea typeface="汉仪大黑简" panose="02010600000101010101" charset="-122"/>
              <a:cs typeface="汉仪大黑简" panose="02010600000101010101" charset="-122"/>
            </a:endParaRPr>
          </a:p>
        </p:txBody>
      </p:sp>
      <p:sp>
        <p:nvSpPr>
          <p:cNvPr id="4" name="Object 204"/>
          <p:cNvSpPr txBox="1"/>
          <p:nvPr>
            <p:custDataLst>
              <p:tags r:id="rId2"/>
            </p:custDataLst>
          </p:nvPr>
        </p:nvSpPr>
        <p:spPr>
          <a:xfrm>
            <a:off x="409575" y="3051740"/>
            <a:ext cx="791391" cy="747493"/>
          </a:xfrm>
          <a:prstGeom prst="rect">
            <a:avLst/>
          </a:prstGeom>
        </p:spPr>
        <p:txBody>
          <a:bodyPr vert="horz" wrap="square" lIns="0" tIns="0" rIns="0" bIns="0" rtlCol="0" anchor="ctr" anchorCtr="0">
            <a:normAutofit fontScale="90000"/>
          </a:bodyPr>
          <a:p>
            <a:pPr algn="r">
              <a:lnSpc>
                <a:spcPct val="114000"/>
              </a:lnSpc>
            </a:pPr>
            <a:r>
              <a:rPr lang="en-US" altLang="zh-CN" sz="4500" dirty="0">
                <a:solidFill>
                  <a:schemeClr val="accent1">
                    <a:lumMod val="75000"/>
                  </a:schemeClr>
                </a:solidFill>
                <a:latin typeface="Arial Black" panose="020B0A04020102020204" charset="0"/>
                <a:ea typeface="汉仪中黑 简" panose="00020600040101010101" charset="-122"/>
                <a:cs typeface="汉仪中黑 简" panose="00020600040101010101" charset="-122"/>
              </a:rPr>
              <a:t>01</a:t>
            </a:r>
            <a:endParaRPr lang="en-US" altLang="zh-CN" sz="4500" dirty="0">
              <a:solidFill>
                <a:schemeClr val="accent1">
                  <a:lumMod val="75000"/>
                </a:schemeClr>
              </a:solidFill>
              <a:latin typeface="Arial Black" panose="020B0A04020102020204" charset="0"/>
              <a:ea typeface="汉仪中黑 简" panose="00020600040101010101" charset="-122"/>
              <a:cs typeface="汉仪中黑 简" panose="00020600040101010101" charset="-122"/>
            </a:endParaRPr>
          </a:p>
        </p:txBody>
      </p:sp>
      <p:sp>
        <p:nvSpPr>
          <p:cNvPr id="5" name="Object 205"/>
          <p:cNvSpPr txBox="1"/>
          <p:nvPr>
            <p:custDataLst>
              <p:tags r:id="rId3"/>
            </p:custDataLst>
          </p:nvPr>
        </p:nvSpPr>
        <p:spPr>
          <a:xfrm>
            <a:off x="1309005" y="3235156"/>
            <a:ext cx="2200304" cy="387350"/>
          </a:xfrm>
          <a:prstGeom prst="rect">
            <a:avLst/>
          </a:prstGeom>
        </p:spPr>
        <p:txBody>
          <a:bodyPr vert="horz" wrap="square" lIns="0" tIns="0" rIns="0" bIns="0" rtlCol="0" anchor="b" anchorCtr="0">
            <a:normAutofit lnSpcReduction="10000"/>
          </a:bodyPr>
          <a:p>
            <a:pPr algn="l">
              <a:lnSpc>
                <a:spcPct val="114000"/>
              </a:lnSpc>
            </a:pPr>
            <a:r>
              <a:rPr lang="en-US" altLang="zh-CN" sz="2250" b="1" dirty="0">
                <a:solidFill>
                  <a:srgbClr val="000000"/>
                </a:solidFill>
                <a:latin typeface="Arial Black" panose="020B0A04020102020204" charset="0"/>
                <a:ea typeface="汉仪中黑 简" panose="00020600040101010101" charset="-122"/>
              </a:rPr>
              <a:t>Background</a:t>
            </a:r>
            <a:endParaRPr lang="en-US" altLang="zh-CN" sz="2250" b="1" dirty="0">
              <a:solidFill>
                <a:srgbClr val="000000"/>
              </a:solidFill>
              <a:latin typeface="Arial Black" panose="020B0A04020102020204" charset="0"/>
              <a:ea typeface="汉仪中黑 简" panose="00020600040101010101" charset="-122"/>
            </a:endParaRPr>
          </a:p>
        </p:txBody>
      </p:sp>
      <p:sp>
        <p:nvSpPr>
          <p:cNvPr id="18" name="Object 204"/>
          <p:cNvSpPr txBox="1"/>
          <p:nvPr>
            <p:custDataLst>
              <p:tags r:id="rId4"/>
            </p:custDataLst>
          </p:nvPr>
        </p:nvSpPr>
        <p:spPr>
          <a:xfrm>
            <a:off x="3617348" y="3051740"/>
            <a:ext cx="791391" cy="747493"/>
          </a:xfrm>
          <a:prstGeom prst="rect">
            <a:avLst/>
          </a:prstGeom>
        </p:spPr>
        <p:txBody>
          <a:bodyPr vert="horz" wrap="square" lIns="0" tIns="0" rIns="0" bIns="0" rtlCol="0" anchor="ctr" anchorCtr="0">
            <a:normAutofit fontScale="90000"/>
          </a:bodyPr>
          <a:p>
            <a:pPr algn="r">
              <a:lnSpc>
                <a:spcPct val="114000"/>
              </a:lnSpc>
            </a:pPr>
            <a:r>
              <a:rPr lang="en-US" altLang="zh-CN" sz="4500" dirty="0">
                <a:solidFill>
                  <a:schemeClr val="accent1">
                    <a:lumMod val="75000"/>
                  </a:schemeClr>
                </a:solidFill>
                <a:latin typeface="Arial Black" panose="020B0A04020102020204" charset="0"/>
                <a:ea typeface="汉仪中黑 简" panose="00020600040101010101" charset="-122"/>
                <a:cs typeface="汉仪中黑 简" panose="00020600040101010101" charset="-122"/>
              </a:rPr>
              <a:t>02</a:t>
            </a:r>
            <a:endParaRPr lang="en-US" altLang="zh-CN" sz="4500" dirty="0">
              <a:solidFill>
                <a:schemeClr val="accent1">
                  <a:lumMod val="75000"/>
                </a:schemeClr>
              </a:solidFill>
              <a:latin typeface="Arial Black" panose="020B0A04020102020204" charset="0"/>
              <a:ea typeface="汉仪中黑 简" panose="00020600040101010101" charset="-122"/>
              <a:cs typeface="汉仪中黑 简" panose="00020600040101010101" charset="-122"/>
            </a:endParaRPr>
          </a:p>
        </p:txBody>
      </p:sp>
      <p:sp>
        <p:nvSpPr>
          <p:cNvPr id="20" name="Object 205"/>
          <p:cNvSpPr txBox="1"/>
          <p:nvPr>
            <p:custDataLst>
              <p:tags r:id="rId5"/>
            </p:custDataLst>
          </p:nvPr>
        </p:nvSpPr>
        <p:spPr>
          <a:xfrm>
            <a:off x="4517413" y="3235156"/>
            <a:ext cx="2200304" cy="387350"/>
          </a:xfrm>
          <a:prstGeom prst="rect">
            <a:avLst/>
          </a:prstGeom>
        </p:spPr>
        <p:txBody>
          <a:bodyPr vert="horz" wrap="square" lIns="0" tIns="0" rIns="0" bIns="0" rtlCol="0" anchor="b" anchorCtr="0">
            <a:normAutofit lnSpcReduction="10000"/>
          </a:bodyPr>
          <a:p>
            <a:pPr algn="l">
              <a:lnSpc>
                <a:spcPct val="114000"/>
              </a:lnSpc>
            </a:pPr>
            <a:r>
              <a:rPr lang="en-US" altLang="zh-CN" sz="2250" b="1" dirty="0">
                <a:solidFill>
                  <a:srgbClr val="000000"/>
                </a:solidFill>
                <a:latin typeface="Arial Black" panose="020B0A04020102020204" charset="0"/>
                <a:ea typeface="汉仪中黑 简" panose="00020600040101010101" charset="-122"/>
              </a:rPr>
              <a:t>Design</a:t>
            </a:r>
            <a:endParaRPr lang="en-US" altLang="zh-CN" sz="2250" b="1" dirty="0">
              <a:solidFill>
                <a:srgbClr val="000000"/>
              </a:solidFill>
              <a:latin typeface="Arial Black" panose="020B0A04020102020204" charset="0"/>
              <a:ea typeface="汉仪中黑 简" panose="00020600040101010101" charset="-122"/>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Background</a:t>
            </a:r>
            <a:endParaRPr lang="en-US" altLang="zh-CN"/>
          </a:p>
        </p:txBody>
      </p:sp>
      <p:sp>
        <p:nvSpPr>
          <p:cNvPr id="3" name="内容占位符 2"/>
          <p:cNvSpPr/>
          <p:nvPr>
            <p:ph idx="1"/>
          </p:nvPr>
        </p:nvSpPr>
        <p:spPr>
          <a:xfrm>
            <a:off x="669882" y="1045853"/>
            <a:ext cx="10852237" cy="5388907"/>
          </a:xfrm>
        </p:spPr>
        <p:txBody>
          <a:bodyPr/>
          <a:p>
            <a:r>
              <a:rPr lang="zh-CN" altLang="en-US" sz="2000"/>
              <a:t>转基因生物—双刃剑</a:t>
            </a:r>
            <a:endParaRPr lang="zh-CN" altLang="en-US" sz="2000"/>
          </a:p>
          <a:p>
            <a:r>
              <a:rPr lang="zh-CN" altLang="en-US" sz="2000"/>
              <a:t>Optopass（微生物的光遗传密码系统）：</a:t>
            </a:r>
            <a:endParaRPr lang="zh-CN" altLang="en-US" sz="2000"/>
          </a:p>
          <a:p>
            <a:pPr marL="0" indent="0">
              <a:buNone/>
            </a:pPr>
            <a:r>
              <a:rPr lang="zh-CN" altLang="en-US" sz="2000" i="1">
                <a:latin typeface="Arial Italic" panose="020B0604020202020204" charset="0"/>
                <a:cs typeface="Arial Italic" panose="020B0604020202020204" charset="0"/>
              </a:rPr>
              <a:t>S. cerevisiae</a:t>
            </a:r>
            <a:r>
              <a:rPr lang="zh-CN" altLang="en-US" sz="2000"/>
              <a:t>以正确的顺序暴露在正确的颜色的光下</a:t>
            </a:r>
            <a:r>
              <a:rPr lang="en-US" altLang="zh-CN" sz="2000"/>
              <a:t>→</a:t>
            </a:r>
            <a:r>
              <a:rPr lang="zh-CN" altLang="en-US" sz="2000"/>
              <a:t>产生目标物质</a:t>
            </a:r>
            <a:endParaRPr lang="zh-CN" altLang="en-US" sz="2000"/>
          </a:p>
          <a:p>
            <a:pPr marL="0" indent="0">
              <a:buNone/>
            </a:pPr>
            <a:r>
              <a:rPr lang="zh-CN" altLang="en-US" sz="2000"/>
              <a:t>当光线按错误的顺序施加或培养物暴露在阳光下</a:t>
            </a:r>
            <a:r>
              <a:rPr lang="en-US" altLang="zh-CN" sz="2000"/>
              <a:t>→</a:t>
            </a:r>
            <a:r>
              <a:rPr lang="zh-CN" altLang="en-US" sz="2000"/>
              <a:t>启动自杀开关</a:t>
            </a:r>
            <a:endParaRPr lang="zh-CN" altLang="en-US" sz="2000"/>
          </a:p>
          <a:p>
            <a:r>
              <a:rPr lang="zh-CN" altLang="en-US" sz="2000"/>
              <a:t>主要技术路线</a:t>
            </a:r>
            <a:endParaRPr lang="zh-CN" altLang="en-US" sz="2000"/>
          </a:p>
          <a:p>
            <a:pPr marL="0" indent="0">
              <a:buNone/>
            </a:pPr>
            <a:r>
              <a:rPr lang="zh-CN" altLang="en-US" sz="2000"/>
              <a:t>1）光遗传学：不同颜色的光调控酿酒酵母</a:t>
            </a:r>
            <a:endParaRPr lang="zh-CN" altLang="en-US" sz="2000"/>
          </a:p>
          <a:p>
            <a:pPr marL="0" indent="0">
              <a:buNone/>
            </a:pPr>
            <a:r>
              <a:rPr lang="zh-CN" altLang="en-US" sz="2000"/>
              <a:t>2）位点特异性重组技术：Cre-loxP（位点特异性重组酶）存储光刺激的顺序</a:t>
            </a:r>
            <a:endParaRPr lang="zh-CN" altLang="en-US"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Design-</a:t>
            </a:r>
            <a:r>
              <a:rPr>
                <a:sym typeface="+mn-ea"/>
              </a:rPr>
              <a:t>光控</a:t>
            </a:r>
            <a:endParaRPr>
              <a:sym typeface="+mn-ea"/>
            </a:endParaRPr>
          </a:p>
        </p:txBody>
      </p:sp>
      <p:sp>
        <p:nvSpPr>
          <p:cNvPr id="3" name="内容占位符 2"/>
          <p:cNvSpPr>
            <a:spLocks noGrp="1"/>
          </p:cNvSpPr>
          <p:nvPr>
            <p:ph idx="1"/>
          </p:nvPr>
        </p:nvSpPr>
        <p:spPr>
          <a:xfrm>
            <a:off x="669925" y="1283335"/>
            <a:ext cx="5405755" cy="5388610"/>
          </a:xfrm>
        </p:spPr>
        <p:txBody>
          <a:bodyPr/>
          <a:p>
            <a:r>
              <a:t>光遗传学是一种使用特定波长光激活的蛋白质来操控细胞功能的技术。光遗传学可用于打开或关闭具有不同颜色光的特定基因的表达。</a:t>
            </a:r>
          </a:p>
          <a:p>
            <a:r>
              <a:t>控制由蓝光、红光、绿光/（UV-B）光激活的蛋白质的基因表达来构建酿酒酵母光密码系统</a:t>
            </a:r>
          </a:p>
          <a:p>
            <a:r>
              <a:rPr>
                <a:solidFill>
                  <a:srgbClr val="00B0F0"/>
                </a:solidFill>
              </a:rPr>
              <a:t>蓝光</a:t>
            </a:r>
            <a:endParaRPr>
              <a:solidFill>
                <a:srgbClr val="00B0F0"/>
              </a:solidFill>
            </a:endParaRPr>
          </a:p>
          <a:p>
            <a:pPr marL="0" indent="0">
              <a:buNone/>
            </a:pPr>
            <a:r>
              <a:rPr>
                <a:solidFill>
                  <a:schemeClr val="tx1"/>
                </a:solidFill>
              </a:rPr>
              <a:t>EL222蛋白质：LOV domain（光氧电压结构域）+HTH domain（DNA结合结构域）+VP16 AD（激活结构域）</a:t>
            </a:r>
            <a:endParaRPr>
              <a:solidFill>
                <a:schemeClr val="tx1"/>
              </a:solidFill>
            </a:endParaRPr>
          </a:p>
          <a:p>
            <a:pPr marL="0" indent="0">
              <a:buNone/>
            </a:pPr>
            <a:r>
              <a:rPr>
                <a:solidFill>
                  <a:schemeClr val="tx1"/>
                </a:solidFill>
              </a:rPr>
              <a:t>黑暗中-LOV构象不变，LOV掩盖住HTH不能与DNA序列结合</a:t>
            </a:r>
            <a:endParaRPr>
              <a:solidFill>
                <a:schemeClr val="tx1"/>
              </a:solidFill>
            </a:endParaRPr>
          </a:p>
          <a:p>
            <a:pPr marL="0" indent="0">
              <a:buNone/>
            </a:pPr>
            <a:r>
              <a:rPr>
                <a:solidFill>
                  <a:schemeClr val="tx1"/>
                </a:solidFill>
              </a:rPr>
              <a:t>蓝光（450nm）下-LOV构象改变，释放出HTH，形成二聚体，HTH与C120序列结合，VP16促进下游相关基因转录</a:t>
            </a:r>
            <a:endParaRPr>
              <a:solidFill>
                <a:schemeClr val="tx1"/>
              </a:solidFill>
            </a:endParaRPr>
          </a:p>
        </p:txBody>
      </p:sp>
      <p:sp>
        <p:nvSpPr>
          <p:cNvPr id="102" name="文本框 101"/>
          <p:cNvSpPr txBox="1"/>
          <p:nvPr/>
        </p:nvSpPr>
        <p:spPr>
          <a:xfrm>
            <a:off x="0" y="6489700"/>
            <a:ext cx="11216640" cy="368300"/>
          </a:xfrm>
          <a:prstGeom prst="rect">
            <a:avLst/>
          </a:prstGeom>
          <a:noFill/>
          <a:ln w="9525">
            <a:noFill/>
          </a:ln>
        </p:spPr>
        <p:txBody>
          <a:bodyPr wrap="square">
            <a:spAutoFit/>
          </a:bodyPr>
          <a:p>
            <a:pPr marL="0" indent="0" algn="l"/>
            <a:r>
              <a:rPr lang="zh-CN" altLang="en-US" sz="1800" b="0">
                <a:solidFill>
                  <a:schemeClr val="tx1"/>
                </a:solidFill>
              </a:rPr>
              <a:t>关键文献：</a:t>
            </a:r>
            <a:r>
              <a:rPr lang="en-US" altLang="zh-CN" sz="1800" b="0">
                <a:solidFill>
                  <a:schemeClr val="tx1"/>
                </a:solidFill>
              </a:rPr>
              <a:t>&lt;</a:t>
            </a:r>
            <a:r>
              <a:rPr lang="zh-CN" altLang="en-US" sz="1400" b="0" i="1">
                <a:solidFill>
                  <a:schemeClr val="tx1"/>
                </a:solidFill>
                <a:latin typeface="Arial Italic" panose="020B0604020202020204" charset="0"/>
                <a:cs typeface="Arial Italic" panose="020B0604020202020204" charset="0"/>
              </a:rPr>
              <a:t>https://2021.igem.org/Team:NUS_Singapore</a:t>
            </a:r>
            <a:r>
              <a:rPr lang="en-US" altLang="zh-CN" sz="1800" b="0">
                <a:solidFill>
                  <a:schemeClr val="tx1"/>
                </a:solidFill>
              </a:rPr>
              <a:t>&gt;, &lt;</a:t>
            </a:r>
            <a:r>
              <a:rPr lang="zh-CN" altLang="en-US" sz="1400" b="0" i="1">
                <a:solidFill>
                  <a:schemeClr val="tx1"/>
                </a:solidFill>
                <a:latin typeface="Arial Italic" panose="020B0604020202020204" charset="0"/>
                <a:cs typeface="Arial Italic" panose="020B0604020202020204" charset="0"/>
              </a:rPr>
              <a:t>https://www.ncbi.nlm.nih.gov/pmc/articles/PMC3944926/</a:t>
            </a:r>
            <a:r>
              <a:rPr lang="en-US" altLang="zh-CN" sz="1800" b="0">
                <a:solidFill>
                  <a:schemeClr val="tx1"/>
                </a:solidFill>
              </a:rPr>
              <a:t>&gt;</a:t>
            </a:r>
            <a:endParaRPr lang="en-US" altLang="zh-CN" sz="1800" b="0">
              <a:solidFill>
                <a:schemeClr val="tx1"/>
              </a:solidFill>
            </a:endParaRPr>
          </a:p>
        </p:txBody>
      </p:sp>
      <p:pic>
        <p:nvPicPr>
          <p:cNvPr id="4" name="图片 1" descr="截屏2023-01-13 15.01.50"/>
          <p:cNvPicPr>
            <a:picLocks noChangeAspect="1"/>
          </p:cNvPicPr>
          <p:nvPr/>
        </p:nvPicPr>
        <p:blipFill>
          <a:blip r:embed="rId1"/>
          <a:stretch>
            <a:fillRect/>
          </a:stretch>
        </p:blipFill>
        <p:spPr>
          <a:xfrm>
            <a:off x="6440805" y="1703705"/>
            <a:ext cx="5081270" cy="345059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Design-</a:t>
            </a:r>
            <a:r>
              <a:t>光控</a:t>
            </a:r>
          </a:p>
        </p:txBody>
      </p:sp>
      <p:sp>
        <p:nvSpPr>
          <p:cNvPr id="3" name="内容占位符 2"/>
          <p:cNvSpPr>
            <a:spLocks noGrp="1"/>
          </p:cNvSpPr>
          <p:nvPr>
            <p:ph idx="1"/>
          </p:nvPr>
        </p:nvSpPr>
        <p:spPr>
          <a:xfrm>
            <a:off x="669925" y="885190"/>
            <a:ext cx="10709910" cy="5388610"/>
          </a:xfrm>
        </p:spPr>
        <p:txBody>
          <a:bodyPr>
            <a:noAutofit/>
          </a:bodyPr>
          <a:p>
            <a:r>
              <a:rPr lang="zh-CN" altLang="en-US">
                <a:solidFill>
                  <a:srgbClr val="FF0000"/>
                </a:solidFill>
              </a:rPr>
              <a:t>红光</a:t>
            </a:r>
            <a:endParaRPr lang="zh-CN" altLang="en-US">
              <a:solidFill>
                <a:srgbClr val="FF0000"/>
              </a:solidFill>
            </a:endParaRPr>
          </a:p>
          <a:p>
            <a:pPr marL="0" indent="0">
              <a:buNone/>
            </a:pPr>
            <a:r>
              <a:rPr lang="zh-CN" altLang="en-US">
                <a:solidFill>
                  <a:schemeClr val="tx1"/>
                </a:solidFill>
              </a:rPr>
              <a:t>拟南芥的PhyB&amp;PIF3系统: 红光下PhyB可以接收红光构象改变，从而结合PIF3蛋白；没有红光就会脱离PIF3</a:t>
            </a:r>
            <a:endParaRPr lang="zh-CN" altLang="en-US">
              <a:solidFill>
                <a:schemeClr val="tx1"/>
              </a:solidFill>
            </a:endParaRPr>
          </a:p>
          <a:p>
            <a:pPr marL="0" indent="0">
              <a:buNone/>
            </a:pPr>
            <a:r>
              <a:rPr lang="zh-CN" altLang="en-US">
                <a:solidFill>
                  <a:schemeClr val="tx1"/>
                </a:solidFill>
              </a:rPr>
              <a:t>将AD与PIF3连接，PhyB与DBD连接，一旦有红光，PhyB与PIF3结合，AD促进下游基因转录</a:t>
            </a:r>
            <a:endParaRPr lang="zh-CN" altLang="en-US">
              <a:solidFill>
                <a:schemeClr val="tx1"/>
              </a:solidFill>
            </a:endParaRPr>
          </a:p>
          <a:p>
            <a:pPr lvl="1"/>
            <a:r>
              <a:rPr lang="en-US" altLang="zh-CN">
                <a:solidFill>
                  <a:schemeClr val="tx1"/>
                </a:solidFill>
              </a:rPr>
              <a:t>DBD</a:t>
            </a:r>
            <a:r>
              <a:rPr>
                <a:solidFill>
                  <a:schemeClr val="tx1"/>
                </a:solidFill>
              </a:rPr>
              <a:t>和</a:t>
            </a:r>
            <a:r>
              <a:rPr lang="en-US" altLang="zh-CN">
                <a:solidFill>
                  <a:schemeClr val="tx1"/>
                </a:solidFill>
              </a:rPr>
              <a:t>AD</a:t>
            </a:r>
            <a:r>
              <a:rPr>
                <a:solidFill>
                  <a:schemeClr val="tx1"/>
                </a:solidFill>
              </a:rPr>
              <a:t>的选择</a:t>
            </a:r>
            <a:endParaRPr>
              <a:solidFill>
                <a:schemeClr val="tx1"/>
              </a:solidFill>
            </a:endParaRPr>
          </a:p>
          <a:p>
            <a:pPr marL="457200" lvl="1" indent="0">
              <a:buNone/>
            </a:pPr>
            <a:r>
              <a:rPr>
                <a:solidFill>
                  <a:schemeClr val="tx1"/>
                </a:solidFill>
              </a:rPr>
              <a:t>GAL4 DBD&amp;GAL4 AD：不可行，酿酒酵母中含GAL4，如果再使用可能会干扰酿酒酵母的代谢</a:t>
            </a:r>
            <a:endParaRPr>
              <a:solidFill>
                <a:schemeClr val="tx1"/>
              </a:solidFill>
            </a:endParaRPr>
          </a:p>
          <a:p>
            <a:pPr marL="457200" lvl="1" indent="0">
              <a:buNone/>
            </a:pPr>
            <a:r>
              <a:rPr>
                <a:solidFill>
                  <a:schemeClr val="tx1"/>
                </a:solidFill>
              </a:rPr>
              <a:t>PhiReX（红光调节蛋白表达系统 synTALE DBD&amp;VP64 AD）：优势是PhiRex没有NLS（核定位信号），所以没有红光时PhyB-synTALE不会进入核内，减少了泄漏</a:t>
            </a:r>
            <a:endParaRPr>
              <a:solidFill>
                <a:schemeClr val="tx1"/>
              </a:solidFill>
            </a:endParaRPr>
          </a:p>
        </p:txBody>
      </p:sp>
      <p:pic>
        <p:nvPicPr>
          <p:cNvPr id="4" name="图片 3" descr="截屏2023-01-13 15.20.14"/>
          <p:cNvPicPr>
            <a:picLocks noChangeAspect="1"/>
          </p:cNvPicPr>
          <p:nvPr/>
        </p:nvPicPr>
        <p:blipFill>
          <a:blip r:embed="rId1"/>
          <a:srcRect l="3323" t="3014" r="2573" b="3014"/>
          <a:stretch>
            <a:fillRect/>
          </a:stretch>
        </p:blipFill>
        <p:spPr>
          <a:xfrm>
            <a:off x="2546350" y="4236720"/>
            <a:ext cx="7099935" cy="238315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Design-</a:t>
            </a:r>
            <a:r>
              <a:rPr>
                <a:sym typeface="+mn-ea"/>
              </a:rPr>
              <a:t>光控</a:t>
            </a:r>
            <a:endParaRPr lang="zh-CN" altLang="en-US"/>
          </a:p>
        </p:txBody>
      </p:sp>
      <p:sp>
        <p:nvSpPr>
          <p:cNvPr id="3" name="内容占位符 2"/>
          <p:cNvSpPr>
            <a:spLocks noGrp="1"/>
          </p:cNvSpPr>
          <p:nvPr>
            <p:ph idx="1"/>
          </p:nvPr>
        </p:nvSpPr>
        <p:spPr/>
        <p:txBody>
          <a:bodyPr/>
          <a:p>
            <a:r>
              <a:rPr lang="zh-CN" altLang="en-US"/>
              <a:t>第三种光的选择</a:t>
            </a:r>
            <a:r>
              <a:rPr lang="en-US" altLang="zh-CN"/>
              <a:t>-</a:t>
            </a:r>
            <a:r>
              <a:t>绿光</a:t>
            </a:r>
            <a:r>
              <a:rPr lang="en-US" altLang="zh-CN"/>
              <a:t> or </a:t>
            </a:r>
            <a:r>
              <a:rPr lang="en-US" altLang="zh-CN"/>
              <a:t>UV-B</a:t>
            </a:r>
            <a:endParaRPr lang="en-US" altLang="zh-CN"/>
          </a:p>
          <a:p>
            <a:r>
              <a:rPr>
                <a:solidFill>
                  <a:srgbClr val="00B050"/>
                </a:solidFill>
              </a:rPr>
              <a:t>绿光</a:t>
            </a:r>
            <a:endParaRPr>
              <a:solidFill>
                <a:srgbClr val="00B050"/>
              </a:solidFill>
            </a:endParaRPr>
          </a:p>
          <a:p>
            <a:pPr marL="0" indent="0">
              <a:buNone/>
            </a:pPr>
            <a:r>
              <a:rPr>
                <a:solidFill>
                  <a:schemeClr val="tx1"/>
                </a:solidFill>
              </a:rPr>
              <a:t>绿光下CcaS的磷酸基团转移到CcaR上，磷酸化的CcaR的DBD与DNA结合促进转录</a:t>
            </a:r>
            <a:endParaRPr>
              <a:solidFill>
                <a:schemeClr val="tx1"/>
              </a:solidFill>
            </a:endParaRPr>
          </a:p>
          <a:p>
            <a:pPr marL="0" indent="0">
              <a:buNone/>
            </a:pPr>
            <a:endParaRPr>
              <a:solidFill>
                <a:schemeClr val="tx1"/>
              </a:solidFill>
            </a:endParaRPr>
          </a:p>
        </p:txBody>
      </p:sp>
      <p:sp>
        <p:nvSpPr>
          <p:cNvPr id="102" name="文本框 101"/>
          <p:cNvSpPr txBox="1"/>
          <p:nvPr/>
        </p:nvSpPr>
        <p:spPr>
          <a:xfrm>
            <a:off x="0" y="6489700"/>
            <a:ext cx="11216640" cy="368300"/>
          </a:xfrm>
          <a:prstGeom prst="rect">
            <a:avLst/>
          </a:prstGeom>
          <a:noFill/>
          <a:ln w="9525">
            <a:noFill/>
          </a:ln>
        </p:spPr>
        <p:txBody>
          <a:bodyPr wrap="square">
            <a:spAutoFit/>
          </a:bodyPr>
          <a:p>
            <a:pPr marL="0" indent="0" algn="l"/>
            <a:r>
              <a:rPr lang="zh-CN" altLang="en-US" sz="1800" b="0">
                <a:solidFill>
                  <a:schemeClr val="tx1"/>
                </a:solidFill>
              </a:rPr>
              <a:t>关键文献：</a:t>
            </a:r>
            <a:r>
              <a:rPr lang="en-US" altLang="zh-CN" sz="1800" b="0">
                <a:solidFill>
                  <a:schemeClr val="tx1"/>
                </a:solidFill>
              </a:rPr>
              <a:t>&lt;</a:t>
            </a:r>
            <a:r>
              <a:rPr lang="zh-CN" altLang="en-US" sz="1400" b="0" i="1">
                <a:solidFill>
                  <a:schemeClr val="tx1"/>
                </a:solidFill>
                <a:latin typeface="Arial Italic" panose="020B0604020202020204" charset="0"/>
                <a:cs typeface="Arial Italic" panose="020B0604020202020204" charset="0"/>
              </a:rPr>
              <a:t>https://www.ncbi.nlm.nih.gov/pmc/articles/PMC5587811/</a:t>
            </a:r>
            <a:r>
              <a:rPr lang="en-US" altLang="zh-CN" sz="1800" b="0">
                <a:solidFill>
                  <a:schemeClr val="tx1"/>
                </a:solidFill>
              </a:rPr>
              <a:t>&gt;</a:t>
            </a:r>
            <a:endParaRPr lang="en-US" altLang="zh-CN" sz="1800" b="0">
              <a:solidFill>
                <a:schemeClr val="tx1"/>
              </a:solidFill>
            </a:endParaRPr>
          </a:p>
        </p:txBody>
      </p:sp>
      <p:pic>
        <p:nvPicPr>
          <p:cNvPr id="4" name="图片 4" descr="截屏2023-01-13 16.41.24"/>
          <p:cNvPicPr>
            <a:picLocks noChangeAspect="1"/>
          </p:cNvPicPr>
          <p:nvPr/>
        </p:nvPicPr>
        <p:blipFill>
          <a:blip r:embed="rId1"/>
          <a:stretch>
            <a:fillRect/>
          </a:stretch>
        </p:blipFill>
        <p:spPr>
          <a:xfrm>
            <a:off x="2427605" y="2381250"/>
            <a:ext cx="7337425" cy="194373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Design-</a:t>
            </a:r>
            <a:r>
              <a:rPr>
                <a:sym typeface="+mn-ea"/>
              </a:rPr>
              <a:t>光控</a:t>
            </a:r>
            <a:endParaRPr lang="zh-CN" altLang="en-US"/>
          </a:p>
        </p:txBody>
      </p:sp>
      <p:sp>
        <p:nvSpPr>
          <p:cNvPr id="3" name="内容占位符 2"/>
          <p:cNvSpPr>
            <a:spLocks noGrp="1"/>
          </p:cNvSpPr>
          <p:nvPr>
            <p:ph idx="1"/>
          </p:nvPr>
        </p:nvSpPr>
        <p:spPr>
          <a:xfrm>
            <a:off x="669925" y="952500"/>
            <a:ext cx="4790440" cy="5388610"/>
          </a:xfrm>
        </p:spPr>
        <p:txBody>
          <a:bodyPr/>
          <a:p>
            <a:r>
              <a:rPr lang="zh-CN" altLang="en-US"/>
              <a:t>第三种光的选择</a:t>
            </a:r>
            <a:r>
              <a:rPr lang="en-US" altLang="zh-CN"/>
              <a:t>-</a:t>
            </a:r>
            <a:r>
              <a:t>绿光</a:t>
            </a:r>
            <a:r>
              <a:rPr lang="en-US" altLang="zh-CN"/>
              <a:t> or </a:t>
            </a:r>
            <a:r>
              <a:rPr lang="en-US" altLang="zh-CN"/>
              <a:t>UV-B</a:t>
            </a:r>
            <a:endParaRPr lang="en-US" altLang="zh-CN"/>
          </a:p>
          <a:p>
            <a:r>
              <a:rPr lang="en-US" altLang="zh-CN">
                <a:solidFill>
                  <a:schemeClr val="tx1"/>
                </a:solidFill>
              </a:rPr>
              <a:t>UV-B </a:t>
            </a:r>
            <a:r>
              <a:rPr>
                <a:solidFill>
                  <a:schemeClr val="tx1"/>
                </a:solidFill>
              </a:rPr>
              <a:t>UVR8+COP1系统</a:t>
            </a:r>
            <a:endParaRPr>
              <a:solidFill>
                <a:schemeClr val="tx1"/>
              </a:solidFill>
            </a:endParaRPr>
          </a:p>
          <a:p>
            <a:pPr marL="0" indent="0">
              <a:buNone/>
            </a:pPr>
            <a:r>
              <a:rPr>
                <a:solidFill>
                  <a:schemeClr val="tx1"/>
                </a:solidFill>
              </a:rPr>
              <a:t>黑暗中-UVR8是二聚体</a:t>
            </a:r>
            <a:endParaRPr>
              <a:solidFill>
                <a:schemeClr val="tx1"/>
              </a:solidFill>
            </a:endParaRPr>
          </a:p>
          <a:p>
            <a:pPr marL="0" indent="0">
              <a:buNone/>
            </a:pPr>
            <a:r>
              <a:rPr>
                <a:solidFill>
                  <a:schemeClr val="tx1"/>
                </a:solidFill>
              </a:rPr>
              <a:t>UV-B下</a:t>
            </a:r>
            <a:r>
              <a:rPr lang="en-US" altLang="zh-CN">
                <a:solidFill>
                  <a:schemeClr val="tx1"/>
                </a:solidFill>
              </a:rPr>
              <a:t>-</a:t>
            </a:r>
            <a:r>
              <a:rPr>
                <a:solidFill>
                  <a:schemeClr val="tx1"/>
                </a:solidFill>
              </a:rPr>
              <a:t>UVR8解聚，UVR8的羧基端VP motif和COP1（光信号调节器）的羧基端 WD40结构域相互作用</a:t>
            </a:r>
            <a:endParaRPr>
              <a:solidFill>
                <a:schemeClr val="tx1"/>
              </a:solidFill>
            </a:endParaRPr>
          </a:p>
          <a:p>
            <a:pPr marL="0" indent="0">
              <a:buNone/>
            </a:pPr>
            <a:r>
              <a:rPr>
                <a:solidFill>
                  <a:schemeClr val="tx1"/>
                </a:solidFill>
              </a:rPr>
              <a:t>关于安全问题：紫外线可能会对细胞造成一定的损伤，但是UVR8对UV-B这种紫外线非常敏感，细胞活力与黑暗对照组相同。</a:t>
            </a:r>
            <a:endParaRPr>
              <a:solidFill>
                <a:schemeClr val="tx1"/>
              </a:solidFill>
            </a:endParaRPr>
          </a:p>
        </p:txBody>
      </p:sp>
      <p:sp>
        <p:nvSpPr>
          <p:cNvPr id="102" name="文本框 101"/>
          <p:cNvSpPr txBox="1"/>
          <p:nvPr/>
        </p:nvSpPr>
        <p:spPr>
          <a:xfrm>
            <a:off x="0" y="6489700"/>
            <a:ext cx="11216640" cy="368300"/>
          </a:xfrm>
          <a:prstGeom prst="rect">
            <a:avLst/>
          </a:prstGeom>
          <a:noFill/>
          <a:ln w="9525">
            <a:noFill/>
          </a:ln>
        </p:spPr>
        <p:txBody>
          <a:bodyPr wrap="square">
            <a:spAutoFit/>
          </a:bodyPr>
          <a:p>
            <a:pPr marL="0" indent="0" algn="l"/>
            <a:r>
              <a:rPr lang="zh-CN" altLang="en-US" sz="1800" b="0">
                <a:solidFill>
                  <a:schemeClr val="tx1"/>
                </a:solidFill>
              </a:rPr>
              <a:t>关键文献：</a:t>
            </a:r>
            <a:r>
              <a:rPr lang="en-US" altLang="zh-CN" sz="1800" b="0">
                <a:solidFill>
                  <a:schemeClr val="tx1"/>
                </a:solidFill>
              </a:rPr>
              <a:t>&lt;</a:t>
            </a:r>
            <a:r>
              <a:rPr lang="zh-CN" altLang="en-US" sz="1400" b="0" i="1">
                <a:solidFill>
                  <a:schemeClr val="tx1"/>
                </a:solidFill>
                <a:latin typeface="Arial Italic" panose="020B0604020202020204" charset="0"/>
                <a:cs typeface="Arial Italic" panose="020B0604020202020204" charset="0"/>
              </a:rPr>
              <a:t>https://www.ncbi.nlm.nih.gov/pmc/articles/PMC5587811/</a:t>
            </a:r>
            <a:r>
              <a:rPr lang="en-US" altLang="zh-CN" sz="1800" b="0">
                <a:solidFill>
                  <a:schemeClr val="tx1"/>
                </a:solidFill>
              </a:rPr>
              <a:t>&gt;</a:t>
            </a:r>
            <a:endParaRPr lang="en-US" altLang="zh-CN" sz="1800" b="0">
              <a:solidFill>
                <a:schemeClr val="tx1"/>
              </a:solidFill>
            </a:endParaRPr>
          </a:p>
        </p:txBody>
      </p:sp>
      <p:pic>
        <p:nvPicPr>
          <p:cNvPr id="5" name="图片 5" descr="截屏2023-01-15 09.50.44"/>
          <p:cNvPicPr>
            <a:picLocks noChangeAspect="1"/>
          </p:cNvPicPr>
          <p:nvPr/>
        </p:nvPicPr>
        <p:blipFill>
          <a:blip r:embed="rId1"/>
          <a:stretch>
            <a:fillRect/>
          </a:stretch>
        </p:blipFill>
        <p:spPr>
          <a:xfrm>
            <a:off x="6223000" y="1256665"/>
            <a:ext cx="4559935" cy="383413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Design-</a:t>
            </a:r>
            <a:r>
              <a:rPr>
                <a:sym typeface="+mn-ea"/>
              </a:rPr>
              <a:t>顺序</a:t>
            </a:r>
            <a:endParaRPr>
              <a:sym typeface="+mn-ea"/>
            </a:endParaRPr>
          </a:p>
        </p:txBody>
      </p:sp>
      <p:sp>
        <p:nvSpPr>
          <p:cNvPr id="3" name="内容占位符 2"/>
          <p:cNvSpPr>
            <a:spLocks noGrp="1"/>
          </p:cNvSpPr>
          <p:nvPr>
            <p:ph idx="1"/>
          </p:nvPr>
        </p:nvSpPr>
        <p:spPr>
          <a:xfrm>
            <a:off x="669925" y="952500"/>
            <a:ext cx="6830695" cy="5388610"/>
          </a:xfrm>
        </p:spPr>
        <p:txBody>
          <a:bodyPr/>
          <a:p>
            <a:r>
              <a:rPr lang="zh-CN" altLang="en-US"/>
              <a:t>给三个颜色排序+延长密码长度得到更多密码，安全性更强</a:t>
            </a:r>
            <a:endParaRPr lang="zh-CN" altLang="en-US"/>
          </a:p>
          <a:p>
            <a:r>
              <a:rPr lang="zh-CN" altLang="en-US"/>
              <a:t>储存光信号密码顺序</a:t>
            </a:r>
            <a:endParaRPr lang="zh-CN" altLang="en-US"/>
          </a:p>
          <a:p>
            <a:pPr marL="0" indent="0">
              <a:buNone/>
            </a:pPr>
            <a:r>
              <a:rPr lang="zh-CN" altLang="en-US">
                <a:solidFill>
                  <a:srgbClr val="FF0000"/>
                </a:solidFill>
              </a:rPr>
              <a:t>位点特异性重组技术：DNA序列的特定位点与位点特异性重组酶相结合，催化DNA链的断裂和重新连接</a:t>
            </a:r>
            <a:endParaRPr lang="zh-CN" altLang="en-US">
              <a:solidFill>
                <a:srgbClr val="FF0000"/>
              </a:solidFill>
            </a:endParaRPr>
          </a:p>
          <a:p>
            <a:pPr marL="0" indent="0">
              <a:buNone/>
            </a:pPr>
            <a:r>
              <a:rPr lang="zh-CN" altLang="en-US">
                <a:solidFill>
                  <a:schemeClr val="tx1"/>
                </a:solidFill>
              </a:rPr>
              <a:t>优势：顺序保留在基因组序列中，细胞分裂后能可靠地存储</a:t>
            </a:r>
            <a:endParaRPr lang="zh-CN" altLang="en-US">
              <a:solidFill>
                <a:schemeClr val="tx1"/>
              </a:solidFill>
            </a:endParaRPr>
          </a:p>
          <a:p>
            <a:pPr marL="0" indent="0">
              <a:buNone/>
            </a:pPr>
            <a:r>
              <a:rPr lang="zh-CN" altLang="en-US">
                <a:solidFill>
                  <a:schemeClr val="tx1"/>
                </a:solidFill>
              </a:rPr>
              <a:t>如果收到的是正确的光信号，位点特异性重组酶会将自杀开关序列切除掉自杀开关的序列</a:t>
            </a:r>
            <a:endParaRPr lang="zh-CN" altLang="en-US">
              <a:solidFill>
                <a:schemeClr val="tx1"/>
              </a:solidFill>
            </a:endParaRPr>
          </a:p>
          <a:p>
            <a:pPr marL="0" indent="0">
              <a:buNone/>
            </a:pPr>
            <a:endParaRPr lang="zh-CN" altLang="en-US">
              <a:solidFill>
                <a:schemeClr val="tx1"/>
              </a:solidFill>
            </a:endParaRPr>
          </a:p>
        </p:txBody>
      </p:sp>
      <p:pic>
        <p:nvPicPr>
          <p:cNvPr id="6" name="图片 6" descr="截屏2023-01-15 10.04.19"/>
          <p:cNvPicPr>
            <a:picLocks noChangeAspect="1"/>
          </p:cNvPicPr>
          <p:nvPr/>
        </p:nvPicPr>
        <p:blipFill>
          <a:blip r:embed="rId1"/>
          <a:stretch>
            <a:fillRect/>
          </a:stretch>
        </p:blipFill>
        <p:spPr>
          <a:xfrm>
            <a:off x="7580630" y="321310"/>
            <a:ext cx="3941445" cy="2926080"/>
          </a:xfrm>
          <a:prstGeom prst="rect">
            <a:avLst/>
          </a:prstGeom>
        </p:spPr>
      </p:pic>
      <p:pic>
        <p:nvPicPr>
          <p:cNvPr id="8" name="图片 7" descr="circuit1"/>
          <p:cNvPicPr>
            <a:picLocks noChangeAspect="1"/>
          </p:cNvPicPr>
          <p:nvPr/>
        </p:nvPicPr>
        <p:blipFill>
          <a:blip r:embed="rId2"/>
          <a:stretch>
            <a:fillRect/>
          </a:stretch>
        </p:blipFill>
        <p:spPr>
          <a:xfrm>
            <a:off x="0" y="3782695"/>
            <a:ext cx="6168390" cy="2926715"/>
          </a:xfrm>
          <a:prstGeom prst="rect">
            <a:avLst/>
          </a:prstGeom>
        </p:spPr>
      </p:pic>
      <p:pic>
        <p:nvPicPr>
          <p:cNvPr id="9" name="图片 8" descr="circuit2"/>
          <p:cNvPicPr>
            <a:picLocks noChangeAspect="1"/>
          </p:cNvPicPr>
          <p:nvPr/>
        </p:nvPicPr>
        <p:blipFill>
          <a:blip r:embed="rId3"/>
          <a:stretch>
            <a:fillRect/>
          </a:stretch>
        </p:blipFill>
        <p:spPr>
          <a:xfrm>
            <a:off x="6024245" y="3782695"/>
            <a:ext cx="6167755" cy="292671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Design-</a:t>
            </a:r>
            <a:r>
              <a:t>自杀开关</a:t>
            </a:r>
          </a:p>
        </p:txBody>
      </p:sp>
      <p:sp>
        <p:nvSpPr>
          <p:cNvPr id="3" name="内容占位符 2"/>
          <p:cNvSpPr>
            <a:spLocks noGrp="1"/>
          </p:cNvSpPr>
          <p:nvPr>
            <p:ph idx="1"/>
          </p:nvPr>
        </p:nvSpPr>
        <p:spPr/>
        <p:txBody>
          <a:bodyPr/>
          <a:p>
            <a:r>
              <a:rPr lang="zh-CN" altLang="en-US"/>
              <a:t>意义：a）防止泄露，污染环境 b）就本设计而言，自杀开关提高了机密性</a:t>
            </a:r>
            <a:endParaRPr lang="zh-CN" altLang="en-US"/>
          </a:p>
          <a:p>
            <a:r>
              <a:rPr lang="zh-CN" altLang="en-US"/>
              <a:t>原理：Bax蛋白可以与线粒体的电压依赖阴离子通道（VDAC）结合，导致线粒体膜通透性发生改变，释放细胞色素 C等，这些诱导细胞凋亡的物质激活caspase-3等酶，DNA被剪切，细胞死亡</a:t>
            </a:r>
            <a:endParaRPr lang="zh-CN" altLang="en-US"/>
          </a:p>
          <a:p>
            <a:r>
              <a:rPr lang="zh-CN" altLang="en-US"/>
              <a:t>安全性更强：Bax蛋白通过将DNA序列分割成每个180 bp的倍数来诱导凋亡，是一种粉碎DNA片段的方式；相反，像Cas3和Cas9只切割DNA序列的特定部分，系统中的序列信息还是可能会被窃取</a:t>
            </a:r>
            <a:endParaRPr lang="zh-CN" altLang="en-US"/>
          </a:p>
        </p:txBody>
      </p:sp>
      <p:pic>
        <p:nvPicPr>
          <p:cNvPr id="4" name="图片 3" descr="截屏2023-01-15 21.06.53"/>
          <p:cNvPicPr>
            <a:picLocks noChangeAspect="1"/>
          </p:cNvPicPr>
          <p:nvPr/>
        </p:nvPicPr>
        <p:blipFill>
          <a:blip r:embed="rId1"/>
          <a:stretch>
            <a:fillRect/>
          </a:stretch>
        </p:blipFill>
        <p:spPr>
          <a:xfrm>
            <a:off x="2687320" y="3044825"/>
            <a:ext cx="6816725" cy="3383915"/>
          </a:xfrm>
          <a:prstGeom prst="rect">
            <a:avLst/>
          </a:prstGeom>
        </p:spPr>
      </p:pic>
      <p:sp>
        <p:nvSpPr>
          <p:cNvPr id="102" name="文本框 101"/>
          <p:cNvSpPr txBox="1"/>
          <p:nvPr/>
        </p:nvSpPr>
        <p:spPr>
          <a:xfrm>
            <a:off x="0" y="6489700"/>
            <a:ext cx="11216640" cy="368300"/>
          </a:xfrm>
          <a:prstGeom prst="rect">
            <a:avLst/>
          </a:prstGeom>
          <a:noFill/>
          <a:ln w="9525">
            <a:noFill/>
          </a:ln>
        </p:spPr>
        <p:txBody>
          <a:bodyPr wrap="square">
            <a:spAutoFit/>
          </a:bodyPr>
          <a:p>
            <a:pPr marL="0" indent="0" algn="l"/>
            <a:r>
              <a:rPr lang="zh-CN" altLang="en-US" sz="1800" b="0">
                <a:solidFill>
                  <a:schemeClr val="tx1"/>
                </a:solidFill>
              </a:rPr>
              <a:t>关键文献：</a:t>
            </a:r>
            <a:r>
              <a:rPr lang="en-US" altLang="zh-CN" sz="1800" b="0">
                <a:solidFill>
                  <a:schemeClr val="tx1"/>
                </a:solidFill>
              </a:rPr>
              <a:t>&lt;</a:t>
            </a:r>
            <a:r>
              <a:rPr lang="zh-CN" altLang="en-US" sz="1400" b="0" i="1">
                <a:solidFill>
                  <a:schemeClr val="tx1"/>
                </a:solidFill>
                <a:latin typeface="Arial Italic" panose="020B0604020202020204" charset="0"/>
                <a:cs typeface="Arial Italic" panose="020B0604020202020204" charset="0"/>
              </a:rPr>
              <a:t>https://www.ncbi.nlm.nih.gov/pmc/articles/PMC1367306/</a:t>
            </a:r>
            <a:r>
              <a:rPr lang="en-US" altLang="zh-CN" sz="1800" b="0">
                <a:solidFill>
                  <a:schemeClr val="tx1"/>
                </a:solidFill>
              </a:rPr>
              <a:t>&gt;</a:t>
            </a:r>
            <a:endParaRPr lang="en-US" altLang="zh-CN" sz="1800" b="0">
              <a:solidFill>
                <a:schemeClr val="tx1"/>
              </a:solidFill>
            </a:endParaRPr>
          </a:p>
        </p:txBody>
      </p:sp>
    </p:spTree>
    <p:custDataLst>
      <p:tags r:id="rId2"/>
    </p:custDataLst>
  </p:cSld>
  <p:clrMapOvr>
    <a:masterClrMapping/>
  </p:clrMapOvr>
</p:sld>
</file>

<file path=ppt/tags/tag1.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9*i*1"/>
  <p:tag name="KSO_WM_BEAUTIFY_FLAG" val="#wm#"/>
  <p:tag name="KSO_WM_TAG_VERSION" val="1.0"/>
  <p:tag name="KSO_WM_CHIP_GROUPID" val="62f0da80295c1bf6da6e6eb0"/>
  <p:tag name="KSO_WM_CHIP_XID" val="62f0dac8295c1bf6da6e7034"/>
  <p:tag name="KSO_WM_UNIT_DEC_AREA_ID" val="91aadebe7bec4895b49b20083e7e4a4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5debace27c433bab5dd2fe12961f8c"/>
</p:tagLst>
</file>

<file path=ppt/tags/tag10.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e332a22c5b3948f6b5a7b68e29e5a83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b62d59a9f4a6784c77fa6cf3a48c0"/>
</p:tagLst>
</file>

<file path=ppt/tags/tag10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101.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4.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79890e7928254b5797037e0398bdc2d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dd166ff9950448ea9223f45c723f0f8"/>
  <p:tag name="KSO_WM_SLIDE_BACKGROUND_TYPE" val="leftRight"/>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08.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24d3757a34074654ab14acb32405618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7e0e24ff1f844d36b06b1b740a59a541"/>
  <p:tag name="KSO_WM_SLIDE_BACKGROUND_TYPE" val="leftRight"/>
</p:tagLst>
</file>

<file path=ppt/tags/tag10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e4895e5788c44269a30a9a15522df26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2af3137dd346b3a9fadec344bbb542"/>
</p:tagLst>
</file>

<file path=ppt/tags/tag110.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3.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b4845bf8ce3145cdaf65e0af13b929d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21d16a39ba4013a8db5e4d84880967"/>
  <p:tag name="KSO_WM_SLIDE_BACKGROUND_TYPE" val="topBotto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17.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b2bb84ec188845e488e52f1e4cc2f4a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de3da59e181c445c98ec9da69c19dd40"/>
  <p:tag name="KSO_WM_SLIDE_BACKGROUND_TYPE" val="topBottom"/>
</p:tagLst>
</file>

<file path=ppt/tags/tag11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60c9e7646f1348e991c2095a082af99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473483196e14c74b97305d34c87a5c7"/>
</p:tagLst>
</file>

<file path=ppt/tags/tag120.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a854ceeea1ec41738fc14d20fb04eb6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60fd321ffe941c09637e0e001fd2462"/>
  <p:tag name="KSO_WM_SLIDE_BACKGROUND_TYPE" val="bottomTop"/>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26.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1c3fe7cb31ee469c9483e3d1161609bc"/>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8d978732d764526b3984c9c1603a159"/>
  <p:tag name="KSO_WM_SLIDE_BACKGROUND_TYPE" val="bottomTop"/>
</p:tagLst>
</file>

<file path=ppt/tags/tag12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45d1c424eef9412e8e2edb17a952a80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efb11693654ce6a8007b005fe9caf8"/>
  <p:tag name="KSO_WM_SLIDE_BACKGROUND_TYPE" val="navigation"/>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35.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21ba6ad1120b480b9fcd54016eb3702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1a1232bfb7a481981dc4b64b3cd8c5a"/>
  <p:tag name="KSO_WM_SLIDE_BACKGROUND_TYPE" val="navigation"/>
</p:tagLst>
</file>

<file path=ppt/tags/tag13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6b6627d212c34be58aac8365d44a03e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641c5410bf34f81abf6474111702d39"/>
  <p:tag name="KSO_WM_SLIDE_BACKGROUND_TYPE" val="belt"/>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46.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b7a6f2c53a7749889cb07796d78ac8b4"/>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d068768c0d474756b5371b3143ca4efe"/>
  <p:tag name="KSO_WM_SLIDE_BACKGROUND_TYPE" val="belt"/>
</p:tagLst>
</file>

<file path=ppt/tags/tag147.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5cb41b7d79e34b8da010637414bd9f53"/>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074220f2af2413bb04c7c7781056fba"/>
  <p:tag name="KSO_WM_SLIDE_BACKGROUND_TYPE" val="belt"/>
</p:tagLst>
</file>

<file path=ppt/tags/tag14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98"/>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98"/>
</p:tagLst>
</file>

<file path=ppt/tags/tag1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BEAUTIFY_FLAG" val="#wm#"/>
  <p:tag name="KSO_WM_TAG_VERSION" val="1.0"/>
  <p:tag name="KSO_WM_TEMPLATE_CATEGORY" val="custom"/>
  <p:tag name="KSO_WM_TEMPLATE_INDEX" val="20225598"/>
  <p:tag name="KSO_WM_CHIP_COLORING" val="1"/>
</p:tagLst>
</file>

<file path=ppt/tags/tag159.xml><?xml version="1.0" encoding="utf-8"?>
<p:tagLst xmlns:p="http://schemas.openxmlformats.org/presentationml/2006/main">
  <p:tag name="KSO_WM_UNIT_DEFAULT_FONT" val="56;60;2"/>
  <p:tag name="KSO_WM_UNIT_BLOCK" val="0"/>
  <p:tag name="KSO_WM_UNIT_DEC_AREA_ID" val="be5c44a33e6a484b8f582c77591b4580"/>
  <p:tag name="KSO_WM_UNIT_ISCONTENTSTITLE" val="0"/>
  <p:tag name="KSO_WM_UNIT_ISNUMDGMTITLE" val="0"/>
  <p:tag name="KSO_WM_UNIT_PRESET_TEXT" val="简约工作总结汇报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5598_1*a*1"/>
  <p:tag name="KSO_WM_TEMPLATE_CATEGORY" val="custom"/>
  <p:tag name="KSO_WM_TEMPLATE_INDEX" val="20225598"/>
  <p:tag name="KSO_WM_UNIT_LAYERLEVEL" val="1"/>
  <p:tag name="KSO_WM_TAG_VERSION" val="1.0"/>
  <p:tag name="KSO_WM_BEAUTIFY_FLAG" val="#wm#"/>
  <p:tag name="KSO_WM_CHIP_GROUPID" val="6192042818adb49c6c1f3bc3"/>
  <p:tag name="KSO_WM_CHIP_XID" val="6192042818adb49c6c1f3bc0"/>
  <p:tag name="KSO_WM_CHIP_FILLAREA_FILL_RULE" val="{&quot;fill_align&quot;:&quot;lm&quot;,&quot;fill_mode&quot;:&quot;adaptive&quot;,&quot;sacle_strategy&quot;:&quot;smart&quot;}"/>
  <p:tag name="KSO_WM_ASSEMBLE_CHIP_INDEX" val="e147a8e5816c4d9a9f78c129a38afb39"/>
  <p:tag name="KSO_WM_UNIT_TEXT_FILL_FORE_SCHEMECOLOR_INDEX_BRIGHTNESS" val="0"/>
  <p:tag name="KSO_WM_UNIT_TEXT_FILL_FORE_SCHEMECOLOR_INDEX" val="5"/>
  <p:tag name="KSO_WM_UNIT_TEXT_FILL_TYPE" val="1"/>
</p:tagLst>
</file>

<file path=ppt/tags/tag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0.xml><?xml version="1.0" encoding="utf-8"?>
<p:tagLst xmlns:p="http://schemas.openxmlformats.org/presentationml/2006/main">
  <p:tag name="KSO_WM_UNIT_DEFAULT_FONT" val="24;30;2"/>
  <p:tag name="KSO_WM_UNIT_BLOCK" val="0"/>
  <p:tag name="KSO_WM_UNIT_DEC_AREA_ID" val="3d82aad61ed04d89b19e64bdfa962b25"/>
  <p:tag name="KSO_WM_UNIT_ISCONTENTSTITLE" val="0"/>
  <p:tag name="KSO_WM_UNIT_ISNUMDGMTITLE" val="0"/>
  <p:tag name="KSO_WM_UNIT_PRESET_TEXT" val="单击此处添加副标题"/>
  <p:tag name="KSO_WM_UNIT_NOCLEAR" val="0"/>
  <p:tag name="KSO_WM_UNIT_VALUE" val="11"/>
  <p:tag name="KSO_WM_UNIT_HIGHLIGHT" val="0"/>
  <p:tag name="KSO_WM_UNIT_COMPATIBLE" val="0"/>
  <p:tag name="KSO_WM_UNIT_DIAGRAM_ISNUMVISUAL" val="0"/>
  <p:tag name="KSO_WM_UNIT_DIAGRAM_ISREFERUNIT" val="0"/>
  <p:tag name="KSO_WM_UNIT_TYPE" val="b"/>
  <p:tag name="KSO_WM_UNIT_INDEX" val="1"/>
  <p:tag name="KSO_WM_UNIT_ID" val="custom20225598_1*b*1"/>
  <p:tag name="KSO_WM_TEMPLATE_CATEGORY" val="custom"/>
  <p:tag name="KSO_WM_TEMPLATE_INDEX" val="20225598"/>
  <p:tag name="KSO_WM_UNIT_LAYERLEVEL" val="1"/>
  <p:tag name="KSO_WM_TAG_VERSION" val="1.0"/>
  <p:tag name="KSO_WM_BEAUTIFY_FLAG" val="#wm#"/>
  <p:tag name="KSO_WM_CHIP_GROUPID" val="6192042818adb49c6c1f3bc3"/>
  <p:tag name="KSO_WM_CHIP_XID" val="6192042818adb49c6c1f3bc0"/>
  <p:tag name="KSO_WM_CHIP_FILLAREA_FILL_RULE" val="{&quot;fill_align&quot;:&quot;lm&quot;,&quot;fill_mode&quot;:&quot;adaptive&quot;,&quot;sacle_strategy&quot;:&quot;smart&quot;}"/>
  <p:tag name="KSO_WM_ASSEMBLE_CHIP_INDEX" val="e147a8e5816c4d9a9f78c129a38afb39"/>
  <p:tag name="KSO_WM_UNIT_TEXT_FILL_FORE_SCHEMECOLOR_INDEX_BRIGHTNESS" val="0"/>
  <p:tag name="KSO_WM_UNIT_TEXT_FILL_FORE_SCHEMECOLOR_INDEX" val="5"/>
  <p:tag name="KSO_WM_UNIT_TEXT_FILL_TYPE" val="1"/>
</p:tagLst>
</file>

<file path=ppt/tags/tag161.xml><?xml version="1.0" encoding="utf-8"?>
<p:tagLst xmlns:p="http://schemas.openxmlformats.org/presentationml/2006/main">
  <p:tag name="KSO_WM_SLIDE_ID" val="custom20225598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5598"/>
  <p:tag name="KSO_WM_SLIDE_LAYOUT" val="a_b"/>
  <p:tag name="KSO_WM_SLIDE_LAYOUT_CNT" val="1_1"/>
  <p:tag name="KSO_WM_CHIP_INFOS" val="{&quot;type&quot;:0,&quot;layout_type&quot;:&quot;1_NF_LC_7&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a9d9b1e630cfd8f114d27"/>
  <p:tag name="KSO_WM_CHIP_FILLPROP" val="[[{&quot;text_align&quot;:&quot;lm&quot;,&quot;text_direction&quot;:&quot;horizontal&quot;,&quot;support_big_font&quot;:false,&quot;picture_toward&quot;:0,&quot;picture_dockside&quot;:[],&quot;fill_id&quot;:&quot;3b50f7cce9dd429da8d2fb599840cb10&quot;,&quot;fill_align&quot;:&quot;lm&quot;,&quot;chip_types&quot;:[&quot;diagram&quot;,&quot;header&quot;]}],[{&quot;text_align&quot;:&quot;rm&quot;,&quot;text_direction&quot;:&quot;horizontal&quot;,&quot;support_big_font&quot;:false,&quot;picture_toward&quot;:0,&quot;picture_dockside&quot;:[],&quot;fill_id&quot;:&quot;3b50f7cce9dd429da8d2fb599840cb10&quot;,&quot;fill_align&quot;:&quot;rb&quot;,&quot;chip_types&quot;:[&quot;header&quot;]}],[{&quot;text_align&quot;:&quot;rm&quot;,&quot;text_direction&quot;:&quot;horizontal&quot;,&quot;support_big_font&quot;:false,&quot;picture_toward&quot;:0,&quot;picture_dockside&quot;:[],&quot;fill_id&quot;:&quot;3b50f7cce9dd429da8d2fb599840cb10&quot;,&quot;fill_align&quot;:&quot;rt&quot;,&quot;chip_types&quot;:[&quot;header&quot;]}],[{&quot;text_align&quot;:&quot;rm&quot;,&quot;text_direction&quot;:&quot;horizontal&quot;,&quot;support_big_font&quot;:false,&quot;picture_toward&quot;:0,&quot;picture_dockside&quot;:[],&quot;fill_id&quot;:&quot;3b50f7cce9dd429da8d2fb599840cb10&quot;,&quot;fill_align&quot;:&quot;rm&quot;,&quot;chip_types&quot;:[&quot;header&quot;]}],[{&quot;text_align&quot;:&quot;lm&quot;,&quot;text_direction&quot;:&quot;horizontal&quot;,&quot;support_big_font&quot;:false,&quot;picture_toward&quot;:0,&quot;picture_dockside&quot;:[],&quot;fill_id&quot;:&quot;3b50f7cce9dd429da8d2fb599840cb10&quot;,&quot;fill_align&quot;:&quot;lt&quot;,&quot;chip_types&quot;:[&quot;header&quot;]}],[{&quot;text_align&quot;:&quot;cm&quot;,&quot;text_direction&quot;:&quot;horizontal&quot;,&quot;support_big_font&quot;:false,&quot;picture_toward&quot;:0,&quot;picture_dockside&quot;:[],&quot;fill_id&quot;:&quot;3b50f7cce9dd429da8d2fb599840cb10&quot;,&quot;fill_align&quot;:&quot;lt&quot;,&quot;chip_types&quot;:[&quot;header&quot;]}],[{&quot;text_align&quot;:&quot;lm&quot;,&quot;text_direction&quot;:&quot;horizontal&quot;,&quot;support_big_font&quot;:false,&quot;picture_toward&quot;:0,&quot;picture_dockside&quot;:[],&quot;fill_id&quot;:&quot;3b50f7cce9dd429da8d2fb599840cb10&quot;,&quot;fill_align&quot;:&quot;lb&quot;,&quot;chip_types&quot;:[&quot;header&quot;]}],[{&quot;text_align&quot;:&quot;cm&quot;,&quot;text_direction&quot;:&quot;horizontal&quot;,&quot;support_big_font&quot;:false,&quot;picture_toward&quot;:0,&quot;picture_dockside&quot;:[],&quot;fill_id&quot;:&quot;3b50f7cce9dd429da8d2fb599840cb10&quot;,&quot;fill_align&quot;:&quot;lb&quot;,&quot;chip_types&quot;:[&quot;header&quot;]}],[{&quot;text_align&quot;:&quot;lm&quot;,&quot;text_direction&quot;:&quot;horizontal&quot;,&quot;support_big_font&quot;:false,&quot;picture_toward&quot;:0,&quot;picture_dockside&quot;:[],&quot;fill_id&quot;:&quot;3b50f7cce9dd429da8d2fb599840cb10&quot;,&quot;fill_align&quot;:&quot;lm&quot;,&quot;chip_types&quot;:[&quot;header&quot;]}],[{&quot;text_align&quot;:&quot;cm&quot;,&quot;text_direction&quot;:&quot;horizontal&quot;,&quot;support_big_font&quot;:false,&quot;picture_toward&quot;:0,&quot;picture_dockside&quot;:[],&quot;fill_id&quot;:&quot;3b50f7cce9dd429da8d2fb599840cb10&quot;,&quot;fill_align&quot;:&quot;lm&quot;,&quot;chip_types&quot;:[&quot;header&quot;]}],[{&quot;text_align&quot;:&quot;cm&quot;,&quot;text_direction&quot;:&quot;horizontal&quot;,&quot;support_big_font&quot;:false,&quot;picture_toward&quot;:0,&quot;picture_dockside&quot;:[],&quot;fill_id&quot;:&quot;3b50f7cce9dd429da8d2fb599840cb10&quot;,&quot;fill_align&quot;:&quot;cm&quot;,&quot;chip_types&quot;:[&quot;header&quot;]}],[{&quot;text_align&quot;:&quot;lm&quot;,&quot;text_direction&quot;:&quot;horizontal&quot;,&quot;support_big_font&quot;:false,&quot;picture_toward&quot;:0,&quot;picture_dockside&quot;:[],&quot;fill_id&quot;:&quot;3b50f7cce9dd429da8d2fb599840cb10&quot;,&quot;fill_align&quot;:&quot;cm&quot;,&quot;chip_types&quot;:[&quot;header&quot;]}],[{&quot;text_align&quot;:&quot;cm&quot;,&quot;text_direction&quot;:&quot;horizontal&quot;,&quot;support_big_font&quot;:false,&quot;picture_toward&quot;:0,&quot;picture_dockside&quot;:[],&quot;fill_id&quot;:&quot;3b50f7cce9dd429da8d2fb599840cb10&quot;,&quot;fill_align&quot;:&quot;ct&quot;,&quot;chip_types&quot;:[&quot;header&quot;]}],[{&quot;text_align&quot;:&quot;lm&quot;,&quot;text_direction&quot;:&quot;horizontal&quot;,&quot;support_big_font&quot;:false,&quot;picture_toward&quot;:0,&quot;picture_dockside&quot;:[],&quot;fill_id&quot;:&quot;3b50f7cce9dd429da8d2fb599840cb10&quot;,&quot;fill_align&quot;:&quot;ct&quot;,&quot;chip_types&quot;:[&quot;header&quot;]}],[{&quot;text_align&quot;:&quot;cm&quot;,&quot;text_direction&quot;:&quot;horizontal&quot;,&quot;support_big_font&quot;:false,&quot;picture_toward&quot;:0,&quot;picture_dockside&quot;:[],&quot;fill_id&quot;:&quot;3b50f7cce9dd429da8d2fb599840cb10&quot;,&quot;fill_align&quot;:&quot;cb&quot;,&quot;chip_types&quot;:[&quot;header&quot;]}],[{&quot;text_align&quot;:&quot;lm&quot;,&quot;text_direction&quot;:&quot;horizontal&quot;,&quot;support_big_font&quot;:false,&quot;picture_toward&quot;:0,&quot;picture_dockside&quot;:[],&quot;fill_id&quot;:&quot;3b50f7cce9dd429da8d2fb599840cb10&quot;,&quot;fill_align&quot;:&quot;cb&quot;,&quot;chip_types&quot;:[&quot;header&quot;]}]]"/>
  <p:tag name="KSO_WM_CHIP_DECFILLPROP" val="[]"/>
  <p:tag name="KSO_WM_CHIP_GROUPID" val="614a9d9b1e630cfd8f114d26"/>
  <p:tag name="KSO_WM_SLIDE_LAYOUT_INFO" val="{&quot;id&quot;:&quot;2022-08-09T10:29:27&quot;,&quot;margin&quot;:{&quot;bottom&quot;:4.7228803634643555,&quot;left&quot;:0.95073616504669189,&quot;right&quot;:14.313993453979492,&quot;top&quot;:6.3368382453918457},&quot;type&quot;:0}"/>
  <p:tag name="KSO_WM_SLIDE_BK_DARK_LIGHT" val="2"/>
  <p:tag name="KSO_WM_SLIDE_BACKGROUND_TYPE" val="general"/>
  <p:tag name="KSO_WM_SLIDE_SUPPORT_FEATURE_TYPE" val="0"/>
  <p:tag name="KSO_WM_SLIDE_TYPE" val="title"/>
  <p:tag name="KSO_WM_TEMPLATE_MASTER_THUMB_INDEX" val="13"/>
  <p:tag name="KSO_WM_CHIP_COLORING" val="1"/>
  <p:tag name="KSO_WM_SLIDE_SUBTYPE" val="pureTxt"/>
  <p:tag name="KSO_WM_TEMPLATE_ASSEMBLE_XID" val="62f1c685295c1bf6da6eefd2"/>
  <p:tag name="KSO_WM_TEMPLATE_ASSEMBLE_GROUPID" val="62f0da80295c1bf6da6e6eb0"/>
  <p:tag name="KSO_WM_TEMPLATE_THUMBS_INDEX" val="1、2、3、4、7、21"/>
  <p:tag name="KSO_WM_SPECIAL_SOURCE" val="bdnull"/>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5598_4*a*1"/>
  <p:tag name="KSO_WM_TEMPLATE_CATEGORY" val="custom"/>
  <p:tag name="KSO_WM_TEMPLATE_INDEX" val="20225598"/>
  <p:tag name="KSO_WM_UNIT_LAYERLEVEL" val="1"/>
  <p:tag name="KSO_WM_TAG_VERSION" val="1.0"/>
  <p:tag name="KSO_WM_BEAUTIFY_FLAG" val="#wm#"/>
  <p:tag name="KSO_WM_UNIT_ISCONTENTSTITLE" val="0"/>
  <p:tag name="KSO_WM_UNIT_ISNUMDGMTITLE" val="0"/>
  <p:tag name="KSO_WM_UNIT_PRESET_TEXT" val="CONTENTS 目录"/>
  <p:tag name="KSO_WM_UNIT_NOCLEAR" val="0"/>
  <p:tag name="KSO_WM_UNIT_VALUE" val="9"/>
  <p:tag name="KSO_WM_UNIT_TYPE" val="a"/>
  <p:tag name="KSO_WM_UNIT_INDEX" val="1"/>
  <p:tag name="KSO_WM_UNIT_DEFAULT_FONT" val="54;56;2"/>
  <p:tag name="KSO_WM_UNIT_BLOCK" val="0"/>
  <p:tag name="KSO_WM_UNIT_DEC_AREA_ID" val="fd2e40eb926f424bbc3979e38453dc5b"/>
  <p:tag name="KSO_WM_CHIP_GROUPID" val="620e0057e850cf5f7bc52d95"/>
  <p:tag name="KSO_WM_CHIP_XID" val="6212ef7f23e2a5f56cafe28f"/>
  <p:tag name="KSO_WM_CHIP_FILLAREA_FILL_RULE" val="{&quot;fill_align&quot;:&quot;lm&quot;,&quot;fill_mode&quot;:&quot;fix&quot;,&quot;sacle_strategy&quot;:&quot;stretch&quot;}"/>
  <p:tag name="KSO_WM_ASSEMBLE_CHIP_INDEX" val="4f184343e7e1404197bc8ca45196c936"/>
  <p:tag name="KSO_WM_UNIT_TEXT_FILL_FORE_SCHEMECOLOR_INDEX_BRIGHTNESS" val="0"/>
  <p:tag name="KSO_WM_UNIT_TEXT_FILL_FORE_SCHEMECOLOR_INDEX" val="5"/>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5598_4*l_h_i*1_1_1"/>
  <p:tag name="KSO_WM_TEMPLATE_CATEGORY" val="custom"/>
  <p:tag name="KSO_WM_TEMPLATE_INDEX" val="20225598"/>
  <p:tag name="KSO_WM_UNIT_LAYERLEVEL" val="1_1_1"/>
  <p:tag name="KSO_WM_TAG_VERSION" val="1.0"/>
  <p:tag name="KSO_WM_BEAUTIFY_FLAG" val="#wm#"/>
  <p:tag name="KSO_WM_UNIT_SUBTYPE" val="d"/>
  <p:tag name="KSO_WM_UNIT_TYPE" val="l_h_i"/>
  <p:tag name="KSO_WM_UNIT_INDEX" val="1_1_1"/>
  <p:tag name="KSO_WM_UNIT_BLOCK" val="0"/>
  <p:tag name="KSO_WM_UNIT_DEC_AREA_ID" val="eaf602a874ee4e1081d5a8d169793c16"/>
  <p:tag name="KSO_WM_UNIT_IS_LAYOUT_DIAGRAM" val="1"/>
  <p:tag name="KSO_WM_CHIP_GROUPID" val="620e0057e850cf5f7bc52d95"/>
  <p:tag name="KSO_WM_CHIP_XID" val="6212ef7f23e2a5f56cafe28f"/>
  <p:tag name="KSO_WM_CHIP_FILLAREA_FILL_RULE" val="{&quot;fill_align&quot;:&quot;lm&quot;,&quot;fill_mode&quot;:&quot;fix&quot;,&quot;sacle_strategy&quot;:&quot;stretch&quot;}"/>
  <p:tag name="KSO_WM_UNIT_DEC_SUPPORTCHANGEPIC" val="0"/>
  <p:tag name="KSO_WM_UNIT_DEC_CHANGEPICRESERVED" val="0"/>
  <p:tag name="KSO_WM_ASSEMBLE_CHIP_INDEX" val="4f184343e7e1404197bc8ca45196c936"/>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5598_4*l_h_a*1_1_1"/>
  <p:tag name="KSO_WM_TEMPLATE_CATEGORY" val="custom"/>
  <p:tag name="KSO_WM_TEMPLATE_INDEX" val="20225598"/>
  <p:tag name="KSO_WM_UNIT_LAYERLEVEL" val="1_1_1"/>
  <p:tag name="KSO_WM_TAG_VERSION" val="1.0"/>
  <p:tag name="KSO_WM_BEAUTIFY_FLAG" val="#wm#"/>
  <p:tag name="KSO_WM_UNIT_ISCONTENTSTITLE" val="0"/>
  <p:tag name="KSO_WM_UNIT_ISNUMDGMTITLE" val="0"/>
  <p:tag name="KSO_WM_UNIT_PRESET_TEXT" val="单击添加标题"/>
  <p:tag name="KSO_WM_UNIT_NOCLEAR" val="0"/>
  <p:tag name="KSO_WM_UNIT_TYPE" val="l_h_a"/>
  <p:tag name="KSO_WM_UNIT_INDEX" val="1_1_1"/>
  <p:tag name="KSO_WM_UNIT_BLOCK" val="0"/>
  <p:tag name="KSO_WM_UNIT_DEC_AREA_ID" val="e5a1ccb2d79f4ecf89c5c9c3b62f3972"/>
  <p:tag name="KSO_WM_UNIT_IS_LAYOUT_DIAGRAM" val="1"/>
  <p:tag name="KSO_WM_CHIP_GROUPID" val="620e0057e850cf5f7bc52d95"/>
  <p:tag name="KSO_WM_CHIP_XID" val="6212ef7f23e2a5f56cafe28f"/>
  <p:tag name="KSO_WM_CHIP_FILLAREA_FILL_RULE" val="{&quot;fill_align&quot;:&quot;lm&quot;,&quot;fill_mode&quot;:&quot;fix&quot;,&quot;sacle_strategy&quot;:&quot;stretch&quot;}"/>
  <p:tag name="KSO_WM_ASSEMBLE_CHIP_INDEX" val="4f184343e7e1404197bc8ca45196c936"/>
  <p:tag name="KSO_WM_UNIT_VALUE" val="8"/>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5598_4*l_h_i*1_2_1"/>
  <p:tag name="KSO_WM_TEMPLATE_CATEGORY" val="custom"/>
  <p:tag name="KSO_WM_TEMPLATE_INDEX" val="20225598"/>
  <p:tag name="KSO_WM_UNIT_LAYERLEVEL" val="1_1_1"/>
  <p:tag name="KSO_WM_TAG_VERSION" val="1.0"/>
  <p:tag name="KSO_WM_BEAUTIFY_FLAG" val="#wm#"/>
  <p:tag name="KSO_WM_UNIT_SUBTYPE" val="d"/>
  <p:tag name="KSO_WM_UNIT_TYPE" val="l_h_i"/>
  <p:tag name="KSO_WM_UNIT_INDEX" val="1_2_1"/>
  <p:tag name="KSO_WM_UNIT_BLOCK" val="0"/>
  <p:tag name="KSO_WM_UNIT_DEC_AREA_ID" val="1617e7893a8c484683cb5697c56c6e83"/>
  <p:tag name="KSO_WM_UNIT_IS_LAYOUT_DIAGRAM" val="1"/>
  <p:tag name="KSO_WM_CHIP_GROUPID" val="620e0057e850cf5f7bc52d95"/>
  <p:tag name="KSO_WM_CHIP_XID" val="6212ef7f23e2a5f56cafe28f"/>
  <p:tag name="KSO_WM_CHIP_FILLAREA_FILL_RULE" val="{&quot;fill_align&quot;:&quot;lm&quot;,&quot;fill_mode&quot;:&quot;fix&quot;,&quot;sacle_strategy&quot;:&quot;stretch&quot;}"/>
  <p:tag name="KSO_WM_UNIT_DEC_SUPPORTCHANGEPIC" val="0"/>
  <p:tag name="KSO_WM_UNIT_DEC_CHANGEPICRESERVED" val="0"/>
  <p:tag name="KSO_WM_ASSEMBLE_CHIP_INDEX" val="4f184343e7e1404197bc8ca45196c936"/>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5598_4*l_h_a*1_2_1"/>
  <p:tag name="KSO_WM_TEMPLATE_CATEGORY" val="custom"/>
  <p:tag name="KSO_WM_TEMPLATE_INDEX" val="20225598"/>
  <p:tag name="KSO_WM_UNIT_LAYERLEVEL" val="1_1_1"/>
  <p:tag name="KSO_WM_TAG_VERSION" val="1.0"/>
  <p:tag name="KSO_WM_BEAUTIFY_FLAG" val="#wm#"/>
  <p:tag name="KSO_WM_UNIT_ISCONTENTSTITLE" val="0"/>
  <p:tag name="KSO_WM_UNIT_ISNUMDGMTITLE" val="0"/>
  <p:tag name="KSO_WM_UNIT_PRESET_TEXT" val="单击添加标题"/>
  <p:tag name="KSO_WM_UNIT_NOCLEAR" val="0"/>
  <p:tag name="KSO_WM_UNIT_TYPE" val="l_h_a"/>
  <p:tag name="KSO_WM_UNIT_INDEX" val="1_2_1"/>
  <p:tag name="KSO_WM_UNIT_BLOCK" val="0"/>
  <p:tag name="KSO_WM_UNIT_DEC_AREA_ID" val="5452549af082413ea910eaa303e4e8d8"/>
  <p:tag name="KSO_WM_UNIT_IS_LAYOUT_DIAGRAM" val="1"/>
  <p:tag name="KSO_WM_CHIP_GROUPID" val="620e0057e850cf5f7bc52d95"/>
  <p:tag name="KSO_WM_CHIP_XID" val="6212ef7f23e2a5f56cafe28f"/>
  <p:tag name="KSO_WM_CHIP_FILLAREA_FILL_RULE" val="{&quot;fill_align&quot;:&quot;lm&quot;,&quot;fill_mode&quot;:&quot;fix&quot;,&quot;sacle_strategy&quot;:&quot;stretch&quot;}"/>
  <p:tag name="KSO_WM_ASSEMBLE_CHIP_INDEX" val="4f184343e7e1404197bc8ca45196c936"/>
  <p:tag name="KSO_WM_UNIT_VALUE" val="8"/>
  <p:tag name="KSO_WM_UNIT_USESOURCEFORMAT_APPLY" val="1"/>
</p:tagLst>
</file>

<file path=ppt/tags/tag167.xml><?xml version="1.0" encoding="utf-8"?>
<p:tagLst xmlns:p="http://schemas.openxmlformats.org/presentationml/2006/main">
  <p:tag name="KSO_WM_CHIP_INFOS" val="{&quot;type&quot;:0,&quot;layout_type&quot;:&quot;1_NF_LC_26&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931a9218adb49c6c1f3da1"/>
  <p:tag name="KSO_WM_CHIP_FILLPROP" val="[[{&quot;text_align&quot;:&quot;lm&quot;,&quot;text_direction&quot;:&quot;horizontal&quot;,&quot;support_big_font&quot;:false,&quot;picture_toward&quot;:0,&quot;picture_dockside&quot;:[],&quot;fill_id&quot;:&quot;208270630c1a4ef781cea5d9f266f4bd&quot;,&quot;fill_align&quot;:&quot;lm&quot;,&quot;chip_types&quot;:[&quot;diagram&quot;,&quot;header&quot;]}],[{&quot;text_align&quot;:&quot;rm&quot;,&quot;text_direction&quot;:&quot;horizontal&quot;,&quot;support_big_font&quot;:false,&quot;picture_toward&quot;:0,&quot;picture_dockside&quot;:[],&quot;fill_id&quot;:&quot;208270630c1a4ef781cea5d9f266f4bd&quot;,&quot;fill_align&quot;:&quot;rt&quot;,&quot;chip_types&quot;:[&quot;header&quot;]}],[{&quot;text_align&quot;:&quot;rm&quot;,&quot;text_direction&quot;:&quot;horizontal&quot;,&quot;support_big_font&quot;:false,&quot;picture_toward&quot;:0,&quot;picture_dockside&quot;:[],&quot;fill_id&quot;:&quot;208270630c1a4ef781cea5d9f266f4bd&quot;,&quot;fill_align&quot;:&quot;rb&quot;,&quot;chip_types&quot;:[&quot;header&quot;]}],[{&quot;text_align&quot;:&quot;rm&quot;,&quot;text_direction&quot;:&quot;horizontal&quot;,&quot;support_big_font&quot;:false,&quot;picture_toward&quot;:0,&quot;picture_dockside&quot;:[],&quot;fill_id&quot;:&quot;208270630c1a4ef781cea5d9f266f4bd&quot;,&quot;fill_align&quot;:&quot;rm&quot;,&quot;chip_types&quot;:[&quot;header&quot;]}],[{&quot;text_align&quot;:&quot;lm&quot;,&quot;text_direction&quot;:&quot;horizontal&quot;,&quot;support_big_font&quot;:false,&quot;picture_toward&quot;:0,&quot;picture_dockside&quot;:[],&quot;fill_id&quot;:&quot;208270630c1a4ef781cea5d9f266f4bd&quot;,&quot;fill_align&quot;:&quot;lt&quot;,&quot;chip_types&quot;:[&quot;header&quot;]}],[{&quot;text_align&quot;:&quot;lm&quot;,&quot;text_direction&quot;:&quot;horizontal&quot;,&quot;support_big_font&quot;:false,&quot;picture_toward&quot;:0,&quot;picture_dockside&quot;:[],&quot;fill_id&quot;:&quot;208270630c1a4ef781cea5d9f266f4bd&quot;,&quot;fill_align&quot;:&quot;lb&quot;,&quot;chip_types&quot;:[&quot;header&quot;]}],[{&quot;text_align&quot;:&quot;cm&quot;,&quot;text_direction&quot;:&quot;horizontal&quot;,&quot;support_big_font&quot;:false,&quot;picture_toward&quot;:0,&quot;picture_dockside&quot;:[],&quot;fill_id&quot;:&quot;208270630c1a4ef781cea5d9f266f4bd&quot;,&quot;fill_align&quot;:&quot;lb&quot;,&quot;chip_types&quot;:[&quot;header&quot;]}],[{&quot;text_align&quot;:&quot;cm&quot;,&quot;text_direction&quot;:&quot;horizontal&quot;,&quot;support_big_font&quot;:false,&quot;picture_toward&quot;:0,&quot;picture_dockside&quot;:[],&quot;fill_id&quot;:&quot;208270630c1a4ef781cea5d9f266f4bd&quot;,&quot;fill_align&quot;:&quot;lm&quot;,&quot;chip_types&quot;:[&quot;header&quot;]}],[{&quot;text_align&quot;:&quot;cm&quot;,&quot;text_direction&quot;:&quot;horizontal&quot;,&quot;support_big_font&quot;:false,&quot;picture_toward&quot;:0,&quot;picture_dockside&quot;:[],&quot;fill_id&quot;:&quot;208270630c1a4ef781cea5d9f266f4bd&quot;,&quot;fill_align&quot;:&quot;lt&quot;,&quot;chip_types&quot;:[&quot;header&quot;]}],[{&quot;text_align&quot;:&quot;cm&quot;,&quot;text_direction&quot;:&quot;horizontal&quot;,&quot;support_big_font&quot;:false,&quot;picture_toward&quot;:0,&quot;picture_dockside&quot;:[],&quot;fill_id&quot;:&quot;208270630c1a4ef781cea5d9f266f4bd&quot;,&quot;fill_align&quot;:&quot;cm&quot;,&quot;chip_types&quot;:[&quot;header&quot;]}],[{&quot;text_align&quot;:&quot;cm&quot;,&quot;text_direction&quot;:&quot;horizontal&quot;,&quot;support_big_font&quot;:false,&quot;picture_toward&quot;:0,&quot;picture_dockside&quot;:[],&quot;fill_id&quot;:&quot;208270630c1a4ef781cea5d9f266f4bd&quot;,&quot;fill_align&quot;:&quot;ct&quot;,&quot;chip_types&quot;:[&quot;header&quot;]}],[{&quot;text_align&quot;:&quot;cm&quot;,&quot;text_direction&quot;:&quot;horizontal&quot;,&quot;support_big_font&quot;:false,&quot;picture_toward&quot;:0,&quot;picture_dockside&quot;:[],&quot;fill_id&quot;:&quot;208270630c1a4ef781cea5d9f266f4bd&quot;,&quot;fill_align&quot;:&quot;cb&quot;,&quot;chip_types&quot;:[&quot;header&quot;]}],[{&quot;text_align&quot;:&quot;lm&quot;,&quot;text_direction&quot;:&quot;horizontal&quot;,&quot;support_big_font&quot;:false,&quot;picture_toward&quot;:0,&quot;picture_dockside&quot;:[],&quot;fill_id&quot;:&quot;208270630c1a4ef781cea5d9f266f4bd&quot;,&quot;fill_align&quot;:&quot;cb&quot;,&quot;chip_types&quot;:[&quot;header&quot;]}],[{&quot;text_align&quot;:&quot;lm&quot;,&quot;text_direction&quot;:&quot;horizontal&quot;,&quot;support_big_font&quot;:false,&quot;picture_toward&quot;:0,&quot;picture_dockside&quot;:[],&quot;fill_id&quot;:&quot;208270630c1a4ef781cea5d9f266f4bd&quot;,&quot;fill_align&quot;:&quot;cm&quot;,&quot;chip_types&quot;:[&quot;header&quot;]}],[{&quot;text_align&quot;:&quot;lm&quot;,&quot;text_direction&quot;:&quot;horizontal&quot;,&quot;support_big_font&quot;:false,&quot;picture_toward&quot;:0,&quot;picture_dockside&quot;:[],&quot;fill_id&quot;:&quot;208270630c1a4ef781cea5d9f266f4bd&quot;,&quot;fill_align&quot;:&quot;ct&quot;,&quot;chip_types&quot;:[&quot;header&quot;]}]]"/>
  <p:tag name="KSO_WM_CHIP_DECFILLPROP" val="[]"/>
  <p:tag name="KSO_WM_SLIDE_ID" val="custom20225598_4"/>
  <p:tag name="KSO_WM_TEMPLATE_SUBCATEGORY" val="21"/>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25598"/>
  <p:tag name="KSO_WM_SLIDE_LAYOUT" val="a_l"/>
  <p:tag name="KSO_WM_SLIDE_LAYOUT_CNT" val="1_1"/>
  <p:tag name="KSO_WM_CHIP_GROUPID" val="61931a9218adb49c6c1f3da3"/>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2f1c686295c1bf6da6ef07a"/>
  <p:tag name="KSO_WM_TEMPLATE_ASSEMBLE_GROUPID" val="62f0da80295c1bf6da6e6eb0"/>
  <p:tag name="KSO_WM_SPECIAL_SOURCE" val="bdnull"/>
</p:tagLst>
</file>

<file path=ppt/tags/tag168.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69.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0.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71.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72.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73.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74.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75.xml><?xml version="1.0" encoding="utf-8"?>
<p:tagLst xmlns:p="http://schemas.openxmlformats.org/presentationml/2006/main">
  <p:tag name="KSO_WM_BEAUTIFY_FLAG" val="#wm#"/>
  <p:tag name="KSO_WM_TEMPLATE_CATEGORY" val="custom"/>
  <p:tag name="KSO_WM_TEMPLATE_INDEX" val="20225598"/>
  <p:tag name="KSO_WM_SPECIAL_SOURCE" val="bdnull"/>
</p:tagLst>
</file>

<file path=ppt/tags/tag18.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2*i*1"/>
  <p:tag name="KSO_WM_BEAUTIFY_FLAG" val="#wm#"/>
  <p:tag name="KSO_WM_TAG_VERSION" val="1.0"/>
  <p:tag name="KSO_WM_CHIP_GROUPID" val="62f0da80295c1bf6da6e6eb0"/>
  <p:tag name="KSO_WM_CHIP_XID" val="62f0dac8295c1bf6da6e702d"/>
  <p:tag name="KSO_WM_UNIT_DEC_AREA_ID" val="96603aebb62a442bb192aaab61fa163e"/>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23f778ca64841e6b6f6ce8f66fa587a"/>
</p:tagLst>
</file>

<file path=ppt/tags/tag19.xml><?xml version="1.0" encoding="utf-8"?>
<p:tagLst xmlns:p="http://schemas.openxmlformats.org/presentationml/2006/main">
  <p:tag name="KSO_WM_UNIT_SUBTYPE" val="u"/>
  <p:tag name="KSO_WM_TEMPLATE_CATEGORY" val="chip"/>
  <p:tag name="KSO_WM_TEMPLATE_INDEX" val="20225598"/>
  <p:tag name="KSO_WM_UNIT_TYPE" val="i"/>
  <p:tag name="KSO_WM_UNIT_INDEX" val="1"/>
  <p:tag name="KSO_WM_UNIT_ID" val="chip20225598_4*i*1"/>
  <p:tag name="KSO_WM_BEAUTIFY_FLAG" val="#wm#"/>
  <p:tag name="KSO_WM_TAG_VERSION" val="1.0"/>
  <p:tag name="KSO_WM_CHIP_GROUPID" val="62f0da80295c1bf6da6e6eb0"/>
  <p:tag name="KSO_WM_CHIP_XID" val="62f0dac8295c1bf6da6e702c"/>
  <p:tag name="KSO_WM_UNIT_DEC_AREA_ID" val="207d91db57b9417a8c589d2c37530528"/>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2c63cd1f3c641fc83e7878f245ad6fb"/>
</p:tagLst>
</file>

<file path=ppt/tags/tag2.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21*i*1"/>
  <p:tag name="KSO_WM_BEAUTIFY_FLAG" val="#wm#"/>
  <p:tag name="KSO_WM_TAG_VERSION" val="1.0"/>
  <p:tag name="KSO_WM_CHIP_GROUPID" val="62f0da80295c1bf6da6e6eb0"/>
  <p:tag name="KSO_WM_CHIP_XID" val="62f0dac8295c1bf6da6e7031"/>
  <p:tag name="KSO_WM_UNIT_DEC_AREA_ID" val="db283e67fb0b46efb37210bb6e3e4245"/>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79ed72f46cd4457baf9030cd25f2e8f"/>
</p:tagLst>
</file>

<file path=ppt/tags/tag20.xml><?xml version="1.0" encoding="utf-8"?>
<p:tagLst xmlns:p="http://schemas.openxmlformats.org/presentationml/2006/main">
  <p:tag name="KSO_WM_UNIT_SUBTYPE" val="u"/>
  <p:tag name="KSO_WM_TEMPLATE_CATEGORY" val="chip"/>
  <p:tag name="KSO_WM_TEMPLATE_INDEX" val="20225598"/>
  <p:tag name="KSO_WM_UNIT_TYPE" val="i"/>
  <p:tag name="KSO_WM_UNIT_INDEX" val="1"/>
  <p:tag name="KSO_WM_UNIT_ID" val="chip20225598_3*i*1"/>
  <p:tag name="KSO_WM_BEAUTIFY_FLAG" val="#wm#"/>
  <p:tag name="KSO_WM_TAG_VERSION" val="1.0"/>
  <p:tag name="KSO_WM_CHIP_GROUPID" val="62f0da80295c1bf6da6e6eb0"/>
  <p:tag name="KSO_WM_CHIP_XID" val="62f0dac8295c1bf6da6e702b"/>
  <p:tag name="KSO_WM_UNIT_DEC_AREA_ID" val="24309a77d6ac4eb9a9a94740b13c5e76"/>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2f58592faa9d4e0f919cbedebdce6874"/>
</p:tagLst>
</file>

<file path=ppt/tags/tag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ISCONTENTSTITLE" val="0"/>
  <p:tag name="KSO_WM_UNIT_ISNUMDGMTITLE" val="0"/>
  <p:tag name="KSO_WM_UNIT_PRESET_TEXT" val="单击添加标题"/>
  <p:tag name="KSO_WM_UNIT_NOCLEAR" val="0"/>
  <p:tag name="KSO_WM_UNIT_VALUE" val="34"/>
  <p:tag name="KSO_WM_UNIT_HIGHLIGHT" val="0"/>
  <p:tag name="KSO_WM_UNIT_COMPATIBLE" val="0"/>
  <p:tag name="KSO_WM_UNIT_DIAGRAM_ISNUMVISUAL" val="0"/>
  <p:tag name="KSO_WM_UNIT_DIAGRAM_ISREFERUNIT" val="0"/>
  <p:tag name="KSO_WM_UNIT_TYPE" val="a"/>
  <p:tag name="KSO_WM_UNIT_INDEX" val="1"/>
  <p:tag name="KSO_WM_UNIT_ID" val="custom20225598_1*a*1"/>
  <p:tag name="KSO_WM_TEMPLATE_CATEGORY" val="custom"/>
  <p:tag name="KSO_WM_TEMPLATE_INDEX" val="20225598"/>
  <p:tag name="KSO_WM_UNIT_LAYERLEVEL" val="1"/>
  <p:tag name="KSO_WM_TAG_VERSION" val="1.0"/>
  <p:tag name="KSO_WM_BEAUTIFY_FLAG" val="#wm#"/>
  <p:tag name="KSO_WM_UNIT_DEFAULT_FONT" val="54;60;2"/>
  <p:tag name="KSO_WM_UNIT_BLOCK" val="0"/>
  <p:tag name="KSO_WM_UNIT_DEC_AREA_ID" val="b591faba7d8744789853bd9bfc0d017b"/>
  <p:tag name="KSO_WM_CHIP_GROUPID" val="620cc5482a08b0d86e4d8850"/>
  <p:tag name="KSO_WM_CHIP_XID" val="620cc5482a08b0d86e4d884f"/>
  <p:tag name="KSO_WM_CHIP_FILLAREA_FILL_RULE" val="{&quot;fill_align&quot;:&quot;ct&quot;,&quot;fill_mode&quot;:&quot;adaptive&quot;,&quot;sacle_strategy&quot;:&quot;smart&quot;}"/>
  <p:tag name="KSO_WM_ASSEMBLE_CHIP_INDEX" val="9ab7fce9f6f84253a0254cb1429bd014"/>
  <p:tag name="KSO_WM_UNIT_TEXT_FILL_FORE_SCHEMECOLOR_INDEX_BRIGHTNESS" val="0"/>
  <p:tag name="KSO_WM_UNIT_TEXT_FILL_FORE_SCHEMECOLOR_INDEX" val="5"/>
  <p:tag name="KSO_WM_UNIT_TEXT_FILL_TYPE" val="1"/>
  <p:tag name="KSO_WM_TEMPLATE_ASSEMBLE_XID" val="62f1c686295c1bf6da6ef008"/>
  <p:tag name="KSO_WM_TEMPLATE_ASSEMBLE_GROUPID" val="62f0da80295c1bf6da6e6eb0"/>
</p:tagLst>
</file>

<file path=ppt/tags/tag25.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e332a22c5b3948f6b5a7b68e29e5a83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b62d59a9f4a6784c77fa6cf3a48c0"/>
</p:tagLst>
</file>

<file path=ppt/tags/tag26.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e4895e5788c44269a30a9a15522df26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2af3137dd346b3a9fadec344bbb542"/>
</p:tagLst>
</file>

<file path=ppt/tags/tag27.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60c9e7646f1348e991c2095a082af99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473483196e14c74b97305d34c87a5c7"/>
</p:tagLst>
</file>

<file path=ppt/tags/tag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22*i*1"/>
  <p:tag name="KSO_WM_BEAUTIFY_FLAG" val="#wm#"/>
  <p:tag name="KSO_WM_TAG_VERSION" val="1.0"/>
  <p:tag name="KSO_WM_CHIP_GROUPID" val="62f0da80295c1bf6da6e6eb0"/>
  <p:tag name="KSO_WM_CHIP_XID" val="62f0dac8295c1bf6da6e7032"/>
  <p:tag name="KSO_WM_UNIT_DEC_AREA_ID" val="6970141a8a0545cda5d4c538ad8e2ca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67b42fef33ef4ef898d088c1b2499c41"/>
</p:tagLst>
</file>

<file path=ppt/tags/tag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e332a22c5b3948f6b5a7b68e29e5a83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b62d59a9f4a6784c77fa6cf3a48c0"/>
</p:tagLst>
</file>

<file path=ppt/tags/tag35.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e4895e5788c44269a30a9a15522df26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2af3137dd346b3a9fadec344bbb542"/>
</p:tagLst>
</file>

<file path=ppt/tags/tag36.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60c9e7646f1348e991c2095a082af99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473483196e14c74b97305d34c87a5c7"/>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SUBTYPE" val="u"/>
  <p:tag name="KSO_WM_TEMPLATE_CATEGORY" val="chip"/>
  <p:tag name="KSO_WM_TEMPLATE_INDEX" val="20225598"/>
  <p:tag name="KSO_WM_UNIT_TYPE" val="i"/>
  <p:tag name="KSO_WM_UNIT_INDEX" val="1"/>
  <p:tag name="KSO_WM_UNIT_ID" val="chip20225598_20*i*1"/>
  <p:tag name="KSO_WM_BEAUTIFY_FLAG" val="#wm#"/>
  <p:tag name="KSO_WM_TAG_VERSION" val="1.0"/>
  <p:tag name="KSO_WM_CHIP_GROUPID" val="62f0da80295c1bf6da6e6eb0"/>
  <p:tag name="KSO_WM_CHIP_XID" val="62f0dac8295c1bf6da6e7033"/>
  <p:tag name="KSO_WM_UNIT_DEC_AREA_ID" val="e71d8b667362491ca2b8aef24956ef9b"/>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db1edbdd981d40d2a83f0d69ff3e8908"/>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1*i*1"/>
  <p:tag name="KSO_WM_BEAUTIFY_FLAG" val="#wm#"/>
  <p:tag name="KSO_WM_TAG_VERSION" val="1.0"/>
  <p:tag name="KSO_WM_CHIP_GROUPID" val="62f0da80295c1bf6da6e6eb0"/>
  <p:tag name="KSO_WM_CHIP_XID" val="62f0dac8295c1bf6da6e7026"/>
  <p:tag name="KSO_WM_UNIT_DEC_AREA_ID" val="a2158bdab900433986daf2f02665358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fcd3bd36ee48c2a20bdc5037c30589"/>
</p:tagLst>
</file>

<file path=ppt/tags/tag46.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3*i*1"/>
  <p:tag name="KSO_WM_BEAUTIFY_FLAG" val="#wm#"/>
  <p:tag name="KSO_WM_TAG_VERSION" val="1.0"/>
  <p:tag name="KSO_WM_CHIP_GROUPID" val="62f0da80295c1bf6da6e6eb0"/>
  <p:tag name="KSO_WM_CHIP_XID" val="62f0dac8295c1bf6da6e7024"/>
  <p:tag name="KSO_WM_UNIT_DEC_AREA_ID" val="865ff12ea5f944e99eb5e8ebd0e93474"/>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f28b89e0878f40088130d8d1803ab754"/>
</p:tagLst>
</file>

<file path=ppt/tags/tag47.xml><?xml version="1.0" encoding="utf-8"?>
<p:tagLst xmlns:p="http://schemas.openxmlformats.org/presentationml/2006/main">
  <p:tag name="KSO_WM_UNIT_SUBTYPE" val="t"/>
  <p:tag name="KSO_WM_TEMPLATE_CATEGORY" val="chip"/>
  <p:tag name="KSO_WM_TEMPLATE_INDEX" val="20225598"/>
  <p:tag name="KSO_WM_UNIT_TYPE" val="i"/>
  <p:tag name="KSO_WM_UNIT_INDEX" val="2"/>
  <p:tag name="KSO_WM_UNIT_ID" val="chip20225598_13*i*2"/>
  <p:tag name="KSO_WM_BEAUTIFY_FLAG" val="#wm#"/>
  <p:tag name="KSO_WM_TAG_VERSION" val="1.0"/>
  <p:tag name="KSO_WM_CHIP_GROUPID" val="62f0da80295c1bf6da6e6eb0"/>
  <p:tag name="KSO_WM_CHIP_XID" val="62f0dac8295c1bf6da6e7024"/>
  <p:tag name="KSO_WM_UNIT_DEC_AREA_ID" val="8ab7651c5f7f4fcaa2b5af48ba573670"/>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f28b89e0878f40088130d8d1803ab754"/>
</p:tagLst>
</file>

<file path=ppt/tags/tag48.xml><?xml version="1.0" encoding="utf-8"?>
<p:tagLst xmlns:p="http://schemas.openxmlformats.org/presentationml/2006/main">
  <p:tag name="KSO_WM_UNIT_SUBTYPE" val="u"/>
  <p:tag name="KSO_WM_TEMPLATE_CATEGORY" val="chip"/>
  <p:tag name="KSO_WM_TEMPLATE_INDEX" val="20225598"/>
  <p:tag name="KSO_WM_UNIT_TYPE" val="i"/>
  <p:tag name="KSO_WM_UNIT_INDEX" val="1"/>
  <p:tag name="KSO_WM_UNIT_ID" val="chip20225598_12*i*1"/>
  <p:tag name="KSO_WM_BEAUTIFY_FLAG" val="#wm#"/>
  <p:tag name="KSO_WM_TAG_VERSION" val="1.0"/>
  <p:tag name="KSO_WM_CHIP_GROUPID" val="62f0da80295c1bf6da6e6eb0"/>
  <p:tag name="KSO_WM_CHIP_XID" val="62f0dac8295c1bf6da6e7025"/>
  <p:tag name="KSO_WM_UNIT_DEC_AREA_ID" val="b871bdb5730243f590fabf9f7c53d930"/>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39ef34387ae7400891c7b33c691d2324"/>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e332a22c5b3948f6b5a7b68e29e5a83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b62d59a9f4a6784c77fa6cf3a48c0"/>
</p:tagLst>
</file>

<file path=ppt/tags/tag57.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e4895e5788c44269a30a9a15522df26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2af3137dd346b3a9fadec344bbb542"/>
</p:tagLst>
</file>

<file path=ppt/tags/tag58.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60c9e7646f1348e991c2095a082af99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473483196e14c74b97305d34c87a5c7"/>
</p:tagLst>
</file>

<file path=ppt/tags/tag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e332a22c5b3948f6b5a7b68e29e5a83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b62d59a9f4a6784c77fa6cf3a48c0"/>
</p:tagLst>
</file>

<file path=ppt/tags/tag66.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e4895e5788c44269a30a9a15522df26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2af3137dd346b3a9fadec344bbb542"/>
</p:tagLst>
</file>

<file path=ppt/tags/tag67.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60c9e7646f1348e991c2095a082af99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473483196e14c74b97305d34c87a5c7"/>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e332a22c5b3948f6b5a7b68e29e5a83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b62d59a9f4a6784c77fa6cf3a48c0"/>
</p:tagLst>
</file>

<file path=ppt/tags/tag74.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e4895e5788c44269a30a9a15522df26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2af3137dd346b3a9fadec344bbb542"/>
</p:tagLst>
</file>

<file path=ppt/tags/tag75.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60c9e7646f1348e991c2095a082af99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473483196e14c74b97305d34c87a5c7"/>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DEFAULT_FONT" val="56;60;2"/>
  <p:tag name="KSO_WM_UNIT_BLOCK" val="0"/>
  <p:tag name="KSO_WM_UNIT_DEC_AREA_ID" val="be5c44a33e6a484b8f582c77591b4580"/>
  <p:tag name="KSO_WM_UNIT_ISCONTENTSTITLE" val="0"/>
  <p:tag name="KSO_WM_UNIT_ISNUMDGMTITLE" val="0"/>
  <p:tag name="KSO_WM_UNIT_PRESET_TEXT" val="简约工作总结汇报通用模版"/>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5598_1*a*1"/>
  <p:tag name="KSO_WM_TEMPLATE_CATEGORY" val="custom"/>
  <p:tag name="KSO_WM_TEMPLATE_INDEX" val="20225598"/>
  <p:tag name="KSO_WM_UNIT_LAYERLEVEL" val="1"/>
  <p:tag name="KSO_WM_TAG_VERSION" val="1.0"/>
  <p:tag name="KSO_WM_BEAUTIFY_FLAG" val="#wm#"/>
  <p:tag name="KSO_WM_CHIP_GROUPID" val="6192042818adb49c6c1f3bc3"/>
  <p:tag name="KSO_WM_CHIP_XID" val="6192042818adb49c6c1f3bc0"/>
  <p:tag name="KSO_WM_CHIP_FILLAREA_FILL_RULE" val="{&quot;fill_align&quot;:&quot;lm&quot;,&quot;fill_mode&quot;:&quot;adaptive&quot;,&quot;sacle_strategy&quot;:&quot;smart&quot;}"/>
  <p:tag name="KSO_WM_ASSEMBLE_CHIP_INDEX" val="e147a8e5816c4d9a9f78c129a38afb39"/>
  <p:tag name="KSO_WM_UNIT_TEXT_FILL_FORE_SCHEMECOLOR_INDEX_BRIGHTNESS" val="0"/>
  <p:tag name="KSO_WM_UNIT_TEXT_FILL_FORE_SCHEMECOLOR_INDEX" val="5"/>
  <p:tag name="KSO_WM_UNIT_TEXT_FILL_TYPE" val="1"/>
  <p:tag name="KSO_WM_TEMPLATE_ASSEMBLE_XID" val="62f1c685295c1bf6da6eefd2"/>
  <p:tag name="KSO_WM_TEMPLATE_ASSEMBLE_GROUPID" val="62f0da80295c1bf6da6e6eb0"/>
</p:tagLst>
</file>

<file path=ppt/tags/tag80.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6*i*1"/>
  <p:tag name="KSO_WM_BEAUTIFY_FLAG" val="#wm#"/>
  <p:tag name="KSO_WM_TAG_VERSION" val="1.0"/>
  <p:tag name="KSO_WM_CHIP_GROUPID" val="62f0da80295c1bf6da6e6eb0"/>
  <p:tag name="KSO_WM_CHIP_XID" val="62f0dac8295c1bf6da6e702a"/>
  <p:tag name="KSO_WM_UNIT_DEC_AREA_ID" val="11d2f8808837483899cd498e682229e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37667a9317143dca3f4f2afac8b1e73"/>
</p:tagLst>
</file>

<file path=ppt/tags/tag81.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8*i*1"/>
  <p:tag name="KSO_WM_BEAUTIFY_FLAG" val="#wm#"/>
  <p:tag name="KSO_WM_TAG_VERSION" val="1.0"/>
  <p:tag name="KSO_WM_CHIP_GROUPID" val="62f0da80295c1bf6da6e6eb0"/>
  <p:tag name="KSO_WM_CHIP_XID" val="62f0dac8295c1bf6da6e7027"/>
  <p:tag name="KSO_WM_UNIT_DEC_AREA_ID" val="28d2efc37e80487faaa0eeb35fcd81f5"/>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578aca6d68834b5d85996253f83fb3de"/>
</p:tagLst>
</file>

<file path=ppt/tags/tag82.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9*i*1"/>
  <p:tag name="KSO_WM_BEAUTIFY_FLAG" val="#wm#"/>
  <p:tag name="KSO_WM_TAG_VERSION" val="1.0"/>
  <p:tag name="KSO_WM_CHIP_GROUPID" val="62f0da80295c1bf6da6e6eb0"/>
  <p:tag name="KSO_WM_CHIP_XID" val="62f0dac8295c1bf6da6e7028"/>
  <p:tag name="KSO_WM_UNIT_DEC_AREA_ID" val="2f5361f0ba4b471fa35024038012a0d3"/>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7adee74d63b0431486603cac39cfa07b"/>
</p:tagLst>
</file>

<file path=ppt/tags/tag83.xml><?xml version="1.0" encoding="utf-8"?>
<p:tagLst xmlns:p="http://schemas.openxmlformats.org/presentationml/2006/main">
  <p:tag name="KSO_WM_UNIT_SUBTYPE" val="u"/>
  <p:tag name="KSO_WM_TEMPLATE_CATEGORY" val="chip"/>
  <p:tag name="KSO_WM_TEMPLATE_INDEX" val="20225598"/>
  <p:tag name="KSO_WM_UNIT_TYPE" val="i"/>
  <p:tag name="KSO_WM_UNIT_INDEX" val="1"/>
  <p:tag name="KSO_WM_UNIT_ID" val="chip20225598_7*i*1"/>
  <p:tag name="KSO_WM_BEAUTIFY_FLAG" val="#wm#"/>
  <p:tag name="KSO_WM_TAG_VERSION" val="1.0"/>
  <p:tag name="KSO_WM_CHIP_GROUPID" val="62f0da80295c1bf6da6e6eb0"/>
  <p:tag name="KSO_WM_CHIP_XID" val="62f0dac8295c1bf6da6e7029"/>
  <p:tag name="KSO_WM_UNIT_DEC_AREA_ID" val="b9c61b1af58f46ce91a22a315069f274"/>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7fb94a6095d04c418378ee59f7a1d0c3"/>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5598_1*i*1"/>
  <p:tag name="KSO_WM_TEMPLATE_CATEGORY" val="custom"/>
  <p:tag name="KSO_WM_TEMPLATE_INDEX" val="20225598"/>
  <p:tag name="KSO_WM_UNIT_LAYERLEVEL" val="1"/>
  <p:tag name="KSO_WM_TAG_VERSION" val="1.0"/>
  <p:tag name="KSO_WM_BEAUTIFY_FLAG" val="#wm#"/>
  <p:tag name="KSO_WM_UNIT_BLOCK" val="0"/>
  <p:tag name="KSO_WM_UNIT_SM_LIMIT_TYPE" val="0"/>
  <p:tag name="KSO_WM_UNIT_DEC_AREA_ID" val="92f21a706d8d403299e26238718c42ef"/>
  <p:tag name="KSO_WM_UNIT_DECORATE_INFO" val="{&quot;DecorateInfoH&quot;:{&quot;IsAbs&quot;:true},&quot;DecorateInfoW&quot;:{&quot;IsAbs&quot;:true},&quot;DecorateInfoX&quot;:{&quot;IsAbs&quot;:true,&quot;Pos&quot;:0},&quot;DecorateInfoY&quot;:{&quot;IsAbs&quot;:true,&quot;Pos&quot;:0},&quot;ReferentInfo&quot;:{&quot;Id&quot;:&quot;8657df037c794908a5b6be8c92f867c3&quot;,&quot;X&quot;:{&quot;Pos&quot;:0},&quot;Y&quot;:{&quot;Pos&quot;:0}},&quot;whChangeMode&quot;:0}"/>
  <p:tag name="KSO_WM_CHIP_GROUPID" val="61935e5518adb49c6c1f4155"/>
  <p:tag name="KSO_WM_CHIP_XID" val="61935e5518adb49c6c1f4152"/>
  <p:tag name="KSO_WM_CHIP_FILLAREA_FILL_RULE" val="{&quot;fill_align&quot;:&quot;lm&quot;,&quot;fill_mode&quot;:&quot;adaptive&quot;,&quot;sacle_strategy&quot;:&quot;smart&quot;}"/>
  <p:tag name="KSO_WM_UNIT_DEC_SUPPORTCHANGEPIC" val="0"/>
  <p:tag name="KSO_WM_UNIT_DEC_CHANGEPICRESERVED" val="0"/>
  <p:tag name="KSO_WM_ASSEMBLE_CHIP_INDEX" val="7e1ce54f616a42619dd658fa1655d795"/>
  <p:tag name="KSO_WM_UNIT_LINE_FORE_SCHEMECOLOR_INDEX_BRIGHTNESS" val="0"/>
  <p:tag name="KSO_WM_UNIT_LINE_FORE_SCHEMECOLOR_INDEX" val="5"/>
  <p:tag name="KSO_WM_UNIT_LINE_FILL_TYPE" val="2"/>
  <p:tag name="KSO_WM_TEMPLATE_ASSEMBLE_XID" val="62f1c685295c1bf6da6eefa1"/>
  <p:tag name="KSO_WM_TEMPLATE_ASSEMBLE_GROUPID" val="62f0da80295c1bf6da6e6eb0"/>
</p:tagLst>
</file>

<file path=ppt/tags/tag88.xml><?xml version="1.0" encoding="utf-8"?>
<p:tagLst xmlns:p="http://schemas.openxmlformats.org/presentationml/2006/main">
  <p:tag name="KSO_WM_UNIT_ISCONTENTSTITLE" val="0"/>
  <p:tag name="KSO_WM_UNIT_ISNUMDGMTITLE" val="0"/>
  <p:tag name="KSO_WM_UNIT_PRESET_TEXT" val="THANKS"/>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25598_1*a*1"/>
  <p:tag name="KSO_WM_TEMPLATE_CATEGORY" val="custom"/>
  <p:tag name="KSO_WM_TEMPLATE_INDEX" val="20225598"/>
  <p:tag name="KSO_WM_UNIT_LAYERLEVEL" val="1"/>
  <p:tag name="KSO_WM_TAG_VERSION" val="1.0"/>
  <p:tag name="KSO_WM_BEAUTIFY_FLAG" val="#wm#"/>
  <p:tag name="KSO_WM_UNIT_DEFAULT_FONT" val="72;80;2"/>
  <p:tag name="KSO_WM_UNIT_BLOCK" val="0"/>
  <p:tag name="KSO_WM_UNIT_DEC_AREA_ID" val="f47b78c439e64621a881a40c5fa9f596"/>
  <p:tag name="KSO_WM_CHIP_GROUPID" val="61935e5518adb49c6c1f4155"/>
  <p:tag name="KSO_WM_CHIP_XID" val="61935e5518adb49c6c1f4152"/>
  <p:tag name="KSO_WM_CHIP_FILLAREA_FILL_RULE" val="{&quot;fill_align&quot;:&quot;lm&quot;,&quot;fill_mode&quot;:&quot;adaptive&quot;,&quot;sacle_strategy&quot;:&quot;smart&quot;}"/>
  <p:tag name="KSO_WM_ASSEMBLE_CHIP_INDEX" val="7e1ce54f616a42619dd658fa1655d795"/>
  <p:tag name="KSO_WM_UNIT_TEXT_FILL_FORE_SCHEMECOLOR_INDEX_BRIGHTNESS" val="0"/>
  <p:tag name="KSO_WM_UNIT_TEXT_FILL_FORE_SCHEMECOLOR_INDEX" val="5"/>
  <p:tag name="KSO_WM_UNIT_TEXT_FILL_TYPE" val="1"/>
  <p:tag name="KSO_WM_TEMPLATE_ASSEMBLE_XID" val="62f1c685295c1bf6da6eefa1"/>
  <p:tag name="KSO_WM_TEMPLATE_ASSEMBLE_GROUPID" val="62f0da80295c1bf6da6e6eb0"/>
</p:tagLst>
</file>

<file path=ppt/tags/tag89.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1"/>
  <p:tag name="KSO_WM_UNIT_HIGHLIGHT" val="0"/>
  <p:tag name="KSO_WM_UNIT_COMPATIBLE" val="0"/>
  <p:tag name="KSO_WM_UNIT_DIAGRAM_ISNUMVISUAL" val="0"/>
  <p:tag name="KSO_WM_UNIT_DIAGRAM_ISREFERUNIT" val="0"/>
  <p:tag name="KSO_WM_UNIT_TYPE" val="b"/>
  <p:tag name="KSO_WM_UNIT_INDEX" val="1"/>
  <p:tag name="KSO_WM_UNIT_ID" val="custom20225598_1*b*1"/>
  <p:tag name="KSO_WM_TEMPLATE_CATEGORY" val="custom"/>
  <p:tag name="KSO_WM_TEMPLATE_INDEX" val="20225598"/>
  <p:tag name="KSO_WM_UNIT_LAYERLEVEL" val="1"/>
  <p:tag name="KSO_WM_TAG_VERSION" val="1.0"/>
  <p:tag name="KSO_WM_BEAUTIFY_FLAG" val="#wm#"/>
  <p:tag name="KSO_WM_UNIT_DEFAULT_FONT" val="28;32;2"/>
  <p:tag name="KSO_WM_UNIT_BLOCK" val="0"/>
  <p:tag name="KSO_WM_UNIT_DEC_AREA_ID" val="8657df037c794908a5b6be8c92f867c3"/>
  <p:tag name="KSO_WM_CHIP_GROUPID" val="61935e5518adb49c6c1f4155"/>
  <p:tag name="KSO_WM_CHIP_XID" val="61935e5518adb49c6c1f4152"/>
  <p:tag name="KSO_WM_CHIP_FILLAREA_FILL_RULE" val="{&quot;fill_align&quot;:&quot;lm&quot;,&quot;fill_mode&quot;:&quot;adaptive&quot;,&quot;sacle_strategy&quot;:&quot;smart&quot;}"/>
  <p:tag name="KSO_WM_ASSEMBLE_CHIP_INDEX" val="7e1ce54f616a42619dd658fa1655d795"/>
  <p:tag name="KSO_WM_UNIT_TEXT_FILL_FORE_SCHEMECOLOR_INDEX_BRIGHTNESS" val="0"/>
  <p:tag name="KSO_WM_UNIT_TEXT_FILL_FORE_SCHEMECOLOR_INDEX" val="5"/>
  <p:tag name="KSO_WM_UNIT_TEXT_FILL_TYPE" val="1"/>
  <p:tag name="KSO_WM_TEMPLATE_ASSEMBLE_XID" val="62f1c685295c1bf6da6eefa1"/>
  <p:tag name="KSO_WM_TEMPLATE_ASSEMBLE_GROUPID" val="62f0da80295c1bf6da6e6eb0"/>
</p:tagLst>
</file>

<file path=ppt/tags/tag9.xml><?xml version="1.0" encoding="utf-8"?>
<p:tagLst xmlns:p="http://schemas.openxmlformats.org/presentationml/2006/main">
  <p:tag name="KSO_WM_UNIT_DEFAULT_FONT" val="24;30;2"/>
  <p:tag name="KSO_WM_UNIT_BLOCK" val="0"/>
  <p:tag name="KSO_WM_UNIT_DEC_AREA_ID" val="3d82aad61ed04d89b19e64bdfa962b25"/>
  <p:tag name="KSO_WM_UNIT_ISCONTENTSTITLE" val="0"/>
  <p:tag name="KSO_WM_UNIT_ISNUMDGMTITLE" val="0"/>
  <p:tag name="KSO_WM_UNIT_PRESET_TEXT" val="单击此处添加副标题"/>
  <p:tag name="KSO_WM_UNIT_NOCLEAR" val="0"/>
  <p:tag name="KSO_WM_UNIT_VALUE" val="11"/>
  <p:tag name="KSO_WM_UNIT_HIGHLIGHT" val="0"/>
  <p:tag name="KSO_WM_UNIT_COMPATIBLE" val="0"/>
  <p:tag name="KSO_WM_UNIT_DIAGRAM_ISNUMVISUAL" val="0"/>
  <p:tag name="KSO_WM_UNIT_DIAGRAM_ISREFERUNIT" val="0"/>
  <p:tag name="KSO_WM_UNIT_TYPE" val="b"/>
  <p:tag name="KSO_WM_UNIT_INDEX" val="1"/>
  <p:tag name="KSO_WM_UNIT_ID" val="custom20225598_1*b*1"/>
  <p:tag name="KSO_WM_TEMPLATE_CATEGORY" val="custom"/>
  <p:tag name="KSO_WM_TEMPLATE_INDEX" val="20225598"/>
  <p:tag name="KSO_WM_UNIT_LAYERLEVEL" val="1"/>
  <p:tag name="KSO_WM_TAG_VERSION" val="1.0"/>
  <p:tag name="KSO_WM_BEAUTIFY_FLAG" val="#wm#"/>
  <p:tag name="KSO_WM_CHIP_GROUPID" val="6192042818adb49c6c1f3bc3"/>
  <p:tag name="KSO_WM_CHIP_XID" val="6192042818adb49c6c1f3bc0"/>
  <p:tag name="KSO_WM_CHIP_FILLAREA_FILL_RULE" val="{&quot;fill_align&quot;:&quot;lm&quot;,&quot;fill_mode&quot;:&quot;adaptive&quot;,&quot;sacle_strategy&quot;:&quot;smart&quot;}"/>
  <p:tag name="KSO_WM_ASSEMBLE_CHIP_INDEX" val="e147a8e5816c4d9a9f78c129a38afb39"/>
  <p:tag name="KSO_WM_UNIT_TEXT_FILL_FORE_SCHEMECOLOR_INDEX_BRIGHTNESS" val="0"/>
  <p:tag name="KSO_WM_UNIT_TEXT_FILL_FORE_SCHEMECOLOR_INDEX" val="5"/>
  <p:tag name="KSO_WM_UNIT_TEXT_FILL_TYPE" val="1"/>
  <p:tag name="KSO_WM_TEMPLATE_ASSEMBLE_XID" val="62f1c685295c1bf6da6eefd2"/>
  <p:tag name="KSO_WM_TEMPLATE_ASSEMBLE_GROUPID" val="62f0da80295c1bf6da6e6eb0"/>
</p:tagLst>
</file>

<file path=ppt/tags/tag90.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e332a22c5b3948f6b5a7b68e29e5a83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c7b62d59a9f4a6784c77fa6cf3a48c0"/>
  <p:tag name="KSO_WM_SLIDE_BACKGROUND_TYPE" val="general"/>
</p:tagLst>
</file>

<file path=ppt/tags/tag91.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e4895e5788c44269a30a9a15522df26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2af3137dd346b3a9fadec344bbb542"/>
  <p:tag name="KSO_WM_SLIDE_BACKGROUND_TYPE" val="general"/>
</p:tagLst>
</file>

<file path=ppt/tags/tag92.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60c9e7646f1348e991c2095a082af99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473483196e14c74b97305d34c87a5c7"/>
  <p:tag name="KSO_WM_SLIDE_BACKGROUND_TYPE" val="general"/>
</p:tagLst>
</file>

<file path=ppt/tags/tag9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UNIT_SUBTYPE" val="v"/>
  <p:tag name="KSO_WM_TEMPLATE_CATEGORY" val="chip"/>
  <p:tag name="KSO_WM_TEMPLATE_INDEX" val="20225598"/>
  <p:tag name="KSO_WM_UNIT_TYPE" val="i"/>
  <p:tag name="KSO_WM_UNIT_INDEX" val="1"/>
  <p:tag name="KSO_WM_UNIT_ID" val="chip20225598_15*i*1"/>
  <p:tag name="KSO_WM_BEAUTIFY_FLAG" val="#wm#"/>
  <p:tag name="KSO_WM_TAG_VERSION" val="1.0"/>
  <p:tag name="KSO_WM_CHIP_GROUPID" val="62f0da80295c1bf6da6e6eb0"/>
  <p:tag name="KSO_WM_CHIP_XID" val="62f0dac8295c1bf6da6e7030"/>
  <p:tag name="KSO_WM_UNIT_DEC_AREA_ID" val="05c1d1f29b1a401aa21f8865c6ea44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66c7761a97d47568c7c2a41a9942659"/>
  <p:tag name="KSO_WM_SLIDE_BACKGROUND_TYPE" val="frame"/>
</p:tagLst>
</file>

<file path=ppt/tags/tag98.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6*i*1"/>
  <p:tag name="KSO_WM_BEAUTIFY_FLAG" val="#wm#"/>
  <p:tag name="KSO_WM_TAG_VERSION" val="1.0"/>
  <p:tag name="KSO_WM_CHIP_GROUPID" val="62f0da80295c1bf6da6e6eb0"/>
  <p:tag name="KSO_WM_CHIP_XID" val="62f0dac8295c1bf6da6e702e"/>
  <p:tag name="KSO_WM_UNIT_DEC_AREA_ID" val="1b9a48d096184bf6aa0ed2e36d480b9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0e03bc01ee7f48b3b023b4b531467126"/>
  <p:tag name="KSO_WM_SLIDE_BACKGROUND_TYPE" val="frame"/>
</p:tagLst>
</file>

<file path=ppt/tags/tag99.xml><?xml version="1.0" encoding="utf-8"?>
<p:tagLst xmlns:p="http://schemas.openxmlformats.org/presentationml/2006/main">
  <p:tag name="KSO_WM_UNIT_SUBTYPE" val="t"/>
  <p:tag name="KSO_WM_TEMPLATE_CATEGORY" val="chip"/>
  <p:tag name="KSO_WM_TEMPLATE_INDEX" val="20225598"/>
  <p:tag name="KSO_WM_UNIT_TYPE" val="i"/>
  <p:tag name="KSO_WM_UNIT_INDEX" val="1"/>
  <p:tag name="KSO_WM_UNIT_ID" val="chip20225598_17*i*1"/>
  <p:tag name="KSO_WM_BEAUTIFY_FLAG" val="#wm#"/>
  <p:tag name="KSO_WM_TAG_VERSION" val="1.0"/>
  <p:tag name="KSO_WM_CHIP_GROUPID" val="62f0da80295c1bf6da6e6eb0"/>
  <p:tag name="KSO_WM_CHIP_XID" val="62f0dac8295c1bf6da6e702f"/>
  <p:tag name="KSO_WM_UNIT_DEC_AREA_ID" val="f99edc96d69f4d97a67e480aab3970b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4032e844b70d485b8ec5cec4ad26ffb8"/>
  <p:tag name="KSO_WM_SLIDE_BACKGROUND_TYPE" val="frame"/>
</p:tagLst>
</file>

<file path=ppt/theme/theme1.xml><?xml version="1.0" encoding="utf-8"?>
<a:theme xmlns:a="http://schemas.openxmlformats.org/drawingml/2006/main" name="1_Office 主题​​">
  <a:themeElements>
    <a:clrScheme name="Adjacency">
      <a:dk1>
        <a:srgbClr val="000000"/>
      </a:dk1>
      <a:lt1>
        <a:srgbClr val="FFFFFF"/>
      </a:lt1>
      <a:dk2>
        <a:srgbClr val="FCE4B7"/>
      </a:dk2>
      <a:lt2>
        <a:srgbClr val="FFFFFF"/>
      </a:lt2>
      <a:accent1>
        <a:srgbClr val="EEAC38"/>
      </a:accent1>
      <a:accent2>
        <a:srgbClr val="EEC860"/>
      </a:accent2>
      <a:accent3>
        <a:srgbClr val="FF977B"/>
      </a:accent3>
      <a:accent4>
        <a:srgbClr val="FFC55F"/>
      </a:accent4>
      <a:accent5>
        <a:srgbClr val="CCAA2F"/>
      </a:accent5>
      <a:accent6>
        <a:srgbClr val="FA965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1669</Words>
  <Application>WPS 文字</Application>
  <PresentationFormat>宽屏</PresentationFormat>
  <Paragraphs>82</Paragraphs>
  <Slides>10</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宋体</vt:lpstr>
      <vt:lpstr>Wingdings</vt:lpstr>
      <vt:lpstr>汉仪中黑 简</vt:lpstr>
      <vt:lpstr>汉仪中黑KW</vt:lpstr>
      <vt:lpstr>汉仪大黑简</vt:lpstr>
      <vt:lpstr>微软雅黑</vt:lpstr>
      <vt:lpstr>汉仪旗黑</vt:lpstr>
      <vt:lpstr>Arial Italic</vt:lpstr>
      <vt:lpstr>汉仪书宋二KW</vt:lpstr>
      <vt:lpstr>Calibri</vt:lpstr>
      <vt:lpstr>Helvetica Neue</vt:lpstr>
      <vt:lpstr>宋体</vt:lpstr>
      <vt:lpstr>Arial Unicode MS</vt:lpstr>
      <vt:lpstr>微软雅黑</vt:lpstr>
      <vt:lpstr>Arial Black</vt:lpstr>
      <vt:lpstr>1_Office 主题​​</vt:lpstr>
      <vt:lpstr>RiceAide</vt:lpstr>
      <vt:lpstr>PowerPoint 演示文稿</vt:lpstr>
      <vt:lpstr>Background</vt:lpstr>
      <vt:lpstr>Design-光控</vt:lpstr>
      <vt:lpstr>Design-光控</vt:lpstr>
      <vt:lpstr>Design-光控</vt:lpstr>
      <vt:lpstr>Design-光控</vt:lpstr>
      <vt:lpstr>Design-顺序</vt:lpstr>
      <vt:lpstr>Design-自杀开关</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zhangshuoshuo</dc:creator>
  <cp:lastModifiedBy>栀夏゜</cp:lastModifiedBy>
  <cp:revision>18</cp:revision>
  <dcterms:created xsi:type="dcterms:W3CDTF">2023-01-15T14:31:37Z</dcterms:created>
  <dcterms:modified xsi:type="dcterms:W3CDTF">2023-01-15T14:31:37Z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3764695E8705FC22EF7ABE63C5C1C4DA</vt:lpwstr>
  </property>
</Properties>
</file>