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8" r:id="rId3"/>
    <p:sldId id="259" r:id="rId4"/>
    <p:sldId id="260" r:id="rId5"/>
    <p:sldId id="261" r:id="rId6"/>
    <p:sldId id="290" r:id="rId7"/>
    <p:sldId id="291" r:id="rId8"/>
    <p:sldId id="269" r:id="rId9"/>
    <p:sldId id="292" r:id="rId10"/>
    <p:sldId id="29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456">
          <p15:clr>
            <a:srgbClr val="A4A3A4"/>
          </p15:clr>
        </p15:guide>
        <p15:guide id="2" pos="5309">
          <p15:clr>
            <a:srgbClr val="A4A3A4"/>
          </p15:clr>
        </p15:guide>
        <p15:guide id="3" orient="horz" pos="339">
          <p15:clr>
            <a:srgbClr val="A4A3A4"/>
          </p15:clr>
        </p15:guide>
        <p15:guide id="4" orient="horz" pos="2913">
          <p15:clr>
            <a:srgbClr val="A4A3A4"/>
          </p15:clr>
        </p15:guide>
        <p15:guide id="5" orient="horz" pos="668">
          <p15:clr>
            <a:srgbClr val="A4A3A4"/>
          </p15:clr>
        </p15:guide>
        <p15:guide id="6" orient="horz" pos="1381">
          <p15:clr>
            <a:srgbClr val="A4A3A4"/>
          </p15:clr>
        </p15:guide>
        <p15:guide id="7" pos="4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3"/>
    <p:restoredTop sz="83866"/>
  </p:normalViewPr>
  <p:slideViewPr>
    <p:cSldViewPr snapToGrid="0">
      <p:cViewPr>
        <p:scale>
          <a:sx n="130" d="100"/>
          <a:sy n="130" d="100"/>
        </p:scale>
        <p:origin x="920" y="144"/>
      </p:cViewPr>
      <p:guideLst>
        <p:guide pos="456"/>
        <p:guide pos="5309"/>
        <p:guide orient="horz" pos="339"/>
        <p:guide orient="horz" pos="2913"/>
        <p:guide orient="horz" pos="668"/>
        <p:guide orient="horz" pos="1381"/>
        <p:guide pos="454"/>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72bcb5569_6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72bcb5569_6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err="1"/>
              <a:t>CinR</a:t>
            </a:r>
            <a:r>
              <a:rPr lang="zh-CN" altLang="en-US" dirty="0"/>
              <a:t>蛋白是自诱导结合蛋白</a:t>
            </a:r>
            <a:endParaRPr lang="en-US" altLang="zh-CN" dirty="0"/>
          </a:p>
          <a:p>
            <a:pPr marL="0" lvl="0" indent="0" algn="l" rtl="0">
              <a:spcBef>
                <a:spcPts val="0"/>
              </a:spcBef>
              <a:spcAft>
                <a:spcPts val="0"/>
              </a:spcAft>
              <a:buNone/>
            </a:pPr>
            <a:r>
              <a:rPr lang="en-US" altLang="zh-CN" dirty="0" err="1"/>
              <a:t>Holin</a:t>
            </a:r>
            <a:r>
              <a:rPr lang="en-US" altLang="zh-CN" dirty="0"/>
              <a:t>-</a:t>
            </a:r>
            <a:r>
              <a:rPr lang="zh-CN" altLang="en-US" dirty="0"/>
              <a:t>在细胞膜上打洞 使得细菌死亡</a:t>
            </a:r>
            <a:endParaRPr lang="en-US" altLang="zh-CN" dirty="0"/>
          </a:p>
          <a:p>
            <a:pPr marL="0" lvl="0" indent="0" algn="l" rtl="0">
              <a:spcBef>
                <a:spcPts val="0"/>
              </a:spcBef>
              <a:spcAft>
                <a:spcPts val="0"/>
              </a:spcAft>
              <a:buNone/>
            </a:pPr>
            <a:r>
              <a:rPr lang="en-US" altLang="zh-CN" dirty="0"/>
              <a:t>TlpA36</a:t>
            </a:r>
            <a:r>
              <a:rPr lang="zh-CN" altLang="en-US" dirty="0"/>
              <a:t>是一种温度敏感蛋白</a:t>
            </a:r>
            <a:endParaRPr lang="en-US" altLang="zh-CN" dirty="0"/>
          </a:p>
          <a:p>
            <a:pPr marL="0" lvl="0" indent="0" algn="l" rtl="0">
              <a:spcBef>
                <a:spcPts val="0"/>
              </a:spcBef>
              <a:spcAft>
                <a:spcPts val="0"/>
              </a:spcAft>
              <a:buNone/>
            </a:pPr>
            <a:r>
              <a:rPr lang="zh-CN" altLang="en-US" dirty="0"/>
              <a:t>小于</a:t>
            </a:r>
            <a:r>
              <a:rPr lang="en-US" altLang="zh-CN" dirty="0"/>
              <a:t>36</a:t>
            </a:r>
            <a:r>
              <a:rPr lang="zh-CN" altLang="en-US" dirty="0"/>
              <a:t>度</a:t>
            </a:r>
            <a:r>
              <a:rPr lang="en-US" altLang="zh-CN" dirty="0"/>
              <a:t>-</a:t>
            </a:r>
            <a:r>
              <a:rPr lang="zh-CN" altLang="en-US" dirty="0"/>
              <a:t>死亡</a:t>
            </a:r>
            <a:endParaRPr lang="en-US" altLang="zh-CN" dirty="0"/>
          </a:p>
        </p:txBody>
      </p:sp>
    </p:spTree>
    <p:extLst>
      <p:ext uri="{BB962C8B-B14F-4D97-AF65-F5344CB8AC3E}">
        <p14:creationId xmlns:p14="http://schemas.microsoft.com/office/powerpoint/2010/main" val="276290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e560156aab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e560156aa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560156aab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e560156aab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e560156aab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e560156aa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b="0" i="0" dirty="0">
                <a:solidFill>
                  <a:srgbClr val="000000"/>
                </a:solidFill>
                <a:effectLst/>
                <a:latin typeface="Lucida Grande" panose="020B0600040502020204" pitchFamily="34" charset="0"/>
              </a:rPr>
              <a:t>SAMe</a:t>
            </a:r>
            <a:r>
              <a:rPr lang="zh-CN" altLang="en-US" b="0" i="0" dirty="0">
                <a:solidFill>
                  <a:srgbClr val="000000"/>
                </a:solidFill>
                <a:effectLst/>
                <a:latin typeface="Lucida Grande" panose="020B0600040502020204" pitchFamily="34" charset="0"/>
              </a:rPr>
              <a:t>是一种保健产品，其效果与处方药相似，相对温和，不会产生神经源性抵抗或依赖性。</a:t>
            </a:r>
            <a:endParaRPr lang="en-US" altLang="zh-CN" b="0" i="0" dirty="0">
              <a:solidFill>
                <a:srgbClr val="000000"/>
              </a:solidFill>
              <a:effectLst/>
              <a:latin typeface="Lucida Grande" panose="020B06000405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kumimoji="1" lang="zh-CN" altLang="en-US" dirty="0">
                <a:latin typeface="DengXian" panose="02010600030101010101" pitchFamily="2" charset="-122"/>
                <a:ea typeface="DengXian" panose="02010600030101010101" pitchFamily="2" charset="-122"/>
              </a:rPr>
              <a:t>振荡器</a:t>
            </a:r>
            <a:r>
              <a:rPr kumimoji="1" lang="en-US" altLang="zh-CN" dirty="0">
                <a:latin typeface="DengXian" panose="02010600030101010101" pitchFamily="2" charset="-122"/>
                <a:ea typeface="DengXian" panose="02010600030101010101" pitchFamily="2" charset="-122"/>
              </a:rPr>
              <a:t>-&gt;</a:t>
            </a:r>
            <a:r>
              <a:rPr kumimoji="1" lang="zh-CN" altLang="en-US" dirty="0">
                <a:latin typeface="DengXian" panose="02010600030101010101" pitchFamily="2" charset="-122"/>
                <a:ea typeface="DengXian" panose="02010600030101010101" pitchFamily="2" charset="-122"/>
              </a:rPr>
              <a:t>因此它将处于长期、有规律和周期性的基础上。</a:t>
            </a:r>
            <a:endParaRPr kumimoji="1" lang="en-US" altLang="zh-CN" dirty="0">
              <a:latin typeface="DengXian" panose="02010600030101010101" pitchFamily="2" charset="-122"/>
              <a:ea typeface="DengXian" panose="02010600030101010101" pitchFamily="2" charset="-12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tabLst/>
              <a:defRPr/>
            </a:pPr>
            <a:r>
              <a:rPr kumimoji="1" lang="zh-CN" altLang="en-US" dirty="0">
                <a:latin typeface="DengXian" panose="02010600030101010101" pitchFamily="2" charset="-122"/>
                <a:ea typeface="DengXian" panose="02010600030101010101" pitchFamily="2" charset="-122"/>
              </a:rPr>
              <a:t>开关可以防止细菌泄漏，主动终止开关，我们可以在使用</a:t>
            </a:r>
            <a:r>
              <a:rPr kumimoji="1" lang="en-US" altLang="zh-CN" dirty="0">
                <a:latin typeface="DengXian" panose="02010600030101010101" pitchFamily="2" charset="-122"/>
                <a:ea typeface="DengXian" panose="02010600030101010101" pitchFamily="2" charset="-122"/>
              </a:rPr>
              <a:t>AHL</a:t>
            </a:r>
            <a:r>
              <a:rPr kumimoji="1" lang="zh-CN" altLang="en-US" dirty="0">
                <a:latin typeface="DengXian" panose="02010600030101010101" pitchFamily="2" charset="-122"/>
                <a:ea typeface="DengXian" panose="02010600030101010101" pitchFamily="2" charset="-122"/>
              </a:rPr>
              <a:t>时主动终止细菌的治疗效果。</a:t>
            </a:r>
            <a:endParaRPr kumimoji="1" lang="en-US" altLang="zh-CN" dirty="0">
              <a:latin typeface="DengXian" panose="02010600030101010101" pitchFamily="2" charset="-122"/>
              <a:ea typeface="DengXian" panose="02010600030101010101" pitchFamily="2" charset="-122"/>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560156aab_0_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560156aab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核心文献 证明</a:t>
            </a:r>
            <a:r>
              <a:rPr lang="en" altLang="zh-CN" b="0" i="0" dirty="0">
                <a:solidFill>
                  <a:srgbClr val="000000"/>
                </a:solidFill>
                <a:effectLst/>
                <a:latin typeface="Lucida Grande" panose="020B0600040502020204" pitchFamily="34" charset="0"/>
              </a:rPr>
              <a:t>BL</a:t>
            </a:r>
            <a:r>
              <a:rPr lang="zh-CN" altLang="en" b="0" i="0" dirty="0">
                <a:solidFill>
                  <a:srgbClr val="000000"/>
                </a:solidFill>
                <a:effectLst/>
                <a:latin typeface="Lucida Grande" panose="020B0600040502020204" pitchFamily="34" charset="0"/>
              </a:rPr>
              <a:t>可以</a:t>
            </a:r>
            <a:r>
              <a:rPr lang="zh-CN" altLang="en-US" b="0" i="0" dirty="0">
                <a:solidFill>
                  <a:srgbClr val="000000"/>
                </a:solidFill>
                <a:effectLst/>
                <a:latin typeface="Lucida Grande" panose="020B0600040502020204" pitchFamily="34" charset="0"/>
              </a:rPr>
              <a:t>降低大脑多个区域对负面情绪刺激的反应，包括杏仁核和额叶边缘区域。</a:t>
            </a:r>
            <a:r>
              <a:rPr lang="en-US" altLang="zh-CN" b="0" i="0" dirty="0">
                <a:solidFill>
                  <a:srgbClr val="000000"/>
                </a:solidFill>
                <a:effectLst/>
                <a:latin typeface="Lucida Grande" panose="020B0600040502020204" pitchFamily="34" charset="0"/>
              </a:rPr>
              <a:t>BL</a:t>
            </a:r>
            <a:r>
              <a:rPr lang="zh-CN" altLang="en-US" b="0" i="0" dirty="0">
                <a:solidFill>
                  <a:srgbClr val="000000"/>
                </a:solidFill>
                <a:effectLst/>
                <a:latin typeface="Lucida Grande" panose="020B0600040502020204" pitchFamily="34" charset="0"/>
              </a:rPr>
              <a:t>具有对抗抑郁的能力。</a:t>
            </a:r>
            <a:r>
              <a:rPr lang="en" altLang="zh-CN" b="0" i="0" dirty="0">
                <a:solidFill>
                  <a:srgbClr val="000000"/>
                </a:solidFill>
                <a:effectLst/>
                <a:latin typeface="Lucida Grande" panose="020B0600040502020204" pitchFamily="34" charset="0"/>
              </a:rPr>
              <a:t>https://</a:t>
            </a:r>
            <a:r>
              <a:rPr lang="en" altLang="zh-CN" b="0" i="0" dirty="0" err="1">
                <a:solidFill>
                  <a:srgbClr val="000000"/>
                </a:solidFill>
                <a:effectLst/>
                <a:latin typeface="Lucida Grande" panose="020B0600040502020204" pitchFamily="34" charset="0"/>
              </a:rPr>
              <a:t>www.sciencedirect.com</a:t>
            </a:r>
            <a:r>
              <a:rPr lang="en" altLang="zh-CN" b="0" i="0" dirty="0">
                <a:solidFill>
                  <a:srgbClr val="000000"/>
                </a:solidFill>
                <a:effectLst/>
                <a:latin typeface="Lucida Grande" panose="020B0600040502020204" pitchFamily="34" charset="0"/>
              </a:rPr>
              <a:t>/science/article/abs/</a:t>
            </a:r>
            <a:r>
              <a:rPr lang="en" altLang="zh-CN" b="0" i="0" dirty="0" err="1">
                <a:solidFill>
                  <a:srgbClr val="000000"/>
                </a:solidFill>
                <a:effectLst/>
                <a:latin typeface="Lucida Grande" panose="020B0600040502020204" pitchFamily="34" charset="0"/>
              </a:rPr>
              <a:t>pii</a:t>
            </a:r>
            <a:r>
              <a:rPr lang="en" altLang="zh-CN" b="0" i="0" dirty="0">
                <a:solidFill>
                  <a:srgbClr val="000000"/>
                </a:solidFill>
                <a:effectLst/>
                <a:latin typeface="Lucida Grande" panose="020B0600040502020204" pitchFamily="34" charset="0"/>
              </a:rPr>
              <a:t>/S0016508517355579</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560156aab_0_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560156aab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b="0" i="0" u="none" strike="noStrike" dirty="0">
                <a:solidFill>
                  <a:srgbClr val="F73131"/>
                </a:solidFill>
                <a:effectLst/>
                <a:latin typeface="Arial" panose="020B0604020202020204" pitchFamily="34" charset="0"/>
              </a:rPr>
              <a:t>核心文献</a:t>
            </a:r>
            <a:r>
              <a:rPr lang="en-US" altLang="zh-CN" b="0" i="0" u="none" strike="noStrike" dirty="0">
                <a:solidFill>
                  <a:srgbClr val="F73131"/>
                </a:solidFill>
                <a:effectLst/>
                <a:latin typeface="Arial" panose="020B0604020202020204" pitchFamily="34" charset="0"/>
              </a:rPr>
              <a:t>-Sam2</a:t>
            </a:r>
            <a:r>
              <a:rPr lang="zh-CN" altLang="en-US" b="0" i="0" u="none" strike="noStrike" dirty="0">
                <a:solidFill>
                  <a:srgbClr val="F73131"/>
                </a:solidFill>
                <a:effectLst/>
                <a:latin typeface="Arial" panose="020B0604020202020204" pitchFamily="34" charset="0"/>
              </a:rPr>
              <a:t>酶</a:t>
            </a:r>
            <a:r>
              <a:rPr lang="en-US" altLang="zh-CN" b="0" i="0" u="none" strike="noStrike" dirty="0">
                <a:solidFill>
                  <a:srgbClr val="F73131"/>
                </a:solidFill>
                <a:effectLst/>
                <a:latin typeface="Arial" panose="020B0604020202020204" pitchFamily="34" charset="0"/>
              </a:rPr>
              <a:t>-</a:t>
            </a:r>
            <a:r>
              <a:rPr lang="zh-CN" altLang="en-US" b="0" i="0" dirty="0">
                <a:solidFill>
                  <a:srgbClr val="000000"/>
                </a:solidFill>
                <a:effectLst/>
                <a:latin typeface="Lucida Grande" panose="020B0600040502020204" pitchFamily="34" charset="0"/>
              </a:rPr>
              <a:t>本综述主要针对微生物发酵生产</a:t>
            </a:r>
            <a:r>
              <a:rPr lang="en" altLang="zh-CN" b="0" i="0" dirty="0">
                <a:solidFill>
                  <a:srgbClr val="000000"/>
                </a:solidFill>
                <a:effectLst/>
                <a:latin typeface="Lucida Grande" panose="020B0600040502020204" pitchFamily="34" charset="0"/>
              </a:rPr>
              <a:t>S-</a:t>
            </a:r>
            <a:r>
              <a:rPr lang="zh-CN" altLang="en-US" b="0" i="0" dirty="0">
                <a:solidFill>
                  <a:srgbClr val="000000"/>
                </a:solidFill>
                <a:effectLst/>
                <a:latin typeface="Lucida Grande" panose="020B0600040502020204" pitchFamily="34" charset="0"/>
              </a:rPr>
              <a:t>腺苷</a:t>
            </a:r>
            <a:r>
              <a:rPr lang="en-US" altLang="zh-CN" b="0" i="0" dirty="0">
                <a:solidFill>
                  <a:srgbClr val="000000"/>
                </a:solidFill>
                <a:effectLst/>
                <a:latin typeface="Lucida Grande" panose="020B0600040502020204" pitchFamily="34" charset="0"/>
              </a:rPr>
              <a:t>-</a:t>
            </a:r>
            <a:r>
              <a:rPr lang="en" altLang="zh-CN" b="0" i="0" dirty="0">
                <a:solidFill>
                  <a:srgbClr val="000000"/>
                </a:solidFill>
                <a:effectLst/>
                <a:latin typeface="Lucida Grande" panose="020B0600040502020204" pitchFamily="34" charset="0"/>
              </a:rPr>
              <a:t>L-</a:t>
            </a:r>
            <a:r>
              <a:rPr lang="zh-CN" altLang="en-US" b="0" i="0" dirty="0">
                <a:solidFill>
                  <a:srgbClr val="000000"/>
                </a:solidFill>
                <a:effectLst/>
                <a:latin typeface="Lucida Grande" panose="020B0600040502020204" pitchFamily="34" charset="0"/>
              </a:rPr>
              <a:t>蛋氨酸（</a:t>
            </a:r>
            <a:r>
              <a:rPr lang="en" altLang="zh-CN" b="0" i="0" dirty="0">
                <a:solidFill>
                  <a:srgbClr val="000000"/>
                </a:solidFill>
                <a:effectLst/>
                <a:latin typeface="Lucida Grande" panose="020B0600040502020204" pitchFamily="34" charset="0"/>
              </a:rPr>
              <a:t>SAM</a:t>
            </a:r>
            <a:r>
              <a:rPr lang="zh-CN" altLang="en" b="0" i="0" dirty="0">
                <a:solidFill>
                  <a:srgbClr val="000000"/>
                </a:solidFill>
                <a:effectLst/>
                <a:latin typeface="Lucida Grande" panose="020B0600040502020204" pitchFamily="34" charset="0"/>
              </a:rPr>
              <a:t>）</a:t>
            </a:r>
            <a:r>
              <a:rPr lang="zh-CN" altLang="en-US" b="0" i="0" dirty="0">
                <a:solidFill>
                  <a:srgbClr val="000000"/>
                </a:solidFill>
                <a:effectLst/>
                <a:latin typeface="Lucida Grande" panose="020B0600040502020204" pitchFamily="34" charset="0"/>
              </a:rPr>
              <a:t>的研究。简要介绍了</a:t>
            </a:r>
            <a:r>
              <a:rPr lang="en" altLang="zh-CN" b="0" i="0" dirty="0">
                <a:solidFill>
                  <a:srgbClr val="000000"/>
                </a:solidFill>
                <a:effectLst/>
                <a:latin typeface="Lucida Grande" panose="020B0600040502020204" pitchFamily="34" charset="0"/>
              </a:rPr>
              <a:t>SAM</a:t>
            </a:r>
            <a:r>
              <a:rPr lang="zh-CN" altLang="en-US" b="0" i="0" dirty="0">
                <a:solidFill>
                  <a:srgbClr val="000000"/>
                </a:solidFill>
                <a:effectLst/>
                <a:latin typeface="Lucida Grande" panose="020B0600040502020204" pitchFamily="34" charset="0"/>
              </a:rPr>
              <a:t>的生物学作用和应用。</a:t>
            </a:r>
            <a:r>
              <a:rPr lang="en-US" altLang="zh-CN" b="0" i="0" dirty="0">
                <a:solidFill>
                  <a:srgbClr val="000000"/>
                </a:solidFill>
                <a:effectLst/>
                <a:latin typeface="Lucida Grande" panose="020B0600040502020204" pitchFamily="34" charset="0"/>
              </a:rPr>
              <a:t>-https://</a:t>
            </a:r>
            <a:r>
              <a:rPr lang="en-US" altLang="zh-CN" b="0" i="0" dirty="0" err="1">
                <a:solidFill>
                  <a:srgbClr val="000000"/>
                </a:solidFill>
                <a:effectLst/>
                <a:latin typeface="Lucida Grande" panose="020B0600040502020204" pitchFamily="34" charset="0"/>
              </a:rPr>
              <a:t>link.springer.com</a:t>
            </a:r>
            <a:r>
              <a:rPr lang="en-US" altLang="zh-CN" b="0" i="0" dirty="0">
                <a:solidFill>
                  <a:srgbClr val="000000"/>
                </a:solidFill>
                <a:effectLst/>
                <a:latin typeface="Lucida Grande" panose="020B0600040502020204" pitchFamily="34" charset="0"/>
              </a:rPr>
              <a:t>/article/10.1007/s00253-012-4536-8</a:t>
            </a:r>
            <a:endParaRPr lang="en-US" altLang="zh-CN" b="0" i="0" u="none" strike="noStrike" dirty="0">
              <a:solidFill>
                <a:srgbClr val="F73131"/>
              </a:solidFill>
              <a:effectLst/>
              <a:latin typeface="Arial" panose="020B0604020202020204" pitchFamily="34" charset="0"/>
            </a:endParaRPr>
          </a:p>
          <a:p>
            <a:pPr marL="0" lvl="0" indent="0" algn="l" rtl="0">
              <a:spcBef>
                <a:spcPts val="0"/>
              </a:spcBef>
              <a:spcAft>
                <a:spcPts val="0"/>
              </a:spcAft>
              <a:buNone/>
            </a:pPr>
            <a:r>
              <a:rPr lang="zh-CN" altLang="en-US" b="0" i="0" u="none" strike="noStrike" dirty="0">
                <a:solidFill>
                  <a:srgbClr val="F73131"/>
                </a:solidFill>
                <a:effectLst/>
                <a:latin typeface="Arial" panose="020B0604020202020204" pitchFamily="34" charset="0"/>
              </a:rPr>
              <a:t>芽孢杆菌中常见的诱导型启动子有</a:t>
            </a:r>
            <a:r>
              <a:rPr lang="en" altLang="zh-CN" b="0" i="0" u="none" strike="noStrike" dirty="0" err="1">
                <a:solidFill>
                  <a:srgbClr val="F73131"/>
                </a:solidFill>
                <a:effectLst/>
                <a:latin typeface="Arial" panose="020B0604020202020204" pitchFamily="34" charset="0"/>
              </a:rPr>
              <a:t>pgrac</a:t>
            </a:r>
            <a:r>
              <a:rPr lang="zh-CN" altLang="en-US" b="0" i="0" u="none" strike="noStrike" dirty="0">
                <a:solidFill>
                  <a:srgbClr val="F73131"/>
                </a:solidFill>
                <a:effectLst/>
                <a:latin typeface="Arial" panose="020B0604020202020204" pitchFamily="34" charset="0"/>
              </a:rPr>
              <a:t> </a:t>
            </a:r>
            <a:r>
              <a:rPr lang="en" altLang="zh-CN" b="0" i="0" u="none" strike="noStrike" dirty="0">
                <a:solidFill>
                  <a:srgbClr val="333333"/>
                </a:solidFill>
                <a:effectLst/>
                <a:latin typeface="Arial" panose="020B0604020202020204" pitchFamily="34" charset="0"/>
              </a:rPr>
              <a:t>(</a:t>
            </a:r>
            <a:r>
              <a:rPr lang="en" altLang="zh-CN" b="0" i="0" u="none" strike="noStrike" dirty="0" err="1">
                <a:solidFill>
                  <a:srgbClr val="333333"/>
                </a:solidFill>
                <a:effectLst/>
                <a:latin typeface="Arial" panose="020B0604020202020204" pitchFamily="34" charset="0"/>
              </a:rPr>
              <a:t>iptg</a:t>
            </a:r>
            <a:r>
              <a:rPr lang="zh-CN" altLang="en-US" b="0" i="0" u="none" strike="noStrike" dirty="0">
                <a:solidFill>
                  <a:srgbClr val="333333"/>
                </a:solidFill>
                <a:effectLst/>
                <a:latin typeface="Arial" panose="020B0604020202020204" pitchFamily="34" charset="0"/>
              </a:rPr>
              <a:t>诱导</a:t>
            </a:r>
            <a:r>
              <a:rPr lang="en-US" altLang="zh-CN" b="0" i="0" u="none" strike="noStrike" dirty="0">
                <a:solidFill>
                  <a:srgbClr val="333333"/>
                </a:solidFill>
                <a:effectLst/>
                <a:latin typeface="Arial" panose="020B0604020202020204" pitchFamily="34" charset="0"/>
              </a:rPr>
              <a:t>)</a:t>
            </a:r>
            <a:r>
              <a:rPr lang="zh-CN" altLang="en-US" b="0" i="0" u="none" strike="noStrike" dirty="0">
                <a:solidFill>
                  <a:srgbClr val="333333"/>
                </a:solidFill>
                <a:effectLst/>
                <a:latin typeface="Arial" panose="020B0604020202020204" pitchFamily="34" charset="0"/>
              </a:rPr>
              <a:t> </a:t>
            </a:r>
            <a:r>
              <a:rPr lang="en" altLang="zh-CN" b="0" i="0" u="none" strike="noStrike" dirty="0" err="1">
                <a:solidFill>
                  <a:srgbClr val="F73131"/>
                </a:solidFill>
                <a:effectLst/>
                <a:latin typeface="Arial" panose="020B0604020202020204" pitchFamily="34" charset="0"/>
              </a:rPr>
              <a:t>Lacl</a:t>
            </a:r>
            <a:r>
              <a:rPr lang="zh-CN" altLang="en-US" b="0" i="0" u="none" strike="noStrike" dirty="0">
                <a:solidFill>
                  <a:srgbClr val="F73131"/>
                </a:solidFill>
                <a:effectLst/>
                <a:latin typeface="Arial" panose="020B0604020202020204" pitchFamily="34" charset="0"/>
              </a:rPr>
              <a:t>调节基因的产物是阻遏物</a:t>
            </a:r>
            <a:endParaRPr dirty="0"/>
          </a:p>
        </p:txBody>
      </p:sp>
    </p:spTree>
    <p:extLst>
      <p:ext uri="{BB962C8B-B14F-4D97-AF65-F5344CB8AC3E}">
        <p14:creationId xmlns:p14="http://schemas.microsoft.com/office/powerpoint/2010/main" val="4256284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560156aab_0_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560156aab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b="0" i="0" u="none" strike="noStrike" dirty="0" err="1">
                <a:solidFill>
                  <a:srgbClr val="F73131"/>
                </a:solidFill>
                <a:effectLst/>
                <a:latin typeface="Arial" panose="020B0604020202020204" pitchFamily="34" charset="0"/>
              </a:rPr>
              <a:t>Pxyl</a:t>
            </a:r>
            <a:r>
              <a:rPr lang="en" altLang="zh-CN" b="0" i="0" u="none" strike="noStrike" dirty="0">
                <a:solidFill>
                  <a:srgbClr val="333333"/>
                </a:solidFill>
                <a:effectLst/>
                <a:latin typeface="Arial" panose="020B0604020202020204" pitchFamily="34" charset="0"/>
              </a:rPr>
              <a:t> </a:t>
            </a:r>
            <a:r>
              <a:rPr lang="zh-CN" altLang="en-US" b="0" i="0" u="none" strike="noStrike" dirty="0">
                <a:solidFill>
                  <a:srgbClr val="333333"/>
                </a:solidFill>
                <a:effectLst/>
                <a:latin typeface="Arial" panose="020B0604020202020204" pitchFamily="34" charset="0"/>
              </a:rPr>
              <a:t>由 </a:t>
            </a:r>
            <a:r>
              <a:rPr lang="en" altLang="zh-CN" b="0" i="0" u="none" strike="noStrike" dirty="0" err="1">
                <a:solidFill>
                  <a:srgbClr val="333333"/>
                </a:solidFill>
                <a:effectLst/>
                <a:latin typeface="Arial" panose="020B0604020202020204" pitchFamily="34" charset="0"/>
              </a:rPr>
              <a:t>xylR</a:t>
            </a:r>
            <a:r>
              <a:rPr lang="en" altLang="zh-CN" b="0" i="0" u="none" strike="noStrike" dirty="0">
                <a:solidFill>
                  <a:srgbClr val="333333"/>
                </a:solidFill>
                <a:effectLst/>
                <a:latin typeface="Arial" panose="020B0604020202020204" pitchFamily="34" charset="0"/>
              </a:rPr>
              <a:t> </a:t>
            </a:r>
            <a:r>
              <a:rPr lang="zh-CN" altLang="en-US" b="0" i="0" u="none" strike="noStrike" dirty="0">
                <a:solidFill>
                  <a:srgbClr val="333333"/>
                </a:solidFill>
                <a:effectLst/>
                <a:latin typeface="Arial" panose="020B0604020202020204" pitchFamily="34" charset="0"/>
              </a:rPr>
              <a:t>编码的阻遏蛋白严格控制表达，通过添加 </a:t>
            </a:r>
            <a:r>
              <a:rPr lang="en-US" altLang="zh-CN" b="0" i="0" u="none" strike="noStrike" dirty="0">
                <a:solidFill>
                  <a:srgbClr val="333333"/>
                </a:solidFill>
                <a:effectLst/>
                <a:latin typeface="Arial" panose="020B0604020202020204" pitchFamily="34" charset="0"/>
              </a:rPr>
              <a:t>0.1%-2% </a:t>
            </a:r>
            <a:r>
              <a:rPr lang="zh-CN" altLang="en-US" b="0" i="0" u="none" strike="noStrike" dirty="0">
                <a:solidFill>
                  <a:srgbClr val="333333"/>
                </a:solidFill>
                <a:effectLst/>
                <a:latin typeface="Arial" panose="020B0604020202020204" pitchFamily="34" charset="0"/>
              </a:rPr>
              <a:t>的木糖（</a:t>
            </a:r>
            <a:r>
              <a:rPr lang="en-US" altLang="zh-CN" b="0" i="0" u="none" strike="noStrike" dirty="0">
                <a:solidFill>
                  <a:srgbClr val="333333"/>
                </a:solidFill>
                <a:effectLst/>
                <a:latin typeface="Arial" panose="020B0604020202020204" pitchFamily="34" charset="0"/>
              </a:rPr>
              <a:t>Xylose</a:t>
            </a:r>
            <a:r>
              <a:rPr lang="zh-CN" altLang="en-US" b="0" i="0" u="none" strike="noStrike" dirty="0">
                <a:solidFill>
                  <a:srgbClr val="333333"/>
                </a:solidFill>
                <a:effectLst/>
                <a:latin typeface="Arial" panose="020B0604020202020204" pitchFamily="34" charset="0"/>
              </a:rPr>
              <a:t>），能够诱导该</a:t>
            </a:r>
            <a:r>
              <a:rPr lang="zh-CN" altLang="en-US" b="0" i="0" u="none" strike="noStrike" dirty="0">
                <a:solidFill>
                  <a:srgbClr val="F73131"/>
                </a:solidFill>
                <a:effectLst/>
                <a:latin typeface="Arial" panose="020B0604020202020204" pitchFamily="34" charset="0"/>
              </a:rPr>
              <a:t>启动子</a:t>
            </a:r>
            <a:r>
              <a:rPr lang="zh-CN" altLang="en-US" b="0" i="0" u="none" strike="noStrike" dirty="0">
                <a:solidFill>
                  <a:srgbClr val="333333"/>
                </a:solidFill>
                <a:effectLst/>
                <a:latin typeface="Arial" panose="020B0604020202020204" pitchFamily="34" charset="0"/>
              </a:rPr>
              <a:t>的表达。</a:t>
            </a:r>
            <a:endParaRPr lang="en-US" altLang="zh-CN" b="0" i="0" u="none" strike="noStrike" dirty="0">
              <a:solidFill>
                <a:srgbClr val="333333"/>
              </a:solidFill>
              <a:effectLst/>
              <a:latin typeface="Arial" panose="020B0604020202020204" pitchFamily="34" charset="0"/>
            </a:endParaRPr>
          </a:p>
          <a:p>
            <a:pPr marL="0" lvl="0" indent="0" algn="l" rtl="0">
              <a:spcBef>
                <a:spcPts val="0"/>
              </a:spcBef>
              <a:spcAft>
                <a:spcPts val="0"/>
              </a:spcAft>
              <a:buNone/>
            </a:pPr>
            <a:r>
              <a:rPr lang="en-US" altLang="zh-CN" b="0" i="0" u="none" strike="noStrike" dirty="0">
                <a:solidFill>
                  <a:srgbClr val="333333"/>
                </a:solidFill>
                <a:effectLst/>
                <a:latin typeface="Arial" panose="020B0604020202020204" pitchFamily="34" charset="0"/>
              </a:rPr>
              <a:t>Mistic-</a:t>
            </a:r>
            <a:r>
              <a:rPr lang="zh-CN" altLang="en-US" b="0" i="0" u="none" strike="noStrike" dirty="0">
                <a:solidFill>
                  <a:srgbClr val="333333"/>
                </a:solidFill>
                <a:effectLst/>
                <a:latin typeface="Arial" panose="020B0604020202020204" pitchFamily="34" charset="0"/>
              </a:rPr>
              <a:t>研究人员</a:t>
            </a:r>
            <a:r>
              <a:rPr lang="zh-CN" altLang="en-US" b="0" i="0" dirty="0">
                <a:solidFill>
                  <a:srgbClr val="353740"/>
                </a:solidFill>
                <a:effectLst/>
                <a:latin typeface="ColfaxAI"/>
              </a:rPr>
              <a:t>将真核生物膜蛋白与不同</a:t>
            </a:r>
            <a:r>
              <a:rPr lang="en" altLang="zh-CN" b="0" i="0" dirty="0">
                <a:solidFill>
                  <a:srgbClr val="353740"/>
                </a:solidFill>
                <a:effectLst/>
                <a:latin typeface="ColfaxAI"/>
              </a:rPr>
              <a:t>Mistic</a:t>
            </a:r>
            <a:r>
              <a:rPr lang="zh-CN" altLang="en-US" b="0" i="0" dirty="0">
                <a:solidFill>
                  <a:srgbClr val="353740"/>
                </a:solidFill>
                <a:effectLst/>
                <a:latin typeface="ColfaxAI"/>
              </a:rPr>
              <a:t>融合，并将其表达在大肠杆菌中。研究发现，融合蛋白的表达量比单独表达的膜蛋白要高，而且融合蛋白的结构和功能也更加稳定。</a:t>
            </a:r>
            <a:r>
              <a:rPr lang="en" altLang="zh-CN" b="0" i="0" dirty="0">
                <a:solidFill>
                  <a:srgbClr val="353740"/>
                </a:solidFill>
                <a:effectLst/>
                <a:latin typeface="ColfaxAI"/>
              </a:rPr>
              <a:t>https://</a:t>
            </a:r>
            <a:r>
              <a:rPr lang="en" altLang="zh-CN" b="0" i="0" dirty="0" err="1">
                <a:solidFill>
                  <a:srgbClr val="353740"/>
                </a:solidFill>
                <a:effectLst/>
                <a:latin typeface="ColfaxAI"/>
              </a:rPr>
              <a:t>www.sciencedirect.com</a:t>
            </a:r>
            <a:r>
              <a:rPr lang="en" altLang="zh-CN" b="0" i="0" dirty="0">
                <a:solidFill>
                  <a:srgbClr val="353740"/>
                </a:solidFill>
                <a:effectLst/>
                <a:latin typeface="ColfaxAI"/>
              </a:rPr>
              <a:t>/science/article/abs/</a:t>
            </a:r>
            <a:r>
              <a:rPr lang="en" altLang="zh-CN" b="0" i="0" dirty="0" err="1">
                <a:solidFill>
                  <a:srgbClr val="353740"/>
                </a:solidFill>
                <a:effectLst/>
                <a:latin typeface="ColfaxAI"/>
              </a:rPr>
              <a:t>pii</a:t>
            </a:r>
            <a:r>
              <a:rPr lang="en" altLang="zh-CN" b="0" i="0" dirty="0">
                <a:solidFill>
                  <a:srgbClr val="353740"/>
                </a:solidFill>
                <a:effectLst/>
                <a:latin typeface="ColfaxAI"/>
              </a:rPr>
              <a:t>/S1046592809001466</a:t>
            </a:r>
            <a:endParaRPr dirty="0"/>
          </a:p>
        </p:txBody>
      </p:sp>
    </p:spTree>
    <p:extLst>
      <p:ext uri="{BB962C8B-B14F-4D97-AF65-F5344CB8AC3E}">
        <p14:creationId xmlns:p14="http://schemas.microsoft.com/office/powerpoint/2010/main" val="56339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72bcb5569_6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72bcb5569_6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合导</a:t>
            </a:r>
            <a:r>
              <a:rPr lang="en-US" altLang="zh-CN" dirty="0"/>
              <a:t>p83</a:t>
            </a:r>
          </a:p>
          <a:p>
            <a:pPr marL="0" lvl="0" indent="0" algn="l" rtl="0">
              <a:spcBef>
                <a:spcPts val="0"/>
              </a:spcBef>
              <a:spcAft>
                <a:spcPts val="0"/>
              </a:spcAft>
              <a:buNone/>
            </a:pPr>
            <a:r>
              <a:rPr lang="en-US" dirty="0" err="1"/>
              <a:t>在概念验证实验中</a:t>
            </a:r>
            <a:r>
              <a:rPr lang="zh-CN" altLang="en-US" dirty="0"/>
              <a:t>，报告蛋白</a:t>
            </a:r>
            <a:r>
              <a:rPr lang="en-US" altLang="zh-CN" dirty="0"/>
              <a:t>GFP</a:t>
            </a:r>
            <a:r>
              <a:rPr lang="zh-CN" altLang="en-US" dirty="0"/>
              <a:t>被插在</a:t>
            </a:r>
            <a:r>
              <a:rPr lang="en-US" altLang="zh-CN" dirty="0" err="1"/>
              <a:t>pLacl</a:t>
            </a:r>
            <a:r>
              <a:rPr lang="zh-CN" altLang="en-US" dirty="0"/>
              <a:t>启动子的下游。</a:t>
            </a:r>
            <a:endParaRPr lang="en-US" altLang="zh-CN" dirty="0"/>
          </a:p>
          <a:p>
            <a:pPr marL="0" lvl="0" indent="0" algn="l" rtl="0">
              <a:spcBef>
                <a:spcPts val="0"/>
              </a:spcBef>
              <a:spcAft>
                <a:spcPts val="0"/>
              </a:spcAft>
              <a:buNone/>
            </a:pPr>
            <a:r>
              <a:rPr lang="en-US" altLang="zh-CN" dirty="0" err="1"/>
              <a:t>tetR</a:t>
            </a:r>
            <a:r>
              <a:rPr lang="zh-CN" altLang="en-US" dirty="0"/>
              <a:t> </a:t>
            </a:r>
            <a:r>
              <a:rPr lang="en-US" altLang="zh-CN" dirty="0"/>
              <a:t>sponge</a:t>
            </a:r>
            <a:r>
              <a:rPr lang="zh-CN" altLang="en-US" dirty="0"/>
              <a:t> 调节振荡系统反应速度。</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72bcb5569_6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72bcb5569_6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err="1"/>
              <a:t>Lacl</a:t>
            </a:r>
            <a:r>
              <a:rPr lang="zh-CN" altLang="en-US" dirty="0"/>
              <a:t>蛋白是阻遏物，乳糖可以结合</a:t>
            </a:r>
            <a:r>
              <a:rPr lang="en-US" altLang="zh-CN" dirty="0" err="1"/>
              <a:t>Lacl</a:t>
            </a:r>
            <a:r>
              <a:rPr lang="zh-CN" altLang="en-US" dirty="0"/>
              <a:t>蛋白解除其抑制</a:t>
            </a:r>
            <a:endParaRPr lang="en-US" altLang="zh-CN" dirty="0"/>
          </a:p>
          <a:p>
            <a:pPr marL="0" lvl="0" indent="0" algn="l" rtl="0">
              <a:spcBef>
                <a:spcPts val="0"/>
              </a:spcBef>
              <a:spcAft>
                <a:spcPts val="0"/>
              </a:spcAft>
              <a:buNone/>
            </a:pPr>
            <a:r>
              <a:rPr lang="zh-CN" altLang="en-US" dirty="0"/>
              <a:t>选择之前，首先要构建好表达元件。 </a:t>
            </a:r>
            <a:endParaRPr lang="en-US" altLang="zh-CN" dirty="0"/>
          </a:p>
        </p:txBody>
      </p:sp>
    </p:spTree>
    <p:extLst>
      <p:ext uri="{BB962C8B-B14F-4D97-AF65-F5344CB8AC3E}">
        <p14:creationId xmlns:p14="http://schemas.microsoft.com/office/powerpoint/2010/main" val="312360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733200" y="3817500"/>
            <a:ext cx="5812800" cy="792600"/>
          </a:xfrm>
          <a:prstGeom prst="rect">
            <a:avLst/>
          </a:prstGeom>
          <a:solidFill>
            <a:srgbClr val="BFDEFE"/>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342900" algn="ctr">
              <a:spcBef>
                <a:spcPts val="0"/>
              </a:spcBef>
              <a:spcAft>
                <a:spcPts val="0"/>
              </a:spcAft>
              <a:buClr>
                <a:schemeClr val="dk1"/>
              </a:buClr>
              <a:buSzPts val="1800"/>
              <a:buChar char="●"/>
              <a:defRPr>
                <a:solidFill>
                  <a:schemeClr val="dk1"/>
                </a:solidFill>
              </a:defRPr>
            </a:lvl1pPr>
            <a:lvl2pPr marL="914400" lvl="1" indent="-317500" algn="ctr">
              <a:spcBef>
                <a:spcPts val="0"/>
              </a:spcBef>
              <a:spcAft>
                <a:spcPts val="0"/>
              </a:spcAft>
              <a:buClr>
                <a:schemeClr val="dk1"/>
              </a:buClr>
              <a:buSzPts val="1400"/>
              <a:buChar char="○"/>
              <a:defRPr>
                <a:solidFill>
                  <a:schemeClr val="dk1"/>
                </a:solidFill>
              </a:defRPr>
            </a:lvl2pPr>
            <a:lvl3pPr marL="1371600" lvl="2" indent="-317500" algn="ctr">
              <a:spcBef>
                <a:spcPts val="0"/>
              </a:spcBef>
              <a:spcAft>
                <a:spcPts val="0"/>
              </a:spcAft>
              <a:buClr>
                <a:schemeClr val="dk1"/>
              </a:buClr>
              <a:buSzPts val="1400"/>
              <a:buChar char="■"/>
              <a:defRPr>
                <a:solidFill>
                  <a:schemeClr val="dk1"/>
                </a:solidFill>
              </a:defRPr>
            </a:lvl3pPr>
            <a:lvl4pPr marL="1828800" lvl="3" indent="-317500" algn="ctr">
              <a:spcBef>
                <a:spcPts val="0"/>
              </a:spcBef>
              <a:spcAft>
                <a:spcPts val="0"/>
              </a:spcAft>
              <a:buClr>
                <a:schemeClr val="dk1"/>
              </a:buClr>
              <a:buSzPts val="1400"/>
              <a:buChar char="●"/>
              <a:defRPr>
                <a:solidFill>
                  <a:schemeClr val="dk1"/>
                </a:solidFill>
              </a:defRPr>
            </a:lvl4pPr>
            <a:lvl5pPr marL="2286000" lvl="4" indent="-317500" algn="ctr">
              <a:spcBef>
                <a:spcPts val="0"/>
              </a:spcBef>
              <a:spcAft>
                <a:spcPts val="0"/>
              </a:spcAft>
              <a:buClr>
                <a:schemeClr val="dk1"/>
              </a:buClr>
              <a:buSzPts val="1400"/>
              <a:buChar char="○"/>
              <a:defRPr>
                <a:solidFill>
                  <a:schemeClr val="dk1"/>
                </a:solidFill>
              </a:defRPr>
            </a:lvl5pPr>
            <a:lvl6pPr marL="2743200" lvl="5" indent="-317500" algn="ctr">
              <a:spcBef>
                <a:spcPts val="0"/>
              </a:spcBef>
              <a:spcAft>
                <a:spcPts val="0"/>
              </a:spcAft>
              <a:buClr>
                <a:schemeClr val="dk1"/>
              </a:buClr>
              <a:buSzPts val="1400"/>
              <a:buChar char="■"/>
              <a:defRPr>
                <a:solidFill>
                  <a:schemeClr val="dk1"/>
                </a:solidFill>
              </a:defRPr>
            </a:lvl6pPr>
            <a:lvl7pPr marL="3200400" lvl="6" indent="-317500" algn="ctr">
              <a:spcBef>
                <a:spcPts val="0"/>
              </a:spcBef>
              <a:spcAft>
                <a:spcPts val="0"/>
              </a:spcAft>
              <a:buClr>
                <a:schemeClr val="dk1"/>
              </a:buClr>
              <a:buSzPts val="1400"/>
              <a:buChar char="●"/>
              <a:defRPr>
                <a:solidFill>
                  <a:schemeClr val="dk1"/>
                </a:solidFill>
              </a:defRPr>
            </a:lvl7pPr>
            <a:lvl8pPr marL="3657600" lvl="7" indent="-317500" algn="ctr">
              <a:spcBef>
                <a:spcPts val="0"/>
              </a:spcBef>
              <a:spcAft>
                <a:spcPts val="0"/>
              </a:spcAft>
              <a:buClr>
                <a:schemeClr val="dk1"/>
              </a:buClr>
              <a:buSzPts val="1400"/>
              <a:buChar char="○"/>
              <a:defRPr>
                <a:solidFill>
                  <a:schemeClr val="dk1"/>
                </a:solidFill>
              </a:defRPr>
            </a:lvl8pPr>
            <a:lvl9pPr marL="4114800" lvl="8" indent="-317500" algn="ctr">
              <a:spcBef>
                <a:spcPts val="0"/>
              </a:spcBef>
              <a:spcAft>
                <a:spcPts val="0"/>
              </a:spcAft>
              <a:buClr>
                <a:schemeClr val="dk1"/>
              </a:buClr>
              <a:buSzPts val="1400"/>
              <a:buChar char="■"/>
              <a:defRPr>
                <a:solidFill>
                  <a:schemeClr val="dk1"/>
                </a:solidFill>
              </a:defRPr>
            </a:lvl9pPr>
          </a:lstStyle>
          <a:p>
            <a:endParaRPr/>
          </a:p>
        </p:txBody>
      </p:sp>
      <p:sp>
        <p:nvSpPr>
          <p:cNvPr id="11" name="Google Shape;11;p2"/>
          <p:cNvSpPr txBox="1">
            <a:spLocks noGrp="1"/>
          </p:cNvSpPr>
          <p:nvPr>
            <p:ph type="title"/>
          </p:nvPr>
        </p:nvSpPr>
        <p:spPr>
          <a:xfrm>
            <a:off x="722600" y="1668225"/>
            <a:ext cx="5812800" cy="1708200"/>
          </a:xfrm>
          <a:prstGeom prst="rect">
            <a:avLst/>
          </a:prstGeom>
        </p:spPr>
        <p:txBody>
          <a:bodyPr spcFirstLastPara="1" wrap="square" lIns="91425" tIns="91425" rIns="91425" bIns="91425" anchor="ctr" anchorCtr="0">
            <a:noAutofit/>
          </a:bodyPr>
          <a:lstStyle>
            <a:lvl1pPr lvl="0">
              <a:spcBef>
                <a:spcPts val="0"/>
              </a:spcBef>
              <a:spcAft>
                <a:spcPts val="0"/>
              </a:spcAft>
              <a:buSzPts val="5900"/>
              <a:buFont typeface="Gochi Hand"/>
              <a:buNone/>
              <a:defRPr sz="5900" b="0" i="0">
                <a:latin typeface="Chalkboard SE" panose="03050602040202020205" pitchFamily="66" charset="0"/>
                <a:ea typeface="Chalkboard SE" panose="03050602040202020205" pitchFamily="66" charset="0"/>
                <a:cs typeface="Chalkboard SE" panose="03050602040202020205" pitchFamily="66" charset="0"/>
                <a:sym typeface="Gochi Ha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2" name="Google Shape;12;p2"/>
          <p:cNvSpPr txBox="1">
            <a:spLocks noGrp="1"/>
          </p:cNvSpPr>
          <p:nvPr>
            <p:ph type="subTitle" idx="2"/>
          </p:nvPr>
        </p:nvSpPr>
        <p:spPr>
          <a:xfrm>
            <a:off x="733200" y="536125"/>
            <a:ext cx="2745000" cy="792600"/>
          </a:xfrm>
          <a:prstGeom prst="rect">
            <a:avLst/>
          </a:prstGeom>
          <a:solidFill>
            <a:srgbClr val="8BCFB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Clr>
                <a:schemeClr val="lt2"/>
              </a:buClr>
              <a:buSzPts val="4000"/>
              <a:buFont typeface="Gochi Hand"/>
              <a:buNone/>
              <a:defRPr sz="4000" b="0" i="0">
                <a:solidFill>
                  <a:schemeClr val="lt2"/>
                </a:solidFill>
                <a:latin typeface="Chalkboard SE" panose="03050602040202020205" pitchFamily="66" charset="0"/>
                <a:ea typeface="Chalkboard SE" panose="03050602040202020205" pitchFamily="66" charset="0"/>
                <a:cs typeface="Chalkboard SE" panose="03050602040202020205" pitchFamily="66" charset="0"/>
                <a:sym typeface="Gochi Ha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4" name="Google Shape;14;p2"/>
          <p:cNvSpPr txBox="1"/>
          <p:nvPr/>
        </p:nvSpPr>
        <p:spPr>
          <a:xfrm>
            <a:off x="699550" y="1577300"/>
            <a:ext cx="5752800" cy="172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_1_2">
    <p:spTree>
      <p:nvGrpSpPr>
        <p:cNvPr id="1" name="Shape 218"/>
        <p:cNvGrpSpPr/>
        <p:nvPr/>
      </p:nvGrpSpPr>
      <p:grpSpPr>
        <a:xfrm>
          <a:off x="0" y="0"/>
          <a:ext cx="0" cy="0"/>
          <a:chOff x="0" y="0"/>
          <a:chExt cx="0" cy="0"/>
        </a:xfrm>
      </p:grpSpPr>
      <p:sp>
        <p:nvSpPr>
          <p:cNvPr id="219" name="Google Shape;219;p31"/>
          <p:cNvSpPr/>
          <p:nvPr/>
        </p:nvSpPr>
        <p:spPr>
          <a:xfrm>
            <a:off x="0" y="0"/>
            <a:ext cx="9144000" cy="330900"/>
          </a:xfrm>
          <a:prstGeom prst="rect">
            <a:avLst/>
          </a:prstGeom>
          <a:solidFill>
            <a:schemeClr val="accent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p:nvPr/>
        </p:nvSpPr>
        <p:spPr>
          <a:xfrm>
            <a:off x="0" y="4837175"/>
            <a:ext cx="9144000" cy="330900"/>
          </a:xfrm>
          <a:prstGeom prst="rect">
            <a:avLst/>
          </a:prstGeom>
          <a:solidFill>
            <a:schemeClr val="accent3"/>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_1_2_1">
    <p:spTree>
      <p:nvGrpSpPr>
        <p:cNvPr id="1" name="Shape 221"/>
        <p:cNvGrpSpPr/>
        <p:nvPr/>
      </p:nvGrpSpPr>
      <p:grpSpPr>
        <a:xfrm>
          <a:off x="0" y="0"/>
          <a:ext cx="0" cy="0"/>
          <a:chOff x="0" y="0"/>
          <a:chExt cx="0" cy="0"/>
        </a:xfrm>
      </p:grpSpPr>
      <p:sp>
        <p:nvSpPr>
          <p:cNvPr id="222" name="Google Shape;222;p32"/>
          <p:cNvSpPr/>
          <p:nvPr/>
        </p:nvSpPr>
        <p:spPr>
          <a:xfrm>
            <a:off x="0" y="0"/>
            <a:ext cx="9144000" cy="3309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0" y="4837175"/>
            <a:ext cx="9144000" cy="330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1_1_2_2">
    <p:spTree>
      <p:nvGrpSpPr>
        <p:cNvPr id="1" name="Shape 224"/>
        <p:cNvGrpSpPr/>
        <p:nvPr/>
      </p:nvGrpSpPr>
      <p:grpSpPr>
        <a:xfrm>
          <a:off x="0" y="0"/>
          <a:ext cx="0" cy="0"/>
          <a:chOff x="0" y="0"/>
          <a:chExt cx="0" cy="0"/>
        </a:xfrm>
      </p:grpSpPr>
      <p:sp>
        <p:nvSpPr>
          <p:cNvPr id="225" name="Google Shape;225;p33"/>
          <p:cNvSpPr/>
          <p:nvPr/>
        </p:nvSpPr>
        <p:spPr>
          <a:xfrm>
            <a:off x="0" y="0"/>
            <a:ext cx="9144000" cy="330900"/>
          </a:xfrm>
          <a:prstGeom prst="rect">
            <a:avLst/>
          </a:prstGeom>
          <a:solidFill>
            <a:schemeClr val="accent2"/>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0" y="4837175"/>
            <a:ext cx="9144000" cy="330900"/>
          </a:xfrm>
          <a:prstGeom prst="rect">
            <a:avLst/>
          </a:prstGeom>
          <a:solidFill>
            <a:schemeClr val="accent4"/>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1_1_1_1">
    <p:spTree>
      <p:nvGrpSpPr>
        <p:cNvPr id="1" name="Shape 227"/>
        <p:cNvGrpSpPr/>
        <p:nvPr/>
      </p:nvGrpSpPr>
      <p:grpSpPr>
        <a:xfrm>
          <a:off x="0" y="0"/>
          <a:ext cx="0" cy="0"/>
          <a:chOff x="0" y="0"/>
          <a:chExt cx="0" cy="0"/>
        </a:xfrm>
      </p:grpSpPr>
      <p:sp>
        <p:nvSpPr>
          <p:cNvPr id="228" name="Google Shape;228;p34"/>
          <p:cNvSpPr/>
          <p:nvPr/>
        </p:nvSpPr>
        <p:spPr>
          <a:xfrm>
            <a:off x="0" y="0"/>
            <a:ext cx="9144000" cy="330900"/>
          </a:xfrm>
          <a:prstGeom prst="rect">
            <a:avLst/>
          </a:prstGeom>
          <a:solidFill>
            <a:schemeClr val="accent1"/>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a:off x="0" y="4837175"/>
            <a:ext cx="9144000" cy="330900"/>
          </a:xfrm>
          <a:prstGeom prst="rect">
            <a:avLst/>
          </a:prstGeom>
          <a:solidFill>
            <a:schemeClr val="accent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5549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b="0" i="0">
                <a:latin typeface="Chalkboard SE" panose="03050602040202020205" pitchFamily="66"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720000" y="1249925"/>
            <a:ext cx="7704000" cy="3360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4" name="Google Shape;24;p4"/>
          <p:cNvSpPr/>
          <p:nvPr/>
        </p:nvSpPr>
        <p:spPr>
          <a:xfrm>
            <a:off x="0" y="0"/>
            <a:ext cx="9144000" cy="3309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0" y="4837175"/>
            <a:ext cx="9144000" cy="330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720000" y="1181250"/>
            <a:ext cx="2553600" cy="9639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4200"/>
              <a:buNone/>
              <a:defRPr sz="4000" b="0" i="0">
                <a:latin typeface="Chalkboard SE" panose="03050602040202020205" pitchFamily="66" charset="0"/>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53" name="Google Shape;53;p9"/>
          <p:cNvSpPr txBox="1">
            <a:spLocks noGrp="1"/>
          </p:cNvSpPr>
          <p:nvPr>
            <p:ph type="subTitle" idx="1"/>
          </p:nvPr>
        </p:nvSpPr>
        <p:spPr>
          <a:xfrm>
            <a:off x="720000" y="2488000"/>
            <a:ext cx="3852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55" name="Google Shape;55;p9"/>
          <p:cNvSpPr/>
          <p:nvPr/>
        </p:nvSpPr>
        <p:spPr>
          <a:xfrm>
            <a:off x="0" y="0"/>
            <a:ext cx="9144000" cy="3309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0" y="4837175"/>
            <a:ext cx="9144000" cy="330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9"/>
        <p:cNvGrpSpPr/>
        <p:nvPr/>
      </p:nvGrpSpPr>
      <p:grpSpPr>
        <a:xfrm>
          <a:off x="0" y="0"/>
          <a:ext cx="0" cy="0"/>
          <a:chOff x="0" y="0"/>
          <a:chExt cx="0" cy="0"/>
        </a:xfrm>
      </p:grpSpPr>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71" name="Google Shape;71;p13"/>
          <p:cNvSpPr txBox="1">
            <a:spLocks noGrp="1"/>
          </p:cNvSpPr>
          <p:nvPr>
            <p:ph type="title"/>
          </p:nvPr>
        </p:nvSpPr>
        <p:spPr>
          <a:xfrm>
            <a:off x="1840050" y="1627275"/>
            <a:ext cx="2463300" cy="527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5700"/>
              <a:buNone/>
              <a:defRPr sz="2000" b="0" i="0">
                <a:solidFill>
                  <a:srgbClr val="191919"/>
                </a:solidFill>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72" name="Google Shape;72;p13"/>
          <p:cNvSpPr txBox="1">
            <a:spLocks noGrp="1"/>
          </p:cNvSpPr>
          <p:nvPr>
            <p:ph type="title" idx="2"/>
          </p:nvPr>
        </p:nvSpPr>
        <p:spPr>
          <a:xfrm>
            <a:off x="893250" y="1623225"/>
            <a:ext cx="841800" cy="11808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700"/>
              <a:buNone/>
              <a:defRPr sz="4000" b="0" i="0">
                <a:solidFill>
                  <a:schemeClr val="lt2"/>
                </a:solidFill>
                <a:latin typeface="Chalkboard SE" panose="03050602040202020205" pitchFamily="66" charset="0"/>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dirty="0"/>
          </a:p>
        </p:txBody>
      </p:sp>
      <p:sp>
        <p:nvSpPr>
          <p:cNvPr id="73" name="Google Shape;73;p13"/>
          <p:cNvSpPr txBox="1">
            <a:spLocks noGrp="1"/>
          </p:cNvSpPr>
          <p:nvPr>
            <p:ph type="subTitle" idx="1"/>
          </p:nvPr>
        </p:nvSpPr>
        <p:spPr>
          <a:xfrm>
            <a:off x="1840075" y="2231175"/>
            <a:ext cx="24633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SzPts val="1400"/>
              <a:buNone/>
              <a:defRPr>
                <a:highlight>
                  <a:schemeClr val="dk1"/>
                </a:highlight>
              </a:defRPr>
            </a:lvl2pPr>
            <a:lvl3pPr lvl="2" rtl="0">
              <a:spcBef>
                <a:spcPts val="0"/>
              </a:spcBef>
              <a:spcAft>
                <a:spcPts val="0"/>
              </a:spcAft>
              <a:buSzPts val="1400"/>
              <a:buNone/>
              <a:defRPr>
                <a:highlight>
                  <a:schemeClr val="dk1"/>
                </a:highlight>
              </a:defRPr>
            </a:lvl3pPr>
            <a:lvl4pPr lvl="3" rtl="0">
              <a:spcBef>
                <a:spcPts val="0"/>
              </a:spcBef>
              <a:spcAft>
                <a:spcPts val="0"/>
              </a:spcAft>
              <a:buSzPts val="1400"/>
              <a:buNone/>
              <a:defRPr>
                <a:highlight>
                  <a:schemeClr val="dk1"/>
                </a:highlight>
              </a:defRPr>
            </a:lvl4pPr>
            <a:lvl5pPr lvl="4" rtl="0">
              <a:spcBef>
                <a:spcPts val="0"/>
              </a:spcBef>
              <a:spcAft>
                <a:spcPts val="0"/>
              </a:spcAft>
              <a:buSzPts val="1400"/>
              <a:buNone/>
              <a:defRPr>
                <a:highlight>
                  <a:schemeClr val="dk1"/>
                </a:highlight>
              </a:defRPr>
            </a:lvl5pPr>
            <a:lvl6pPr lvl="5" rtl="0">
              <a:spcBef>
                <a:spcPts val="0"/>
              </a:spcBef>
              <a:spcAft>
                <a:spcPts val="0"/>
              </a:spcAft>
              <a:buSzPts val="1400"/>
              <a:buNone/>
              <a:defRPr>
                <a:highlight>
                  <a:schemeClr val="dk1"/>
                </a:highlight>
              </a:defRPr>
            </a:lvl6pPr>
            <a:lvl7pPr lvl="6" rtl="0">
              <a:spcBef>
                <a:spcPts val="0"/>
              </a:spcBef>
              <a:spcAft>
                <a:spcPts val="0"/>
              </a:spcAft>
              <a:buSzPts val="1400"/>
              <a:buNone/>
              <a:defRPr>
                <a:highlight>
                  <a:schemeClr val="dk1"/>
                </a:highlight>
              </a:defRPr>
            </a:lvl7pPr>
            <a:lvl8pPr lvl="7" rtl="0">
              <a:spcBef>
                <a:spcPts val="0"/>
              </a:spcBef>
              <a:spcAft>
                <a:spcPts val="0"/>
              </a:spcAft>
              <a:buSzPts val="1400"/>
              <a:buNone/>
              <a:defRPr>
                <a:highlight>
                  <a:schemeClr val="dk1"/>
                </a:highlight>
              </a:defRPr>
            </a:lvl8pPr>
            <a:lvl9pPr lvl="8" rtl="0">
              <a:spcBef>
                <a:spcPts val="0"/>
              </a:spcBef>
              <a:spcAft>
                <a:spcPts val="0"/>
              </a:spcAft>
              <a:buSzPts val="1400"/>
              <a:buNone/>
              <a:defRPr>
                <a:highlight>
                  <a:schemeClr val="dk1"/>
                </a:highlight>
              </a:defRPr>
            </a:lvl9pPr>
          </a:lstStyle>
          <a:p>
            <a:endParaRPr/>
          </a:p>
        </p:txBody>
      </p:sp>
      <p:sp>
        <p:nvSpPr>
          <p:cNvPr id="74" name="Google Shape;74;p13"/>
          <p:cNvSpPr txBox="1">
            <a:spLocks noGrp="1"/>
          </p:cNvSpPr>
          <p:nvPr>
            <p:ph type="title" idx="3"/>
          </p:nvPr>
        </p:nvSpPr>
        <p:spPr>
          <a:xfrm>
            <a:off x="5785875" y="1627275"/>
            <a:ext cx="2463300" cy="527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5700"/>
              <a:buNone/>
              <a:defRPr sz="2000" b="0" i="0">
                <a:solidFill>
                  <a:srgbClr val="191919"/>
                </a:solidFill>
                <a:latin typeface="Chalkboard SE" panose="03050602040202020205" pitchFamily="66" charset="0"/>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dirty="0"/>
          </a:p>
        </p:txBody>
      </p:sp>
      <p:sp>
        <p:nvSpPr>
          <p:cNvPr id="75" name="Google Shape;75;p13"/>
          <p:cNvSpPr txBox="1">
            <a:spLocks noGrp="1"/>
          </p:cNvSpPr>
          <p:nvPr>
            <p:ph type="title" idx="4"/>
          </p:nvPr>
        </p:nvSpPr>
        <p:spPr>
          <a:xfrm>
            <a:off x="4838975" y="1627275"/>
            <a:ext cx="841800" cy="11808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700"/>
              <a:buNone/>
              <a:defRPr sz="4000" b="0" i="0">
                <a:solidFill>
                  <a:schemeClr val="lt2"/>
                </a:solidFill>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76" name="Google Shape;76;p13"/>
          <p:cNvSpPr txBox="1">
            <a:spLocks noGrp="1"/>
          </p:cNvSpPr>
          <p:nvPr>
            <p:ph type="subTitle" idx="5"/>
          </p:nvPr>
        </p:nvSpPr>
        <p:spPr>
          <a:xfrm>
            <a:off x="5785775" y="2239125"/>
            <a:ext cx="2463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6"/>
          </p:nvPr>
        </p:nvSpPr>
        <p:spPr>
          <a:xfrm>
            <a:off x="1840050" y="3071100"/>
            <a:ext cx="2463300" cy="527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5700"/>
              <a:buNone/>
              <a:defRPr sz="2000" b="0" i="0">
                <a:solidFill>
                  <a:srgbClr val="191919"/>
                </a:solidFill>
                <a:latin typeface="Chalkboard SE" panose="03050602040202020205" pitchFamily="66" charset="0"/>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dirty="0"/>
          </a:p>
        </p:txBody>
      </p:sp>
      <p:sp>
        <p:nvSpPr>
          <p:cNvPr id="78" name="Google Shape;78;p13"/>
          <p:cNvSpPr txBox="1">
            <a:spLocks noGrp="1"/>
          </p:cNvSpPr>
          <p:nvPr>
            <p:ph type="title" idx="7"/>
          </p:nvPr>
        </p:nvSpPr>
        <p:spPr>
          <a:xfrm>
            <a:off x="893250" y="3071100"/>
            <a:ext cx="841800" cy="11808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700"/>
              <a:buNone/>
              <a:defRPr sz="4000" b="0" i="0">
                <a:solidFill>
                  <a:schemeClr val="lt2"/>
                </a:solidFill>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79" name="Google Shape;79;p13"/>
          <p:cNvSpPr txBox="1">
            <a:spLocks noGrp="1"/>
          </p:cNvSpPr>
          <p:nvPr>
            <p:ph type="subTitle" idx="8"/>
          </p:nvPr>
        </p:nvSpPr>
        <p:spPr>
          <a:xfrm>
            <a:off x="1840050" y="3675000"/>
            <a:ext cx="2463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9"/>
          </p:nvPr>
        </p:nvSpPr>
        <p:spPr>
          <a:xfrm>
            <a:off x="5785874" y="3071100"/>
            <a:ext cx="2463300" cy="527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5700"/>
              <a:buNone/>
              <a:defRPr sz="2000" b="0" i="0">
                <a:solidFill>
                  <a:srgbClr val="191919"/>
                </a:solidFill>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81" name="Google Shape;81;p13"/>
          <p:cNvSpPr txBox="1">
            <a:spLocks noGrp="1"/>
          </p:cNvSpPr>
          <p:nvPr>
            <p:ph type="title" idx="13"/>
          </p:nvPr>
        </p:nvSpPr>
        <p:spPr>
          <a:xfrm>
            <a:off x="4838975" y="3071100"/>
            <a:ext cx="841800" cy="11808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5700"/>
              <a:buNone/>
              <a:defRPr sz="4000" b="0" i="0">
                <a:solidFill>
                  <a:schemeClr val="lt2"/>
                </a:solidFill>
                <a:latin typeface="Chalkboard SE" panose="03050602040202020205" pitchFamily="66" charset="0"/>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dirty="0"/>
          </a:p>
        </p:txBody>
      </p:sp>
      <p:sp>
        <p:nvSpPr>
          <p:cNvPr id="82" name="Google Shape;82;p13"/>
          <p:cNvSpPr txBox="1">
            <a:spLocks noGrp="1"/>
          </p:cNvSpPr>
          <p:nvPr>
            <p:ph type="subTitle" idx="14"/>
          </p:nvPr>
        </p:nvSpPr>
        <p:spPr>
          <a:xfrm>
            <a:off x="5785775" y="3675000"/>
            <a:ext cx="2463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83" name="Google Shape;83;p13"/>
          <p:cNvSpPr/>
          <p:nvPr/>
        </p:nvSpPr>
        <p:spPr>
          <a:xfrm>
            <a:off x="0" y="0"/>
            <a:ext cx="9144000" cy="3309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0" y="4837175"/>
            <a:ext cx="9144000" cy="330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title" idx="15"/>
          </p:nvPr>
        </p:nvSpPr>
        <p:spPr>
          <a:xfrm>
            <a:off x="720000" y="5549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0" i="0">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6"/>
        <p:cNvGrpSpPr/>
        <p:nvPr/>
      </p:nvGrpSpPr>
      <p:grpSpPr>
        <a:xfrm>
          <a:off x="0" y="0"/>
          <a:ext cx="0" cy="0"/>
          <a:chOff x="0" y="0"/>
          <a:chExt cx="0" cy="0"/>
        </a:xfrm>
      </p:grpSpPr>
      <p:sp>
        <p:nvSpPr>
          <p:cNvPr id="87" name="Google Shape;8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88" name="Google Shape;88;p14"/>
          <p:cNvSpPr txBox="1">
            <a:spLocks noGrp="1"/>
          </p:cNvSpPr>
          <p:nvPr>
            <p:ph type="ctrTitle"/>
          </p:nvPr>
        </p:nvSpPr>
        <p:spPr>
          <a:xfrm>
            <a:off x="732725" y="2335325"/>
            <a:ext cx="5776200" cy="1345800"/>
          </a:xfrm>
          <a:prstGeom prst="rect">
            <a:avLst/>
          </a:prstGeom>
          <a:ln>
            <a:noFill/>
          </a:ln>
        </p:spPr>
        <p:txBody>
          <a:bodyPr spcFirstLastPara="1" wrap="square" lIns="91425" tIns="91425" rIns="91425" bIns="91425" anchor="t" anchorCtr="0">
            <a:noAutofit/>
          </a:bodyPr>
          <a:lstStyle>
            <a:lvl1pPr lvl="0" algn="ctr" rtl="0">
              <a:lnSpc>
                <a:spcPct val="80000"/>
              </a:lnSpc>
              <a:spcBef>
                <a:spcPts val="0"/>
              </a:spcBef>
              <a:spcAft>
                <a:spcPts val="0"/>
              </a:spcAft>
              <a:buClr>
                <a:schemeClr val="lt2"/>
              </a:buClr>
              <a:buSzPts val="5000"/>
              <a:buNone/>
              <a:defRPr b="0" i="0">
                <a:latin typeface="Chalkboard SE" panose="03050602040202020205" pitchFamily="66" charset="0"/>
              </a:defRPr>
            </a:lvl1pPr>
            <a:lvl2pPr lvl="1" algn="ctr" rtl="0">
              <a:lnSpc>
                <a:spcPct val="80000"/>
              </a:lnSpc>
              <a:spcBef>
                <a:spcPts val="0"/>
              </a:spcBef>
              <a:spcAft>
                <a:spcPts val="0"/>
              </a:spcAft>
              <a:buClr>
                <a:schemeClr val="accent4"/>
              </a:buClr>
              <a:buSzPts val="5000"/>
              <a:buNone/>
              <a:defRPr sz="5000">
                <a:solidFill>
                  <a:schemeClr val="accent4"/>
                </a:solidFill>
              </a:defRPr>
            </a:lvl2pPr>
            <a:lvl3pPr lvl="2" algn="ctr" rtl="0">
              <a:lnSpc>
                <a:spcPct val="80000"/>
              </a:lnSpc>
              <a:spcBef>
                <a:spcPts val="0"/>
              </a:spcBef>
              <a:spcAft>
                <a:spcPts val="0"/>
              </a:spcAft>
              <a:buClr>
                <a:schemeClr val="accent4"/>
              </a:buClr>
              <a:buSzPts val="5000"/>
              <a:buNone/>
              <a:defRPr sz="5000">
                <a:solidFill>
                  <a:schemeClr val="accent4"/>
                </a:solidFill>
              </a:defRPr>
            </a:lvl3pPr>
            <a:lvl4pPr lvl="3" algn="ctr" rtl="0">
              <a:lnSpc>
                <a:spcPct val="80000"/>
              </a:lnSpc>
              <a:spcBef>
                <a:spcPts val="0"/>
              </a:spcBef>
              <a:spcAft>
                <a:spcPts val="0"/>
              </a:spcAft>
              <a:buClr>
                <a:schemeClr val="accent4"/>
              </a:buClr>
              <a:buSzPts val="5000"/>
              <a:buNone/>
              <a:defRPr sz="5000">
                <a:solidFill>
                  <a:schemeClr val="accent4"/>
                </a:solidFill>
              </a:defRPr>
            </a:lvl4pPr>
            <a:lvl5pPr lvl="4" algn="ctr" rtl="0">
              <a:lnSpc>
                <a:spcPct val="80000"/>
              </a:lnSpc>
              <a:spcBef>
                <a:spcPts val="0"/>
              </a:spcBef>
              <a:spcAft>
                <a:spcPts val="0"/>
              </a:spcAft>
              <a:buClr>
                <a:schemeClr val="accent4"/>
              </a:buClr>
              <a:buSzPts val="5000"/>
              <a:buNone/>
              <a:defRPr sz="5000">
                <a:solidFill>
                  <a:schemeClr val="accent4"/>
                </a:solidFill>
              </a:defRPr>
            </a:lvl5pPr>
            <a:lvl6pPr lvl="5" algn="ctr" rtl="0">
              <a:lnSpc>
                <a:spcPct val="80000"/>
              </a:lnSpc>
              <a:spcBef>
                <a:spcPts val="0"/>
              </a:spcBef>
              <a:spcAft>
                <a:spcPts val="0"/>
              </a:spcAft>
              <a:buClr>
                <a:schemeClr val="accent4"/>
              </a:buClr>
              <a:buSzPts val="5000"/>
              <a:buNone/>
              <a:defRPr sz="5000">
                <a:solidFill>
                  <a:schemeClr val="accent4"/>
                </a:solidFill>
              </a:defRPr>
            </a:lvl6pPr>
            <a:lvl7pPr lvl="6" algn="ctr" rtl="0">
              <a:lnSpc>
                <a:spcPct val="80000"/>
              </a:lnSpc>
              <a:spcBef>
                <a:spcPts val="0"/>
              </a:spcBef>
              <a:spcAft>
                <a:spcPts val="0"/>
              </a:spcAft>
              <a:buClr>
                <a:schemeClr val="accent4"/>
              </a:buClr>
              <a:buSzPts val="5000"/>
              <a:buNone/>
              <a:defRPr sz="5000">
                <a:solidFill>
                  <a:schemeClr val="accent4"/>
                </a:solidFill>
              </a:defRPr>
            </a:lvl7pPr>
            <a:lvl8pPr lvl="7" algn="ctr" rtl="0">
              <a:lnSpc>
                <a:spcPct val="80000"/>
              </a:lnSpc>
              <a:spcBef>
                <a:spcPts val="0"/>
              </a:spcBef>
              <a:spcAft>
                <a:spcPts val="0"/>
              </a:spcAft>
              <a:buClr>
                <a:schemeClr val="accent4"/>
              </a:buClr>
              <a:buSzPts val="5000"/>
              <a:buNone/>
              <a:defRPr sz="5000">
                <a:solidFill>
                  <a:schemeClr val="accent4"/>
                </a:solidFill>
              </a:defRPr>
            </a:lvl8pPr>
            <a:lvl9pPr lvl="8" algn="ctr" rtl="0">
              <a:lnSpc>
                <a:spcPct val="80000"/>
              </a:lnSpc>
              <a:spcBef>
                <a:spcPts val="0"/>
              </a:spcBef>
              <a:spcAft>
                <a:spcPts val="0"/>
              </a:spcAft>
              <a:buClr>
                <a:schemeClr val="accent3"/>
              </a:buClr>
              <a:buSzPts val="5000"/>
              <a:buNone/>
              <a:defRPr sz="5000">
                <a:solidFill>
                  <a:schemeClr val="accent3"/>
                </a:solidFill>
              </a:defRPr>
            </a:lvl9pPr>
          </a:lstStyle>
          <a:p>
            <a:endParaRPr dirty="0"/>
          </a:p>
        </p:txBody>
      </p:sp>
      <p:sp>
        <p:nvSpPr>
          <p:cNvPr id="89" name="Google Shape;89;p14"/>
          <p:cNvSpPr txBox="1">
            <a:spLocks noGrp="1"/>
          </p:cNvSpPr>
          <p:nvPr>
            <p:ph type="title" idx="2" hasCustomPrompt="1"/>
          </p:nvPr>
        </p:nvSpPr>
        <p:spPr>
          <a:xfrm>
            <a:off x="732725" y="530275"/>
            <a:ext cx="1245600" cy="1655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accent4"/>
              </a:buClr>
              <a:buSzPts val="7200"/>
              <a:buNone/>
              <a:defRPr sz="7500" b="0" i="0">
                <a:solidFill>
                  <a:schemeClr val="lt2"/>
                </a:solidFill>
                <a:latin typeface="Chalkboard SE" panose="03050602040202020205" pitchFamily="66" charset="0"/>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rPr dirty="0"/>
              <a:t>xx%</a:t>
            </a:r>
          </a:p>
        </p:txBody>
      </p:sp>
      <p:sp>
        <p:nvSpPr>
          <p:cNvPr id="90" name="Google Shape;90;p14"/>
          <p:cNvSpPr txBox="1">
            <a:spLocks noGrp="1"/>
          </p:cNvSpPr>
          <p:nvPr>
            <p:ph type="subTitle" idx="1"/>
          </p:nvPr>
        </p:nvSpPr>
        <p:spPr>
          <a:xfrm>
            <a:off x="718050" y="3856650"/>
            <a:ext cx="7707900" cy="7683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_ONLY_1_3">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718050" y="528525"/>
            <a:ext cx="7707900" cy="626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b="0" i="0">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146" name="Google Shape;146;p21"/>
          <p:cNvSpPr txBox="1">
            <a:spLocks noGrp="1"/>
          </p:cNvSpPr>
          <p:nvPr>
            <p:ph type="title" idx="2"/>
          </p:nvPr>
        </p:nvSpPr>
        <p:spPr>
          <a:xfrm>
            <a:off x="996875" y="1623925"/>
            <a:ext cx="19038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sp>
        <p:nvSpPr>
          <p:cNvPr id="147" name="Google Shape;147;p21"/>
          <p:cNvSpPr txBox="1">
            <a:spLocks noGrp="1"/>
          </p:cNvSpPr>
          <p:nvPr>
            <p:ph type="subTitle" idx="1"/>
          </p:nvPr>
        </p:nvSpPr>
        <p:spPr>
          <a:xfrm>
            <a:off x="996729" y="2240621"/>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48" name="Google Shape;148;p21"/>
          <p:cNvSpPr txBox="1">
            <a:spLocks noGrp="1"/>
          </p:cNvSpPr>
          <p:nvPr>
            <p:ph type="title" idx="3"/>
          </p:nvPr>
        </p:nvSpPr>
        <p:spPr>
          <a:xfrm>
            <a:off x="3620100" y="1623925"/>
            <a:ext cx="19038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sp>
        <p:nvSpPr>
          <p:cNvPr id="149" name="Google Shape;149;p21"/>
          <p:cNvSpPr txBox="1">
            <a:spLocks noGrp="1"/>
          </p:cNvSpPr>
          <p:nvPr>
            <p:ph type="subTitle" idx="4"/>
          </p:nvPr>
        </p:nvSpPr>
        <p:spPr>
          <a:xfrm>
            <a:off x="3620101" y="2240621"/>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1"/>
          <p:cNvSpPr txBox="1">
            <a:spLocks noGrp="1"/>
          </p:cNvSpPr>
          <p:nvPr>
            <p:ph type="title" idx="5"/>
          </p:nvPr>
        </p:nvSpPr>
        <p:spPr>
          <a:xfrm>
            <a:off x="6243475" y="1623900"/>
            <a:ext cx="19038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sp>
        <p:nvSpPr>
          <p:cNvPr id="151" name="Google Shape;151;p21"/>
          <p:cNvSpPr txBox="1">
            <a:spLocks noGrp="1"/>
          </p:cNvSpPr>
          <p:nvPr>
            <p:ph type="subTitle" idx="6"/>
          </p:nvPr>
        </p:nvSpPr>
        <p:spPr>
          <a:xfrm>
            <a:off x="6243475" y="2240621"/>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52" name="Google Shape;152;p21"/>
          <p:cNvSpPr txBox="1">
            <a:spLocks noGrp="1"/>
          </p:cNvSpPr>
          <p:nvPr>
            <p:ph type="title" idx="7"/>
          </p:nvPr>
        </p:nvSpPr>
        <p:spPr>
          <a:xfrm>
            <a:off x="996800" y="3166275"/>
            <a:ext cx="19038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sp>
        <p:nvSpPr>
          <p:cNvPr id="153" name="Google Shape;153;p21"/>
          <p:cNvSpPr txBox="1">
            <a:spLocks noGrp="1"/>
          </p:cNvSpPr>
          <p:nvPr>
            <p:ph type="subTitle" idx="8"/>
          </p:nvPr>
        </p:nvSpPr>
        <p:spPr>
          <a:xfrm>
            <a:off x="996804" y="3780075"/>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1"/>
          <p:cNvSpPr txBox="1">
            <a:spLocks noGrp="1"/>
          </p:cNvSpPr>
          <p:nvPr>
            <p:ph type="title" idx="9"/>
          </p:nvPr>
        </p:nvSpPr>
        <p:spPr>
          <a:xfrm>
            <a:off x="3620025" y="3166275"/>
            <a:ext cx="19038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sp>
        <p:nvSpPr>
          <p:cNvPr id="155" name="Google Shape;155;p21"/>
          <p:cNvSpPr txBox="1">
            <a:spLocks noGrp="1"/>
          </p:cNvSpPr>
          <p:nvPr>
            <p:ph type="subTitle" idx="13"/>
          </p:nvPr>
        </p:nvSpPr>
        <p:spPr>
          <a:xfrm>
            <a:off x="3620026" y="3780075"/>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156" name="Google Shape;156;p21"/>
          <p:cNvSpPr txBox="1">
            <a:spLocks noGrp="1"/>
          </p:cNvSpPr>
          <p:nvPr>
            <p:ph type="title" idx="14"/>
          </p:nvPr>
        </p:nvSpPr>
        <p:spPr>
          <a:xfrm>
            <a:off x="6243400" y="3166275"/>
            <a:ext cx="19038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dirty="0"/>
          </a:p>
        </p:txBody>
      </p:sp>
      <p:sp>
        <p:nvSpPr>
          <p:cNvPr id="157" name="Google Shape;157;p21"/>
          <p:cNvSpPr txBox="1">
            <a:spLocks noGrp="1"/>
          </p:cNvSpPr>
          <p:nvPr>
            <p:ph type="subTitle" idx="15"/>
          </p:nvPr>
        </p:nvSpPr>
        <p:spPr>
          <a:xfrm>
            <a:off x="6243400" y="3780075"/>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1"/>
          <p:cNvSpPr/>
          <p:nvPr/>
        </p:nvSpPr>
        <p:spPr>
          <a:xfrm>
            <a:off x="0" y="0"/>
            <a:ext cx="9144000" cy="330900"/>
          </a:xfrm>
          <a:prstGeom prst="rect">
            <a:avLst/>
          </a:prstGeom>
          <a:solidFill>
            <a:schemeClr val="accent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0" y="4837175"/>
            <a:ext cx="9144000" cy="330900"/>
          </a:xfrm>
          <a:prstGeom prst="rect">
            <a:avLst/>
          </a:prstGeom>
          <a:solidFill>
            <a:schemeClr val="accent3"/>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
  <p:cSld name="CUSTOM_9">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186775" y="1549313"/>
            <a:ext cx="23205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172" name="Google Shape;172;p23"/>
          <p:cNvSpPr txBox="1">
            <a:spLocks noGrp="1"/>
          </p:cNvSpPr>
          <p:nvPr>
            <p:ph type="subTitle" idx="1"/>
          </p:nvPr>
        </p:nvSpPr>
        <p:spPr>
          <a:xfrm>
            <a:off x="1186776" y="2166012"/>
            <a:ext cx="2320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23"/>
          <p:cNvSpPr txBox="1">
            <a:spLocks noGrp="1"/>
          </p:cNvSpPr>
          <p:nvPr>
            <p:ph type="title" idx="2"/>
          </p:nvPr>
        </p:nvSpPr>
        <p:spPr>
          <a:xfrm>
            <a:off x="1186900" y="3138550"/>
            <a:ext cx="23205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174" name="Google Shape;174;p23"/>
          <p:cNvSpPr txBox="1">
            <a:spLocks noGrp="1"/>
          </p:cNvSpPr>
          <p:nvPr>
            <p:ph type="subTitle" idx="3"/>
          </p:nvPr>
        </p:nvSpPr>
        <p:spPr>
          <a:xfrm>
            <a:off x="1186775" y="3755200"/>
            <a:ext cx="2320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23"/>
          <p:cNvSpPr txBox="1">
            <a:spLocks noGrp="1"/>
          </p:cNvSpPr>
          <p:nvPr>
            <p:ph type="title" idx="4"/>
          </p:nvPr>
        </p:nvSpPr>
        <p:spPr>
          <a:xfrm>
            <a:off x="5636725" y="1549326"/>
            <a:ext cx="23205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176" name="Google Shape;176;p23"/>
          <p:cNvSpPr txBox="1">
            <a:spLocks noGrp="1"/>
          </p:cNvSpPr>
          <p:nvPr>
            <p:ph type="subTitle" idx="5"/>
          </p:nvPr>
        </p:nvSpPr>
        <p:spPr>
          <a:xfrm>
            <a:off x="5636726" y="2166012"/>
            <a:ext cx="2320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7" name="Google Shape;177;p23"/>
          <p:cNvSpPr txBox="1">
            <a:spLocks noGrp="1"/>
          </p:cNvSpPr>
          <p:nvPr>
            <p:ph type="title" idx="6"/>
          </p:nvPr>
        </p:nvSpPr>
        <p:spPr>
          <a:xfrm>
            <a:off x="5636725" y="3138550"/>
            <a:ext cx="23205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b="0" i="0">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178" name="Google Shape;178;p23"/>
          <p:cNvSpPr txBox="1">
            <a:spLocks noGrp="1"/>
          </p:cNvSpPr>
          <p:nvPr>
            <p:ph type="subTitle" idx="7"/>
          </p:nvPr>
        </p:nvSpPr>
        <p:spPr>
          <a:xfrm>
            <a:off x="5636725" y="3755200"/>
            <a:ext cx="2320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p23"/>
          <p:cNvSpPr/>
          <p:nvPr/>
        </p:nvSpPr>
        <p:spPr>
          <a:xfrm>
            <a:off x="0" y="0"/>
            <a:ext cx="9144000" cy="330900"/>
          </a:xfrm>
          <a:prstGeom prst="rect">
            <a:avLst/>
          </a:prstGeom>
          <a:solidFill>
            <a:schemeClr val="accent4"/>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0" y="4837175"/>
            <a:ext cx="9144000" cy="330900"/>
          </a:xfrm>
          <a:prstGeom prst="rect">
            <a:avLst/>
          </a:prstGeom>
          <a:solidFill>
            <a:schemeClr val="accent2"/>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txBox="1">
            <a:spLocks noGrp="1"/>
          </p:cNvSpPr>
          <p:nvPr>
            <p:ph type="title" idx="8"/>
          </p:nvPr>
        </p:nvSpPr>
        <p:spPr>
          <a:xfrm>
            <a:off x="720000" y="5549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0" i="0">
                <a:latin typeface="Chalkboard SE" panose="03050602040202020205" pitchFamily="66"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1_1_1">
    <p:spTree>
      <p:nvGrpSpPr>
        <p:cNvPr id="1" name="Shape 215"/>
        <p:cNvGrpSpPr/>
        <p:nvPr/>
      </p:nvGrpSpPr>
      <p:grpSpPr>
        <a:xfrm>
          <a:off x="0" y="0"/>
          <a:ext cx="0" cy="0"/>
          <a:chOff x="0" y="0"/>
          <a:chExt cx="0" cy="0"/>
        </a:xfrm>
      </p:grpSpPr>
      <p:sp>
        <p:nvSpPr>
          <p:cNvPr id="216" name="Google Shape;216;p30"/>
          <p:cNvSpPr/>
          <p:nvPr/>
        </p:nvSpPr>
        <p:spPr>
          <a:xfrm>
            <a:off x="0" y="0"/>
            <a:ext cx="9144000" cy="330900"/>
          </a:xfrm>
          <a:prstGeom prst="rect">
            <a:avLst/>
          </a:prstGeom>
          <a:solidFill>
            <a:schemeClr val="accent3"/>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0" y="4837175"/>
            <a:ext cx="9144000" cy="330900"/>
          </a:xfrm>
          <a:prstGeom prst="rect">
            <a:avLst/>
          </a:prstGeom>
          <a:solidFill>
            <a:schemeClr val="accent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97425"/>
            <a:ext cx="7704000" cy="463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5700"/>
              <a:buFont typeface="Gochi Hand"/>
              <a:buNone/>
              <a:defRPr sz="5700">
                <a:solidFill>
                  <a:schemeClr val="dk1"/>
                </a:solidFill>
                <a:latin typeface="Gochi Hand"/>
                <a:ea typeface="Gochi Hand"/>
                <a:cs typeface="Gochi Hand"/>
                <a:sym typeface="Gochi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naheim" panose="02000503000000000000"/>
              <a:buChar char="●"/>
              <a:defRPr sz="1800">
                <a:solidFill>
                  <a:schemeClr val="dk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0"/>
              </a:spcBef>
              <a:spcAft>
                <a:spcPts val="0"/>
              </a:spcAft>
              <a:buClr>
                <a:schemeClr val="dk1"/>
              </a:buClr>
              <a:buSzPts val="1400"/>
              <a:buFont typeface="Anaheim" panose="02000503000000000000"/>
              <a:buChar char="○"/>
              <a:defRPr>
                <a:solidFill>
                  <a:schemeClr val="dk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0"/>
              </a:spcBef>
              <a:spcAft>
                <a:spcPts val="0"/>
              </a:spcAft>
              <a:buClr>
                <a:schemeClr val="dk1"/>
              </a:buClr>
              <a:buSzPts val="1400"/>
              <a:buFont typeface="Anaheim" panose="02000503000000000000"/>
              <a:buChar char="■"/>
              <a:defRPr>
                <a:solidFill>
                  <a:schemeClr val="dk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0"/>
              </a:spcBef>
              <a:spcAft>
                <a:spcPts val="0"/>
              </a:spcAft>
              <a:buClr>
                <a:schemeClr val="dk1"/>
              </a:buClr>
              <a:buSzPts val="1400"/>
              <a:buFont typeface="Anaheim" panose="02000503000000000000"/>
              <a:buChar char="●"/>
              <a:defRPr>
                <a:solidFill>
                  <a:schemeClr val="dk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0"/>
              </a:spcBef>
              <a:spcAft>
                <a:spcPts val="0"/>
              </a:spcAft>
              <a:buClr>
                <a:schemeClr val="dk1"/>
              </a:buClr>
              <a:buSzPts val="1400"/>
              <a:buFont typeface="Anaheim" panose="02000503000000000000"/>
              <a:buChar char="○"/>
              <a:defRPr>
                <a:solidFill>
                  <a:schemeClr val="dk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0"/>
              </a:spcBef>
              <a:spcAft>
                <a:spcPts val="0"/>
              </a:spcAft>
              <a:buClr>
                <a:schemeClr val="dk1"/>
              </a:buClr>
              <a:buSzPts val="1400"/>
              <a:buFont typeface="Anaheim" panose="02000503000000000000"/>
              <a:buChar char="■"/>
              <a:defRPr>
                <a:solidFill>
                  <a:schemeClr val="dk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0"/>
              </a:spcBef>
              <a:spcAft>
                <a:spcPts val="0"/>
              </a:spcAft>
              <a:buClr>
                <a:schemeClr val="dk1"/>
              </a:buClr>
              <a:buSzPts val="1400"/>
              <a:buFont typeface="Anaheim" panose="02000503000000000000"/>
              <a:buChar char="●"/>
              <a:defRPr>
                <a:solidFill>
                  <a:schemeClr val="dk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0"/>
              </a:spcBef>
              <a:spcAft>
                <a:spcPts val="0"/>
              </a:spcAft>
              <a:buClr>
                <a:schemeClr val="dk1"/>
              </a:buClr>
              <a:buSzPts val="1400"/>
              <a:buFont typeface="Anaheim" panose="02000503000000000000"/>
              <a:buChar char="○"/>
              <a:defRPr>
                <a:solidFill>
                  <a:schemeClr val="dk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0"/>
              </a:spcBef>
              <a:spcAft>
                <a:spcPts val="0"/>
              </a:spcAft>
              <a:buClr>
                <a:schemeClr val="dk1"/>
              </a:buClr>
              <a:buSzPts val="1400"/>
              <a:buFont typeface="Anaheim" panose="02000503000000000000"/>
              <a:buChar char="■"/>
              <a:defRPr>
                <a:solidFill>
                  <a:schemeClr val="dk1"/>
                </a:solidFill>
                <a:latin typeface="Anaheim" panose="02000503000000000000"/>
                <a:ea typeface="Anaheim" panose="02000503000000000000"/>
                <a:cs typeface="Anaheim" panose="02000503000000000000"/>
                <a:sym typeface="Anaheim" panose="02000503000000000000"/>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9" r:id="rId4"/>
    <p:sldLayoutId id="2147483660" r:id="rId5"/>
    <p:sldLayoutId id="2147483661" r:id="rId6"/>
    <p:sldLayoutId id="2147483668" r:id="rId7"/>
    <p:sldLayoutId id="2147483670" r:id="rId8"/>
    <p:sldLayoutId id="2147483677"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halkboard SE" panose="03050602040202020205" pitchFamily="66" charset="0"/>
          <a:ea typeface="Chalkboard SE" panose="03050602040202020205" pitchFamily="66" charset="0"/>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161365" y="1668225"/>
            <a:ext cx="6374035" cy="170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4400" dirty="0">
                <a:ea typeface="Inter" panose="020B0502030000000004" pitchFamily="34" charset="0"/>
              </a:rPr>
              <a:t>WHU</a:t>
            </a:r>
            <a:r>
              <a:rPr lang="en-US" altLang="zh-CN" sz="4400" dirty="0">
                <a:ea typeface="Inter" panose="020B0502030000000004" pitchFamily="34" charset="0"/>
              </a:rPr>
              <a:t>-China-iGEM-2022</a:t>
            </a:r>
            <a:endParaRPr lang="en-GB" sz="4400" dirty="0">
              <a:ea typeface="Inter" panose="020B0502030000000004" pitchFamily="34" charset="0"/>
            </a:endParaRPr>
          </a:p>
        </p:txBody>
      </p:sp>
      <p:sp>
        <p:nvSpPr>
          <p:cNvPr id="239" name="Google Shape;239;p37"/>
          <p:cNvSpPr txBox="1">
            <a:spLocks noGrp="1"/>
          </p:cNvSpPr>
          <p:nvPr>
            <p:ph type="subTitle" idx="2"/>
          </p:nvPr>
        </p:nvSpPr>
        <p:spPr>
          <a:xfrm>
            <a:off x="473223" y="609580"/>
            <a:ext cx="27450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GB" sz="3200" dirty="0"/>
              <a:t>Wiki</a:t>
            </a:r>
            <a:r>
              <a:rPr lang="en-US" altLang="zh-CN" sz="3200" dirty="0"/>
              <a:t>-sharing</a:t>
            </a:r>
            <a:r>
              <a:rPr lang="zh-CN" altLang="en-US" sz="3200" dirty="0"/>
              <a:t> </a:t>
            </a:r>
            <a:endParaRPr lang="en-GB" sz="3200" dirty="0">
              <a:ea typeface="FangSong" panose="02010609060101010101" pitchFamily="49" charset="-122"/>
            </a:endParaRPr>
          </a:p>
        </p:txBody>
      </p:sp>
      <p:sp>
        <p:nvSpPr>
          <p:cNvPr id="240" name="Google Shape;240;p37"/>
          <p:cNvSpPr txBox="1">
            <a:spLocks noGrp="1"/>
          </p:cNvSpPr>
          <p:nvPr>
            <p:ph type="body" idx="1"/>
          </p:nvPr>
        </p:nvSpPr>
        <p:spPr>
          <a:xfrm>
            <a:off x="733200" y="3817500"/>
            <a:ext cx="5812800" cy="7926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US" altLang="zh-CN" dirty="0">
                <a:latin typeface="Chalkboard SE" panose="03050602040202020205" pitchFamily="66" charset="0"/>
              </a:rPr>
              <a:t>REACH For LIGHT</a:t>
            </a:r>
          </a:p>
        </p:txBody>
      </p:sp>
      <p:sp>
        <p:nvSpPr>
          <p:cNvPr id="241" name="Google Shape;241;p37"/>
          <p:cNvSpPr/>
          <p:nvPr/>
        </p:nvSpPr>
        <p:spPr>
          <a:xfrm>
            <a:off x="6677025" y="533275"/>
            <a:ext cx="1751100" cy="24384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p:nvPr/>
        </p:nvSpPr>
        <p:spPr>
          <a:xfrm>
            <a:off x="6677025" y="3103625"/>
            <a:ext cx="1751100" cy="15066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37"/>
          <p:cNvGrpSpPr/>
          <p:nvPr/>
        </p:nvGrpSpPr>
        <p:grpSpPr>
          <a:xfrm>
            <a:off x="6860126" y="1005880"/>
            <a:ext cx="1411295" cy="1519827"/>
            <a:chOff x="6860126" y="1082080"/>
            <a:chExt cx="1411295" cy="1519827"/>
          </a:xfrm>
        </p:grpSpPr>
        <p:sp>
          <p:nvSpPr>
            <p:cNvPr id="244" name="Google Shape;244;p37"/>
            <p:cNvSpPr/>
            <p:nvPr/>
          </p:nvSpPr>
          <p:spPr>
            <a:xfrm>
              <a:off x="6860126" y="1082080"/>
              <a:ext cx="1411295" cy="1510506"/>
            </a:xfrm>
            <a:custGeom>
              <a:avLst/>
              <a:gdLst/>
              <a:ahLst/>
              <a:cxnLst/>
              <a:rect l="l" t="t" r="r" b="b"/>
              <a:pathLst>
                <a:path w="29674" h="31760" extrusionOk="0">
                  <a:moveTo>
                    <a:pt x="15944" y="1808"/>
                  </a:moveTo>
                  <a:cubicBezTo>
                    <a:pt x="16589" y="1808"/>
                    <a:pt x="17191" y="1946"/>
                    <a:pt x="17690" y="2283"/>
                  </a:cubicBezTo>
                  <a:cubicBezTo>
                    <a:pt x="18831" y="2853"/>
                    <a:pt x="19402" y="3995"/>
                    <a:pt x="19699" y="5136"/>
                  </a:cubicBezTo>
                  <a:cubicBezTo>
                    <a:pt x="19973" y="5136"/>
                    <a:pt x="19699" y="5410"/>
                    <a:pt x="19699" y="5410"/>
                  </a:cubicBezTo>
                  <a:cubicBezTo>
                    <a:pt x="17987" y="5980"/>
                    <a:pt x="16549" y="7122"/>
                    <a:pt x="15134" y="7692"/>
                  </a:cubicBezTo>
                  <a:cubicBezTo>
                    <a:pt x="14563" y="7989"/>
                    <a:pt x="14266" y="8263"/>
                    <a:pt x="13696" y="8263"/>
                  </a:cubicBezTo>
                  <a:cubicBezTo>
                    <a:pt x="12851" y="8263"/>
                    <a:pt x="12280" y="7692"/>
                    <a:pt x="11710" y="7692"/>
                  </a:cubicBezTo>
                  <a:cubicBezTo>
                    <a:pt x="11413" y="7692"/>
                    <a:pt x="11139" y="7692"/>
                    <a:pt x="11139" y="7418"/>
                  </a:cubicBezTo>
                  <a:cubicBezTo>
                    <a:pt x="11139" y="5410"/>
                    <a:pt x="12554" y="2853"/>
                    <a:pt x="14563" y="1986"/>
                  </a:cubicBezTo>
                  <a:cubicBezTo>
                    <a:pt x="15030" y="1874"/>
                    <a:pt x="15497" y="1808"/>
                    <a:pt x="15944" y="1808"/>
                  </a:cubicBezTo>
                  <a:close/>
                  <a:moveTo>
                    <a:pt x="10939" y="9007"/>
                  </a:moveTo>
                  <a:cubicBezTo>
                    <a:pt x="10990" y="9007"/>
                    <a:pt x="11052" y="9043"/>
                    <a:pt x="11139" y="9130"/>
                  </a:cubicBezTo>
                  <a:cubicBezTo>
                    <a:pt x="11413" y="9130"/>
                    <a:pt x="11984" y="9130"/>
                    <a:pt x="12280" y="9404"/>
                  </a:cubicBezTo>
                  <a:cubicBezTo>
                    <a:pt x="12280" y="9404"/>
                    <a:pt x="12554" y="9701"/>
                    <a:pt x="12280" y="9701"/>
                  </a:cubicBezTo>
                  <a:cubicBezTo>
                    <a:pt x="11984" y="10272"/>
                    <a:pt x="11413" y="10272"/>
                    <a:pt x="11139" y="10842"/>
                  </a:cubicBezTo>
                  <a:cubicBezTo>
                    <a:pt x="11053" y="10922"/>
                    <a:pt x="10969" y="10955"/>
                    <a:pt x="10893" y="10955"/>
                  </a:cubicBezTo>
                  <a:cubicBezTo>
                    <a:pt x="10706" y="10955"/>
                    <a:pt x="10569" y="10756"/>
                    <a:pt x="10569" y="10545"/>
                  </a:cubicBezTo>
                  <a:cubicBezTo>
                    <a:pt x="10842" y="10272"/>
                    <a:pt x="10569" y="9701"/>
                    <a:pt x="10569" y="9404"/>
                  </a:cubicBezTo>
                  <a:cubicBezTo>
                    <a:pt x="10762" y="9211"/>
                    <a:pt x="10819" y="9007"/>
                    <a:pt x="10939" y="9007"/>
                  </a:cubicBezTo>
                  <a:close/>
                  <a:moveTo>
                    <a:pt x="19933" y="6765"/>
                  </a:moveTo>
                  <a:cubicBezTo>
                    <a:pt x="20045" y="6765"/>
                    <a:pt x="20157" y="6789"/>
                    <a:pt x="20269" y="6848"/>
                  </a:cubicBezTo>
                  <a:cubicBezTo>
                    <a:pt x="20840" y="7122"/>
                    <a:pt x="20840" y="7989"/>
                    <a:pt x="20840" y="8560"/>
                  </a:cubicBezTo>
                  <a:cubicBezTo>
                    <a:pt x="20840" y="9404"/>
                    <a:pt x="20840" y="10272"/>
                    <a:pt x="21411" y="11116"/>
                  </a:cubicBezTo>
                  <a:cubicBezTo>
                    <a:pt x="21411" y="11413"/>
                    <a:pt x="21114" y="11413"/>
                    <a:pt x="21114" y="11413"/>
                  </a:cubicBezTo>
                  <a:cubicBezTo>
                    <a:pt x="19973" y="11413"/>
                    <a:pt x="19402" y="10842"/>
                    <a:pt x="18557" y="10272"/>
                  </a:cubicBezTo>
                  <a:cubicBezTo>
                    <a:pt x="17987" y="9975"/>
                    <a:pt x="16846" y="9975"/>
                    <a:pt x="16275" y="9404"/>
                  </a:cubicBezTo>
                  <a:lnTo>
                    <a:pt x="16275" y="9130"/>
                  </a:lnTo>
                  <a:cubicBezTo>
                    <a:pt x="16275" y="9130"/>
                    <a:pt x="15978" y="8834"/>
                    <a:pt x="16275" y="8834"/>
                  </a:cubicBezTo>
                  <a:cubicBezTo>
                    <a:pt x="16846" y="7989"/>
                    <a:pt x="17690" y="7692"/>
                    <a:pt x="18557" y="7418"/>
                  </a:cubicBezTo>
                  <a:cubicBezTo>
                    <a:pt x="19016" y="7180"/>
                    <a:pt x="19474" y="6765"/>
                    <a:pt x="19933" y="6765"/>
                  </a:cubicBezTo>
                  <a:close/>
                  <a:moveTo>
                    <a:pt x="23624" y="6111"/>
                  </a:moveTo>
                  <a:cubicBezTo>
                    <a:pt x="24777" y="6111"/>
                    <a:pt x="25972" y="6366"/>
                    <a:pt x="26546" y="7122"/>
                  </a:cubicBezTo>
                  <a:cubicBezTo>
                    <a:pt x="27391" y="8834"/>
                    <a:pt x="27117" y="10545"/>
                    <a:pt x="26250" y="11983"/>
                  </a:cubicBezTo>
                  <a:cubicBezTo>
                    <a:pt x="25976" y="12554"/>
                    <a:pt x="25679" y="13399"/>
                    <a:pt x="25108" y="13399"/>
                  </a:cubicBezTo>
                  <a:cubicBezTo>
                    <a:pt x="24834" y="13125"/>
                    <a:pt x="24538" y="12828"/>
                    <a:pt x="24264" y="12828"/>
                  </a:cubicBezTo>
                  <a:cubicBezTo>
                    <a:pt x="23693" y="12828"/>
                    <a:pt x="23396" y="12554"/>
                    <a:pt x="23122" y="12257"/>
                  </a:cubicBezTo>
                  <a:cubicBezTo>
                    <a:pt x="22826" y="12257"/>
                    <a:pt x="22552" y="11983"/>
                    <a:pt x="22552" y="11687"/>
                  </a:cubicBezTo>
                  <a:lnTo>
                    <a:pt x="22552" y="9975"/>
                  </a:lnTo>
                  <a:lnTo>
                    <a:pt x="21684" y="6551"/>
                  </a:lnTo>
                  <a:lnTo>
                    <a:pt x="21981" y="6277"/>
                  </a:lnTo>
                  <a:cubicBezTo>
                    <a:pt x="22459" y="6177"/>
                    <a:pt x="23036" y="6111"/>
                    <a:pt x="23624" y="6111"/>
                  </a:cubicBezTo>
                  <a:close/>
                  <a:moveTo>
                    <a:pt x="8286" y="8263"/>
                  </a:moveTo>
                  <a:cubicBezTo>
                    <a:pt x="8560" y="8263"/>
                    <a:pt x="9131" y="8263"/>
                    <a:pt x="9131" y="8560"/>
                  </a:cubicBezTo>
                  <a:cubicBezTo>
                    <a:pt x="9427" y="9130"/>
                    <a:pt x="9427" y="9404"/>
                    <a:pt x="9427" y="9701"/>
                  </a:cubicBezTo>
                  <a:lnTo>
                    <a:pt x="9427" y="11116"/>
                  </a:lnTo>
                  <a:cubicBezTo>
                    <a:pt x="9427" y="11413"/>
                    <a:pt x="9427" y="11983"/>
                    <a:pt x="9131" y="12257"/>
                  </a:cubicBezTo>
                  <a:cubicBezTo>
                    <a:pt x="8857" y="12828"/>
                    <a:pt x="8286" y="13399"/>
                    <a:pt x="7989" y="13695"/>
                  </a:cubicBezTo>
                  <a:cubicBezTo>
                    <a:pt x="7419" y="14266"/>
                    <a:pt x="7145" y="14837"/>
                    <a:pt x="6574" y="15111"/>
                  </a:cubicBezTo>
                  <a:cubicBezTo>
                    <a:pt x="6277" y="15407"/>
                    <a:pt x="6004" y="15681"/>
                    <a:pt x="5433" y="15681"/>
                  </a:cubicBezTo>
                  <a:cubicBezTo>
                    <a:pt x="5136" y="15407"/>
                    <a:pt x="4862" y="15111"/>
                    <a:pt x="4566" y="14540"/>
                  </a:cubicBezTo>
                  <a:cubicBezTo>
                    <a:pt x="3150" y="13399"/>
                    <a:pt x="2009" y="11413"/>
                    <a:pt x="3150" y="9701"/>
                  </a:cubicBezTo>
                  <a:cubicBezTo>
                    <a:pt x="3424" y="9130"/>
                    <a:pt x="4566" y="8560"/>
                    <a:pt x="5136" y="8560"/>
                  </a:cubicBezTo>
                  <a:cubicBezTo>
                    <a:pt x="6277" y="8263"/>
                    <a:pt x="7419" y="8263"/>
                    <a:pt x="8286" y="8263"/>
                  </a:cubicBezTo>
                  <a:close/>
                  <a:moveTo>
                    <a:pt x="23396" y="14266"/>
                  </a:moveTo>
                  <a:cubicBezTo>
                    <a:pt x="23693" y="14266"/>
                    <a:pt x="23693" y="14540"/>
                    <a:pt x="23693" y="14837"/>
                  </a:cubicBezTo>
                  <a:cubicBezTo>
                    <a:pt x="23693" y="15111"/>
                    <a:pt x="23396" y="15407"/>
                    <a:pt x="23396" y="15681"/>
                  </a:cubicBezTo>
                  <a:cubicBezTo>
                    <a:pt x="23122" y="15681"/>
                    <a:pt x="22826" y="15681"/>
                    <a:pt x="22826" y="15407"/>
                  </a:cubicBezTo>
                  <a:lnTo>
                    <a:pt x="22826" y="14540"/>
                  </a:lnTo>
                  <a:cubicBezTo>
                    <a:pt x="22826" y="14540"/>
                    <a:pt x="22826" y="14266"/>
                    <a:pt x="23122" y="14266"/>
                  </a:cubicBezTo>
                  <a:close/>
                  <a:moveTo>
                    <a:pt x="8860" y="14427"/>
                  </a:moveTo>
                  <a:cubicBezTo>
                    <a:pt x="9115" y="14427"/>
                    <a:pt x="9341" y="14626"/>
                    <a:pt x="9131" y="14837"/>
                  </a:cubicBezTo>
                  <a:lnTo>
                    <a:pt x="9131" y="17119"/>
                  </a:lnTo>
                  <a:cubicBezTo>
                    <a:pt x="9131" y="17393"/>
                    <a:pt x="8857" y="17393"/>
                    <a:pt x="8560" y="17393"/>
                  </a:cubicBezTo>
                  <a:cubicBezTo>
                    <a:pt x="8286" y="17119"/>
                    <a:pt x="7715" y="16822"/>
                    <a:pt x="7419" y="16549"/>
                  </a:cubicBezTo>
                  <a:cubicBezTo>
                    <a:pt x="7145" y="16549"/>
                    <a:pt x="7145" y="16252"/>
                    <a:pt x="7419" y="16252"/>
                  </a:cubicBezTo>
                  <a:cubicBezTo>
                    <a:pt x="7715" y="15681"/>
                    <a:pt x="8286" y="15111"/>
                    <a:pt x="8560" y="14540"/>
                  </a:cubicBezTo>
                  <a:cubicBezTo>
                    <a:pt x="8646" y="14460"/>
                    <a:pt x="8755" y="14427"/>
                    <a:pt x="8860" y="14427"/>
                  </a:cubicBezTo>
                  <a:close/>
                  <a:moveTo>
                    <a:pt x="15134" y="10272"/>
                  </a:moveTo>
                  <a:lnTo>
                    <a:pt x="16846" y="11116"/>
                  </a:lnTo>
                  <a:lnTo>
                    <a:pt x="18557" y="11983"/>
                  </a:lnTo>
                  <a:cubicBezTo>
                    <a:pt x="19128" y="12257"/>
                    <a:pt x="19973" y="12554"/>
                    <a:pt x="20543" y="12828"/>
                  </a:cubicBezTo>
                  <a:cubicBezTo>
                    <a:pt x="20840" y="13125"/>
                    <a:pt x="21114" y="13399"/>
                    <a:pt x="21114" y="13969"/>
                  </a:cubicBezTo>
                  <a:cubicBezTo>
                    <a:pt x="21114" y="14540"/>
                    <a:pt x="21411" y="15407"/>
                    <a:pt x="21411" y="16252"/>
                  </a:cubicBezTo>
                  <a:cubicBezTo>
                    <a:pt x="21114" y="16822"/>
                    <a:pt x="21114" y="17393"/>
                    <a:pt x="20840" y="17964"/>
                  </a:cubicBezTo>
                  <a:cubicBezTo>
                    <a:pt x="20543" y="18260"/>
                    <a:pt x="19973" y="18534"/>
                    <a:pt x="19402" y="18831"/>
                  </a:cubicBezTo>
                  <a:cubicBezTo>
                    <a:pt x="19128" y="19105"/>
                    <a:pt x="18557" y="19676"/>
                    <a:pt x="17987" y="19972"/>
                  </a:cubicBezTo>
                  <a:cubicBezTo>
                    <a:pt x="17701" y="20109"/>
                    <a:pt x="17485" y="20178"/>
                    <a:pt x="17268" y="20178"/>
                  </a:cubicBezTo>
                  <a:cubicBezTo>
                    <a:pt x="17051" y="20178"/>
                    <a:pt x="16834" y="20109"/>
                    <a:pt x="16549" y="19972"/>
                  </a:cubicBezTo>
                  <a:cubicBezTo>
                    <a:pt x="15704" y="19676"/>
                    <a:pt x="14837" y="19402"/>
                    <a:pt x="13992" y="19402"/>
                  </a:cubicBezTo>
                  <a:cubicBezTo>
                    <a:pt x="13422" y="19105"/>
                    <a:pt x="12554" y="19105"/>
                    <a:pt x="11984" y="18831"/>
                  </a:cubicBezTo>
                  <a:cubicBezTo>
                    <a:pt x="11413" y="18831"/>
                    <a:pt x="10842" y="18534"/>
                    <a:pt x="10569" y="18260"/>
                  </a:cubicBezTo>
                  <a:lnTo>
                    <a:pt x="10569" y="17119"/>
                  </a:lnTo>
                  <a:cubicBezTo>
                    <a:pt x="10569" y="16822"/>
                    <a:pt x="10272" y="16549"/>
                    <a:pt x="10272" y="15978"/>
                  </a:cubicBezTo>
                  <a:lnTo>
                    <a:pt x="10272" y="13399"/>
                  </a:lnTo>
                  <a:lnTo>
                    <a:pt x="10272" y="13125"/>
                  </a:lnTo>
                  <a:cubicBezTo>
                    <a:pt x="10569" y="13125"/>
                    <a:pt x="10569" y="12828"/>
                    <a:pt x="10842" y="12828"/>
                  </a:cubicBezTo>
                  <a:cubicBezTo>
                    <a:pt x="11139" y="12554"/>
                    <a:pt x="11413" y="12257"/>
                    <a:pt x="11984" y="11983"/>
                  </a:cubicBezTo>
                  <a:cubicBezTo>
                    <a:pt x="12554" y="11413"/>
                    <a:pt x="13125" y="10842"/>
                    <a:pt x="13696" y="10545"/>
                  </a:cubicBezTo>
                  <a:cubicBezTo>
                    <a:pt x="13992" y="10272"/>
                    <a:pt x="14563" y="10272"/>
                    <a:pt x="15134" y="10272"/>
                  </a:cubicBezTo>
                  <a:close/>
                  <a:moveTo>
                    <a:pt x="25405" y="15978"/>
                  </a:moveTo>
                  <a:cubicBezTo>
                    <a:pt x="25405" y="15978"/>
                    <a:pt x="25679" y="15978"/>
                    <a:pt x="25679" y="16252"/>
                  </a:cubicBezTo>
                  <a:cubicBezTo>
                    <a:pt x="25976" y="16252"/>
                    <a:pt x="25976" y="16549"/>
                    <a:pt x="26250" y="16549"/>
                  </a:cubicBezTo>
                  <a:cubicBezTo>
                    <a:pt x="27391" y="17393"/>
                    <a:pt x="27688" y="19402"/>
                    <a:pt x="26820" y="20543"/>
                  </a:cubicBezTo>
                  <a:cubicBezTo>
                    <a:pt x="26546" y="21114"/>
                    <a:pt x="25679" y="21684"/>
                    <a:pt x="25108" y="21958"/>
                  </a:cubicBezTo>
                  <a:cubicBezTo>
                    <a:pt x="24827" y="22057"/>
                    <a:pt x="24543" y="22090"/>
                    <a:pt x="24258" y="22090"/>
                  </a:cubicBezTo>
                  <a:cubicBezTo>
                    <a:pt x="23688" y="22090"/>
                    <a:pt x="23115" y="21958"/>
                    <a:pt x="22552" y="21958"/>
                  </a:cubicBezTo>
                  <a:cubicBezTo>
                    <a:pt x="22255" y="21958"/>
                    <a:pt x="21981" y="21684"/>
                    <a:pt x="22255" y="21684"/>
                  </a:cubicBezTo>
                  <a:cubicBezTo>
                    <a:pt x="22255" y="21114"/>
                    <a:pt x="22255" y="20817"/>
                    <a:pt x="22552" y="20246"/>
                  </a:cubicBezTo>
                  <a:cubicBezTo>
                    <a:pt x="22552" y="19972"/>
                    <a:pt x="22826" y="19402"/>
                    <a:pt x="22552" y="19105"/>
                  </a:cubicBezTo>
                  <a:lnTo>
                    <a:pt x="22552" y="18831"/>
                  </a:lnTo>
                  <a:cubicBezTo>
                    <a:pt x="22552" y="18534"/>
                    <a:pt x="22552" y="18534"/>
                    <a:pt x="22826" y="18534"/>
                  </a:cubicBezTo>
                  <a:cubicBezTo>
                    <a:pt x="23122" y="17964"/>
                    <a:pt x="23693" y="17690"/>
                    <a:pt x="23967" y="17393"/>
                  </a:cubicBezTo>
                  <a:lnTo>
                    <a:pt x="25405" y="15978"/>
                  </a:lnTo>
                  <a:close/>
                  <a:moveTo>
                    <a:pt x="11139" y="19676"/>
                  </a:moveTo>
                  <a:cubicBezTo>
                    <a:pt x="12554" y="20543"/>
                    <a:pt x="13992" y="20543"/>
                    <a:pt x="15408" y="21114"/>
                  </a:cubicBezTo>
                  <a:lnTo>
                    <a:pt x="15408" y="21684"/>
                  </a:lnTo>
                  <a:lnTo>
                    <a:pt x="13696" y="22529"/>
                  </a:lnTo>
                  <a:cubicBezTo>
                    <a:pt x="13125" y="22825"/>
                    <a:pt x="12280" y="23099"/>
                    <a:pt x="11710" y="23396"/>
                  </a:cubicBezTo>
                  <a:cubicBezTo>
                    <a:pt x="11611" y="23487"/>
                    <a:pt x="11545" y="23518"/>
                    <a:pt x="11501" y="23518"/>
                  </a:cubicBezTo>
                  <a:cubicBezTo>
                    <a:pt x="11413" y="23518"/>
                    <a:pt x="11413" y="23396"/>
                    <a:pt x="11413" y="23396"/>
                  </a:cubicBezTo>
                  <a:lnTo>
                    <a:pt x="10569" y="19972"/>
                  </a:lnTo>
                  <a:cubicBezTo>
                    <a:pt x="10569" y="19676"/>
                    <a:pt x="11139" y="19676"/>
                    <a:pt x="11139" y="19676"/>
                  </a:cubicBezTo>
                  <a:close/>
                  <a:moveTo>
                    <a:pt x="6206" y="17558"/>
                  </a:moveTo>
                  <a:cubicBezTo>
                    <a:pt x="6247" y="17558"/>
                    <a:pt x="6277" y="17591"/>
                    <a:pt x="6277" y="17690"/>
                  </a:cubicBezTo>
                  <a:cubicBezTo>
                    <a:pt x="7145" y="17964"/>
                    <a:pt x="8560" y="18260"/>
                    <a:pt x="9131" y="19105"/>
                  </a:cubicBezTo>
                  <a:cubicBezTo>
                    <a:pt x="9427" y="19676"/>
                    <a:pt x="9427" y="20543"/>
                    <a:pt x="9701" y="21114"/>
                  </a:cubicBezTo>
                  <a:cubicBezTo>
                    <a:pt x="9701" y="21958"/>
                    <a:pt x="9701" y="23099"/>
                    <a:pt x="9998" y="23967"/>
                  </a:cubicBezTo>
                  <a:cubicBezTo>
                    <a:pt x="9998" y="24241"/>
                    <a:pt x="9998" y="24241"/>
                    <a:pt x="9701" y="24537"/>
                  </a:cubicBezTo>
                  <a:cubicBezTo>
                    <a:pt x="8767" y="24806"/>
                    <a:pt x="7767" y="25074"/>
                    <a:pt x="6852" y="25074"/>
                  </a:cubicBezTo>
                  <a:cubicBezTo>
                    <a:pt x="5821" y="25074"/>
                    <a:pt x="4896" y="24734"/>
                    <a:pt x="4292" y="23670"/>
                  </a:cubicBezTo>
                  <a:cubicBezTo>
                    <a:pt x="2854" y="21387"/>
                    <a:pt x="4566" y="19676"/>
                    <a:pt x="5707" y="17964"/>
                  </a:cubicBezTo>
                  <a:cubicBezTo>
                    <a:pt x="5707" y="17690"/>
                    <a:pt x="6004" y="17690"/>
                    <a:pt x="6004" y="17690"/>
                  </a:cubicBezTo>
                  <a:cubicBezTo>
                    <a:pt x="6004" y="17690"/>
                    <a:pt x="6125" y="17558"/>
                    <a:pt x="6206" y="17558"/>
                  </a:cubicBezTo>
                  <a:close/>
                  <a:moveTo>
                    <a:pt x="17913" y="22350"/>
                  </a:moveTo>
                  <a:cubicBezTo>
                    <a:pt x="18186" y="22350"/>
                    <a:pt x="18486" y="22417"/>
                    <a:pt x="18831" y="22529"/>
                  </a:cubicBezTo>
                  <a:cubicBezTo>
                    <a:pt x="19402" y="22529"/>
                    <a:pt x="19973" y="22825"/>
                    <a:pt x="20543" y="23099"/>
                  </a:cubicBezTo>
                  <a:lnTo>
                    <a:pt x="20543" y="23396"/>
                  </a:lnTo>
                  <a:cubicBezTo>
                    <a:pt x="19973" y="25382"/>
                    <a:pt x="19699" y="27961"/>
                    <a:pt x="17690" y="29102"/>
                  </a:cubicBezTo>
                  <a:cubicBezTo>
                    <a:pt x="17268" y="29388"/>
                    <a:pt x="16771" y="29530"/>
                    <a:pt x="16238" y="29530"/>
                  </a:cubicBezTo>
                  <a:cubicBezTo>
                    <a:pt x="15704" y="29530"/>
                    <a:pt x="15134" y="29388"/>
                    <a:pt x="14563" y="29102"/>
                  </a:cubicBezTo>
                  <a:cubicBezTo>
                    <a:pt x="13992" y="28806"/>
                    <a:pt x="13422" y="28235"/>
                    <a:pt x="13125" y="27664"/>
                  </a:cubicBezTo>
                  <a:cubicBezTo>
                    <a:pt x="12851" y="27391"/>
                    <a:pt x="12851" y="27094"/>
                    <a:pt x="12554" y="26523"/>
                  </a:cubicBezTo>
                  <a:cubicBezTo>
                    <a:pt x="12554" y="26523"/>
                    <a:pt x="12280" y="26249"/>
                    <a:pt x="12280" y="25953"/>
                  </a:cubicBezTo>
                  <a:lnTo>
                    <a:pt x="12280" y="25679"/>
                  </a:lnTo>
                  <a:cubicBezTo>
                    <a:pt x="11984" y="25679"/>
                    <a:pt x="11984" y="25382"/>
                    <a:pt x="12280" y="25382"/>
                  </a:cubicBezTo>
                  <a:lnTo>
                    <a:pt x="12280" y="25108"/>
                  </a:lnTo>
                  <a:cubicBezTo>
                    <a:pt x="13125" y="24811"/>
                    <a:pt x="13696" y="24537"/>
                    <a:pt x="14563" y="23967"/>
                  </a:cubicBezTo>
                  <a:cubicBezTo>
                    <a:pt x="15408" y="23670"/>
                    <a:pt x="15978" y="23099"/>
                    <a:pt x="16846" y="22825"/>
                  </a:cubicBezTo>
                  <a:cubicBezTo>
                    <a:pt x="17183" y="22488"/>
                    <a:pt x="17520" y="22350"/>
                    <a:pt x="17913" y="22350"/>
                  </a:cubicBezTo>
                  <a:close/>
                  <a:moveTo>
                    <a:pt x="15134" y="0"/>
                  </a:moveTo>
                  <a:cubicBezTo>
                    <a:pt x="13992" y="274"/>
                    <a:pt x="12851" y="845"/>
                    <a:pt x="11984" y="1712"/>
                  </a:cubicBezTo>
                  <a:cubicBezTo>
                    <a:pt x="11139" y="3127"/>
                    <a:pt x="10569" y="4565"/>
                    <a:pt x="9998" y="5980"/>
                  </a:cubicBezTo>
                  <a:cubicBezTo>
                    <a:pt x="9998" y="6277"/>
                    <a:pt x="9701" y="6551"/>
                    <a:pt x="9701" y="7122"/>
                  </a:cubicBezTo>
                  <a:cubicBezTo>
                    <a:pt x="9131" y="6848"/>
                    <a:pt x="8560" y="6848"/>
                    <a:pt x="7989" y="6551"/>
                  </a:cubicBezTo>
                  <a:lnTo>
                    <a:pt x="6277" y="6551"/>
                  </a:lnTo>
                  <a:cubicBezTo>
                    <a:pt x="5136" y="6551"/>
                    <a:pt x="3995" y="6848"/>
                    <a:pt x="2854" y="7122"/>
                  </a:cubicBezTo>
                  <a:cubicBezTo>
                    <a:pt x="571" y="7989"/>
                    <a:pt x="0" y="10545"/>
                    <a:pt x="571" y="11983"/>
                  </a:cubicBezTo>
                  <a:cubicBezTo>
                    <a:pt x="1142" y="13125"/>
                    <a:pt x="1712" y="13969"/>
                    <a:pt x="2580" y="15111"/>
                  </a:cubicBezTo>
                  <a:lnTo>
                    <a:pt x="4292" y="16822"/>
                  </a:lnTo>
                  <a:cubicBezTo>
                    <a:pt x="3721" y="17964"/>
                    <a:pt x="3150" y="18831"/>
                    <a:pt x="2580" y="20246"/>
                  </a:cubicBezTo>
                  <a:cubicBezTo>
                    <a:pt x="2009" y="21114"/>
                    <a:pt x="1712" y="22529"/>
                    <a:pt x="2009" y="23670"/>
                  </a:cubicBezTo>
                  <a:cubicBezTo>
                    <a:pt x="2283" y="24241"/>
                    <a:pt x="2580" y="25108"/>
                    <a:pt x="3150" y="25382"/>
                  </a:cubicBezTo>
                  <a:cubicBezTo>
                    <a:pt x="3813" y="26511"/>
                    <a:pt x="4842" y="27274"/>
                    <a:pt x="6082" y="27274"/>
                  </a:cubicBezTo>
                  <a:cubicBezTo>
                    <a:pt x="6421" y="27274"/>
                    <a:pt x="6777" y="27216"/>
                    <a:pt x="7145" y="27094"/>
                  </a:cubicBezTo>
                  <a:cubicBezTo>
                    <a:pt x="7715" y="27094"/>
                    <a:pt x="8286" y="26820"/>
                    <a:pt x="9131" y="26820"/>
                  </a:cubicBezTo>
                  <a:cubicBezTo>
                    <a:pt x="9427" y="26523"/>
                    <a:pt x="9998" y="26249"/>
                    <a:pt x="10272" y="26249"/>
                  </a:cubicBezTo>
                  <a:cubicBezTo>
                    <a:pt x="11139" y="27391"/>
                    <a:pt x="11710" y="28806"/>
                    <a:pt x="12554" y="29947"/>
                  </a:cubicBezTo>
                  <a:cubicBezTo>
                    <a:pt x="13448" y="31287"/>
                    <a:pt x="14690" y="31760"/>
                    <a:pt x="16152" y="31760"/>
                  </a:cubicBezTo>
                  <a:cubicBezTo>
                    <a:pt x="16557" y="31760"/>
                    <a:pt x="16980" y="31723"/>
                    <a:pt x="17416" y="31659"/>
                  </a:cubicBezTo>
                  <a:cubicBezTo>
                    <a:pt x="19128" y="31088"/>
                    <a:pt x="20543" y="29673"/>
                    <a:pt x="21114" y="27961"/>
                  </a:cubicBezTo>
                  <a:cubicBezTo>
                    <a:pt x="21684" y="26523"/>
                    <a:pt x="21981" y="25108"/>
                    <a:pt x="22255" y="23967"/>
                  </a:cubicBezTo>
                  <a:lnTo>
                    <a:pt x="25405" y="23967"/>
                  </a:lnTo>
                  <a:cubicBezTo>
                    <a:pt x="27391" y="23670"/>
                    <a:pt x="28829" y="22529"/>
                    <a:pt x="29103" y="20817"/>
                  </a:cubicBezTo>
                  <a:cubicBezTo>
                    <a:pt x="29673" y="19402"/>
                    <a:pt x="29103" y="17690"/>
                    <a:pt x="28258" y="16549"/>
                  </a:cubicBezTo>
                  <a:cubicBezTo>
                    <a:pt x="27961" y="15978"/>
                    <a:pt x="27391" y="15111"/>
                    <a:pt x="26820" y="14540"/>
                  </a:cubicBezTo>
                  <a:cubicBezTo>
                    <a:pt x="27391" y="13969"/>
                    <a:pt x="27688" y="13125"/>
                    <a:pt x="27961" y="12257"/>
                  </a:cubicBezTo>
                  <a:cubicBezTo>
                    <a:pt x="28829" y="10545"/>
                    <a:pt x="29103" y="8834"/>
                    <a:pt x="28532" y="7122"/>
                  </a:cubicBezTo>
                  <a:cubicBezTo>
                    <a:pt x="28018" y="5332"/>
                    <a:pt x="26354" y="4228"/>
                    <a:pt x="24777" y="4228"/>
                  </a:cubicBezTo>
                  <a:cubicBezTo>
                    <a:pt x="24604" y="4228"/>
                    <a:pt x="24433" y="4241"/>
                    <a:pt x="24264" y="4269"/>
                  </a:cubicBezTo>
                  <a:cubicBezTo>
                    <a:pt x="23396" y="4269"/>
                    <a:pt x="22552" y="4565"/>
                    <a:pt x="21981" y="4565"/>
                  </a:cubicBezTo>
                  <a:cubicBezTo>
                    <a:pt x="21684" y="4565"/>
                    <a:pt x="21684" y="4565"/>
                    <a:pt x="21411" y="4269"/>
                  </a:cubicBezTo>
                  <a:cubicBezTo>
                    <a:pt x="21114" y="3995"/>
                    <a:pt x="21114" y="3424"/>
                    <a:pt x="20840" y="2853"/>
                  </a:cubicBezTo>
                  <a:cubicBezTo>
                    <a:pt x="19699" y="1712"/>
                    <a:pt x="18557" y="274"/>
                    <a:pt x="16846" y="0"/>
                  </a:cubicBezTo>
                  <a:close/>
                </a:path>
              </a:pathLst>
            </a:custGeom>
            <a:solidFill>
              <a:srgbClr val="F7E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a:off x="6860126" y="1082080"/>
              <a:ext cx="1411295" cy="1519827"/>
            </a:xfrm>
            <a:custGeom>
              <a:avLst/>
              <a:gdLst/>
              <a:ahLst/>
              <a:cxnLst/>
              <a:rect l="l" t="t" r="r" b="b"/>
              <a:pathLst>
                <a:path w="29674" h="31956" extrusionOk="0">
                  <a:moveTo>
                    <a:pt x="4292" y="16822"/>
                  </a:moveTo>
                  <a:lnTo>
                    <a:pt x="2580" y="15111"/>
                  </a:lnTo>
                  <a:cubicBezTo>
                    <a:pt x="1712" y="13969"/>
                    <a:pt x="1142" y="13125"/>
                    <a:pt x="571" y="11983"/>
                  </a:cubicBezTo>
                  <a:cubicBezTo>
                    <a:pt x="0" y="10545"/>
                    <a:pt x="571" y="7989"/>
                    <a:pt x="2854" y="7122"/>
                  </a:cubicBezTo>
                  <a:cubicBezTo>
                    <a:pt x="3995" y="6848"/>
                    <a:pt x="5136" y="6551"/>
                    <a:pt x="6277" y="6551"/>
                  </a:cubicBezTo>
                  <a:lnTo>
                    <a:pt x="7989" y="6551"/>
                  </a:lnTo>
                  <a:cubicBezTo>
                    <a:pt x="8560" y="6848"/>
                    <a:pt x="9131" y="6848"/>
                    <a:pt x="9701" y="7122"/>
                  </a:cubicBezTo>
                  <a:cubicBezTo>
                    <a:pt x="9701" y="6551"/>
                    <a:pt x="9998" y="6277"/>
                    <a:pt x="9998" y="5980"/>
                  </a:cubicBezTo>
                  <a:cubicBezTo>
                    <a:pt x="10569" y="4565"/>
                    <a:pt x="11139" y="3127"/>
                    <a:pt x="11984" y="1712"/>
                  </a:cubicBezTo>
                  <a:cubicBezTo>
                    <a:pt x="12851" y="845"/>
                    <a:pt x="13992" y="274"/>
                    <a:pt x="15134" y="0"/>
                  </a:cubicBezTo>
                  <a:lnTo>
                    <a:pt x="16846" y="0"/>
                  </a:lnTo>
                  <a:cubicBezTo>
                    <a:pt x="18557" y="274"/>
                    <a:pt x="19699" y="1712"/>
                    <a:pt x="20840" y="2853"/>
                  </a:cubicBezTo>
                  <a:cubicBezTo>
                    <a:pt x="21114" y="3424"/>
                    <a:pt x="21114" y="3995"/>
                    <a:pt x="21411" y="4269"/>
                  </a:cubicBezTo>
                  <a:cubicBezTo>
                    <a:pt x="21684" y="4565"/>
                    <a:pt x="21684" y="4565"/>
                    <a:pt x="21981" y="4565"/>
                  </a:cubicBezTo>
                  <a:cubicBezTo>
                    <a:pt x="22552" y="4565"/>
                    <a:pt x="23396" y="4269"/>
                    <a:pt x="24264" y="4269"/>
                  </a:cubicBezTo>
                  <a:cubicBezTo>
                    <a:pt x="25976" y="3995"/>
                    <a:pt x="27961" y="5136"/>
                    <a:pt x="28532" y="7122"/>
                  </a:cubicBezTo>
                  <a:cubicBezTo>
                    <a:pt x="29103" y="8834"/>
                    <a:pt x="28829" y="10545"/>
                    <a:pt x="27961" y="12257"/>
                  </a:cubicBezTo>
                  <a:cubicBezTo>
                    <a:pt x="27688" y="13125"/>
                    <a:pt x="27391" y="13969"/>
                    <a:pt x="26820" y="14540"/>
                  </a:cubicBezTo>
                  <a:cubicBezTo>
                    <a:pt x="27391" y="15111"/>
                    <a:pt x="27961" y="15978"/>
                    <a:pt x="28258" y="16549"/>
                  </a:cubicBezTo>
                  <a:cubicBezTo>
                    <a:pt x="29103" y="17690"/>
                    <a:pt x="29673" y="19402"/>
                    <a:pt x="29103" y="20817"/>
                  </a:cubicBezTo>
                  <a:cubicBezTo>
                    <a:pt x="28829" y="22529"/>
                    <a:pt x="27391" y="23670"/>
                    <a:pt x="25405" y="23967"/>
                  </a:cubicBezTo>
                  <a:lnTo>
                    <a:pt x="22255" y="23967"/>
                  </a:lnTo>
                  <a:cubicBezTo>
                    <a:pt x="21981" y="25108"/>
                    <a:pt x="21684" y="26523"/>
                    <a:pt x="21114" y="27961"/>
                  </a:cubicBezTo>
                  <a:cubicBezTo>
                    <a:pt x="20543" y="29673"/>
                    <a:pt x="19128" y="31088"/>
                    <a:pt x="17416" y="31659"/>
                  </a:cubicBezTo>
                  <a:cubicBezTo>
                    <a:pt x="15408" y="31956"/>
                    <a:pt x="13696" y="31659"/>
                    <a:pt x="12554" y="29947"/>
                  </a:cubicBezTo>
                  <a:cubicBezTo>
                    <a:pt x="11710" y="28806"/>
                    <a:pt x="11139" y="27391"/>
                    <a:pt x="10272" y="26249"/>
                  </a:cubicBezTo>
                  <a:cubicBezTo>
                    <a:pt x="9998" y="26249"/>
                    <a:pt x="9427" y="26523"/>
                    <a:pt x="9131" y="26820"/>
                  </a:cubicBezTo>
                  <a:cubicBezTo>
                    <a:pt x="8286" y="26820"/>
                    <a:pt x="7715" y="27094"/>
                    <a:pt x="7145" y="27094"/>
                  </a:cubicBezTo>
                  <a:cubicBezTo>
                    <a:pt x="5433" y="27664"/>
                    <a:pt x="3995" y="26820"/>
                    <a:pt x="3150" y="25382"/>
                  </a:cubicBezTo>
                  <a:cubicBezTo>
                    <a:pt x="2580" y="25108"/>
                    <a:pt x="2283" y="24241"/>
                    <a:pt x="2009" y="23670"/>
                  </a:cubicBezTo>
                  <a:cubicBezTo>
                    <a:pt x="1712" y="22529"/>
                    <a:pt x="2009" y="21114"/>
                    <a:pt x="2580" y="20246"/>
                  </a:cubicBezTo>
                  <a:cubicBezTo>
                    <a:pt x="3150" y="18831"/>
                    <a:pt x="3721" y="17964"/>
                    <a:pt x="4292" y="16822"/>
                  </a:cubicBezTo>
                  <a:close/>
                  <a:moveTo>
                    <a:pt x="10569" y="14540"/>
                  </a:moveTo>
                  <a:cubicBezTo>
                    <a:pt x="10842" y="15681"/>
                    <a:pt x="10842" y="16549"/>
                    <a:pt x="10842" y="17393"/>
                  </a:cubicBezTo>
                  <a:cubicBezTo>
                    <a:pt x="10842" y="17964"/>
                    <a:pt x="11139" y="17964"/>
                    <a:pt x="11413" y="18260"/>
                  </a:cubicBezTo>
                  <a:cubicBezTo>
                    <a:pt x="13422" y="18831"/>
                    <a:pt x="15408" y="19402"/>
                    <a:pt x="17119" y="19972"/>
                  </a:cubicBezTo>
                  <a:cubicBezTo>
                    <a:pt x="17416" y="20246"/>
                    <a:pt x="17690" y="19972"/>
                    <a:pt x="17690" y="19972"/>
                  </a:cubicBezTo>
                  <a:cubicBezTo>
                    <a:pt x="18831" y="19105"/>
                    <a:pt x="19699" y="18534"/>
                    <a:pt x="20543" y="17964"/>
                  </a:cubicBezTo>
                  <a:cubicBezTo>
                    <a:pt x="20840" y="17690"/>
                    <a:pt x="21114" y="17393"/>
                    <a:pt x="21114" y="17119"/>
                  </a:cubicBezTo>
                  <a:lnTo>
                    <a:pt x="21114" y="13969"/>
                  </a:lnTo>
                  <a:cubicBezTo>
                    <a:pt x="21114" y="13695"/>
                    <a:pt x="20840" y="13399"/>
                    <a:pt x="20543" y="13125"/>
                  </a:cubicBezTo>
                  <a:cubicBezTo>
                    <a:pt x="18831" y="11983"/>
                    <a:pt x="16549" y="11116"/>
                    <a:pt x="14563" y="10545"/>
                  </a:cubicBezTo>
                  <a:lnTo>
                    <a:pt x="13992" y="10545"/>
                  </a:lnTo>
                  <a:cubicBezTo>
                    <a:pt x="13125" y="11413"/>
                    <a:pt x="12554" y="11983"/>
                    <a:pt x="11710" y="12554"/>
                  </a:cubicBezTo>
                  <a:cubicBezTo>
                    <a:pt x="11139" y="13125"/>
                    <a:pt x="10272" y="13695"/>
                    <a:pt x="10569" y="14540"/>
                  </a:cubicBezTo>
                  <a:close/>
                  <a:moveTo>
                    <a:pt x="11710" y="25679"/>
                  </a:moveTo>
                  <a:cubicBezTo>
                    <a:pt x="11413" y="25679"/>
                    <a:pt x="11139" y="25679"/>
                    <a:pt x="11413" y="26249"/>
                  </a:cubicBezTo>
                  <a:cubicBezTo>
                    <a:pt x="11984" y="27391"/>
                    <a:pt x="12280" y="28235"/>
                    <a:pt x="12851" y="29102"/>
                  </a:cubicBezTo>
                  <a:cubicBezTo>
                    <a:pt x="13992" y="30518"/>
                    <a:pt x="15408" y="31088"/>
                    <a:pt x="17119" y="30814"/>
                  </a:cubicBezTo>
                  <a:cubicBezTo>
                    <a:pt x="18831" y="30244"/>
                    <a:pt x="19973" y="29376"/>
                    <a:pt x="20543" y="27664"/>
                  </a:cubicBezTo>
                  <a:cubicBezTo>
                    <a:pt x="21684" y="24811"/>
                    <a:pt x="21981" y="21958"/>
                    <a:pt x="22255" y="19402"/>
                  </a:cubicBezTo>
                  <a:cubicBezTo>
                    <a:pt x="22255" y="19105"/>
                    <a:pt x="21981" y="18831"/>
                    <a:pt x="21981" y="18534"/>
                  </a:cubicBezTo>
                  <a:cubicBezTo>
                    <a:pt x="22255" y="17964"/>
                    <a:pt x="22255" y="17690"/>
                    <a:pt x="22255" y="17119"/>
                  </a:cubicBezTo>
                  <a:cubicBezTo>
                    <a:pt x="22255" y="15407"/>
                    <a:pt x="22552" y="13399"/>
                    <a:pt x="22255" y="11687"/>
                  </a:cubicBezTo>
                  <a:cubicBezTo>
                    <a:pt x="22255" y="10272"/>
                    <a:pt x="21981" y="9130"/>
                    <a:pt x="21684" y="7692"/>
                  </a:cubicBezTo>
                  <a:cubicBezTo>
                    <a:pt x="21411" y="5980"/>
                    <a:pt x="21114" y="4269"/>
                    <a:pt x="19973" y="2853"/>
                  </a:cubicBezTo>
                  <a:cubicBezTo>
                    <a:pt x="18831" y="1415"/>
                    <a:pt x="17416" y="571"/>
                    <a:pt x="15408" y="845"/>
                  </a:cubicBezTo>
                  <a:cubicBezTo>
                    <a:pt x="14266" y="1141"/>
                    <a:pt x="13125" y="1415"/>
                    <a:pt x="12554" y="2557"/>
                  </a:cubicBezTo>
                  <a:cubicBezTo>
                    <a:pt x="11984" y="3424"/>
                    <a:pt x="11413" y="4269"/>
                    <a:pt x="10842" y="5410"/>
                  </a:cubicBezTo>
                  <a:cubicBezTo>
                    <a:pt x="10842" y="5707"/>
                    <a:pt x="10569" y="6277"/>
                    <a:pt x="10569" y="6551"/>
                  </a:cubicBezTo>
                  <a:cubicBezTo>
                    <a:pt x="10272" y="6848"/>
                    <a:pt x="10272" y="7122"/>
                    <a:pt x="10842" y="7122"/>
                  </a:cubicBezTo>
                  <a:cubicBezTo>
                    <a:pt x="10842" y="5707"/>
                    <a:pt x="11413" y="4565"/>
                    <a:pt x="12280" y="3698"/>
                  </a:cubicBezTo>
                  <a:cubicBezTo>
                    <a:pt x="13125" y="2283"/>
                    <a:pt x="14266" y="1415"/>
                    <a:pt x="15978" y="1415"/>
                  </a:cubicBezTo>
                  <a:cubicBezTo>
                    <a:pt x="17416" y="1141"/>
                    <a:pt x="18831" y="1986"/>
                    <a:pt x="19699" y="3424"/>
                  </a:cubicBezTo>
                  <a:cubicBezTo>
                    <a:pt x="20269" y="4565"/>
                    <a:pt x="20543" y="5707"/>
                    <a:pt x="20840" y="6551"/>
                  </a:cubicBezTo>
                  <a:cubicBezTo>
                    <a:pt x="21114" y="8263"/>
                    <a:pt x="21411" y="9975"/>
                    <a:pt x="21684" y="11983"/>
                  </a:cubicBezTo>
                  <a:lnTo>
                    <a:pt x="21684" y="15681"/>
                  </a:lnTo>
                  <a:cubicBezTo>
                    <a:pt x="21684" y="17690"/>
                    <a:pt x="21411" y="19676"/>
                    <a:pt x="21114" y="21387"/>
                  </a:cubicBezTo>
                  <a:cubicBezTo>
                    <a:pt x="20840" y="23670"/>
                    <a:pt x="20269" y="25953"/>
                    <a:pt x="19402" y="27961"/>
                  </a:cubicBezTo>
                  <a:cubicBezTo>
                    <a:pt x="18831" y="29102"/>
                    <a:pt x="17987" y="29947"/>
                    <a:pt x="16549" y="30244"/>
                  </a:cubicBezTo>
                  <a:cubicBezTo>
                    <a:pt x="15134" y="30244"/>
                    <a:pt x="13992" y="29673"/>
                    <a:pt x="13125" y="28532"/>
                  </a:cubicBezTo>
                  <a:cubicBezTo>
                    <a:pt x="12554" y="27664"/>
                    <a:pt x="12280" y="26820"/>
                    <a:pt x="11710" y="25679"/>
                  </a:cubicBezTo>
                  <a:close/>
                  <a:moveTo>
                    <a:pt x="12554" y="25382"/>
                  </a:moveTo>
                  <a:cubicBezTo>
                    <a:pt x="12554" y="25679"/>
                    <a:pt x="12851" y="26249"/>
                    <a:pt x="13125" y="26523"/>
                  </a:cubicBezTo>
                  <a:cubicBezTo>
                    <a:pt x="13422" y="27664"/>
                    <a:pt x="13992" y="28532"/>
                    <a:pt x="15134" y="29102"/>
                  </a:cubicBezTo>
                  <a:cubicBezTo>
                    <a:pt x="16549" y="29947"/>
                    <a:pt x="17987" y="29376"/>
                    <a:pt x="18831" y="27961"/>
                  </a:cubicBezTo>
                  <a:cubicBezTo>
                    <a:pt x="19128" y="26820"/>
                    <a:pt x="19699" y="25382"/>
                    <a:pt x="19973" y="24241"/>
                  </a:cubicBezTo>
                  <a:cubicBezTo>
                    <a:pt x="20269" y="23099"/>
                    <a:pt x="20269" y="23099"/>
                    <a:pt x="19128" y="22825"/>
                  </a:cubicBezTo>
                  <a:lnTo>
                    <a:pt x="19128" y="22825"/>
                  </a:lnTo>
                  <a:cubicBezTo>
                    <a:pt x="18261" y="22529"/>
                    <a:pt x="17416" y="22255"/>
                    <a:pt x="16549" y="23099"/>
                  </a:cubicBezTo>
                  <a:lnTo>
                    <a:pt x="16275" y="23099"/>
                  </a:lnTo>
                  <a:cubicBezTo>
                    <a:pt x="15134" y="23967"/>
                    <a:pt x="13696" y="24537"/>
                    <a:pt x="12554" y="25382"/>
                  </a:cubicBezTo>
                  <a:close/>
                  <a:moveTo>
                    <a:pt x="11413" y="7418"/>
                  </a:moveTo>
                  <a:cubicBezTo>
                    <a:pt x="12280" y="7692"/>
                    <a:pt x="12851" y="7989"/>
                    <a:pt x="13696" y="7989"/>
                  </a:cubicBezTo>
                  <a:lnTo>
                    <a:pt x="14266" y="7989"/>
                  </a:lnTo>
                  <a:cubicBezTo>
                    <a:pt x="15978" y="6848"/>
                    <a:pt x="17416" y="5980"/>
                    <a:pt x="19402" y="5410"/>
                  </a:cubicBezTo>
                  <a:cubicBezTo>
                    <a:pt x="19699" y="5410"/>
                    <a:pt x="19699" y="5136"/>
                    <a:pt x="19699" y="4839"/>
                  </a:cubicBezTo>
                  <a:cubicBezTo>
                    <a:pt x="19128" y="3995"/>
                    <a:pt x="18557" y="3127"/>
                    <a:pt x="17987" y="2853"/>
                  </a:cubicBezTo>
                  <a:cubicBezTo>
                    <a:pt x="15978" y="1415"/>
                    <a:pt x="15134" y="1712"/>
                    <a:pt x="13422" y="3127"/>
                  </a:cubicBezTo>
                  <a:cubicBezTo>
                    <a:pt x="12280" y="4269"/>
                    <a:pt x="11710" y="5707"/>
                    <a:pt x="11413" y="7418"/>
                  </a:cubicBezTo>
                  <a:close/>
                  <a:moveTo>
                    <a:pt x="5707" y="15407"/>
                  </a:moveTo>
                  <a:cubicBezTo>
                    <a:pt x="6848" y="14266"/>
                    <a:pt x="7715" y="13399"/>
                    <a:pt x="8857" y="12554"/>
                  </a:cubicBezTo>
                  <a:cubicBezTo>
                    <a:pt x="8857" y="12257"/>
                    <a:pt x="9131" y="11983"/>
                    <a:pt x="9131" y="11687"/>
                  </a:cubicBezTo>
                  <a:lnTo>
                    <a:pt x="9131" y="10272"/>
                  </a:lnTo>
                  <a:cubicBezTo>
                    <a:pt x="9131" y="8834"/>
                    <a:pt x="9427" y="8834"/>
                    <a:pt x="7989" y="8834"/>
                  </a:cubicBezTo>
                  <a:cubicBezTo>
                    <a:pt x="6848" y="8560"/>
                    <a:pt x="5433" y="8560"/>
                    <a:pt x="3995" y="9130"/>
                  </a:cubicBezTo>
                  <a:cubicBezTo>
                    <a:pt x="3150" y="9701"/>
                    <a:pt x="2580" y="10272"/>
                    <a:pt x="2854" y="11116"/>
                  </a:cubicBezTo>
                  <a:cubicBezTo>
                    <a:pt x="2854" y="11687"/>
                    <a:pt x="2854" y="12257"/>
                    <a:pt x="3150" y="12554"/>
                  </a:cubicBezTo>
                  <a:cubicBezTo>
                    <a:pt x="3995" y="13399"/>
                    <a:pt x="4862" y="14540"/>
                    <a:pt x="5707" y="15407"/>
                  </a:cubicBezTo>
                  <a:close/>
                  <a:moveTo>
                    <a:pt x="3995" y="22255"/>
                  </a:moveTo>
                  <a:lnTo>
                    <a:pt x="3995" y="22529"/>
                  </a:lnTo>
                  <a:lnTo>
                    <a:pt x="4862" y="24241"/>
                  </a:lnTo>
                  <a:cubicBezTo>
                    <a:pt x="5136" y="24537"/>
                    <a:pt x="5433" y="24811"/>
                    <a:pt x="6004" y="24537"/>
                  </a:cubicBezTo>
                  <a:lnTo>
                    <a:pt x="6277" y="24811"/>
                  </a:lnTo>
                  <a:cubicBezTo>
                    <a:pt x="6574" y="25108"/>
                    <a:pt x="7145" y="24811"/>
                    <a:pt x="7715" y="24811"/>
                  </a:cubicBezTo>
                  <a:cubicBezTo>
                    <a:pt x="8286" y="24537"/>
                    <a:pt x="8560" y="24241"/>
                    <a:pt x="9131" y="24241"/>
                  </a:cubicBezTo>
                  <a:cubicBezTo>
                    <a:pt x="9701" y="23967"/>
                    <a:pt x="9701" y="23967"/>
                    <a:pt x="9701" y="23396"/>
                  </a:cubicBezTo>
                  <a:cubicBezTo>
                    <a:pt x="9427" y="22255"/>
                    <a:pt x="9131" y="21114"/>
                    <a:pt x="9131" y="19972"/>
                  </a:cubicBezTo>
                  <a:cubicBezTo>
                    <a:pt x="9131" y="19402"/>
                    <a:pt x="8857" y="18831"/>
                    <a:pt x="7989" y="18534"/>
                  </a:cubicBezTo>
                  <a:cubicBezTo>
                    <a:pt x="7715" y="18534"/>
                    <a:pt x="7145" y="18260"/>
                    <a:pt x="6848" y="17964"/>
                  </a:cubicBezTo>
                  <a:cubicBezTo>
                    <a:pt x="6574" y="17690"/>
                    <a:pt x="6277" y="17690"/>
                    <a:pt x="6004" y="18260"/>
                  </a:cubicBezTo>
                  <a:cubicBezTo>
                    <a:pt x="5707" y="18534"/>
                    <a:pt x="5433" y="18831"/>
                    <a:pt x="5433" y="19105"/>
                  </a:cubicBezTo>
                  <a:cubicBezTo>
                    <a:pt x="4566" y="19972"/>
                    <a:pt x="3995" y="20817"/>
                    <a:pt x="3995" y="22255"/>
                  </a:cubicBezTo>
                  <a:close/>
                  <a:moveTo>
                    <a:pt x="20840" y="18534"/>
                  </a:moveTo>
                  <a:cubicBezTo>
                    <a:pt x="20543" y="18831"/>
                    <a:pt x="20269" y="19105"/>
                    <a:pt x="19973" y="19105"/>
                  </a:cubicBezTo>
                  <a:cubicBezTo>
                    <a:pt x="18261" y="20246"/>
                    <a:pt x="16549" y="21387"/>
                    <a:pt x="14563" y="22529"/>
                  </a:cubicBezTo>
                  <a:cubicBezTo>
                    <a:pt x="13125" y="23396"/>
                    <a:pt x="11710" y="23967"/>
                    <a:pt x="10272" y="24537"/>
                  </a:cubicBezTo>
                  <a:cubicBezTo>
                    <a:pt x="9131" y="25108"/>
                    <a:pt x="7989" y="25679"/>
                    <a:pt x="6848" y="25679"/>
                  </a:cubicBezTo>
                  <a:cubicBezTo>
                    <a:pt x="6004" y="25679"/>
                    <a:pt x="5136" y="25679"/>
                    <a:pt x="4566" y="25108"/>
                  </a:cubicBezTo>
                  <a:cubicBezTo>
                    <a:pt x="3424" y="23670"/>
                    <a:pt x="2854" y="22529"/>
                    <a:pt x="3721" y="20817"/>
                  </a:cubicBezTo>
                  <a:cubicBezTo>
                    <a:pt x="4292" y="19402"/>
                    <a:pt x="5136" y="18260"/>
                    <a:pt x="6004" y="17119"/>
                  </a:cubicBezTo>
                  <a:cubicBezTo>
                    <a:pt x="6574" y="16252"/>
                    <a:pt x="7419" y="15407"/>
                    <a:pt x="7989" y="14837"/>
                  </a:cubicBezTo>
                  <a:cubicBezTo>
                    <a:pt x="9701" y="13125"/>
                    <a:pt x="11710" y="11687"/>
                    <a:pt x="13422" y="9975"/>
                  </a:cubicBezTo>
                  <a:lnTo>
                    <a:pt x="12851" y="9975"/>
                  </a:lnTo>
                  <a:cubicBezTo>
                    <a:pt x="11710" y="10545"/>
                    <a:pt x="10842" y="11413"/>
                    <a:pt x="10272" y="11983"/>
                  </a:cubicBezTo>
                  <a:cubicBezTo>
                    <a:pt x="8286" y="13695"/>
                    <a:pt x="6277" y="15681"/>
                    <a:pt x="4862" y="17690"/>
                  </a:cubicBezTo>
                  <a:cubicBezTo>
                    <a:pt x="3995" y="18831"/>
                    <a:pt x="3150" y="19676"/>
                    <a:pt x="2854" y="21114"/>
                  </a:cubicBezTo>
                  <a:cubicBezTo>
                    <a:pt x="2854" y="21958"/>
                    <a:pt x="2580" y="22825"/>
                    <a:pt x="2854" y="23967"/>
                  </a:cubicBezTo>
                  <a:cubicBezTo>
                    <a:pt x="3995" y="26249"/>
                    <a:pt x="5707" y="26820"/>
                    <a:pt x="7989" y="26523"/>
                  </a:cubicBezTo>
                  <a:cubicBezTo>
                    <a:pt x="9131" y="26249"/>
                    <a:pt x="10272" y="25679"/>
                    <a:pt x="11413" y="25108"/>
                  </a:cubicBezTo>
                  <a:lnTo>
                    <a:pt x="11710" y="24811"/>
                  </a:lnTo>
                  <a:cubicBezTo>
                    <a:pt x="11710" y="24241"/>
                    <a:pt x="11984" y="24241"/>
                    <a:pt x="11984" y="24537"/>
                  </a:cubicBezTo>
                  <a:cubicBezTo>
                    <a:pt x="12280" y="24811"/>
                    <a:pt x="12554" y="24537"/>
                    <a:pt x="12851" y="24537"/>
                  </a:cubicBezTo>
                  <a:cubicBezTo>
                    <a:pt x="13125" y="24241"/>
                    <a:pt x="13422" y="24241"/>
                    <a:pt x="13992" y="23967"/>
                  </a:cubicBezTo>
                  <a:cubicBezTo>
                    <a:pt x="15978" y="22825"/>
                    <a:pt x="17987" y="21387"/>
                    <a:pt x="19973" y="20246"/>
                  </a:cubicBezTo>
                  <a:cubicBezTo>
                    <a:pt x="20543" y="19676"/>
                    <a:pt x="21114" y="19402"/>
                    <a:pt x="20840" y="18534"/>
                  </a:cubicBezTo>
                  <a:close/>
                  <a:moveTo>
                    <a:pt x="22255" y="6277"/>
                  </a:moveTo>
                  <a:lnTo>
                    <a:pt x="22255" y="6551"/>
                  </a:lnTo>
                  <a:cubicBezTo>
                    <a:pt x="22255" y="8263"/>
                    <a:pt x="22552" y="9975"/>
                    <a:pt x="22826" y="11687"/>
                  </a:cubicBezTo>
                  <a:cubicBezTo>
                    <a:pt x="22826" y="11983"/>
                    <a:pt x="23122" y="11983"/>
                    <a:pt x="23122" y="12257"/>
                  </a:cubicBezTo>
                  <a:lnTo>
                    <a:pt x="24834" y="13125"/>
                  </a:lnTo>
                  <a:cubicBezTo>
                    <a:pt x="25108" y="13399"/>
                    <a:pt x="25108" y="13399"/>
                    <a:pt x="25405" y="13125"/>
                  </a:cubicBezTo>
                  <a:cubicBezTo>
                    <a:pt x="26250" y="11687"/>
                    <a:pt x="26820" y="10272"/>
                    <a:pt x="26546" y="8560"/>
                  </a:cubicBezTo>
                  <a:cubicBezTo>
                    <a:pt x="26546" y="7692"/>
                    <a:pt x="25976" y="7122"/>
                    <a:pt x="25405" y="6551"/>
                  </a:cubicBezTo>
                  <a:cubicBezTo>
                    <a:pt x="24264" y="6277"/>
                    <a:pt x="23122" y="6277"/>
                    <a:pt x="22255" y="6277"/>
                  </a:cubicBezTo>
                  <a:close/>
                  <a:moveTo>
                    <a:pt x="20840" y="12554"/>
                  </a:moveTo>
                  <a:lnTo>
                    <a:pt x="21114" y="12554"/>
                  </a:lnTo>
                  <a:cubicBezTo>
                    <a:pt x="20840" y="12257"/>
                    <a:pt x="20840" y="11983"/>
                    <a:pt x="20543" y="11983"/>
                  </a:cubicBezTo>
                  <a:cubicBezTo>
                    <a:pt x="19128" y="11116"/>
                    <a:pt x="17987" y="10272"/>
                    <a:pt x="16549" y="9701"/>
                  </a:cubicBezTo>
                  <a:cubicBezTo>
                    <a:pt x="14266" y="8560"/>
                    <a:pt x="11710" y="7989"/>
                    <a:pt x="9131" y="7418"/>
                  </a:cubicBezTo>
                  <a:cubicBezTo>
                    <a:pt x="7419" y="7122"/>
                    <a:pt x="5707" y="6848"/>
                    <a:pt x="3995" y="7418"/>
                  </a:cubicBezTo>
                  <a:cubicBezTo>
                    <a:pt x="3150" y="7692"/>
                    <a:pt x="2283" y="7989"/>
                    <a:pt x="1712" y="8834"/>
                  </a:cubicBezTo>
                  <a:cubicBezTo>
                    <a:pt x="1142" y="9701"/>
                    <a:pt x="868" y="11116"/>
                    <a:pt x="1438" y="12257"/>
                  </a:cubicBezTo>
                  <a:cubicBezTo>
                    <a:pt x="2283" y="13695"/>
                    <a:pt x="3424" y="15111"/>
                    <a:pt x="5136" y="16252"/>
                  </a:cubicBezTo>
                  <a:cubicBezTo>
                    <a:pt x="5136" y="16252"/>
                    <a:pt x="5136" y="15978"/>
                    <a:pt x="5433" y="15978"/>
                  </a:cubicBezTo>
                  <a:cubicBezTo>
                    <a:pt x="5136" y="15681"/>
                    <a:pt x="5136" y="15681"/>
                    <a:pt x="4862" y="15681"/>
                  </a:cubicBezTo>
                  <a:cubicBezTo>
                    <a:pt x="3721" y="14540"/>
                    <a:pt x="2580" y="13399"/>
                    <a:pt x="2009" y="11687"/>
                  </a:cubicBezTo>
                  <a:cubicBezTo>
                    <a:pt x="1712" y="10545"/>
                    <a:pt x="2580" y="9130"/>
                    <a:pt x="3721" y="8560"/>
                  </a:cubicBezTo>
                  <a:cubicBezTo>
                    <a:pt x="4862" y="7989"/>
                    <a:pt x="6277" y="7989"/>
                    <a:pt x="7715" y="7989"/>
                  </a:cubicBezTo>
                  <a:cubicBezTo>
                    <a:pt x="11139" y="8263"/>
                    <a:pt x="14266" y="9701"/>
                    <a:pt x="17119" y="10842"/>
                  </a:cubicBezTo>
                  <a:cubicBezTo>
                    <a:pt x="18557" y="11413"/>
                    <a:pt x="19699" y="11983"/>
                    <a:pt x="20840" y="12554"/>
                  </a:cubicBezTo>
                  <a:close/>
                  <a:moveTo>
                    <a:pt x="25405" y="16252"/>
                  </a:moveTo>
                  <a:cubicBezTo>
                    <a:pt x="24538" y="16822"/>
                    <a:pt x="23967" y="17690"/>
                    <a:pt x="23396" y="18260"/>
                  </a:cubicBezTo>
                  <a:cubicBezTo>
                    <a:pt x="23122" y="18260"/>
                    <a:pt x="22826" y="18534"/>
                    <a:pt x="22826" y="18831"/>
                  </a:cubicBezTo>
                  <a:cubicBezTo>
                    <a:pt x="22826" y="19676"/>
                    <a:pt x="22552" y="20543"/>
                    <a:pt x="22552" y="21684"/>
                  </a:cubicBezTo>
                  <a:cubicBezTo>
                    <a:pt x="23693" y="21958"/>
                    <a:pt x="24834" y="21958"/>
                    <a:pt x="25976" y="21387"/>
                  </a:cubicBezTo>
                  <a:cubicBezTo>
                    <a:pt x="26820" y="21114"/>
                    <a:pt x="27391" y="19402"/>
                    <a:pt x="27117" y="18534"/>
                  </a:cubicBezTo>
                  <a:cubicBezTo>
                    <a:pt x="26820" y="17690"/>
                    <a:pt x="26250" y="16822"/>
                    <a:pt x="25405" y="16252"/>
                  </a:cubicBezTo>
                  <a:close/>
                  <a:moveTo>
                    <a:pt x="22552" y="22529"/>
                  </a:moveTo>
                  <a:cubicBezTo>
                    <a:pt x="22255" y="23099"/>
                    <a:pt x="22255" y="23099"/>
                    <a:pt x="23122" y="23396"/>
                  </a:cubicBezTo>
                  <a:cubicBezTo>
                    <a:pt x="24264" y="23396"/>
                    <a:pt x="25405" y="23396"/>
                    <a:pt x="26546" y="22825"/>
                  </a:cubicBezTo>
                  <a:cubicBezTo>
                    <a:pt x="27391" y="22529"/>
                    <a:pt x="28258" y="21958"/>
                    <a:pt x="28532" y="21114"/>
                  </a:cubicBezTo>
                  <a:cubicBezTo>
                    <a:pt x="28829" y="19402"/>
                    <a:pt x="28532" y="17964"/>
                    <a:pt x="27688" y="16549"/>
                  </a:cubicBezTo>
                  <a:cubicBezTo>
                    <a:pt x="26820" y="15407"/>
                    <a:pt x="25405" y="14266"/>
                    <a:pt x="24264" y="13399"/>
                  </a:cubicBezTo>
                  <a:cubicBezTo>
                    <a:pt x="23693" y="13125"/>
                    <a:pt x="23396" y="13125"/>
                    <a:pt x="23122" y="12828"/>
                  </a:cubicBezTo>
                  <a:lnTo>
                    <a:pt x="22826" y="12828"/>
                  </a:lnTo>
                  <a:cubicBezTo>
                    <a:pt x="23122" y="13125"/>
                    <a:pt x="23122" y="13695"/>
                    <a:pt x="23396" y="13969"/>
                  </a:cubicBezTo>
                  <a:cubicBezTo>
                    <a:pt x="24264" y="14540"/>
                    <a:pt x="25405" y="15407"/>
                    <a:pt x="26250" y="16252"/>
                  </a:cubicBezTo>
                  <a:cubicBezTo>
                    <a:pt x="27117" y="17119"/>
                    <a:pt x="27961" y="17964"/>
                    <a:pt x="27688" y="19676"/>
                  </a:cubicBezTo>
                  <a:cubicBezTo>
                    <a:pt x="27391" y="21114"/>
                    <a:pt x="26546" y="22255"/>
                    <a:pt x="25108" y="22529"/>
                  </a:cubicBezTo>
                  <a:close/>
                  <a:moveTo>
                    <a:pt x="21981" y="5136"/>
                  </a:moveTo>
                  <a:cubicBezTo>
                    <a:pt x="21981" y="5410"/>
                    <a:pt x="21684" y="5980"/>
                    <a:pt x="22255" y="5980"/>
                  </a:cubicBezTo>
                  <a:cubicBezTo>
                    <a:pt x="22826" y="5707"/>
                    <a:pt x="23693" y="5707"/>
                    <a:pt x="24264" y="5707"/>
                  </a:cubicBezTo>
                  <a:cubicBezTo>
                    <a:pt x="25405" y="5707"/>
                    <a:pt x="26250" y="6277"/>
                    <a:pt x="26820" y="7122"/>
                  </a:cubicBezTo>
                  <a:cubicBezTo>
                    <a:pt x="27688" y="7989"/>
                    <a:pt x="27391" y="9130"/>
                    <a:pt x="27391" y="10272"/>
                  </a:cubicBezTo>
                  <a:cubicBezTo>
                    <a:pt x="27117" y="11413"/>
                    <a:pt x="26546" y="12828"/>
                    <a:pt x="25679" y="13695"/>
                  </a:cubicBezTo>
                  <a:cubicBezTo>
                    <a:pt x="25976" y="13969"/>
                    <a:pt x="26250" y="13969"/>
                    <a:pt x="26546" y="14266"/>
                  </a:cubicBezTo>
                  <a:cubicBezTo>
                    <a:pt x="26546" y="13695"/>
                    <a:pt x="26820" y="13399"/>
                    <a:pt x="27117" y="12828"/>
                  </a:cubicBezTo>
                  <a:cubicBezTo>
                    <a:pt x="27961" y="11413"/>
                    <a:pt x="28532" y="9701"/>
                    <a:pt x="27961" y="7989"/>
                  </a:cubicBezTo>
                  <a:cubicBezTo>
                    <a:pt x="27688" y="6277"/>
                    <a:pt x="26820" y="5410"/>
                    <a:pt x="25405" y="5136"/>
                  </a:cubicBezTo>
                  <a:cubicBezTo>
                    <a:pt x="24264" y="4565"/>
                    <a:pt x="23122" y="4839"/>
                    <a:pt x="21981" y="5136"/>
                  </a:cubicBezTo>
                  <a:close/>
                  <a:moveTo>
                    <a:pt x="16275" y="8834"/>
                  </a:moveTo>
                  <a:cubicBezTo>
                    <a:pt x="17987" y="9701"/>
                    <a:pt x="19402" y="10545"/>
                    <a:pt x="20840" y="11116"/>
                  </a:cubicBezTo>
                  <a:lnTo>
                    <a:pt x="20840" y="11116"/>
                  </a:lnTo>
                  <a:cubicBezTo>
                    <a:pt x="20543" y="9701"/>
                    <a:pt x="20543" y="8560"/>
                    <a:pt x="20269" y="7418"/>
                  </a:cubicBezTo>
                  <a:cubicBezTo>
                    <a:pt x="20269" y="6848"/>
                    <a:pt x="19973" y="7122"/>
                    <a:pt x="19699" y="7122"/>
                  </a:cubicBezTo>
                  <a:close/>
                  <a:moveTo>
                    <a:pt x="15134" y="21387"/>
                  </a:moveTo>
                  <a:cubicBezTo>
                    <a:pt x="13696" y="20817"/>
                    <a:pt x="12280" y="20543"/>
                    <a:pt x="10842" y="19972"/>
                  </a:cubicBezTo>
                  <a:cubicBezTo>
                    <a:pt x="11139" y="21114"/>
                    <a:pt x="11413" y="21958"/>
                    <a:pt x="11413" y="23396"/>
                  </a:cubicBezTo>
                  <a:cubicBezTo>
                    <a:pt x="12851" y="22529"/>
                    <a:pt x="13992" y="21958"/>
                    <a:pt x="15134" y="21387"/>
                  </a:cubicBezTo>
                  <a:close/>
                  <a:moveTo>
                    <a:pt x="16549" y="20817"/>
                  </a:moveTo>
                  <a:lnTo>
                    <a:pt x="16549" y="20543"/>
                  </a:lnTo>
                  <a:cubicBezTo>
                    <a:pt x="15704" y="20246"/>
                    <a:pt x="15134" y="20246"/>
                    <a:pt x="14266" y="19972"/>
                  </a:cubicBezTo>
                  <a:cubicBezTo>
                    <a:pt x="11984" y="19105"/>
                    <a:pt x="9701" y="18260"/>
                    <a:pt x="7419" y="17119"/>
                  </a:cubicBezTo>
                  <a:cubicBezTo>
                    <a:pt x="7145" y="16822"/>
                    <a:pt x="7145" y="16822"/>
                    <a:pt x="6848" y="17119"/>
                  </a:cubicBezTo>
                  <a:lnTo>
                    <a:pt x="6848" y="17393"/>
                  </a:lnTo>
                  <a:cubicBezTo>
                    <a:pt x="8560" y="17964"/>
                    <a:pt x="9998" y="18831"/>
                    <a:pt x="11413" y="19402"/>
                  </a:cubicBezTo>
                  <a:cubicBezTo>
                    <a:pt x="12851" y="19972"/>
                    <a:pt x="14266" y="20246"/>
                    <a:pt x="15704" y="20817"/>
                  </a:cubicBezTo>
                  <a:close/>
                  <a:moveTo>
                    <a:pt x="14837" y="8263"/>
                  </a:moveTo>
                  <a:cubicBezTo>
                    <a:pt x="15408" y="8560"/>
                    <a:pt x="15704" y="8834"/>
                    <a:pt x="16275" y="8263"/>
                  </a:cubicBezTo>
                  <a:cubicBezTo>
                    <a:pt x="16275" y="8263"/>
                    <a:pt x="16549" y="8263"/>
                    <a:pt x="16846" y="7989"/>
                  </a:cubicBezTo>
                  <a:cubicBezTo>
                    <a:pt x="17690" y="7418"/>
                    <a:pt x="18831" y="6848"/>
                    <a:pt x="19973" y="6277"/>
                  </a:cubicBezTo>
                  <a:cubicBezTo>
                    <a:pt x="19973" y="6277"/>
                    <a:pt x="19973" y="5980"/>
                    <a:pt x="19699" y="5707"/>
                  </a:cubicBezTo>
                  <a:cubicBezTo>
                    <a:pt x="17987" y="6551"/>
                    <a:pt x="16549" y="7418"/>
                    <a:pt x="14837" y="8263"/>
                  </a:cubicBezTo>
                  <a:close/>
                  <a:moveTo>
                    <a:pt x="10842" y="23396"/>
                  </a:moveTo>
                  <a:cubicBezTo>
                    <a:pt x="10842" y="22255"/>
                    <a:pt x="10569" y="21114"/>
                    <a:pt x="10272" y="19972"/>
                  </a:cubicBezTo>
                  <a:cubicBezTo>
                    <a:pt x="10272" y="19676"/>
                    <a:pt x="9998" y="19402"/>
                    <a:pt x="9701" y="19402"/>
                  </a:cubicBezTo>
                  <a:cubicBezTo>
                    <a:pt x="9701" y="20817"/>
                    <a:pt x="9998" y="22255"/>
                    <a:pt x="10272" y="23670"/>
                  </a:cubicBezTo>
                  <a:cubicBezTo>
                    <a:pt x="10569" y="23670"/>
                    <a:pt x="10842" y="23396"/>
                    <a:pt x="10842" y="23396"/>
                  </a:cubicBezTo>
                  <a:close/>
                  <a:moveTo>
                    <a:pt x="9998" y="13969"/>
                  </a:moveTo>
                  <a:cubicBezTo>
                    <a:pt x="9427" y="14266"/>
                    <a:pt x="9427" y="14266"/>
                    <a:pt x="9427" y="14837"/>
                  </a:cubicBezTo>
                  <a:cubicBezTo>
                    <a:pt x="9427" y="15407"/>
                    <a:pt x="9701" y="16252"/>
                    <a:pt x="9701" y="16822"/>
                  </a:cubicBezTo>
                  <a:cubicBezTo>
                    <a:pt x="9701" y="17393"/>
                    <a:pt x="9998" y="17690"/>
                    <a:pt x="10272" y="17690"/>
                  </a:cubicBezTo>
                  <a:cubicBezTo>
                    <a:pt x="10272" y="16549"/>
                    <a:pt x="10272" y="15407"/>
                    <a:pt x="9998" y="13969"/>
                  </a:cubicBezTo>
                  <a:close/>
                  <a:moveTo>
                    <a:pt x="7419" y="16252"/>
                  </a:moveTo>
                  <a:cubicBezTo>
                    <a:pt x="7989" y="16549"/>
                    <a:pt x="8560" y="16822"/>
                    <a:pt x="8857" y="17119"/>
                  </a:cubicBezTo>
                  <a:lnTo>
                    <a:pt x="8857" y="14837"/>
                  </a:lnTo>
                  <a:cubicBezTo>
                    <a:pt x="8560" y="15407"/>
                    <a:pt x="7989" y="15681"/>
                    <a:pt x="7419" y="16252"/>
                  </a:cubicBezTo>
                  <a:close/>
                  <a:moveTo>
                    <a:pt x="24264" y="15111"/>
                  </a:moveTo>
                  <a:cubicBezTo>
                    <a:pt x="23693" y="15978"/>
                    <a:pt x="22826" y="16549"/>
                    <a:pt x="23122" y="17690"/>
                  </a:cubicBezTo>
                  <a:cubicBezTo>
                    <a:pt x="23693" y="17119"/>
                    <a:pt x="24264" y="16549"/>
                    <a:pt x="24834" y="15681"/>
                  </a:cubicBezTo>
                  <a:cubicBezTo>
                    <a:pt x="24538" y="15681"/>
                    <a:pt x="24538" y="15407"/>
                    <a:pt x="24264" y="15111"/>
                  </a:cubicBezTo>
                  <a:close/>
                  <a:moveTo>
                    <a:pt x="18557" y="21958"/>
                  </a:moveTo>
                  <a:cubicBezTo>
                    <a:pt x="19128" y="22255"/>
                    <a:pt x="19402" y="22255"/>
                    <a:pt x="19973" y="22255"/>
                  </a:cubicBezTo>
                  <a:cubicBezTo>
                    <a:pt x="20269" y="22529"/>
                    <a:pt x="20543" y="22529"/>
                    <a:pt x="20543" y="22255"/>
                  </a:cubicBezTo>
                  <a:cubicBezTo>
                    <a:pt x="20543" y="21958"/>
                    <a:pt x="20543" y="21684"/>
                    <a:pt x="20269" y="21387"/>
                  </a:cubicBezTo>
                  <a:cubicBezTo>
                    <a:pt x="19402" y="21114"/>
                    <a:pt x="18831" y="21387"/>
                    <a:pt x="18557" y="21958"/>
                  </a:cubicBezTo>
                  <a:close/>
                  <a:moveTo>
                    <a:pt x="9701" y="11413"/>
                  </a:moveTo>
                  <a:lnTo>
                    <a:pt x="9998" y="11413"/>
                  </a:lnTo>
                  <a:cubicBezTo>
                    <a:pt x="9998" y="11413"/>
                    <a:pt x="9998" y="11116"/>
                    <a:pt x="10272" y="11116"/>
                  </a:cubicBezTo>
                  <a:lnTo>
                    <a:pt x="10272" y="9404"/>
                  </a:lnTo>
                  <a:lnTo>
                    <a:pt x="9998" y="9130"/>
                  </a:lnTo>
                  <a:lnTo>
                    <a:pt x="9701" y="9130"/>
                  </a:lnTo>
                  <a:close/>
                  <a:moveTo>
                    <a:pt x="10842" y="10842"/>
                  </a:moveTo>
                  <a:cubicBezTo>
                    <a:pt x="11413" y="10272"/>
                    <a:pt x="11710" y="9975"/>
                    <a:pt x="12280" y="9701"/>
                  </a:cubicBezTo>
                  <a:cubicBezTo>
                    <a:pt x="11710" y="9404"/>
                    <a:pt x="11413" y="9404"/>
                    <a:pt x="10842" y="9404"/>
                  </a:cubicBezTo>
                  <a:close/>
                  <a:moveTo>
                    <a:pt x="23122" y="14266"/>
                  </a:moveTo>
                  <a:lnTo>
                    <a:pt x="23122" y="15407"/>
                  </a:lnTo>
                  <a:lnTo>
                    <a:pt x="23693" y="1483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a:off x="7498429" y="1737932"/>
              <a:ext cx="190050" cy="185484"/>
            </a:xfrm>
            <a:custGeom>
              <a:avLst/>
              <a:gdLst/>
              <a:ahLst/>
              <a:cxnLst/>
              <a:rect l="l" t="t" r="r" b="b"/>
              <a:pathLst>
                <a:path w="3996" h="3900" extrusionOk="0">
                  <a:moveTo>
                    <a:pt x="1754" y="1"/>
                  </a:moveTo>
                  <a:cubicBezTo>
                    <a:pt x="1408" y="1"/>
                    <a:pt x="1079" y="67"/>
                    <a:pt x="845" y="179"/>
                  </a:cubicBezTo>
                  <a:cubicBezTo>
                    <a:pt x="571" y="476"/>
                    <a:pt x="275" y="750"/>
                    <a:pt x="1" y="1321"/>
                  </a:cubicBezTo>
                  <a:lnTo>
                    <a:pt x="1" y="2188"/>
                  </a:lnTo>
                  <a:cubicBezTo>
                    <a:pt x="1" y="2462"/>
                    <a:pt x="1" y="2759"/>
                    <a:pt x="275" y="3032"/>
                  </a:cubicBezTo>
                  <a:cubicBezTo>
                    <a:pt x="571" y="3329"/>
                    <a:pt x="1142" y="3900"/>
                    <a:pt x="1713" y="3900"/>
                  </a:cubicBezTo>
                  <a:cubicBezTo>
                    <a:pt x="2283" y="3900"/>
                    <a:pt x="2557" y="3603"/>
                    <a:pt x="3128" y="3329"/>
                  </a:cubicBezTo>
                  <a:cubicBezTo>
                    <a:pt x="3425" y="3329"/>
                    <a:pt x="3425" y="3032"/>
                    <a:pt x="3698" y="2462"/>
                  </a:cubicBezTo>
                  <a:cubicBezTo>
                    <a:pt x="3995" y="1891"/>
                    <a:pt x="3698" y="750"/>
                    <a:pt x="3128" y="476"/>
                  </a:cubicBezTo>
                  <a:cubicBezTo>
                    <a:pt x="2791" y="139"/>
                    <a:pt x="2254" y="1"/>
                    <a:pt x="1754" y="1"/>
                  </a:cubicBezTo>
                  <a:close/>
                </a:path>
              </a:pathLst>
            </a:custGeom>
            <a:solidFill>
              <a:srgbClr val="B59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7471320" y="1719288"/>
              <a:ext cx="230190" cy="217159"/>
            </a:xfrm>
            <a:custGeom>
              <a:avLst/>
              <a:gdLst/>
              <a:ahLst/>
              <a:cxnLst/>
              <a:rect l="l" t="t" r="r" b="b"/>
              <a:pathLst>
                <a:path w="4840" h="4566" extrusionOk="0">
                  <a:moveTo>
                    <a:pt x="4565" y="2009"/>
                  </a:moveTo>
                  <a:cubicBezTo>
                    <a:pt x="4839" y="3151"/>
                    <a:pt x="3698" y="4566"/>
                    <a:pt x="2557" y="4566"/>
                  </a:cubicBezTo>
                  <a:cubicBezTo>
                    <a:pt x="1415" y="4566"/>
                    <a:pt x="274" y="3721"/>
                    <a:pt x="0" y="2580"/>
                  </a:cubicBezTo>
                  <a:cubicBezTo>
                    <a:pt x="0" y="1142"/>
                    <a:pt x="1141" y="1"/>
                    <a:pt x="2557" y="1"/>
                  </a:cubicBezTo>
                  <a:cubicBezTo>
                    <a:pt x="3698" y="1"/>
                    <a:pt x="4565" y="868"/>
                    <a:pt x="4565" y="2009"/>
                  </a:cubicBezTo>
                  <a:close/>
                  <a:moveTo>
                    <a:pt x="2557" y="571"/>
                  </a:moveTo>
                  <a:cubicBezTo>
                    <a:pt x="1415" y="571"/>
                    <a:pt x="845" y="1439"/>
                    <a:pt x="845" y="2580"/>
                  </a:cubicBezTo>
                  <a:cubicBezTo>
                    <a:pt x="845" y="3424"/>
                    <a:pt x="1712" y="3995"/>
                    <a:pt x="2557" y="3995"/>
                  </a:cubicBezTo>
                  <a:cubicBezTo>
                    <a:pt x="3698" y="3995"/>
                    <a:pt x="4268" y="2854"/>
                    <a:pt x="4268" y="2009"/>
                  </a:cubicBezTo>
                  <a:cubicBezTo>
                    <a:pt x="4268" y="1142"/>
                    <a:pt x="3424" y="571"/>
                    <a:pt x="2557" y="5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37"/>
          <p:cNvGrpSpPr/>
          <p:nvPr/>
        </p:nvGrpSpPr>
        <p:grpSpPr>
          <a:xfrm rot="-1649708">
            <a:off x="6762588" y="3402129"/>
            <a:ext cx="1263398" cy="322246"/>
            <a:chOff x="551950" y="3096875"/>
            <a:chExt cx="1398075" cy="356650"/>
          </a:xfrm>
        </p:grpSpPr>
        <p:sp>
          <p:nvSpPr>
            <p:cNvPr id="249" name="Google Shape;249;p37"/>
            <p:cNvSpPr/>
            <p:nvPr/>
          </p:nvSpPr>
          <p:spPr>
            <a:xfrm>
              <a:off x="551950" y="3102150"/>
              <a:ext cx="1398075" cy="351375"/>
            </a:xfrm>
            <a:custGeom>
              <a:avLst/>
              <a:gdLst/>
              <a:ahLst/>
              <a:cxnLst/>
              <a:rect l="l" t="t" r="r" b="b"/>
              <a:pathLst>
                <a:path w="55923" h="14055" extrusionOk="0">
                  <a:moveTo>
                    <a:pt x="44257" y="0"/>
                  </a:moveTo>
                  <a:cubicBezTo>
                    <a:pt x="43961" y="0"/>
                    <a:pt x="43666" y="25"/>
                    <a:pt x="43369" y="86"/>
                  </a:cubicBezTo>
                  <a:cubicBezTo>
                    <a:pt x="40516" y="360"/>
                    <a:pt x="37663" y="930"/>
                    <a:pt x="34810" y="1501"/>
                  </a:cubicBezTo>
                  <a:cubicBezTo>
                    <a:pt x="33965" y="1798"/>
                    <a:pt x="33098" y="1798"/>
                    <a:pt x="31956" y="2072"/>
                  </a:cubicBezTo>
                  <a:lnTo>
                    <a:pt x="25109" y="2939"/>
                  </a:lnTo>
                  <a:cubicBezTo>
                    <a:pt x="23123" y="3510"/>
                    <a:pt x="21114" y="3784"/>
                    <a:pt x="19129" y="4080"/>
                  </a:cubicBezTo>
                  <a:cubicBezTo>
                    <a:pt x="16275" y="4354"/>
                    <a:pt x="13696" y="4925"/>
                    <a:pt x="10843" y="5222"/>
                  </a:cubicBezTo>
                  <a:cubicBezTo>
                    <a:pt x="9428" y="5496"/>
                    <a:pt x="7716" y="5792"/>
                    <a:pt x="6004" y="6066"/>
                  </a:cubicBezTo>
                  <a:cubicBezTo>
                    <a:pt x="4292" y="6363"/>
                    <a:pt x="2580" y="6934"/>
                    <a:pt x="1439" y="8075"/>
                  </a:cubicBezTo>
                  <a:cubicBezTo>
                    <a:pt x="1" y="9787"/>
                    <a:pt x="298" y="12640"/>
                    <a:pt x="2580" y="13484"/>
                  </a:cubicBezTo>
                  <a:cubicBezTo>
                    <a:pt x="3425" y="14055"/>
                    <a:pt x="4566" y="14055"/>
                    <a:pt x="5707" y="14055"/>
                  </a:cubicBezTo>
                  <a:cubicBezTo>
                    <a:pt x="9131" y="13781"/>
                    <a:pt x="12281" y="12914"/>
                    <a:pt x="15408" y="12640"/>
                  </a:cubicBezTo>
                  <a:cubicBezTo>
                    <a:pt x="16846" y="12343"/>
                    <a:pt x="18261" y="12069"/>
                    <a:pt x="19402" y="11772"/>
                  </a:cubicBezTo>
                  <a:cubicBezTo>
                    <a:pt x="21114" y="11772"/>
                    <a:pt x="22826" y="11499"/>
                    <a:pt x="24264" y="11202"/>
                  </a:cubicBezTo>
                  <a:cubicBezTo>
                    <a:pt x="25405" y="11202"/>
                    <a:pt x="26547" y="10928"/>
                    <a:pt x="27391" y="10631"/>
                  </a:cubicBezTo>
                  <a:cubicBezTo>
                    <a:pt x="30244" y="10357"/>
                    <a:pt x="33098" y="9787"/>
                    <a:pt x="35951" y="9216"/>
                  </a:cubicBezTo>
                  <a:lnTo>
                    <a:pt x="41086" y="8349"/>
                  </a:lnTo>
                  <a:cubicBezTo>
                    <a:pt x="42798" y="8349"/>
                    <a:pt x="44510" y="7778"/>
                    <a:pt x="46222" y="6934"/>
                  </a:cubicBezTo>
                  <a:cubicBezTo>
                    <a:pt x="48231" y="6066"/>
                    <a:pt x="50217" y="4925"/>
                    <a:pt x="52225" y="3784"/>
                  </a:cubicBezTo>
                  <a:cubicBezTo>
                    <a:pt x="53366" y="3213"/>
                    <a:pt x="54782" y="2642"/>
                    <a:pt x="55923" y="1798"/>
                  </a:cubicBezTo>
                  <a:cubicBezTo>
                    <a:pt x="55649" y="1501"/>
                    <a:pt x="55352" y="1501"/>
                    <a:pt x="55078" y="1501"/>
                  </a:cubicBezTo>
                  <a:cubicBezTo>
                    <a:pt x="52499" y="930"/>
                    <a:pt x="49943" y="657"/>
                    <a:pt x="47660" y="360"/>
                  </a:cubicBezTo>
                  <a:cubicBezTo>
                    <a:pt x="46519" y="360"/>
                    <a:pt x="45392" y="0"/>
                    <a:pt x="44257" y="0"/>
                  </a:cubicBezTo>
                  <a:close/>
                </a:path>
              </a:pathLst>
            </a:custGeom>
            <a:solidFill>
              <a:srgbClr val="BFD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573650" y="3262925"/>
              <a:ext cx="206600" cy="181900"/>
            </a:xfrm>
            <a:custGeom>
              <a:avLst/>
              <a:gdLst/>
              <a:ahLst/>
              <a:cxnLst/>
              <a:rect l="l" t="t" r="r" b="b"/>
              <a:pathLst>
                <a:path w="8264" h="7276" extrusionOk="0">
                  <a:moveTo>
                    <a:pt x="5125" y="0"/>
                  </a:moveTo>
                  <a:cubicBezTo>
                    <a:pt x="4839" y="0"/>
                    <a:pt x="4554" y="69"/>
                    <a:pt x="4269" y="206"/>
                  </a:cubicBezTo>
                  <a:cubicBezTo>
                    <a:pt x="3995" y="206"/>
                    <a:pt x="3424" y="206"/>
                    <a:pt x="3127" y="503"/>
                  </a:cubicBezTo>
                  <a:cubicBezTo>
                    <a:pt x="2283" y="1073"/>
                    <a:pt x="1142" y="1644"/>
                    <a:pt x="571" y="2785"/>
                  </a:cubicBezTo>
                  <a:cubicBezTo>
                    <a:pt x="571" y="3059"/>
                    <a:pt x="274" y="3356"/>
                    <a:pt x="274" y="3630"/>
                  </a:cubicBezTo>
                  <a:cubicBezTo>
                    <a:pt x="0" y="4497"/>
                    <a:pt x="571" y="5341"/>
                    <a:pt x="1142" y="5912"/>
                  </a:cubicBezTo>
                  <a:cubicBezTo>
                    <a:pt x="1712" y="6483"/>
                    <a:pt x="2283" y="6779"/>
                    <a:pt x="3127" y="7053"/>
                  </a:cubicBezTo>
                  <a:cubicBezTo>
                    <a:pt x="3413" y="7202"/>
                    <a:pt x="3841" y="7276"/>
                    <a:pt x="4269" y="7276"/>
                  </a:cubicBezTo>
                  <a:cubicBezTo>
                    <a:pt x="4697" y="7276"/>
                    <a:pt x="5125" y="7202"/>
                    <a:pt x="5410" y="7053"/>
                  </a:cubicBezTo>
                  <a:cubicBezTo>
                    <a:pt x="6277" y="6779"/>
                    <a:pt x="7122" y="7053"/>
                    <a:pt x="7692" y="6483"/>
                  </a:cubicBezTo>
                  <a:cubicBezTo>
                    <a:pt x="8263" y="5912"/>
                    <a:pt x="8263" y="5068"/>
                    <a:pt x="8263" y="4200"/>
                  </a:cubicBezTo>
                  <a:cubicBezTo>
                    <a:pt x="7989" y="3356"/>
                    <a:pt x="7692" y="2785"/>
                    <a:pt x="7419" y="1918"/>
                  </a:cubicBezTo>
                  <a:cubicBezTo>
                    <a:pt x="7122" y="1073"/>
                    <a:pt x="6551" y="503"/>
                    <a:pt x="5981" y="206"/>
                  </a:cubicBezTo>
                  <a:cubicBezTo>
                    <a:pt x="5695" y="69"/>
                    <a:pt x="5410" y="0"/>
                    <a:pt x="5125" y="0"/>
                  </a:cubicBezTo>
                  <a:close/>
                </a:path>
              </a:pathLst>
            </a:custGeom>
            <a:solidFill>
              <a:srgbClr val="D77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a:off x="737425" y="3232675"/>
              <a:ext cx="192900" cy="202575"/>
            </a:xfrm>
            <a:custGeom>
              <a:avLst/>
              <a:gdLst/>
              <a:ahLst/>
              <a:cxnLst/>
              <a:rect l="l" t="t" r="r" b="b"/>
              <a:pathLst>
                <a:path w="7716" h="8103" extrusionOk="0">
                  <a:moveTo>
                    <a:pt x="4565" y="1"/>
                  </a:moveTo>
                  <a:cubicBezTo>
                    <a:pt x="3721" y="275"/>
                    <a:pt x="3150" y="275"/>
                    <a:pt x="2283" y="571"/>
                  </a:cubicBezTo>
                  <a:lnTo>
                    <a:pt x="2009" y="571"/>
                  </a:lnTo>
                  <a:cubicBezTo>
                    <a:pt x="1438" y="571"/>
                    <a:pt x="868" y="845"/>
                    <a:pt x="297" y="845"/>
                  </a:cubicBezTo>
                  <a:lnTo>
                    <a:pt x="0" y="845"/>
                  </a:lnTo>
                  <a:lnTo>
                    <a:pt x="0" y="1142"/>
                  </a:lnTo>
                  <a:lnTo>
                    <a:pt x="0" y="1416"/>
                  </a:lnTo>
                  <a:cubicBezTo>
                    <a:pt x="0" y="1713"/>
                    <a:pt x="0" y="1713"/>
                    <a:pt x="297" y="1986"/>
                  </a:cubicBezTo>
                  <a:cubicBezTo>
                    <a:pt x="571" y="2557"/>
                    <a:pt x="868" y="3424"/>
                    <a:pt x="1141" y="3995"/>
                  </a:cubicBezTo>
                  <a:cubicBezTo>
                    <a:pt x="1141" y="4566"/>
                    <a:pt x="1438" y="5136"/>
                    <a:pt x="1438" y="5707"/>
                  </a:cubicBezTo>
                  <a:lnTo>
                    <a:pt x="1438" y="7693"/>
                  </a:lnTo>
                  <a:cubicBezTo>
                    <a:pt x="1438" y="7903"/>
                    <a:pt x="1576" y="8102"/>
                    <a:pt x="1762" y="8102"/>
                  </a:cubicBezTo>
                  <a:cubicBezTo>
                    <a:pt x="1838" y="8102"/>
                    <a:pt x="1923" y="8069"/>
                    <a:pt x="2009" y="7989"/>
                  </a:cubicBezTo>
                  <a:cubicBezTo>
                    <a:pt x="2853" y="7989"/>
                    <a:pt x="3995" y="7693"/>
                    <a:pt x="4862" y="7693"/>
                  </a:cubicBezTo>
                  <a:cubicBezTo>
                    <a:pt x="5706" y="7419"/>
                    <a:pt x="6574" y="7419"/>
                    <a:pt x="7144" y="7122"/>
                  </a:cubicBezTo>
                  <a:cubicBezTo>
                    <a:pt x="7715" y="6848"/>
                    <a:pt x="7715" y="5981"/>
                    <a:pt x="7715" y="5410"/>
                  </a:cubicBezTo>
                  <a:cubicBezTo>
                    <a:pt x="7715" y="4566"/>
                    <a:pt x="7418" y="3698"/>
                    <a:pt x="7144" y="2854"/>
                  </a:cubicBezTo>
                  <a:cubicBezTo>
                    <a:pt x="6848" y="2283"/>
                    <a:pt x="6277" y="1416"/>
                    <a:pt x="6003" y="845"/>
                  </a:cubicBezTo>
                  <a:cubicBezTo>
                    <a:pt x="5706" y="275"/>
                    <a:pt x="5136" y="1"/>
                    <a:pt x="4565" y="1"/>
                  </a:cubicBezTo>
                  <a:close/>
                </a:path>
              </a:pathLst>
            </a:custGeom>
            <a:solidFill>
              <a:srgbClr val="F7E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a:off x="1636175" y="3111125"/>
              <a:ext cx="185475" cy="167200"/>
            </a:xfrm>
            <a:custGeom>
              <a:avLst/>
              <a:gdLst/>
              <a:ahLst/>
              <a:cxnLst/>
              <a:rect l="l" t="t" r="r" b="b"/>
              <a:pathLst>
                <a:path w="7419" h="6688" extrusionOk="0">
                  <a:moveTo>
                    <a:pt x="297" y="1"/>
                  </a:moveTo>
                  <a:cubicBezTo>
                    <a:pt x="297" y="1"/>
                    <a:pt x="0" y="298"/>
                    <a:pt x="297" y="298"/>
                  </a:cubicBezTo>
                  <a:cubicBezTo>
                    <a:pt x="297" y="868"/>
                    <a:pt x="571" y="1142"/>
                    <a:pt x="867" y="1439"/>
                  </a:cubicBezTo>
                  <a:cubicBezTo>
                    <a:pt x="1141" y="1713"/>
                    <a:pt x="1438" y="2283"/>
                    <a:pt x="1712" y="2854"/>
                  </a:cubicBezTo>
                  <a:cubicBezTo>
                    <a:pt x="2283" y="3995"/>
                    <a:pt x="2009" y="5137"/>
                    <a:pt x="1712" y="6278"/>
                  </a:cubicBezTo>
                  <a:cubicBezTo>
                    <a:pt x="1518" y="6488"/>
                    <a:pt x="1748" y="6687"/>
                    <a:pt x="1997" y="6687"/>
                  </a:cubicBezTo>
                  <a:cubicBezTo>
                    <a:pt x="2098" y="6687"/>
                    <a:pt x="2203" y="6654"/>
                    <a:pt x="2283" y="6575"/>
                  </a:cubicBezTo>
                  <a:lnTo>
                    <a:pt x="3994" y="5707"/>
                  </a:lnTo>
                  <a:lnTo>
                    <a:pt x="5706" y="4863"/>
                  </a:lnTo>
                  <a:cubicBezTo>
                    <a:pt x="6003" y="4566"/>
                    <a:pt x="6848" y="4292"/>
                    <a:pt x="7144" y="3995"/>
                  </a:cubicBezTo>
                  <a:cubicBezTo>
                    <a:pt x="7418" y="3425"/>
                    <a:pt x="7144" y="2854"/>
                    <a:pt x="6848" y="2580"/>
                  </a:cubicBezTo>
                  <a:cubicBezTo>
                    <a:pt x="6848" y="2009"/>
                    <a:pt x="6848" y="1142"/>
                    <a:pt x="6574" y="868"/>
                  </a:cubicBezTo>
                  <a:cubicBezTo>
                    <a:pt x="6277" y="571"/>
                    <a:pt x="5706" y="571"/>
                    <a:pt x="5136" y="571"/>
                  </a:cubicBezTo>
                  <a:cubicBezTo>
                    <a:pt x="3994" y="571"/>
                    <a:pt x="2853" y="298"/>
                    <a:pt x="1712" y="298"/>
                  </a:cubicBezTo>
                  <a:cubicBezTo>
                    <a:pt x="1141" y="1"/>
                    <a:pt x="867" y="1"/>
                    <a:pt x="297" y="1"/>
                  </a:cubicBezTo>
                  <a:close/>
                </a:path>
              </a:pathLst>
            </a:custGeom>
            <a:solidFill>
              <a:srgbClr val="F7E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a:off x="551950" y="3096875"/>
              <a:ext cx="1398075" cy="356650"/>
            </a:xfrm>
            <a:custGeom>
              <a:avLst/>
              <a:gdLst/>
              <a:ahLst/>
              <a:cxnLst/>
              <a:rect l="l" t="t" r="r" b="b"/>
              <a:pathLst>
                <a:path w="55923" h="14266" extrusionOk="0">
                  <a:moveTo>
                    <a:pt x="55923" y="2009"/>
                  </a:moveTo>
                  <a:cubicBezTo>
                    <a:pt x="54782" y="2853"/>
                    <a:pt x="53366" y="3424"/>
                    <a:pt x="52225" y="3995"/>
                  </a:cubicBezTo>
                  <a:cubicBezTo>
                    <a:pt x="50217" y="5136"/>
                    <a:pt x="48231" y="6277"/>
                    <a:pt x="46222" y="7145"/>
                  </a:cubicBezTo>
                  <a:cubicBezTo>
                    <a:pt x="44510" y="7989"/>
                    <a:pt x="42798" y="8560"/>
                    <a:pt x="41086" y="8560"/>
                  </a:cubicBezTo>
                  <a:lnTo>
                    <a:pt x="35951" y="9427"/>
                  </a:lnTo>
                  <a:cubicBezTo>
                    <a:pt x="33098" y="9998"/>
                    <a:pt x="30244" y="10568"/>
                    <a:pt x="27391" y="10842"/>
                  </a:cubicBezTo>
                  <a:cubicBezTo>
                    <a:pt x="26547" y="11139"/>
                    <a:pt x="25405" y="11413"/>
                    <a:pt x="24264" y="11413"/>
                  </a:cubicBezTo>
                  <a:cubicBezTo>
                    <a:pt x="22826" y="11710"/>
                    <a:pt x="21114" y="11983"/>
                    <a:pt x="19402" y="11983"/>
                  </a:cubicBezTo>
                  <a:cubicBezTo>
                    <a:pt x="18261" y="12280"/>
                    <a:pt x="16846" y="12554"/>
                    <a:pt x="15408" y="12851"/>
                  </a:cubicBezTo>
                  <a:cubicBezTo>
                    <a:pt x="12281" y="13125"/>
                    <a:pt x="9131" y="13992"/>
                    <a:pt x="5707" y="14266"/>
                  </a:cubicBezTo>
                  <a:cubicBezTo>
                    <a:pt x="4566" y="14266"/>
                    <a:pt x="3425" y="14266"/>
                    <a:pt x="2580" y="13695"/>
                  </a:cubicBezTo>
                  <a:cubicBezTo>
                    <a:pt x="298" y="12851"/>
                    <a:pt x="1" y="9998"/>
                    <a:pt x="1439" y="8286"/>
                  </a:cubicBezTo>
                  <a:cubicBezTo>
                    <a:pt x="2580" y="7145"/>
                    <a:pt x="4292" y="6574"/>
                    <a:pt x="6004" y="6277"/>
                  </a:cubicBezTo>
                  <a:cubicBezTo>
                    <a:pt x="7716" y="6003"/>
                    <a:pt x="9428" y="5707"/>
                    <a:pt x="10843" y="5433"/>
                  </a:cubicBezTo>
                  <a:cubicBezTo>
                    <a:pt x="13696" y="5136"/>
                    <a:pt x="16275" y="4565"/>
                    <a:pt x="19129" y="4291"/>
                  </a:cubicBezTo>
                  <a:cubicBezTo>
                    <a:pt x="21114" y="3995"/>
                    <a:pt x="23123" y="3721"/>
                    <a:pt x="25109" y="3150"/>
                  </a:cubicBezTo>
                  <a:lnTo>
                    <a:pt x="31956" y="2283"/>
                  </a:lnTo>
                  <a:cubicBezTo>
                    <a:pt x="33098" y="2009"/>
                    <a:pt x="33965" y="2009"/>
                    <a:pt x="34810" y="1712"/>
                  </a:cubicBezTo>
                  <a:cubicBezTo>
                    <a:pt x="37663" y="1141"/>
                    <a:pt x="40516" y="571"/>
                    <a:pt x="43369" y="297"/>
                  </a:cubicBezTo>
                  <a:cubicBezTo>
                    <a:pt x="44807" y="0"/>
                    <a:pt x="46222" y="571"/>
                    <a:pt x="47660" y="571"/>
                  </a:cubicBezTo>
                  <a:cubicBezTo>
                    <a:pt x="49943" y="868"/>
                    <a:pt x="52499" y="1141"/>
                    <a:pt x="55078" y="1712"/>
                  </a:cubicBezTo>
                  <a:cubicBezTo>
                    <a:pt x="55352" y="1712"/>
                    <a:pt x="55649" y="1712"/>
                    <a:pt x="55923" y="2009"/>
                  </a:cubicBezTo>
                  <a:close/>
                  <a:moveTo>
                    <a:pt x="15408" y="11983"/>
                  </a:moveTo>
                  <a:cubicBezTo>
                    <a:pt x="16846" y="11983"/>
                    <a:pt x="17987" y="11710"/>
                    <a:pt x="19402" y="11413"/>
                  </a:cubicBezTo>
                  <a:cubicBezTo>
                    <a:pt x="21411" y="11139"/>
                    <a:pt x="23397" y="11139"/>
                    <a:pt x="25405" y="10568"/>
                  </a:cubicBezTo>
                  <a:cubicBezTo>
                    <a:pt x="26547" y="10568"/>
                    <a:pt x="27688" y="10272"/>
                    <a:pt x="28829" y="9998"/>
                  </a:cubicBezTo>
                  <a:cubicBezTo>
                    <a:pt x="31386" y="9427"/>
                    <a:pt x="33965" y="9130"/>
                    <a:pt x="36521" y="8560"/>
                  </a:cubicBezTo>
                  <a:cubicBezTo>
                    <a:pt x="37663" y="8560"/>
                    <a:pt x="38530" y="8286"/>
                    <a:pt x="39375" y="8286"/>
                  </a:cubicBezTo>
                  <a:cubicBezTo>
                    <a:pt x="41086" y="7989"/>
                    <a:pt x="42524" y="7715"/>
                    <a:pt x="43940" y="7418"/>
                  </a:cubicBezTo>
                  <a:cubicBezTo>
                    <a:pt x="44236" y="7418"/>
                    <a:pt x="44510" y="7145"/>
                    <a:pt x="44510" y="6848"/>
                  </a:cubicBezTo>
                  <a:cubicBezTo>
                    <a:pt x="44807" y="6277"/>
                    <a:pt x="44807" y="6003"/>
                    <a:pt x="45081" y="5433"/>
                  </a:cubicBezTo>
                  <a:lnTo>
                    <a:pt x="43095" y="5433"/>
                  </a:lnTo>
                  <a:cubicBezTo>
                    <a:pt x="41086" y="6003"/>
                    <a:pt x="39101" y="6277"/>
                    <a:pt x="37092" y="6574"/>
                  </a:cubicBezTo>
                  <a:cubicBezTo>
                    <a:pt x="35106" y="6848"/>
                    <a:pt x="33394" y="7145"/>
                    <a:pt x="31682" y="7715"/>
                  </a:cubicBezTo>
                  <a:cubicBezTo>
                    <a:pt x="30244" y="7989"/>
                    <a:pt x="28533" y="8286"/>
                    <a:pt x="27117" y="8560"/>
                  </a:cubicBezTo>
                  <a:cubicBezTo>
                    <a:pt x="24264" y="9130"/>
                    <a:pt x="21114" y="9427"/>
                    <a:pt x="18261" y="9998"/>
                  </a:cubicBezTo>
                  <a:cubicBezTo>
                    <a:pt x="17120" y="9998"/>
                    <a:pt x="16275" y="10272"/>
                    <a:pt x="15408" y="10272"/>
                  </a:cubicBezTo>
                  <a:close/>
                  <a:moveTo>
                    <a:pt x="44807" y="4565"/>
                  </a:moveTo>
                  <a:lnTo>
                    <a:pt x="44807" y="4291"/>
                  </a:lnTo>
                  <a:cubicBezTo>
                    <a:pt x="44807" y="3150"/>
                    <a:pt x="44510" y="3150"/>
                    <a:pt x="43666" y="3150"/>
                  </a:cubicBezTo>
                  <a:cubicBezTo>
                    <a:pt x="43095" y="3424"/>
                    <a:pt x="42524" y="3424"/>
                    <a:pt x="41954" y="3424"/>
                  </a:cubicBezTo>
                  <a:cubicBezTo>
                    <a:pt x="40516" y="3721"/>
                    <a:pt x="39101" y="3721"/>
                    <a:pt x="37663" y="3995"/>
                  </a:cubicBezTo>
                  <a:cubicBezTo>
                    <a:pt x="35380" y="4291"/>
                    <a:pt x="33098" y="4862"/>
                    <a:pt x="30815" y="5136"/>
                  </a:cubicBezTo>
                  <a:cubicBezTo>
                    <a:pt x="28259" y="5707"/>
                    <a:pt x="25679" y="6003"/>
                    <a:pt x="23123" y="6277"/>
                  </a:cubicBezTo>
                  <a:cubicBezTo>
                    <a:pt x="22256" y="6574"/>
                    <a:pt x="21685" y="6848"/>
                    <a:pt x="20840" y="6848"/>
                  </a:cubicBezTo>
                  <a:lnTo>
                    <a:pt x="16549" y="7715"/>
                  </a:lnTo>
                  <a:cubicBezTo>
                    <a:pt x="15979" y="7715"/>
                    <a:pt x="15705" y="7989"/>
                    <a:pt x="15134" y="8286"/>
                  </a:cubicBezTo>
                  <a:cubicBezTo>
                    <a:pt x="15134" y="8560"/>
                    <a:pt x="15134" y="9130"/>
                    <a:pt x="15408" y="9427"/>
                  </a:cubicBezTo>
                  <a:lnTo>
                    <a:pt x="16549" y="9427"/>
                  </a:lnTo>
                  <a:cubicBezTo>
                    <a:pt x="17691" y="9130"/>
                    <a:pt x="19129" y="8856"/>
                    <a:pt x="20270" y="8856"/>
                  </a:cubicBezTo>
                  <a:lnTo>
                    <a:pt x="25405" y="7989"/>
                  </a:lnTo>
                  <a:cubicBezTo>
                    <a:pt x="26821" y="7715"/>
                    <a:pt x="28259" y="7418"/>
                    <a:pt x="29400" y="7145"/>
                  </a:cubicBezTo>
                  <a:cubicBezTo>
                    <a:pt x="32253" y="6848"/>
                    <a:pt x="35106" y="6277"/>
                    <a:pt x="37959" y="5707"/>
                  </a:cubicBezTo>
                  <a:cubicBezTo>
                    <a:pt x="39101" y="5433"/>
                    <a:pt x="40242" y="5136"/>
                    <a:pt x="41657" y="4862"/>
                  </a:cubicBezTo>
                  <a:cubicBezTo>
                    <a:pt x="42524" y="4862"/>
                    <a:pt x="43666" y="4565"/>
                    <a:pt x="44807" y="4565"/>
                  </a:cubicBezTo>
                  <a:close/>
                  <a:moveTo>
                    <a:pt x="13696" y="5707"/>
                  </a:moveTo>
                  <a:lnTo>
                    <a:pt x="14563" y="6574"/>
                  </a:lnTo>
                  <a:cubicBezTo>
                    <a:pt x="14563" y="7145"/>
                    <a:pt x="14837" y="7145"/>
                    <a:pt x="15408" y="7145"/>
                  </a:cubicBezTo>
                  <a:cubicBezTo>
                    <a:pt x="18261" y="6574"/>
                    <a:pt x="21114" y="6003"/>
                    <a:pt x="23967" y="5707"/>
                  </a:cubicBezTo>
                  <a:cubicBezTo>
                    <a:pt x="25109" y="5433"/>
                    <a:pt x="25976" y="5136"/>
                    <a:pt x="26821" y="5136"/>
                  </a:cubicBezTo>
                  <a:cubicBezTo>
                    <a:pt x="28533" y="4862"/>
                    <a:pt x="30541" y="4291"/>
                    <a:pt x="32527" y="3995"/>
                  </a:cubicBezTo>
                  <a:cubicBezTo>
                    <a:pt x="33965" y="3995"/>
                    <a:pt x="35380" y="3721"/>
                    <a:pt x="36818" y="3424"/>
                  </a:cubicBezTo>
                  <a:cubicBezTo>
                    <a:pt x="38804" y="3150"/>
                    <a:pt x="40813" y="2853"/>
                    <a:pt x="43095" y="2283"/>
                  </a:cubicBezTo>
                  <a:lnTo>
                    <a:pt x="43940" y="2283"/>
                  </a:lnTo>
                  <a:cubicBezTo>
                    <a:pt x="43666" y="1712"/>
                    <a:pt x="43369" y="1438"/>
                    <a:pt x="43369" y="1141"/>
                  </a:cubicBezTo>
                  <a:cubicBezTo>
                    <a:pt x="43095" y="1141"/>
                    <a:pt x="42798" y="868"/>
                    <a:pt x="42798" y="868"/>
                  </a:cubicBezTo>
                  <a:cubicBezTo>
                    <a:pt x="40813" y="1141"/>
                    <a:pt x="38530" y="1712"/>
                    <a:pt x="36521" y="2009"/>
                  </a:cubicBezTo>
                  <a:cubicBezTo>
                    <a:pt x="34239" y="2283"/>
                    <a:pt x="31682" y="2853"/>
                    <a:pt x="29400" y="3150"/>
                  </a:cubicBezTo>
                  <a:cubicBezTo>
                    <a:pt x="26821" y="3721"/>
                    <a:pt x="24538" y="3995"/>
                    <a:pt x="21982" y="4291"/>
                  </a:cubicBezTo>
                  <a:cubicBezTo>
                    <a:pt x="20544" y="4565"/>
                    <a:pt x="19129" y="4862"/>
                    <a:pt x="17691" y="4862"/>
                  </a:cubicBezTo>
                  <a:cubicBezTo>
                    <a:pt x="16275" y="5136"/>
                    <a:pt x="15134" y="5433"/>
                    <a:pt x="13696" y="5707"/>
                  </a:cubicBezTo>
                  <a:close/>
                  <a:moveTo>
                    <a:pt x="5433" y="6848"/>
                  </a:moveTo>
                  <a:lnTo>
                    <a:pt x="5433" y="6848"/>
                  </a:lnTo>
                  <a:cubicBezTo>
                    <a:pt x="4292" y="7418"/>
                    <a:pt x="3425" y="7715"/>
                    <a:pt x="2580" y="8286"/>
                  </a:cubicBezTo>
                  <a:cubicBezTo>
                    <a:pt x="572" y="9998"/>
                    <a:pt x="1142" y="12280"/>
                    <a:pt x="3425" y="13125"/>
                  </a:cubicBezTo>
                  <a:cubicBezTo>
                    <a:pt x="4863" y="13695"/>
                    <a:pt x="6278" y="13695"/>
                    <a:pt x="7990" y="13421"/>
                  </a:cubicBezTo>
                  <a:cubicBezTo>
                    <a:pt x="7990" y="13125"/>
                    <a:pt x="8287" y="13125"/>
                    <a:pt x="8287" y="12851"/>
                  </a:cubicBezTo>
                  <a:cubicBezTo>
                    <a:pt x="8287" y="11139"/>
                    <a:pt x="7990" y="9130"/>
                    <a:pt x="7145" y="7715"/>
                  </a:cubicBezTo>
                  <a:cubicBezTo>
                    <a:pt x="6575" y="6574"/>
                    <a:pt x="6575" y="6574"/>
                    <a:pt x="5433" y="6848"/>
                  </a:cubicBezTo>
                  <a:close/>
                  <a:moveTo>
                    <a:pt x="11140" y="12851"/>
                  </a:moveTo>
                  <a:cubicBezTo>
                    <a:pt x="11984" y="12554"/>
                    <a:pt x="13125" y="12554"/>
                    <a:pt x="13993" y="12280"/>
                  </a:cubicBezTo>
                  <a:cubicBezTo>
                    <a:pt x="14563" y="12280"/>
                    <a:pt x="14563" y="11983"/>
                    <a:pt x="14563" y="11413"/>
                  </a:cubicBezTo>
                  <a:cubicBezTo>
                    <a:pt x="14563" y="9701"/>
                    <a:pt x="14267" y="7715"/>
                    <a:pt x="13125" y="6277"/>
                  </a:cubicBezTo>
                  <a:cubicBezTo>
                    <a:pt x="12852" y="6003"/>
                    <a:pt x="12852" y="5707"/>
                    <a:pt x="12281" y="5707"/>
                  </a:cubicBezTo>
                  <a:cubicBezTo>
                    <a:pt x="11710" y="6003"/>
                    <a:pt x="11140" y="6003"/>
                    <a:pt x="10569" y="6003"/>
                  </a:cubicBezTo>
                  <a:cubicBezTo>
                    <a:pt x="9428" y="6277"/>
                    <a:pt x="8560" y="6277"/>
                    <a:pt x="7419" y="6574"/>
                  </a:cubicBezTo>
                  <a:cubicBezTo>
                    <a:pt x="8857" y="8560"/>
                    <a:pt x="9428" y="10842"/>
                    <a:pt x="9131" y="13125"/>
                  </a:cubicBezTo>
                  <a:cubicBezTo>
                    <a:pt x="9702" y="13125"/>
                    <a:pt x="9998" y="12851"/>
                    <a:pt x="10569" y="12851"/>
                  </a:cubicBezTo>
                  <a:cubicBezTo>
                    <a:pt x="10272" y="11710"/>
                    <a:pt x="10569" y="10568"/>
                    <a:pt x="10272" y="9427"/>
                  </a:cubicBezTo>
                  <a:cubicBezTo>
                    <a:pt x="9998" y="9701"/>
                    <a:pt x="9702" y="9701"/>
                    <a:pt x="9428" y="9998"/>
                  </a:cubicBezTo>
                  <a:cubicBezTo>
                    <a:pt x="9131" y="9130"/>
                    <a:pt x="9428" y="8856"/>
                    <a:pt x="9998" y="8856"/>
                  </a:cubicBezTo>
                  <a:cubicBezTo>
                    <a:pt x="9702" y="8286"/>
                    <a:pt x="9702" y="7715"/>
                    <a:pt x="9428" y="7145"/>
                  </a:cubicBezTo>
                  <a:lnTo>
                    <a:pt x="9702" y="7145"/>
                  </a:lnTo>
                  <a:cubicBezTo>
                    <a:pt x="11140" y="8856"/>
                    <a:pt x="11414" y="10568"/>
                    <a:pt x="11140" y="12851"/>
                  </a:cubicBezTo>
                  <a:close/>
                  <a:moveTo>
                    <a:pt x="45378" y="6848"/>
                  </a:moveTo>
                  <a:lnTo>
                    <a:pt x="45378" y="6848"/>
                  </a:lnTo>
                  <a:lnTo>
                    <a:pt x="50513" y="4291"/>
                  </a:lnTo>
                  <a:cubicBezTo>
                    <a:pt x="50217" y="3424"/>
                    <a:pt x="49943" y="2579"/>
                    <a:pt x="49646" y="1438"/>
                  </a:cubicBezTo>
                  <a:cubicBezTo>
                    <a:pt x="47934" y="1438"/>
                    <a:pt x="45948" y="1141"/>
                    <a:pt x="43940" y="868"/>
                  </a:cubicBezTo>
                  <a:cubicBezTo>
                    <a:pt x="44236" y="1438"/>
                    <a:pt x="44807" y="1712"/>
                    <a:pt x="45081" y="2283"/>
                  </a:cubicBezTo>
                  <a:lnTo>
                    <a:pt x="45948" y="4862"/>
                  </a:lnTo>
                  <a:cubicBezTo>
                    <a:pt x="45948" y="5433"/>
                    <a:pt x="45378" y="6003"/>
                    <a:pt x="45378" y="6848"/>
                  </a:cubicBezTo>
                  <a:close/>
                  <a:moveTo>
                    <a:pt x="54508" y="2009"/>
                  </a:moveTo>
                  <a:cubicBezTo>
                    <a:pt x="53366" y="2009"/>
                    <a:pt x="52225" y="2009"/>
                    <a:pt x="51358" y="1712"/>
                  </a:cubicBezTo>
                  <a:cubicBezTo>
                    <a:pt x="50513" y="1712"/>
                    <a:pt x="50513" y="1712"/>
                    <a:pt x="50513" y="2579"/>
                  </a:cubicBezTo>
                  <a:cubicBezTo>
                    <a:pt x="50513" y="2853"/>
                    <a:pt x="50787" y="3150"/>
                    <a:pt x="51084" y="3424"/>
                  </a:cubicBezTo>
                  <a:cubicBezTo>
                    <a:pt x="51084" y="3721"/>
                    <a:pt x="51358" y="3721"/>
                    <a:pt x="51655" y="3721"/>
                  </a:cubicBezTo>
                  <a:cubicBezTo>
                    <a:pt x="52499" y="3150"/>
                    <a:pt x="53366" y="2579"/>
                    <a:pt x="54508" y="200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a:off x="837275" y="3261200"/>
              <a:ext cx="42825" cy="135275"/>
            </a:xfrm>
            <a:custGeom>
              <a:avLst/>
              <a:gdLst/>
              <a:ahLst/>
              <a:cxnLst/>
              <a:rect l="l" t="t" r="r" b="b"/>
              <a:pathLst>
                <a:path w="1713" h="5411" extrusionOk="0">
                  <a:moveTo>
                    <a:pt x="868" y="572"/>
                  </a:moveTo>
                  <a:cubicBezTo>
                    <a:pt x="1142" y="572"/>
                    <a:pt x="1142" y="275"/>
                    <a:pt x="1439" y="1"/>
                  </a:cubicBezTo>
                  <a:lnTo>
                    <a:pt x="1712" y="1"/>
                  </a:lnTo>
                  <a:lnTo>
                    <a:pt x="1712" y="845"/>
                  </a:lnTo>
                  <a:cubicBezTo>
                    <a:pt x="1712" y="845"/>
                    <a:pt x="1439" y="1142"/>
                    <a:pt x="1142" y="1142"/>
                  </a:cubicBezTo>
                  <a:cubicBezTo>
                    <a:pt x="1439" y="1987"/>
                    <a:pt x="1712" y="3425"/>
                    <a:pt x="1712" y="4566"/>
                  </a:cubicBezTo>
                  <a:lnTo>
                    <a:pt x="1712" y="5137"/>
                  </a:lnTo>
                  <a:cubicBezTo>
                    <a:pt x="1712" y="5137"/>
                    <a:pt x="1439" y="5410"/>
                    <a:pt x="1142" y="5410"/>
                  </a:cubicBezTo>
                  <a:lnTo>
                    <a:pt x="1142" y="4840"/>
                  </a:lnTo>
                  <a:cubicBezTo>
                    <a:pt x="1142" y="3699"/>
                    <a:pt x="868" y="2283"/>
                    <a:pt x="297" y="1142"/>
                  </a:cubicBezTo>
                  <a:cubicBezTo>
                    <a:pt x="1" y="845"/>
                    <a:pt x="297" y="275"/>
                    <a:pt x="1" y="1"/>
                  </a:cubicBezTo>
                  <a:lnTo>
                    <a:pt x="2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7"/>
            <p:cNvSpPr/>
            <p:nvPr/>
          </p:nvSpPr>
          <p:spPr>
            <a:xfrm>
              <a:off x="887500" y="3367925"/>
              <a:ext cx="21125" cy="21700"/>
            </a:xfrm>
            <a:custGeom>
              <a:avLst/>
              <a:gdLst/>
              <a:ahLst/>
              <a:cxnLst/>
              <a:rect l="l" t="t" r="r" b="b"/>
              <a:pathLst>
                <a:path w="845" h="868" extrusionOk="0">
                  <a:moveTo>
                    <a:pt x="0" y="571"/>
                  </a:moveTo>
                  <a:lnTo>
                    <a:pt x="571" y="0"/>
                  </a:lnTo>
                  <a:cubicBezTo>
                    <a:pt x="571" y="297"/>
                    <a:pt x="845" y="571"/>
                    <a:pt x="845" y="868"/>
                  </a:cubicBezTo>
                  <a:lnTo>
                    <a:pt x="0" y="86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7"/>
            <p:cNvSpPr/>
            <p:nvPr/>
          </p:nvSpPr>
          <p:spPr>
            <a:xfrm>
              <a:off x="787625" y="3353650"/>
              <a:ext cx="21150" cy="28550"/>
            </a:xfrm>
            <a:custGeom>
              <a:avLst/>
              <a:gdLst/>
              <a:ahLst/>
              <a:cxnLst/>
              <a:rect l="l" t="t" r="r" b="b"/>
              <a:pathLst>
                <a:path w="846" h="1142" extrusionOk="0">
                  <a:moveTo>
                    <a:pt x="845" y="571"/>
                  </a:moveTo>
                  <a:cubicBezTo>
                    <a:pt x="845" y="868"/>
                    <a:pt x="845" y="868"/>
                    <a:pt x="571" y="1142"/>
                  </a:cubicBezTo>
                  <a:cubicBezTo>
                    <a:pt x="571" y="868"/>
                    <a:pt x="1" y="868"/>
                    <a:pt x="1" y="868"/>
                  </a:cubicBezTo>
                  <a:cubicBezTo>
                    <a:pt x="1" y="571"/>
                    <a:pt x="275" y="297"/>
                    <a:pt x="275" y="1"/>
                  </a:cubicBezTo>
                  <a:cubicBezTo>
                    <a:pt x="571" y="297"/>
                    <a:pt x="845" y="297"/>
                    <a:pt x="845" y="5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a:off x="880075" y="3296600"/>
              <a:ext cx="14300" cy="28550"/>
            </a:xfrm>
            <a:custGeom>
              <a:avLst/>
              <a:gdLst/>
              <a:ahLst/>
              <a:cxnLst/>
              <a:rect l="l" t="t" r="r" b="b"/>
              <a:pathLst>
                <a:path w="572" h="1142" extrusionOk="0">
                  <a:moveTo>
                    <a:pt x="297" y="1141"/>
                  </a:moveTo>
                  <a:lnTo>
                    <a:pt x="0" y="867"/>
                  </a:lnTo>
                  <a:cubicBezTo>
                    <a:pt x="0" y="571"/>
                    <a:pt x="0" y="297"/>
                    <a:pt x="297" y="0"/>
                  </a:cubicBezTo>
                  <a:cubicBezTo>
                    <a:pt x="297" y="297"/>
                    <a:pt x="571" y="297"/>
                    <a:pt x="571" y="571"/>
                  </a:cubicBezTo>
                  <a:cubicBezTo>
                    <a:pt x="571" y="571"/>
                    <a:pt x="297" y="867"/>
                    <a:pt x="297" y="11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37"/>
          <p:cNvSpPr/>
          <p:nvPr/>
        </p:nvSpPr>
        <p:spPr>
          <a:xfrm rot="-1215341">
            <a:off x="7875949" y="2439923"/>
            <a:ext cx="360672" cy="265457"/>
          </a:xfrm>
          <a:custGeom>
            <a:avLst/>
            <a:gdLst/>
            <a:ahLst/>
            <a:cxnLst/>
            <a:rect l="l" t="t" r="r" b="b"/>
            <a:pathLst>
              <a:path w="10273" h="7561" extrusionOk="0">
                <a:moveTo>
                  <a:pt x="7149" y="992"/>
                </a:moveTo>
                <a:cubicBezTo>
                  <a:pt x="7732" y="992"/>
                  <a:pt x="8204" y="1440"/>
                  <a:pt x="8560" y="2324"/>
                </a:cubicBezTo>
                <a:cubicBezTo>
                  <a:pt x="8834" y="3191"/>
                  <a:pt x="8264" y="3762"/>
                  <a:pt x="7990" y="4332"/>
                </a:cubicBezTo>
                <a:cubicBezTo>
                  <a:pt x="7419" y="5177"/>
                  <a:pt x="6552" y="5473"/>
                  <a:pt x="5981" y="6044"/>
                </a:cubicBezTo>
                <a:cubicBezTo>
                  <a:pt x="5411" y="6466"/>
                  <a:pt x="4555" y="6752"/>
                  <a:pt x="3736" y="6752"/>
                </a:cubicBezTo>
                <a:cubicBezTo>
                  <a:pt x="2917" y="6752"/>
                  <a:pt x="2135" y="6466"/>
                  <a:pt x="1713" y="5747"/>
                </a:cubicBezTo>
                <a:cubicBezTo>
                  <a:pt x="3995" y="5747"/>
                  <a:pt x="4566" y="3191"/>
                  <a:pt x="5981" y="1479"/>
                </a:cubicBezTo>
                <a:cubicBezTo>
                  <a:pt x="6409" y="1153"/>
                  <a:pt x="6799" y="992"/>
                  <a:pt x="7149" y="992"/>
                </a:cubicBezTo>
                <a:close/>
                <a:moveTo>
                  <a:pt x="6698" y="1"/>
                </a:moveTo>
                <a:cubicBezTo>
                  <a:pt x="4014" y="1"/>
                  <a:pt x="4133" y="5177"/>
                  <a:pt x="1416" y="5177"/>
                </a:cubicBezTo>
                <a:cubicBezTo>
                  <a:pt x="1279" y="5040"/>
                  <a:pt x="1136" y="4971"/>
                  <a:pt x="1028" y="4971"/>
                </a:cubicBezTo>
                <a:cubicBezTo>
                  <a:pt x="920" y="4971"/>
                  <a:pt x="845" y="5040"/>
                  <a:pt x="845" y="5177"/>
                </a:cubicBezTo>
                <a:lnTo>
                  <a:pt x="572" y="5177"/>
                </a:lnTo>
                <a:cubicBezTo>
                  <a:pt x="275" y="5177"/>
                  <a:pt x="1" y="5747"/>
                  <a:pt x="572" y="5747"/>
                </a:cubicBezTo>
                <a:cubicBezTo>
                  <a:pt x="1018" y="7087"/>
                  <a:pt x="2332" y="7560"/>
                  <a:pt x="3571" y="7560"/>
                </a:cubicBezTo>
                <a:cubicBezTo>
                  <a:pt x="3915" y="7560"/>
                  <a:pt x="4253" y="7524"/>
                  <a:pt x="4566" y="7459"/>
                </a:cubicBezTo>
                <a:cubicBezTo>
                  <a:pt x="6552" y="7459"/>
                  <a:pt x="8560" y="5473"/>
                  <a:pt x="9405" y="4035"/>
                </a:cubicBezTo>
                <a:cubicBezTo>
                  <a:pt x="10272" y="2050"/>
                  <a:pt x="9131" y="338"/>
                  <a:pt x="7122" y="41"/>
                </a:cubicBezTo>
                <a:cubicBezTo>
                  <a:pt x="6974" y="14"/>
                  <a:pt x="6832" y="1"/>
                  <a:pt x="6698" y="1"/>
                </a:cubicBezTo>
                <a:close/>
              </a:path>
            </a:pathLst>
          </a:custGeom>
          <a:solidFill>
            <a:srgbClr val="EE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7"/>
          <p:cNvGrpSpPr/>
          <p:nvPr/>
        </p:nvGrpSpPr>
        <p:grpSpPr>
          <a:xfrm rot="1593325">
            <a:off x="7375193" y="3885689"/>
            <a:ext cx="944498" cy="386920"/>
            <a:chOff x="2078400" y="4616450"/>
            <a:chExt cx="1184100" cy="485075"/>
          </a:xfrm>
        </p:grpSpPr>
        <p:sp>
          <p:nvSpPr>
            <p:cNvPr id="260" name="Google Shape;260;p37"/>
            <p:cNvSpPr/>
            <p:nvPr/>
          </p:nvSpPr>
          <p:spPr>
            <a:xfrm>
              <a:off x="2078400" y="4616450"/>
              <a:ext cx="1184100" cy="482125"/>
            </a:xfrm>
            <a:custGeom>
              <a:avLst/>
              <a:gdLst/>
              <a:ahLst/>
              <a:cxnLst/>
              <a:rect l="l" t="t" r="r" b="b"/>
              <a:pathLst>
                <a:path w="47364" h="19285" extrusionOk="0">
                  <a:moveTo>
                    <a:pt x="2580" y="1"/>
                  </a:moveTo>
                  <a:cubicBezTo>
                    <a:pt x="2283" y="1"/>
                    <a:pt x="1713" y="275"/>
                    <a:pt x="1713" y="275"/>
                  </a:cubicBezTo>
                  <a:cubicBezTo>
                    <a:pt x="1439" y="1142"/>
                    <a:pt x="1142" y="1713"/>
                    <a:pt x="1142" y="2557"/>
                  </a:cubicBezTo>
                  <a:cubicBezTo>
                    <a:pt x="868" y="4269"/>
                    <a:pt x="297" y="6278"/>
                    <a:pt x="1" y="8264"/>
                  </a:cubicBezTo>
                  <a:cubicBezTo>
                    <a:pt x="1" y="8560"/>
                    <a:pt x="1" y="8834"/>
                    <a:pt x="297" y="8834"/>
                  </a:cubicBezTo>
                  <a:cubicBezTo>
                    <a:pt x="571" y="9131"/>
                    <a:pt x="1142" y="9131"/>
                    <a:pt x="1713" y="9405"/>
                  </a:cubicBezTo>
                  <a:cubicBezTo>
                    <a:pt x="2580" y="9702"/>
                    <a:pt x="3721" y="9976"/>
                    <a:pt x="4862" y="10272"/>
                  </a:cubicBezTo>
                  <a:lnTo>
                    <a:pt x="13422" y="11984"/>
                  </a:lnTo>
                  <a:lnTo>
                    <a:pt x="20269" y="13696"/>
                  </a:lnTo>
                  <a:cubicBezTo>
                    <a:pt x="23693" y="14541"/>
                    <a:pt x="27117" y="15408"/>
                    <a:pt x="30815" y="16252"/>
                  </a:cubicBezTo>
                  <a:cubicBezTo>
                    <a:pt x="32823" y="16823"/>
                    <a:pt x="35106" y="17120"/>
                    <a:pt x="37388" y="17690"/>
                  </a:cubicBezTo>
                  <a:cubicBezTo>
                    <a:pt x="39671" y="18261"/>
                    <a:pt x="41954" y="18535"/>
                    <a:pt x="44510" y="19106"/>
                  </a:cubicBezTo>
                  <a:cubicBezTo>
                    <a:pt x="44721" y="19215"/>
                    <a:pt x="44894" y="19284"/>
                    <a:pt x="45042" y="19284"/>
                  </a:cubicBezTo>
                  <a:cubicBezTo>
                    <a:pt x="45296" y="19284"/>
                    <a:pt x="45478" y="19082"/>
                    <a:pt x="45651" y="18535"/>
                  </a:cubicBezTo>
                  <a:cubicBezTo>
                    <a:pt x="45948" y="17690"/>
                    <a:pt x="46222" y="16823"/>
                    <a:pt x="46222" y="15979"/>
                  </a:cubicBezTo>
                  <a:cubicBezTo>
                    <a:pt x="46792" y="14267"/>
                    <a:pt x="47089" y="12555"/>
                    <a:pt x="47363" y="10843"/>
                  </a:cubicBezTo>
                  <a:cubicBezTo>
                    <a:pt x="47363" y="10272"/>
                    <a:pt x="47363" y="10272"/>
                    <a:pt x="46792" y="9976"/>
                  </a:cubicBezTo>
                  <a:cubicBezTo>
                    <a:pt x="46222" y="9976"/>
                    <a:pt x="45377" y="9702"/>
                    <a:pt x="44510" y="9702"/>
                  </a:cubicBezTo>
                  <a:cubicBezTo>
                    <a:pt x="42227" y="9131"/>
                    <a:pt x="39945" y="8834"/>
                    <a:pt x="37959" y="8264"/>
                  </a:cubicBezTo>
                  <a:cubicBezTo>
                    <a:pt x="35950" y="7990"/>
                    <a:pt x="33965" y="7419"/>
                    <a:pt x="31956" y="6848"/>
                  </a:cubicBezTo>
                  <a:cubicBezTo>
                    <a:pt x="29400" y="6278"/>
                    <a:pt x="26546" y="5707"/>
                    <a:pt x="23967" y="4840"/>
                  </a:cubicBezTo>
                  <a:cubicBezTo>
                    <a:pt x="22255" y="4566"/>
                    <a:pt x="20269" y="4269"/>
                    <a:pt x="18558" y="3699"/>
                  </a:cubicBezTo>
                  <a:cubicBezTo>
                    <a:pt x="15408" y="3128"/>
                    <a:pt x="12281" y="2283"/>
                    <a:pt x="9427" y="1416"/>
                  </a:cubicBezTo>
                  <a:cubicBezTo>
                    <a:pt x="7145" y="1142"/>
                    <a:pt x="4862" y="572"/>
                    <a:pt x="2580" y="1"/>
                  </a:cubicBezTo>
                  <a:close/>
                </a:path>
              </a:pathLst>
            </a:custGeom>
            <a:solidFill>
              <a:srgbClr val="8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2078400" y="4616450"/>
              <a:ext cx="1184100" cy="485075"/>
            </a:xfrm>
            <a:custGeom>
              <a:avLst/>
              <a:gdLst/>
              <a:ahLst/>
              <a:cxnLst/>
              <a:rect l="l" t="t" r="r" b="b"/>
              <a:pathLst>
                <a:path w="47364" h="19403" extrusionOk="0">
                  <a:moveTo>
                    <a:pt x="1713" y="9405"/>
                  </a:moveTo>
                  <a:cubicBezTo>
                    <a:pt x="1142" y="9131"/>
                    <a:pt x="571" y="9131"/>
                    <a:pt x="297" y="8834"/>
                  </a:cubicBezTo>
                  <a:cubicBezTo>
                    <a:pt x="1" y="8834"/>
                    <a:pt x="1" y="8560"/>
                    <a:pt x="1" y="8264"/>
                  </a:cubicBezTo>
                  <a:cubicBezTo>
                    <a:pt x="297" y="6278"/>
                    <a:pt x="868" y="4269"/>
                    <a:pt x="1142" y="2557"/>
                  </a:cubicBezTo>
                  <a:cubicBezTo>
                    <a:pt x="1142" y="1713"/>
                    <a:pt x="1439" y="1142"/>
                    <a:pt x="1713" y="275"/>
                  </a:cubicBezTo>
                  <a:cubicBezTo>
                    <a:pt x="1713" y="275"/>
                    <a:pt x="2283" y="1"/>
                    <a:pt x="2580" y="1"/>
                  </a:cubicBezTo>
                  <a:cubicBezTo>
                    <a:pt x="4862" y="572"/>
                    <a:pt x="7145" y="1142"/>
                    <a:pt x="9427" y="1416"/>
                  </a:cubicBezTo>
                  <a:cubicBezTo>
                    <a:pt x="12281" y="2283"/>
                    <a:pt x="15408" y="3128"/>
                    <a:pt x="18558" y="3699"/>
                  </a:cubicBezTo>
                  <a:cubicBezTo>
                    <a:pt x="20269" y="4269"/>
                    <a:pt x="22255" y="4566"/>
                    <a:pt x="23967" y="4840"/>
                  </a:cubicBezTo>
                  <a:cubicBezTo>
                    <a:pt x="26546" y="5707"/>
                    <a:pt x="29400" y="6278"/>
                    <a:pt x="31956" y="6848"/>
                  </a:cubicBezTo>
                  <a:cubicBezTo>
                    <a:pt x="33965" y="7419"/>
                    <a:pt x="35950" y="7990"/>
                    <a:pt x="37959" y="8264"/>
                  </a:cubicBezTo>
                  <a:cubicBezTo>
                    <a:pt x="39945" y="8834"/>
                    <a:pt x="42227" y="9131"/>
                    <a:pt x="44510" y="9702"/>
                  </a:cubicBezTo>
                  <a:cubicBezTo>
                    <a:pt x="45377" y="9702"/>
                    <a:pt x="46222" y="9976"/>
                    <a:pt x="46792" y="9976"/>
                  </a:cubicBezTo>
                  <a:cubicBezTo>
                    <a:pt x="47363" y="10272"/>
                    <a:pt x="47363" y="10272"/>
                    <a:pt x="47363" y="10843"/>
                  </a:cubicBezTo>
                  <a:cubicBezTo>
                    <a:pt x="47089" y="12555"/>
                    <a:pt x="46792" y="14267"/>
                    <a:pt x="46222" y="15979"/>
                  </a:cubicBezTo>
                  <a:cubicBezTo>
                    <a:pt x="46222" y="16823"/>
                    <a:pt x="45948" y="17690"/>
                    <a:pt x="45651" y="18535"/>
                  </a:cubicBezTo>
                  <a:cubicBezTo>
                    <a:pt x="45377" y="19402"/>
                    <a:pt x="45081" y="19402"/>
                    <a:pt x="44510" y="19106"/>
                  </a:cubicBezTo>
                  <a:cubicBezTo>
                    <a:pt x="41954" y="18535"/>
                    <a:pt x="39671" y="18261"/>
                    <a:pt x="37388" y="17690"/>
                  </a:cubicBezTo>
                  <a:cubicBezTo>
                    <a:pt x="35106" y="17120"/>
                    <a:pt x="32823" y="16823"/>
                    <a:pt x="30815" y="16252"/>
                  </a:cubicBezTo>
                  <a:cubicBezTo>
                    <a:pt x="27117" y="15408"/>
                    <a:pt x="23693" y="14541"/>
                    <a:pt x="20269" y="13696"/>
                  </a:cubicBezTo>
                  <a:lnTo>
                    <a:pt x="13422" y="11984"/>
                  </a:lnTo>
                  <a:lnTo>
                    <a:pt x="4862" y="10272"/>
                  </a:lnTo>
                  <a:cubicBezTo>
                    <a:pt x="3721" y="9976"/>
                    <a:pt x="2580" y="9702"/>
                    <a:pt x="1713" y="9405"/>
                  </a:cubicBezTo>
                  <a:close/>
                  <a:moveTo>
                    <a:pt x="868" y="8264"/>
                  </a:moveTo>
                  <a:cubicBezTo>
                    <a:pt x="1142" y="8560"/>
                    <a:pt x="1713" y="8834"/>
                    <a:pt x="2283" y="8834"/>
                  </a:cubicBezTo>
                  <a:cubicBezTo>
                    <a:pt x="3721" y="9131"/>
                    <a:pt x="5433" y="9405"/>
                    <a:pt x="7145" y="9702"/>
                  </a:cubicBezTo>
                  <a:cubicBezTo>
                    <a:pt x="9427" y="10272"/>
                    <a:pt x="11413" y="10843"/>
                    <a:pt x="13696" y="11414"/>
                  </a:cubicBezTo>
                  <a:cubicBezTo>
                    <a:pt x="17987" y="12555"/>
                    <a:pt x="21981" y="13399"/>
                    <a:pt x="26250" y="14541"/>
                  </a:cubicBezTo>
                  <a:cubicBezTo>
                    <a:pt x="28258" y="15111"/>
                    <a:pt x="30541" y="15682"/>
                    <a:pt x="32527" y="15979"/>
                  </a:cubicBezTo>
                  <a:cubicBezTo>
                    <a:pt x="35677" y="16823"/>
                    <a:pt x="38530" y="17394"/>
                    <a:pt x="41383" y="17964"/>
                  </a:cubicBezTo>
                  <a:cubicBezTo>
                    <a:pt x="42524" y="18261"/>
                    <a:pt x="43665" y="18261"/>
                    <a:pt x="45081" y="18535"/>
                  </a:cubicBezTo>
                  <a:cubicBezTo>
                    <a:pt x="45377" y="17690"/>
                    <a:pt x="45377" y="16823"/>
                    <a:pt x="45651" y="15682"/>
                  </a:cubicBezTo>
                  <a:cubicBezTo>
                    <a:pt x="45948" y="14267"/>
                    <a:pt x="46222" y="12829"/>
                    <a:pt x="46519" y="11117"/>
                  </a:cubicBezTo>
                  <a:cubicBezTo>
                    <a:pt x="46792" y="10843"/>
                    <a:pt x="46519" y="10546"/>
                    <a:pt x="46222" y="10546"/>
                  </a:cubicBezTo>
                  <a:lnTo>
                    <a:pt x="41954" y="9702"/>
                  </a:lnTo>
                  <a:cubicBezTo>
                    <a:pt x="39374" y="9131"/>
                    <a:pt x="36521" y="8560"/>
                    <a:pt x="33668" y="7990"/>
                  </a:cubicBezTo>
                  <a:lnTo>
                    <a:pt x="30244" y="7122"/>
                  </a:lnTo>
                  <a:cubicBezTo>
                    <a:pt x="28532" y="6552"/>
                    <a:pt x="26546" y="6278"/>
                    <a:pt x="24538" y="5707"/>
                  </a:cubicBezTo>
                  <a:cubicBezTo>
                    <a:pt x="23397" y="5410"/>
                    <a:pt x="21981" y="5137"/>
                    <a:pt x="20840" y="4840"/>
                  </a:cubicBezTo>
                  <a:cubicBezTo>
                    <a:pt x="18558" y="4566"/>
                    <a:pt x="16275" y="3995"/>
                    <a:pt x="13993" y="3425"/>
                  </a:cubicBezTo>
                  <a:cubicBezTo>
                    <a:pt x="11413" y="2854"/>
                    <a:pt x="8857" y="1987"/>
                    <a:pt x="6278" y="1416"/>
                  </a:cubicBezTo>
                  <a:cubicBezTo>
                    <a:pt x="5136" y="1142"/>
                    <a:pt x="3721" y="845"/>
                    <a:pt x="2283" y="572"/>
                  </a:cubicBezTo>
                  <a:cubicBezTo>
                    <a:pt x="1713" y="3128"/>
                    <a:pt x="1142" y="5707"/>
                    <a:pt x="868" y="826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2142875" y="4787650"/>
              <a:ext cx="1027175" cy="235125"/>
            </a:xfrm>
            <a:custGeom>
              <a:avLst/>
              <a:gdLst/>
              <a:ahLst/>
              <a:cxnLst/>
              <a:rect l="l" t="t" r="r" b="b"/>
              <a:pathLst>
                <a:path w="41087" h="9405" extrusionOk="0">
                  <a:moveTo>
                    <a:pt x="40790" y="9404"/>
                  </a:moveTo>
                  <a:cubicBezTo>
                    <a:pt x="40219" y="9404"/>
                    <a:pt x="39375" y="9404"/>
                    <a:pt x="38804" y="9131"/>
                  </a:cubicBezTo>
                  <a:cubicBezTo>
                    <a:pt x="36521" y="8834"/>
                    <a:pt x="34513" y="8263"/>
                    <a:pt x="32230" y="7693"/>
                  </a:cubicBezTo>
                  <a:cubicBezTo>
                    <a:pt x="31089" y="7693"/>
                    <a:pt x="29948" y="7419"/>
                    <a:pt x="28806" y="7122"/>
                  </a:cubicBezTo>
                  <a:cubicBezTo>
                    <a:pt x="24812" y="5981"/>
                    <a:pt x="21114" y="5136"/>
                    <a:pt x="17120" y="4269"/>
                  </a:cubicBezTo>
                  <a:cubicBezTo>
                    <a:pt x="13970" y="3424"/>
                    <a:pt x="10843" y="2854"/>
                    <a:pt x="7419" y="1986"/>
                  </a:cubicBezTo>
                  <a:cubicBezTo>
                    <a:pt x="5410" y="1416"/>
                    <a:pt x="3128" y="1142"/>
                    <a:pt x="845" y="845"/>
                  </a:cubicBezTo>
                  <a:cubicBezTo>
                    <a:pt x="572" y="571"/>
                    <a:pt x="275" y="571"/>
                    <a:pt x="1" y="274"/>
                  </a:cubicBezTo>
                  <a:lnTo>
                    <a:pt x="275" y="0"/>
                  </a:lnTo>
                  <a:cubicBezTo>
                    <a:pt x="1416" y="274"/>
                    <a:pt x="2854" y="274"/>
                    <a:pt x="4269" y="571"/>
                  </a:cubicBezTo>
                  <a:cubicBezTo>
                    <a:pt x="7419" y="1416"/>
                    <a:pt x="10546" y="1986"/>
                    <a:pt x="13970" y="2854"/>
                  </a:cubicBezTo>
                  <a:cubicBezTo>
                    <a:pt x="17394" y="3698"/>
                    <a:pt x="20818" y="4566"/>
                    <a:pt x="24241" y="5136"/>
                  </a:cubicBezTo>
                  <a:cubicBezTo>
                    <a:pt x="27665" y="5981"/>
                    <a:pt x="30815" y="6848"/>
                    <a:pt x="34239" y="7693"/>
                  </a:cubicBezTo>
                  <a:cubicBezTo>
                    <a:pt x="36225" y="7989"/>
                    <a:pt x="38233" y="8560"/>
                    <a:pt x="40219" y="8834"/>
                  </a:cubicBezTo>
                  <a:cubicBezTo>
                    <a:pt x="40516" y="8834"/>
                    <a:pt x="40790" y="9131"/>
                    <a:pt x="41086" y="9131"/>
                  </a:cubicBezTo>
                  <a:cubicBezTo>
                    <a:pt x="41086" y="9404"/>
                    <a:pt x="41086" y="9404"/>
                    <a:pt x="40790" y="940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2656450" y="4780225"/>
              <a:ext cx="28550" cy="93050"/>
            </a:xfrm>
            <a:custGeom>
              <a:avLst/>
              <a:gdLst/>
              <a:ahLst/>
              <a:cxnLst/>
              <a:rect l="l" t="t" r="r" b="b"/>
              <a:pathLst>
                <a:path w="1142" h="3722" extrusionOk="0">
                  <a:moveTo>
                    <a:pt x="1142" y="297"/>
                  </a:moveTo>
                  <a:lnTo>
                    <a:pt x="1142" y="1142"/>
                  </a:lnTo>
                  <a:cubicBezTo>
                    <a:pt x="1142" y="1713"/>
                    <a:pt x="845" y="2580"/>
                    <a:pt x="571" y="3151"/>
                  </a:cubicBezTo>
                  <a:cubicBezTo>
                    <a:pt x="571" y="3425"/>
                    <a:pt x="275" y="3425"/>
                    <a:pt x="275" y="3721"/>
                  </a:cubicBezTo>
                  <a:cubicBezTo>
                    <a:pt x="275" y="3425"/>
                    <a:pt x="1" y="3151"/>
                    <a:pt x="1" y="2854"/>
                  </a:cubicBezTo>
                  <a:cubicBezTo>
                    <a:pt x="275" y="2283"/>
                    <a:pt x="275" y="1439"/>
                    <a:pt x="571" y="868"/>
                  </a:cubicBezTo>
                  <a:cubicBezTo>
                    <a:pt x="571" y="571"/>
                    <a:pt x="845" y="297"/>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2406525" y="4737425"/>
              <a:ext cx="35975" cy="85625"/>
            </a:xfrm>
            <a:custGeom>
              <a:avLst/>
              <a:gdLst/>
              <a:ahLst/>
              <a:cxnLst/>
              <a:rect l="l" t="t" r="r" b="b"/>
              <a:pathLst>
                <a:path w="1439" h="3425" extrusionOk="0">
                  <a:moveTo>
                    <a:pt x="571" y="3425"/>
                  </a:moveTo>
                  <a:cubicBezTo>
                    <a:pt x="0" y="2580"/>
                    <a:pt x="571" y="1"/>
                    <a:pt x="1438" y="1"/>
                  </a:cubicBezTo>
                  <a:cubicBezTo>
                    <a:pt x="1438" y="1142"/>
                    <a:pt x="868" y="2283"/>
                    <a:pt x="571" y="34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2898975" y="4837300"/>
              <a:ext cx="35400" cy="93025"/>
            </a:xfrm>
            <a:custGeom>
              <a:avLst/>
              <a:gdLst/>
              <a:ahLst/>
              <a:cxnLst/>
              <a:rect l="l" t="t" r="r" b="b"/>
              <a:pathLst>
                <a:path w="1416" h="3721" extrusionOk="0">
                  <a:moveTo>
                    <a:pt x="1142" y="0"/>
                  </a:moveTo>
                  <a:cubicBezTo>
                    <a:pt x="1416" y="868"/>
                    <a:pt x="571" y="3424"/>
                    <a:pt x="0" y="3721"/>
                  </a:cubicBezTo>
                  <a:cubicBezTo>
                    <a:pt x="274" y="2283"/>
                    <a:pt x="274" y="1142"/>
                    <a:pt x="1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3155750" y="4894350"/>
              <a:ext cx="35400" cy="93050"/>
            </a:xfrm>
            <a:custGeom>
              <a:avLst/>
              <a:gdLst/>
              <a:ahLst/>
              <a:cxnLst/>
              <a:rect l="l" t="t" r="r" b="b"/>
              <a:pathLst>
                <a:path w="1416" h="3722" extrusionOk="0">
                  <a:moveTo>
                    <a:pt x="1416" y="298"/>
                  </a:moveTo>
                  <a:cubicBezTo>
                    <a:pt x="1142" y="2580"/>
                    <a:pt x="845" y="3425"/>
                    <a:pt x="1" y="3721"/>
                  </a:cubicBezTo>
                  <a:cubicBezTo>
                    <a:pt x="1" y="3425"/>
                    <a:pt x="275" y="3151"/>
                    <a:pt x="275" y="2854"/>
                  </a:cubicBezTo>
                  <a:cubicBezTo>
                    <a:pt x="275" y="2009"/>
                    <a:pt x="571" y="1439"/>
                    <a:pt x="845" y="571"/>
                  </a:cubicBezTo>
                  <a:lnTo>
                    <a:pt x="14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2363725" y="4744850"/>
              <a:ext cx="21700" cy="57100"/>
            </a:xfrm>
            <a:custGeom>
              <a:avLst/>
              <a:gdLst/>
              <a:ahLst/>
              <a:cxnLst/>
              <a:rect l="l" t="t" r="r" b="b"/>
              <a:pathLst>
                <a:path w="868" h="2284" extrusionOk="0">
                  <a:moveTo>
                    <a:pt x="0" y="1986"/>
                  </a:moveTo>
                  <a:cubicBezTo>
                    <a:pt x="0" y="1416"/>
                    <a:pt x="0" y="845"/>
                    <a:pt x="297" y="571"/>
                  </a:cubicBezTo>
                  <a:cubicBezTo>
                    <a:pt x="297" y="274"/>
                    <a:pt x="571" y="274"/>
                    <a:pt x="868" y="1"/>
                  </a:cubicBezTo>
                  <a:lnTo>
                    <a:pt x="868" y="571"/>
                  </a:lnTo>
                  <a:lnTo>
                    <a:pt x="868" y="1712"/>
                  </a:lnTo>
                  <a:cubicBezTo>
                    <a:pt x="571" y="1712"/>
                    <a:pt x="571" y="1986"/>
                    <a:pt x="297" y="228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570850" y="4801925"/>
              <a:ext cx="28575" cy="49650"/>
            </a:xfrm>
            <a:custGeom>
              <a:avLst/>
              <a:gdLst/>
              <a:ahLst/>
              <a:cxnLst/>
              <a:rect l="l" t="t" r="r" b="b"/>
              <a:pathLst>
                <a:path w="1143" h="1986" extrusionOk="0">
                  <a:moveTo>
                    <a:pt x="1" y="1712"/>
                  </a:moveTo>
                  <a:cubicBezTo>
                    <a:pt x="1" y="1141"/>
                    <a:pt x="275" y="845"/>
                    <a:pt x="275" y="274"/>
                  </a:cubicBezTo>
                  <a:lnTo>
                    <a:pt x="571" y="0"/>
                  </a:lnTo>
                  <a:cubicBezTo>
                    <a:pt x="845" y="0"/>
                    <a:pt x="1142" y="274"/>
                    <a:pt x="1142" y="274"/>
                  </a:cubicBezTo>
                  <a:cubicBezTo>
                    <a:pt x="845" y="571"/>
                    <a:pt x="845" y="1141"/>
                    <a:pt x="845" y="1415"/>
                  </a:cubicBezTo>
                  <a:cubicBezTo>
                    <a:pt x="571" y="1712"/>
                    <a:pt x="275" y="1712"/>
                    <a:pt x="1" y="198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278125" y="4737425"/>
              <a:ext cx="21700" cy="35975"/>
            </a:xfrm>
            <a:custGeom>
              <a:avLst/>
              <a:gdLst/>
              <a:ahLst/>
              <a:cxnLst/>
              <a:rect l="l" t="t" r="r" b="b"/>
              <a:pathLst>
                <a:path w="868" h="1439" extrusionOk="0">
                  <a:moveTo>
                    <a:pt x="868" y="1142"/>
                  </a:moveTo>
                  <a:cubicBezTo>
                    <a:pt x="571" y="1142"/>
                    <a:pt x="297" y="1439"/>
                    <a:pt x="0" y="1439"/>
                  </a:cubicBezTo>
                  <a:lnTo>
                    <a:pt x="0" y="868"/>
                  </a:lnTo>
                  <a:lnTo>
                    <a:pt x="0" y="868"/>
                  </a:lnTo>
                  <a:cubicBezTo>
                    <a:pt x="0" y="571"/>
                    <a:pt x="0" y="298"/>
                    <a:pt x="297" y="1"/>
                  </a:cubicBezTo>
                  <a:lnTo>
                    <a:pt x="571" y="1"/>
                  </a:lnTo>
                  <a:cubicBezTo>
                    <a:pt x="571" y="298"/>
                    <a:pt x="868" y="571"/>
                    <a:pt x="868" y="11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720375" y="4844700"/>
              <a:ext cx="28550" cy="42825"/>
            </a:xfrm>
            <a:custGeom>
              <a:avLst/>
              <a:gdLst/>
              <a:ahLst/>
              <a:cxnLst/>
              <a:rect l="l" t="t" r="r" b="b"/>
              <a:pathLst>
                <a:path w="1142" h="1713" extrusionOk="0">
                  <a:moveTo>
                    <a:pt x="0" y="1713"/>
                  </a:moveTo>
                  <a:cubicBezTo>
                    <a:pt x="0" y="1142"/>
                    <a:pt x="0" y="572"/>
                    <a:pt x="297" y="275"/>
                  </a:cubicBezTo>
                  <a:cubicBezTo>
                    <a:pt x="297" y="275"/>
                    <a:pt x="867" y="1"/>
                    <a:pt x="867" y="275"/>
                  </a:cubicBezTo>
                  <a:cubicBezTo>
                    <a:pt x="1141" y="572"/>
                    <a:pt x="571" y="1713"/>
                    <a:pt x="0" y="17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528050" y="4801925"/>
              <a:ext cx="35425" cy="42800"/>
            </a:xfrm>
            <a:custGeom>
              <a:avLst/>
              <a:gdLst/>
              <a:ahLst/>
              <a:cxnLst/>
              <a:rect l="l" t="t" r="r" b="b"/>
              <a:pathLst>
                <a:path w="1417" h="1712" extrusionOk="0">
                  <a:moveTo>
                    <a:pt x="1" y="1712"/>
                  </a:moveTo>
                  <a:cubicBezTo>
                    <a:pt x="275" y="1141"/>
                    <a:pt x="275" y="571"/>
                    <a:pt x="275" y="274"/>
                  </a:cubicBezTo>
                  <a:cubicBezTo>
                    <a:pt x="275" y="0"/>
                    <a:pt x="572" y="0"/>
                    <a:pt x="572" y="0"/>
                  </a:cubicBezTo>
                  <a:cubicBezTo>
                    <a:pt x="845" y="0"/>
                    <a:pt x="845" y="0"/>
                    <a:pt x="1142" y="274"/>
                  </a:cubicBezTo>
                  <a:cubicBezTo>
                    <a:pt x="1416" y="845"/>
                    <a:pt x="845" y="1415"/>
                    <a:pt x="1"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199950" y="4716325"/>
              <a:ext cx="28550" cy="49675"/>
            </a:xfrm>
            <a:custGeom>
              <a:avLst/>
              <a:gdLst/>
              <a:ahLst/>
              <a:cxnLst/>
              <a:rect l="l" t="t" r="r" b="b"/>
              <a:pathLst>
                <a:path w="1142" h="1987" extrusionOk="0">
                  <a:moveTo>
                    <a:pt x="0" y="1986"/>
                  </a:moveTo>
                  <a:cubicBezTo>
                    <a:pt x="0" y="1142"/>
                    <a:pt x="0" y="845"/>
                    <a:pt x="274" y="274"/>
                  </a:cubicBezTo>
                  <a:cubicBezTo>
                    <a:pt x="274" y="0"/>
                    <a:pt x="571" y="0"/>
                    <a:pt x="571" y="0"/>
                  </a:cubicBezTo>
                  <a:lnTo>
                    <a:pt x="845" y="274"/>
                  </a:lnTo>
                  <a:cubicBezTo>
                    <a:pt x="571" y="845"/>
                    <a:pt x="1142" y="1712"/>
                    <a:pt x="0" y="198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763150" y="4851550"/>
              <a:ext cx="28575" cy="50250"/>
            </a:xfrm>
            <a:custGeom>
              <a:avLst/>
              <a:gdLst/>
              <a:ahLst/>
              <a:cxnLst/>
              <a:rect l="l" t="t" r="r" b="b"/>
              <a:pathLst>
                <a:path w="1143" h="2010" extrusionOk="0">
                  <a:moveTo>
                    <a:pt x="1" y="2010"/>
                  </a:moveTo>
                  <a:cubicBezTo>
                    <a:pt x="1" y="1142"/>
                    <a:pt x="298" y="868"/>
                    <a:pt x="298" y="298"/>
                  </a:cubicBezTo>
                  <a:cubicBezTo>
                    <a:pt x="298" y="298"/>
                    <a:pt x="572" y="1"/>
                    <a:pt x="572" y="298"/>
                  </a:cubicBezTo>
                  <a:lnTo>
                    <a:pt x="868" y="298"/>
                  </a:lnTo>
                  <a:cubicBezTo>
                    <a:pt x="1142" y="868"/>
                    <a:pt x="572" y="1713"/>
                    <a:pt x="1" y="201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684975" y="4837300"/>
              <a:ext cx="35425" cy="42825"/>
            </a:xfrm>
            <a:custGeom>
              <a:avLst/>
              <a:gdLst/>
              <a:ahLst/>
              <a:cxnLst/>
              <a:rect l="l" t="t" r="r" b="b"/>
              <a:pathLst>
                <a:path w="1417" h="1713" extrusionOk="0">
                  <a:moveTo>
                    <a:pt x="1" y="1712"/>
                  </a:moveTo>
                  <a:cubicBezTo>
                    <a:pt x="275" y="1142"/>
                    <a:pt x="275" y="868"/>
                    <a:pt x="572" y="297"/>
                  </a:cubicBezTo>
                  <a:lnTo>
                    <a:pt x="845" y="0"/>
                  </a:lnTo>
                  <a:lnTo>
                    <a:pt x="1142" y="297"/>
                  </a:lnTo>
                  <a:cubicBezTo>
                    <a:pt x="1416" y="868"/>
                    <a:pt x="845" y="1712"/>
                    <a:pt x="1"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613650" y="4816175"/>
              <a:ext cx="21150" cy="42825"/>
            </a:xfrm>
            <a:custGeom>
              <a:avLst/>
              <a:gdLst/>
              <a:ahLst/>
              <a:cxnLst/>
              <a:rect l="l" t="t" r="r" b="b"/>
              <a:pathLst>
                <a:path w="846" h="1713" extrusionOk="0">
                  <a:moveTo>
                    <a:pt x="571" y="1"/>
                  </a:moveTo>
                  <a:cubicBezTo>
                    <a:pt x="571" y="275"/>
                    <a:pt x="845" y="571"/>
                    <a:pt x="845" y="571"/>
                  </a:cubicBezTo>
                  <a:cubicBezTo>
                    <a:pt x="845" y="1142"/>
                    <a:pt x="845" y="1713"/>
                    <a:pt x="1" y="1713"/>
                  </a:cubicBezTo>
                  <a:cubicBezTo>
                    <a:pt x="1" y="1142"/>
                    <a:pt x="275" y="571"/>
                    <a:pt x="2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805950" y="4865825"/>
              <a:ext cx="35975" cy="35975"/>
            </a:xfrm>
            <a:custGeom>
              <a:avLst/>
              <a:gdLst/>
              <a:ahLst/>
              <a:cxnLst/>
              <a:rect l="l" t="t" r="r" b="b"/>
              <a:pathLst>
                <a:path w="1439" h="1439" extrusionOk="0">
                  <a:moveTo>
                    <a:pt x="1" y="1439"/>
                  </a:moveTo>
                  <a:cubicBezTo>
                    <a:pt x="298" y="1142"/>
                    <a:pt x="298" y="571"/>
                    <a:pt x="572" y="297"/>
                  </a:cubicBezTo>
                  <a:cubicBezTo>
                    <a:pt x="572" y="1"/>
                    <a:pt x="572" y="1"/>
                    <a:pt x="868" y="1"/>
                  </a:cubicBezTo>
                  <a:cubicBezTo>
                    <a:pt x="868" y="1"/>
                    <a:pt x="1142" y="1"/>
                    <a:pt x="1142" y="297"/>
                  </a:cubicBezTo>
                  <a:cubicBezTo>
                    <a:pt x="1439" y="571"/>
                    <a:pt x="868" y="1439"/>
                    <a:pt x="1" y="14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856175" y="4880100"/>
              <a:ext cx="21150" cy="42825"/>
            </a:xfrm>
            <a:custGeom>
              <a:avLst/>
              <a:gdLst/>
              <a:ahLst/>
              <a:cxnLst/>
              <a:rect l="l" t="t" r="r" b="b"/>
              <a:pathLst>
                <a:path w="846" h="1713" extrusionOk="0">
                  <a:moveTo>
                    <a:pt x="1" y="1438"/>
                  </a:moveTo>
                  <a:cubicBezTo>
                    <a:pt x="1" y="868"/>
                    <a:pt x="1" y="571"/>
                    <a:pt x="274" y="297"/>
                  </a:cubicBezTo>
                  <a:cubicBezTo>
                    <a:pt x="274" y="0"/>
                    <a:pt x="571" y="0"/>
                    <a:pt x="571" y="0"/>
                  </a:cubicBezTo>
                  <a:cubicBezTo>
                    <a:pt x="845" y="0"/>
                    <a:pt x="845" y="297"/>
                    <a:pt x="845" y="571"/>
                  </a:cubicBezTo>
                  <a:cubicBezTo>
                    <a:pt x="845" y="571"/>
                    <a:pt x="571" y="868"/>
                    <a:pt x="571" y="1141"/>
                  </a:cubicBezTo>
                  <a:cubicBezTo>
                    <a:pt x="571" y="1438"/>
                    <a:pt x="274" y="1438"/>
                    <a:pt x="1"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485275" y="4787650"/>
              <a:ext cx="28550" cy="42825"/>
            </a:xfrm>
            <a:custGeom>
              <a:avLst/>
              <a:gdLst/>
              <a:ahLst/>
              <a:cxnLst/>
              <a:rect l="l" t="t" r="r" b="b"/>
              <a:pathLst>
                <a:path w="1142" h="1713" extrusionOk="0">
                  <a:moveTo>
                    <a:pt x="0" y="1416"/>
                  </a:moveTo>
                  <a:cubicBezTo>
                    <a:pt x="274" y="1142"/>
                    <a:pt x="274" y="571"/>
                    <a:pt x="274" y="274"/>
                  </a:cubicBezTo>
                  <a:cubicBezTo>
                    <a:pt x="571" y="274"/>
                    <a:pt x="571" y="274"/>
                    <a:pt x="571" y="0"/>
                  </a:cubicBezTo>
                  <a:cubicBezTo>
                    <a:pt x="1141" y="0"/>
                    <a:pt x="1141" y="274"/>
                    <a:pt x="1141" y="845"/>
                  </a:cubicBezTo>
                  <a:cubicBezTo>
                    <a:pt x="845" y="1416"/>
                    <a:pt x="845" y="1712"/>
                    <a:pt x="0" y="14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3019950" y="4916050"/>
              <a:ext cx="28550" cy="42825"/>
            </a:xfrm>
            <a:custGeom>
              <a:avLst/>
              <a:gdLst/>
              <a:ahLst/>
              <a:cxnLst/>
              <a:rect l="l" t="t" r="r" b="b"/>
              <a:pathLst>
                <a:path w="1142" h="1713" extrusionOk="0">
                  <a:moveTo>
                    <a:pt x="1142" y="0"/>
                  </a:moveTo>
                  <a:cubicBezTo>
                    <a:pt x="868" y="571"/>
                    <a:pt x="571" y="1141"/>
                    <a:pt x="571" y="1712"/>
                  </a:cubicBezTo>
                  <a:cubicBezTo>
                    <a:pt x="0" y="1141"/>
                    <a:pt x="0" y="274"/>
                    <a:pt x="1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235325" y="4723175"/>
              <a:ext cx="21700" cy="42825"/>
            </a:xfrm>
            <a:custGeom>
              <a:avLst/>
              <a:gdLst/>
              <a:ahLst/>
              <a:cxnLst/>
              <a:rect l="l" t="t" r="r" b="b"/>
              <a:pathLst>
                <a:path w="868" h="1713" extrusionOk="0">
                  <a:moveTo>
                    <a:pt x="1" y="1712"/>
                  </a:moveTo>
                  <a:lnTo>
                    <a:pt x="1" y="297"/>
                  </a:lnTo>
                  <a:lnTo>
                    <a:pt x="297" y="0"/>
                  </a:lnTo>
                  <a:cubicBezTo>
                    <a:pt x="571" y="297"/>
                    <a:pt x="571" y="571"/>
                    <a:pt x="868" y="868"/>
                  </a:cubicBezTo>
                  <a:cubicBezTo>
                    <a:pt x="868" y="1141"/>
                    <a:pt x="571" y="1712"/>
                    <a:pt x="1"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934350" y="4894350"/>
              <a:ext cx="21700" cy="42825"/>
            </a:xfrm>
            <a:custGeom>
              <a:avLst/>
              <a:gdLst/>
              <a:ahLst/>
              <a:cxnLst/>
              <a:rect l="l" t="t" r="r" b="b"/>
              <a:pathLst>
                <a:path w="868" h="1713" extrusionOk="0">
                  <a:moveTo>
                    <a:pt x="1" y="1439"/>
                  </a:moveTo>
                  <a:cubicBezTo>
                    <a:pt x="1" y="1142"/>
                    <a:pt x="1" y="868"/>
                    <a:pt x="297" y="298"/>
                  </a:cubicBezTo>
                  <a:cubicBezTo>
                    <a:pt x="297" y="298"/>
                    <a:pt x="571" y="298"/>
                    <a:pt x="868" y="1"/>
                  </a:cubicBezTo>
                  <a:lnTo>
                    <a:pt x="868" y="571"/>
                  </a:lnTo>
                  <a:cubicBezTo>
                    <a:pt x="571" y="868"/>
                    <a:pt x="868" y="1713"/>
                    <a:pt x="1" y="14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314075" y="4744850"/>
              <a:ext cx="21125" cy="42825"/>
            </a:xfrm>
            <a:custGeom>
              <a:avLst/>
              <a:gdLst/>
              <a:ahLst/>
              <a:cxnLst/>
              <a:rect l="l" t="t" r="r" b="b"/>
              <a:pathLst>
                <a:path w="845" h="1713" extrusionOk="0">
                  <a:moveTo>
                    <a:pt x="0" y="1712"/>
                  </a:moveTo>
                  <a:cubicBezTo>
                    <a:pt x="274" y="1142"/>
                    <a:pt x="274" y="571"/>
                    <a:pt x="571" y="1"/>
                  </a:cubicBezTo>
                  <a:lnTo>
                    <a:pt x="571" y="1"/>
                  </a:lnTo>
                  <a:cubicBezTo>
                    <a:pt x="845" y="274"/>
                    <a:pt x="845" y="571"/>
                    <a:pt x="845" y="845"/>
                  </a:cubicBezTo>
                  <a:cubicBezTo>
                    <a:pt x="845" y="1142"/>
                    <a:pt x="571" y="1416"/>
                    <a:pt x="0"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449325" y="4780225"/>
              <a:ext cx="21700" cy="42825"/>
            </a:xfrm>
            <a:custGeom>
              <a:avLst/>
              <a:gdLst/>
              <a:ahLst/>
              <a:cxnLst/>
              <a:rect l="l" t="t" r="r" b="b"/>
              <a:pathLst>
                <a:path w="868" h="1713" extrusionOk="0">
                  <a:moveTo>
                    <a:pt x="0" y="1713"/>
                  </a:moveTo>
                  <a:cubicBezTo>
                    <a:pt x="0" y="1142"/>
                    <a:pt x="297" y="571"/>
                    <a:pt x="297" y="297"/>
                  </a:cubicBezTo>
                  <a:lnTo>
                    <a:pt x="571" y="1"/>
                  </a:lnTo>
                  <a:cubicBezTo>
                    <a:pt x="867" y="297"/>
                    <a:pt x="867" y="297"/>
                    <a:pt x="867" y="571"/>
                  </a:cubicBezTo>
                  <a:cubicBezTo>
                    <a:pt x="867" y="868"/>
                    <a:pt x="867" y="1439"/>
                    <a:pt x="0" y="17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977150" y="4908625"/>
              <a:ext cx="21700" cy="28550"/>
            </a:xfrm>
            <a:custGeom>
              <a:avLst/>
              <a:gdLst/>
              <a:ahLst/>
              <a:cxnLst/>
              <a:rect l="l" t="t" r="r" b="b"/>
              <a:pathLst>
                <a:path w="868" h="1142" extrusionOk="0">
                  <a:moveTo>
                    <a:pt x="0" y="1142"/>
                  </a:moveTo>
                  <a:cubicBezTo>
                    <a:pt x="0" y="868"/>
                    <a:pt x="297" y="571"/>
                    <a:pt x="297" y="297"/>
                  </a:cubicBezTo>
                  <a:cubicBezTo>
                    <a:pt x="297" y="0"/>
                    <a:pt x="571" y="0"/>
                    <a:pt x="571" y="0"/>
                  </a:cubicBezTo>
                  <a:cubicBezTo>
                    <a:pt x="868" y="0"/>
                    <a:pt x="868" y="297"/>
                    <a:pt x="868" y="297"/>
                  </a:cubicBezTo>
                  <a:cubicBezTo>
                    <a:pt x="868" y="868"/>
                    <a:pt x="868" y="1142"/>
                    <a:pt x="0" y="11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3070150" y="4922900"/>
              <a:ext cx="21150" cy="42800"/>
            </a:xfrm>
            <a:custGeom>
              <a:avLst/>
              <a:gdLst/>
              <a:ahLst/>
              <a:cxnLst/>
              <a:rect l="l" t="t" r="r" b="b"/>
              <a:pathLst>
                <a:path w="846" h="1712" extrusionOk="0">
                  <a:moveTo>
                    <a:pt x="846" y="297"/>
                  </a:moveTo>
                  <a:cubicBezTo>
                    <a:pt x="572" y="571"/>
                    <a:pt x="572" y="1141"/>
                    <a:pt x="275" y="1438"/>
                  </a:cubicBezTo>
                  <a:cubicBezTo>
                    <a:pt x="275" y="1438"/>
                    <a:pt x="275" y="1712"/>
                    <a:pt x="1" y="1438"/>
                  </a:cubicBezTo>
                  <a:lnTo>
                    <a:pt x="1" y="1438"/>
                  </a:lnTo>
                  <a:cubicBezTo>
                    <a:pt x="1" y="867"/>
                    <a:pt x="275" y="571"/>
                    <a:pt x="275" y="0"/>
                  </a:cubicBezTo>
                  <a:cubicBezTo>
                    <a:pt x="572" y="0"/>
                    <a:pt x="572" y="0"/>
                    <a:pt x="846" y="2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3112950" y="4937150"/>
              <a:ext cx="21150" cy="35975"/>
            </a:xfrm>
            <a:custGeom>
              <a:avLst/>
              <a:gdLst/>
              <a:ahLst/>
              <a:cxnLst/>
              <a:rect l="l" t="t" r="r" b="b"/>
              <a:pathLst>
                <a:path w="846" h="1439" extrusionOk="0">
                  <a:moveTo>
                    <a:pt x="1" y="571"/>
                  </a:moveTo>
                  <a:cubicBezTo>
                    <a:pt x="275" y="297"/>
                    <a:pt x="572" y="297"/>
                    <a:pt x="572" y="1"/>
                  </a:cubicBezTo>
                  <a:cubicBezTo>
                    <a:pt x="572" y="297"/>
                    <a:pt x="845" y="571"/>
                    <a:pt x="572" y="868"/>
                  </a:cubicBezTo>
                  <a:cubicBezTo>
                    <a:pt x="572" y="1142"/>
                    <a:pt x="275" y="1439"/>
                    <a:pt x="275" y="1439"/>
                  </a:cubicBezTo>
                  <a:cubicBezTo>
                    <a:pt x="275" y="1142"/>
                    <a:pt x="1" y="868"/>
                    <a:pt x="1" y="5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37"/>
          <p:cNvSpPr/>
          <p:nvPr/>
        </p:nvSpPr>
        <p:spPr>
          <a:xfrm>
            <a:off x="7168602" y="4231362"/>
            <a:ext cx="169920" cy="231955"/>
          </a:xfrm>
          <a:custGeom>
            <a:avLst/>
            <a:gdLst/>
            <a:ahLst/>
            <a:cxnLst/>
            <a:rect l="l" t="t" r="r" b="b"/>
            <a:pathLst>
              <a:path w="4840" h="6607" extrusionOk="0">
                <a:moveTo>
                  <a:pt x="2055" y="707"/>
                </a:moveTo>
                <a:cubicBezTo>
                  <a:pt x="2603" y="707"/>
                  <a:pt x="3218" y="1247"/>
                  <a:pt x="3425" y="1644"/>
                </a:cubicBezTo>
                <a:cubicBezTo>
                  <a:pt x="3698" y="2489"/>
                  <a:pt x="3128" y="3060"/>
                  <a:pt x="3128" y="3630"/>
                </a:cubicBezTo>
                <a:cubicBezTo>
                  <a:pt x="3128" y="4201"/>
                  <a:pt x="3425" y="5068"/>
                  <a:pt x="3425" y="5639"/>
                </a:cubicBezTo>
                <a:cubicBezTo>
                  <a:pt x="2854" y="5068"/>
                  <a:pt x="1987" y="4498"/>
                  <a:pt x="1713" y="3927"/>
                </a:cubicBezTo>
                <a:cubicBezTo>
                  <a:pt x="1416" y="3060"/>
                  <a:pt x="845" y="1644"/>
                  <a:pt x="1416" y="1074"/>
                </a:cubicBezTo>
                <a:cubicBezTo>
                  <a:pt x="1589" y="810"/>
                  <a:pt x="1816" y="707"/>
                  <a:pt x="2055" y="707"/>
                </a:cubicBezTo>
                <a:close/>
                <a:moveTo>
                  <a:pt x="2124" y="0"/>
                </a:moveTo>
                <a:cubicBezTo>
                  <a:pt x="1659" y="0"/>
                  <a:pt x="1187" y="162"/>
                  <a:pt x="845" y="503"/>
                </a:cubicBezTo>
                <a:cubicBezTo>
                  <a:pt x="1" y="1074"/>
                  <a:pt x="275" y="2786"/>
                  <a:pt x="845" y="3927"/>
                </a:cubicBezTo>
                <a:cubicBezTo>
                  <a:pt x="1416" y="5068"/>
                  <a:pt x="2557" y="5913"/>
                  <a:pt x="3995" y="6209"/>
                </a:cubicBezTo>
                <a:cubicBezTo>
                  <a:pt x="3995" y="6483"/>
                  <a:pt x="3995" y="6483"/>
                  <a:pt x="4269" y="6483"/>
                </a:cubicBezTo>
                <a:cubicBezTo>
                  <a:pt x="4269" y="6571"/>
                  <a:pt x="4319" y="6607"/>
                  <a:pt x="4389" y="6607"/>
                </a:cubicBezTo>
                <a:cubicBezTo>
                  <a:pt x="4556" y="6607"/>
                  <a:pt x="4840" y="6402"/>
                  <a:pt x="4840" y="6209"/>
                </a:cubicBezTo>
                <a:lnTo>
                  <a:pt x="4566" y="6209"/>
                </a:lnTo>
                <a:lnTo>
                  <a:pt x="4566" y="5913"/>
                </a:lnTo>
                <a:cubicBezTo>
                  <a:pt x="3995" y="5068"/>
                  <a:pt x="3995" y="4201"/>
                  <a:pt x="4269" y="3060"/>
                </a:cubicBezTo>
                <a:cubicBezTo>
                  <a:pt x="4269" y="2215"/>
                  <a:pt x="4269" y="1644"/>
                  <a:pt x="3698" y="1074"/>
                </a:cubicBezTo>
                <a:cubicBezTo>
                  <a:pt x="3532" y="382"/>
                  <a:pt x="2838" y="0"/>
                  <a:pt x="2124" y="0"/>
                </a:cubicBezTo>
                <a:close/>
              </a:path>
            </a:pathLst>
          </a:custGeom>
          <a:solidFill>
            <a:srgbClr val="EE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50"/>
          <p:cNvSpPr txBox="1">
            <a:spLocks noGrp="1"/>
          </p:cNvSpPr>
          <p:nvPr>
            <p:ph type="title"/>
          </p:nvPr>
        </p:nvSpPr>
        <p:spPr>
          <a:xfrm>
            <a:off x="1943101" y="505665"/>
            <a:ext cx="5100368" cy="6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SAFETY</a:t>
            </a:r>
            <a:r>
              <a:rPr lang="zh-CN" altLang="en-US" sz="3200" dirty="0"/>
              <a:t> </a:t>
            </a:r>
            <a:r>
              <a:rPr lang="en-US" altLang="zh-CN" sz="3200" dirty="0"/>
              <a:t>SWITCH</a:t>
            </a:r>
            <a:r>
              <a:rPr lang="zh-CN" altLang="en-US" sz="3200" dirty="0"/>
              <a:t> </a:t>
            </a:r>
            <a:r>
              <a:rPr lang="en-US" altLang="zh-CN" sz="3200" dirty="0"/>
              <a:t>MODULE</a:t>
            </a:r>
            <a:endParaRPr lang="en-GB" sz="3200" dirty="0"/>
          </a:p>
        </p:txBody>
      </p:sp>
      <p:sp>
        <p:nvSpPr>
          <p:cNvPr id="2" name="Google Shape;403;p40">
            <a:extLst>
              <a:ext uri="{FF2B5EF4-FFF2-40B4-BE49-F238E27FC236}">
                <a16:creationId xmlns:a16="http://schemas.microsoft.com/office/drawing/2014/main" id="{FBE52380-6A7B-2F0C-ECEA-AA830DE7B284}"/>
              </a:ext>
            </a:extLst>
          </p:cNvPr>
          <p:cNvSpPr txBox="1">
            <a:spLocks/>
          </p:cNvSpPr>
          <p:nvPr/>
        </p:nvSpPr>
        <p:spPr>
          <a:xfrm>
            <a:off x="813849" y="418095"/>
            <a:ext cx="818230" cy="768301"/>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Gochi Hand"/>
              <a:buNone/>
              <a:defRPr sz="2000" b="0" i="0" u="none" strike="noStrike" cap="none">
                <a:solidFill>
                  <a:schemeClr val="dk1"/>
                </a:solidFill>
                <a:latin typeface="Chalkboard SE" panose="03050602040202020205" pitchFamily="66" charset="0"/>
                <a:ea typeface="Gochi Hand"/>
                <a:cs typeface="Gochi Hand"/>
                <a:sym typeface="Gochi Han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spcAft>
                <a:spcPts val="1200"/>
              </a:spcAft>
              <a:buSzPts val="1100"/>
              <a:buFont typeface="Arial" panose="020B0604020202020204"/>
              <a:buNone/>
            </a:pPr>
            <a:r>
              <a:rPr lang="en-GB" sz="4400" dirty="0"/>
              <a:t>0</a:t>
            </a:r>
            <a:r>
              <a:rPr lang="en-US" altLang="zh-CN" sz="4400" dirty="0"/>
              <a:t>3</a:t>
            </a:r>
            <a:endParaRPr lang="en-GB" sz="4400" dirty="0"/>
          </a:p>
        </p:txBody>
      </p:sp>
      <p:sp>
        <p:nvSpPr>
          <p:cNvPr id="6" name="文本框 5">
            <a:extLst>
              <a:ext uri="{FF2B5EF4-FFF2-40B4-BE49-F238E27FC236}">
                <a16:creationId xmlns:a16="http://schemas.microsoft.com/office/drawing/2014/main" id="{9FECFA22-12F2-CE6D-917D-4A329942DD21}"/>
              </a:ext>
            </a:extLst>
          </p:cNvPr>
          <p:cNvSpPr txBox="1"/>
          <p:nvPr/>
        </p:nvSpPr>
        <p:spPr>
          <a:xfrm>
            <a:off x="813849" y="3455851"/>
            <a:ext cx="4738241" cy="1169551"/>
          </a:xfrm>
          <a:prstGeom prst="rect">
            <a:avLst/>
          </a:prstGeom>
          <a:noFill/>
        </p:spPr>
        <p:txBody>
          <a:bodyPr wrap="square" rtlCol="0">
            <a:spAutoFit/>
          </a:bodyPr>
          <a:lstStyle/>
          <a:p>
            <a:r>
              <a:rPr kumimoji="1" lang="zh-CN" altLang="en-US" dirty="0">
                <a:latin typeface="DengXian" panose="02010600030101010101" pitchFamily="2" charset="-122"/>
                <a:ea typeface="DengXian" panose="02010600030101010101" pitchFamily="2" charset="-122"/>
              </a:rPr>
              <a:t>并联安全开关</a:t>
            </a:r>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主动开关可以使得患者按照自己的意愿主动去除细菌</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温控开关可以避免细菌泄漏到环境之中</a:t>
            </a:r>
          </a:p>
        </p:txBody>
      </p:sp>
      <p:pic>
        <p:nvPicPr>
          <p:cNvPr id="10" name="图片 9" descr="手机屏幕的截图&#10;&#10;描述已自动生成">
            <a:extLst>
              <a:ext uri="{FF2B5EF4-FFF2-40B4-BE49-F238E27FC236}">
                <a16:creationId xmlns:a16="http://schemas.microsoft.com/office/drawing/2014/main" id="{7E5C2D03-E6FE-DDCE-8DCB-B9F6A3BCACA4}"/>
              </a:ext>
            </a:extLst>
          </p:cNvPr>
          <p:cNvPicPr>
            <a:picLocks noChangeAspect="1"/>
          </p:cNvPicPr>
          <p:nvPr/>
        </p:nvPicPr>
        <p:blipFill>
          <a:blip r:embed="rId3"/>
          <a:stretch>
            <a:fillRect/>
          </a:stretch>
        </p:blipFill>
        <p:spPr>
          <a:xfrm>
            <a:off x="813849" y="1288896"/>
            <a:ext cx="5791200" cy="2064455"/>
          </a:xfrm>
          <a:prstGeom prst="rect">
            <a:avLst/>
          </a:prstGeom>
        </p:spPr>
      </p:pic>
    </p:spTree>
    <p:extLst>
      <p:ext uri="{BB962C8B-B14F-4D97-AF65-F5344CB8AC3E}">
        <p14:creationId xmlns:p14="http://schemas.microsoft.com/office/powerpoint/2010/main" val="190397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title" idx="3"/>
          </p:nvPr>
        </p:nvSpPr>
        <p:spPr>
          <a:xfrm>
            <a:off x="5785775" y="1959353"/>
            <a:ext cx="2463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dirty="0"/>
              <a:t>INTRODUCTION</a:t>
            </a:r>
          </a:p>
        </p:txBody>
      </p:sp>
      <p:sp>
        <p:nvSpPr>
          <p:cNvPr id="300" name="Google Shape;300;p39"/>
          <p:cNvSpPr txBox="1">
            <a:spLocks noGrp="1"/>
          </p:cNvSpPr>
          <p:nvPr>
            <p:ph type="title" idx="4"/>
          </p:nvPr>
        </p:nvSpPr>
        <p:spPr>
          <a:xfrm>
            <a:off x="4838975" y="1627275"/>
            <a:ext cx="841800" cy="11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p>
        </p:txBody>
      </p:sp>
      <p:sp>
        <p:nvSpPr>
          <p:cNvPr id="302" name="Google Shape;302;p39"/>
          <p:cNvSpPr txBox="1">
            <a:spLocks noGrp="1"/>
          </p:cNvSpPr>
          <p:nvPr>
            <p:ph type="title" idx="6"/>
          </p:nvPr>
        </p:nvSpPr>
        <p:spPr>
          <a:xfrm>
            <a:off x="1840050" y="3411150"/>
            <a:ext cx="2463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dirty="0"/>
              <a:t>DESIGN</a:t>
            </a:r>
          </a:p>
        </p:txBody>
      </p:sp>
      <p:sp>
        <p:nvSpPr>
          <p:cNvPr id="305" name="Google Shape;305;p39"/>
          <p:cNvSpPr txBox="1">
            <a:spLocks noGrp="1"/>
          </p:cNvSpPr>
          <p:nvPr>
            <p:ph type="title"/>
          </p:nvPr>
        </p:nvSpPr>
        <p:spPr>
          <a:xfrm>
            <a:off x="1840050" y="1949775"/>
            <a:ext cx="2463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dirty="0"/>
              <a:t>BACKGROUND</a:t>
            </a:r>
          </a:p>
        </p:txBody>
      </p:sp>
      <p:sp>
        <p:nvSpPr>
          <p:cNvPr id="306" name="Google Shape;306;p39"/>
          <p:cNvSpPr txBox="1">
            <a:spLocks noGrp="1"/>
          </p:cNvSpPr>
          <p:nvPr>
            <p:ph type="title" idx="2"/>
          </p:nvPr>
        </p:nvSpPr>
        <p:spPr>
          <a:xfrm>
            <a:off x="893250" y="1623225"/>
            <a:ext cx="841800" cy="11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p>
        </p:txBody>
      </p:sp>
      <p:sp>
        <p:nvSpPr>
          <p:cNvPr id="308" name="Google Shape;308;p39"/>
          <p:cNvSpPr txBox="1">
            <a:spLocks noGrp="1"/>
          </p:cNvSpPr>
          <p:nvPr>
            <p:ph type="title" idx="7"/>
          </p:nvPr>
        </p:nvSpPr>
        <p:spPr>
          <a:xfrm>
            <a:off x="893250" y="3071100"/>
            <a:ext cx="841800" cy="11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p>
        </p:txBody>
      </p:sp>
      <p:sp>
        <p:nvSpPr>
          <p:cNvPr id="310" name="Google Shape;310;p39"/>
          <p:cNvSpPr txBox="1">
            <a:spLocks noGrp="1"/>
          </p:cNvSpPr>
          <p:nvPr>
            <p:ph type="title" idx="15"/>
          </p:nvPr>
        </p:nvSpPr>
        <p:spPr>
          <a:xfrm>
            <a:off x="720000" y="5549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Table of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402" name="Google Shape;402;p40"/>
          <p:cNvSpPr txBox="1">
            <a:spLocks noGrp="1"/>
          </p:cNvSpPr>
          <p:nvPr>
            <p:ph type="ctrTitle"/>
          </p:nvPr>
        </p:nvSpPr>
        <p:spPr>
          <a:xfrm>
            <a:off x="1836427" y="33778"/>
            <a:ext cx="4138033" cy="1089207"/>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panose="020B0604020202020204"/>
              <a:buNone/>
            </a:pPr>
            <a:r>
              <a:rPr lang="en-GB" sz="4400" dirty="0"/>
              <a:t>BACKGROUND</a:t>
            </a:r>
          </a:p>
        </p:txBody>
      </p:sp>
      <p:sp>
        <p:nvSpPr>
          <p:cNvPr id="403" name="Google Shape;403;p40"/>
          <p:cNvSpPr txBox="1">
            <a:spLocks noGrp="1"/>
          </p:cNvSpPr>
          <p:nvPr>
            <p:ph type="title" idx="2"/>
          </p:nvPr>
        </p:nvSpPr>
        <p:spPr>
          <a:xfrm>
            <a:off x="956476" y="293152"/>
            <a:ext cx="818230" cy="768301"/>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1200"/>
              </a:spcAft>
              <a:buClr>
                <a:schemeClr val="dk1"/>
              </a:buClr>
              <a:buSzPts val="1100"/>
              <a:buFont typeface="Arial" panose="020B0604020202020204"/>
              <a:buNone/>
            </a:pPr>
            <a:r>
              <a:rPr lang="en-GB" sz="4400" dirty="0"/>
              <a:t>01</a:t>
            </a:r>
          </a:p>
        </p:txBody>
      </p:sp>
      <p:grpSp>
        <p:nvGrpSpPr>
          <p:cNvPr id="419" name="Google Shape;419;p40"/>
          <p:cNvGrpSpPr/>
          <p:nvPr/>
        </p:nvGrpSpPr>
        <p:grpSpPr>
          <a:xfrm>
            <a:off x="7146105" y="233903"/>
            <a:ext cx="1777511" cy="1655100"/>
            <a:chOff x="6676625" y="530275"/>
            <a:chExt cx="1777511" cy="1655100"/>
          </a:xfrm>
        </p:grpSpPr>
        <p:sp>
          <p:nvSpPr>
            <p:cNvPr id="420" name="Google Shape;420;p40"/>
            <p:cNvSpPr/>
            <p:nvPr/>
          </p:nvSpPr>
          <p:spPr>
            <a:xfrm>
              <a:off x="8061329" y="1470693"/>
              <a:ext cx="188545" cy="198979"/>
            </a:xfrm>
            <a:custGeom>
              <a:avLst/>
              <a:gdLst/>
              <a:ahLst/>
              <a:cxnLst/>
              <a:rect l="l" t="t" r="r" b="b"/>
              <a:pathLst>
                <a:path w="3991" h="4220" extrusionOk="0">
                  <a:moveTo>
                    <a:pt x="1591" y="902"/>
                  </a:moveTo>
                  <a:cubicBezTo>
                    <a:pt x="1782" y="902"/>
                    <a:pt x="1976" y="959"/>
                    <a:pt x="2154" y="1084"/>
                  </a:cubicBezTo>
                  <a:cubicBezTo>
                    <a:pt x="2310" y="1162"/>
                    <a:pt x="2166" y="1369"/>
                    <a:pt x="2022" y="1369"/>
                  </a:cubicBezTo>
                  <a:cubicBezTo>
                    <a:pt x="1991" y="1369"/>
                    <a:pt x="1960" y="1360"/>
                    <a:pt x="1932" y="1337"/>
                  </a:cubicBezTo>
                  <a:cubicBezTo>
                    <a:pt x="1814" y="1262"/>
                    <a:pt x="1678" y="1227"/>
                    <a:pt x="1542" y="1227"/>
                  </a:cubicBezTo>
                  <a:cubicBezTo>
                    <a:pt x="1277" y="1227"/>
                    <a:pt x="1013" y="1361"/>
                    <a:pt x="887" y="1591"/>
                  </a:cubicBezTo>
                  <a:cubicBezTo>
                    <a:pt x="856" y="1633"/>
                    <a:pt x="817" y="1651"/>
                    <a:pt x="781" y="1651"/>
                  </a:cubicBezTo>
                  <a:cubicBezTo>
                    <a:pt x="708" y="1651"/>
                    <a:pt x="644" y="1580"/>
                    <a:pt x="666" y="1496"/>
                  </a:cubicBezTo>
                  <a:cubicBezTo>
                    <a:pt x="835" y="1135"/>
                    <a:pt x="1204" y="902"/>
                    <a:pt x="1591" y="902"/>
                  </a:cubicBezTo>
                  <a:close/>
                  <a:moveTo>
                    <a:pt x="1923" y="0"/>
                  </a:moveTo>
                  <a:cubicBezTo>
                    <a:pt x="1874" y="0"/>
                    <a:pt x="1824" y="3"/>
                    <a:pt x="1774" y="7"/>
                  </a:cubicBezTo>
                  <a:cubicBezTo>
                    <a:pt x="761" y="71"/>
                    <a:pt x="32" y="957"/>
                    <a:pt x="1" y="1939"/>
                  </a:cubicBezTo>
                  <a:cubicBezTo>
                    <a:pt x="32" y="1939"/>
                    <a:pt x="127" y="1971"/>
                    <a:pt x="127" y="2066"/>
                  </a:cubicBezTo>
                  <a:cubicBezTo>
                    <a:pt x="32" y="3143"/>
                    <a:pt x="824" y="4219"/>
                    <a:pt x="1901" y="4219"/>
                  </a:cubicBezTo>
                  <a:lnTo>
                    <a:pt x="1964" y="4124"/>
                  </a:lnTo>
                  <a:cubicBezTo>
                    <a:pt x="2018" y="4071"/>
                    <a:pt x="2077" y="4051"/>
                    <a:pt x="2134" y="4051"/>
                  </a:cubicBezTo>
                  <a:cubicBezTo>
                    <a:pt x="2213" y="4051"/>
                    <a:pt x="2289" y="4088"/>
                    <a:pt x="2344" y="4124"/>
                  </a:cubicBezTo>
                  <a:cubicBezTo>
                    <a:pt x="3357" y="3839"/>
                    <a:pt x="3991" y="2731"/>
                    <a:pt x="3801" y="1717"/>
                  </a:cubicBezTo>
                  <a:cubicBezTo>
                    <a:pt x="3620" y="845"/>
                    <a:pt x="2867" y="0"/>
                    <a:pt x="19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8085281" y="1508225"/>
              <a:ext cx="82297" cy="44322"/>
            </a:xfrm>
            <a:custGeom>
              <a:avLst/>
              <a:gdLst/>
              <a:ahLst/>
              <a:cxnLst/>
              <a:rect l="l" t="t" r="r" b="b"/>
              <a:pathLst>
                <a:path w="1742" h="940" extrusionOk="0">
                  <a:moveTo>
                    <a:pt x="993" y="0"/>
                  </a:moveTo>
                  <a:cubicBezTo>
                    <a:pt x="903" y="0"/>
                    <a:pt x="813" y="11"/>
                    <a:pt x="729" y="35"/>
                  </a:cubicBezTo>
                  <a:cubicBezTo>
                    <a:pt x="412" y="130"/>
                    <a:pt x="127" y="351"/>
                    <a:pt x="0" y="636"/>
                  </a:cubicBezTo>
                  <a:cubicBezTo>
                    <a:pt x="0" y="763"/>
                    <a:pt x="64" y="858"/>
                    <a:pt x="127" y="921"/>
                  </a:cubicBezTo>
                  <a:cubicBezTo>
                    <a:pt x="159" y="932"/>
                    <a:pt x="197" y="939"/>
                    <a:pt x="236" y="939"/>
                  </a:cubicBezTo>
                  <a:cubicBezTo>
                    <a:pt x="313" y="939"/>
                    <a:pt x="391" y="911"/>
                    <a:pt x="412" y="826"/>
                  </a:cubicBezTo>
                  <a:cubicBezTo>
                    <a:pt x="475" y="668"/>
                    <a:pt x="634" y="605"/>
                    <a:pt x="792" y="573"/>
                  </a:cubicBezTo>
                  <a:cubicBezTo>
                    <a:pt x="857" y="555"/>
                    <a:pt x="919" y="547"/>
                    <a:pt x="978" y="547"/>
                  </a:cubicBezTo>
                  <a:cubicBezTo>
                    <a:pt x="1120" y="547"/>
                    <a:pt x="1241" y="592"/>
                    <a:pt x="1330" y="636"/>
                  </a:cubicBezTo>
                  <a:cubicBezTo>
                    <a:pt x="1375" y="659"/>
                    <a:pt x="1452" y="681"/>
                    <a:pt x="1515" y="681"/>
                  </a:cubicBezTo>
                  <a:cubicBezTo>
                    <a:pt x="1541" y="681"/>
                    <a:pt x="1565" y="677"/>
                    <a:pt x="1584" y="668"/>
                  </a:cubicBezTo>
                  <a:cubicBezTo>
                    <a:pt x="1679" y="636"/>
                    <a:pt x="1742" y="510"/>
                    <a:pt x="1742" y="446"/>
                  </a:cubicBezTo>
                  <a:cubicBezTo>
                    <a:pt x="1742" y="351"/>
                    <a:pt x="1710" y="288"/>
                    <a:pt x="1647" y="193"/>
                  </a:cubicBezTo>
                  <a:cubicBezTo>
                    <a:pt x="1584" y="161"/>
                    <a:pt x="1520" y="130"/>
                    <a:pt x="1425" y="66"/>
                  </a:cubicBezTo>
                  <a:cubicBezTo>
                    <a:pt x="1288" y="27"/>
                    <a:pt x="1139" y="0"/>
                    <a:pt x="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6676625" y="530275"/>
              <a:ext cx="1750800" cy="16551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40"/>
            <p:cNvGrpSpPr/>
            <p:nvPr/>
          </p:nvGrpSpPr>
          <p:grpSpPr>
            <a:xfrm rot="-1520185">
              <a:off x="7440496" y="806958"/>
              <a:ext cx="878800" cy="825094"/>
              <a:chOff x="6301075" y="2611825"/>
              <a:chExt cx="827450" cy="777800"/>
            </a:xfrm>
          </p:grpSpPr>
          <p:sp>
            <p:nvSpPr>
              <p:cNvPr id="424" name="Google Shape;424;p40"/>
              <p:cNvSpPr/>
              <p:nvPr/>
            </p:nvSpPr>
            <p:spPr>
              <a:xfrm>
                <a:off x="6301075" y="2617250"/>
                <a:ext cx="827450" cy="772375"/>
              </a:xfrm>
              <a:custGeom>
                <a:avLst/>
                <a:gdLst/>
                <a:ahLst/>
                <a:cxnLst/>
                <a:rect l="l" t="t" r="r" b="b"/>
                <a:pathLst>
                  <a:path w="33098" h="30895" extrusionOk="0">
                    <a:moveTo>
                      <a:pt x="22689" y="1"/>
                    </a:moveTo>
                    <a:cubicBezTo>
                      <a:pt x="21691" y="1"/>
                      <a:pt x="20692" y="217"/>
                      <a:pt x="19699" y="651"/>
                    </a:cubicBezTo>
                    <a:cubicBezTo>
                      <a:pt x="16846" y="2363"/>
                      <a:pt x="14563" y="4919"/>
                      <a:pt x="13422" y="8343"/>
                    </a:cubicBezTo>
                    <a:cubicBezTo>
                      <a:pt x="12555" y="11196"/>
                      <a:pt x="11710" y="14050"/>
                      <a:pt x="9998" y="16629"/>
                    </a:cubicBezTo>
                    <a:cubicBezTo>
                      <a:pt x="9757" y="16852"/>
                      <a:pt x="9530" y="17272"/>
                      <a:pt x="8985" y="17272"/>
                    </a:cubicBezTo>
                    <a:cubicBezTo>
                      <a:pt x="8862" y="17272"/>
                      <a:pt x="8721" y="17250"/>
                      <a:pt x="8560" y="17199"/>
                    </a:cubicBezTo>
                    <a:cubicBezTo>
                      <a:pt x="8286" y="17199"/>
                      <a:pt x="7990" y="17473"/>
                      <a:pt x="7716" y="17473"/>
                    </a:cubicBezTo>
                    <a:cubicBezTo>
                      <a:pt x="6848" y="18044"/>
                      <a:pt x="6278" y="18615"/>
                      <a:pt x="5707" y="19185"/>
                    </a:cubicBezTo>
                    <a:cubicBezTo>
                      <a:pt x="5707" y="19482"/>
                      <a:pt x="5433" y="19482"/>
                      <a:pt x="5137" y="19482"/>
                    </a:cubicBezTo>
                    <a:cubicBezTo>
                      <a:pt x="4292" y="19482"/>
                      <a:pt x="3995" y="19756"/>
                      <a:pt x="3721" y="20623"/>
                    </a:cubicBezTo>
                    <a:cubicBezTo>
                      <a:pt x="3721" y="21194"/>
                      <a:pt x="3425" y="21468"/>
                      <a:pt x="2854" y="21468"/>
                    </a:cubicBezTo>
                    <a:cubicBezTo>
                      <a:pt x="2748" y="21417"/>
                      <a:pt x="2653" y="21395"/>
                      <a:pt x="2565" y="21395"/>
                    </a:cubicBezTo>
                    <a:cubicBezTo>
                      <a:pt x="2181" y="21395"/>
                      <a:pt x="1954" y="21815"/>
                      <a:pt x="1713" y="22038"/>
                    </a:cubicBezTo>
                    <a:cubicBezTo>
                      <a:pt x="1439" y="22609"/>
                      <a:pt x="1713" y="23180"/>
                      <a:pt x="1439" y="23750"/>
                    </a:cubicBezTo>
                    <a:cubicBezTo>
                      <a:pt x="1" y="24321"/>
                      <a:pt x="1" y="25759"/>
                      <a:pt x="1142" y="27745"/>
                    </a:cubicBezTo>
                    <a:cubicBezTo>
                      <a:pt x="868" y="28612"/>
                      <a:pt x="868" y="29183"/>
                      <a:pt x="1439" y="29753"/>
                    </a:cubicBezTo>
                    <a:cubicBezTo>
                      <a:pt x="1719" y="30033"/>
                      <a:pt x="1998" y="30104"/>
                      <a:pt x="2278" y="30104"/>
                    </a:cubicBezTo>
                    <a:cubicBezTo>
                      <a:pt x="2569" y="30104"/>
                      <a:pt x="2860" y="30027"/>
                      <a:pt x="3151" y="30027"/>
                    </a:cubicBezTo>
                    <a:cubicBezTo>
                      <a:pt x="3242" y="29936"/>
                      <a:pt x="3303" y="29905"/>
                      <a:pt x="3355" y="29905"/>
                    </a:cubicBezTo>
                    <a:cubicBezTo>
                      <a:pt x="3458" y="29905"/>
                      <a:pt x="3524" y="30027"/>
                      <a:pt x="3721" y="30027"/>
                    </a:cubicBezTo>
                    <a:cubicBezTo>
                      <a:pt x="4292" y="30324"/>
                      <a:pt x="5137" y="30598"/>
                      <a:pt x="5707" y="30895"/>
                    </a:cubicBezTo>
                    <a:cubicBezTo>
                      <a:pt x="6575" y="30895"/>
                      <a:pt x="7716" y="30895"/>
                      <a:pt x="8286" y="30324"/>
                    </a:cubicBezTo>
                    <a:cubicBezTo>
                      <a:pt x="8857" y="30027"/>
                      <a:pt x="9428" y="29753"/>
                      <a:pt x="9998" y="29753"/>
                    </a:cubicBezTo>
                    <a:cubicBezTo>
                      <a:pt x="10272" y="29753"/>
                      <a:pt x="10843" y="29753"/>
                      <a:pt x="11140" y="29457"/>
                    </a:cubicBezTo>
                    <a:cubicBezTo>
                      <a:pt x="11414" y="29183"/>
                      <a:pt x="11984" y="28886"/>
                      <a:pt x="12281" y="28315"/>
                    </a:cubicBezTo>
                    <a:cubicBezTo>
                      <a:pt x="12281" y="27745"/>
                      <a:pt x="12555" y="27471"/>
                      <a:pt x="13125" y="27471"/>
                    </a:cubicBezTo>
                    <a:cubicBezTo>
                      <a:pt x="13993" y="27174"/>
                      <a:pt x="13993" y="26900"/>
                      <a:pt x="13993" y="26033"/>
                    </a:cubicBezTo>
                    <a:lnTo>
                      <a:pt x="13993" y="25759"/>
                    </a:lnTo>
                    <a:cubicBezTo>
                      <a:pt x="14563" y="24892"/>
                      <a:pt x="14563" y="24047"/>
                      <a:pt x="14267" y="23476"/>
                    </a:cubicBezTo>
                    <a:cubicBezTo>
                      <a:pt x="16549" y="22038"/>
                      <a:pt x="19128" y="21764"/>
                      <a:pt x="21685" y="21194"/>
                    </a:cubicBezTo>
                    <a:cubicBezTo>
                      <a:pt x="25109" y="20623"/>
                      <a:pt x="28259" y="19185"/>
                      <a:pt x="30244" y="16332"/>
                    </a:cubicBezTo>
                    <a:cubicBezTo>
                      <a:pt x="31956" y="14050"/>
                      <a:pt x="33098" y="11767"/>
                      <a:pt x="32527" y="8640"/>
                    </a:cubicBezTo>
                    <a:cubicBezTo>
                      <a:pt x="31682" y="4646"/>
                      <a:pt x="29400" y="1792"/>
                      <a:pt x="25679" y="651"/>
                    </a:cubicBezTo>
                    <a:cubicBezTo>
                      <a:pt x="24686" y="217"/>
                      <a:pt x="23688" y="1"/>
                      <a:pt x="22689" y="1"/>
                    </a:cubicBezTo>
                    <a:close/>
                  </a:path>
                </a:pathLst>
              </a:custGeom>
              <a:solidFill>
                <a:srgbClr val="83C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6515075" y="2626100"/>
                <a:ext cx="592350" cy="593325"/>
              </a:xfrm>
              <a:custGeom>
                <a:avLst/>
                <a:gdLst/>
                <a:ahLst/>
                <a:cxnLst/>
                <a:rect l="l" t="t" r="r" b="b"/>
                <a:pathLst>
                  <a:path w="23694" h="23733" extrusionOk="0">
                    <a:moveTo>
                      <a:pt x="13125" y="0"/>
                    </a:moveTo>
                    <a:cubicBezTo>
                      <a:pt x="11984" y="297"/>
                      <a:pt x="11413" y="571"/>
                      <a:pt x="10568" y="1142"/>
                    </a:cubicBezTo>
                    <a:cubicBezTo>
                      <a:pt x="9998" y="1712"/>
                      <a:pt x="9427" y="2009"/>
                      <a:pt x="8857" y="2580"/>
                    </a:cubicBezTo>
                    <a:cubicBezTo>
                      <a:pt x="7989" y="3424"/>
                      <a:pt x="7145" y="4292"/>
                      <a:pt x="6574" y="5433"/>
                    </a:cubicBezTo>
                    <a:cubicBezTo>
                      <a:pt x="6003" y="6574"/>
                      <a:pt x="5433" y="7715"/>
                      <a:pt x="4862" y="9130"/>
                    </a:cubicBezTo>
                    <a:cubicBezTo>
                      <a:pt x="4565" y="9998"/>
                      <a:pt x="4292" y="10842"/>
                      <a:pt x="3995" y="11984"/>
                    </a:cubicBezTo>
                    <a:cubicBezTo>
                      <a:pt x="3995" y="11984"/>
                      <a:pt x="3995" y="12280"/>
                      <a:pt x="3721" y="12554"/>
                    </a:cubicBezTo>
                    <a:cubicBezTo>
                      <a:pt x="3424" y="13422"/>
                      <a:pt x="3150" y="14266"/>
                      <a:pt x="2580" y="14837"/>
                    </a:cubicBezTo>
                    <a:cubicBezTo>
                      <a:pt x="1712" y="16275"/>
                      <a:pt x="571" y="17416"/>
                      <a:pt x="297" y="19128"/>
                    </a:cubicBezTo>
                    <a:cubicBezTo>
                      <a:pt x="0" y="19699"/>
                      <a:pt x="297" y="20269"/>
                      <a:pt x="297" y="20840"/>
                    </a:cubicBezTo>
                    <a:cubicBezTo>
                      <a:pt x="571" y="21410"/>
                      <a:pt x="868" y="21981"/>
                      <a:pt x="1438" y="22552"/>
                    </a:cubicBezTo>
                    <a:cubicBezTo>
                      <a:pt x="2018" y="22943"/>
                      <a:pt x="2876" y="23732"/>
                      <a:pt x="3631" y="23732"/>
                    </a:cubicBezTo>
                    <a:cubicBezTo>
                      <a:pt x="3977" y="23732"/>
                      <a:pt x="4300" y="23567"/>
                      <a:pt x="4565" y="23122"/>
                    </a:cubicBezTo>
                    <a:cubicBezTo>
                      <a:pt x="4862" y="23122"/>
                      <a:pt x="4862" y="22826"/>
                      <a:pt x="4862" y="22826"/>
                    </a:cubicBezTo>
                    <a:cubicBezTo>
                      <a:pt x="6277" y="22255"/>
                      <a:pt x="7419" y="21684"/>
                      <a:pt x="8857" y="21410"/>
                    </a:cubicBezTo>
                    <a:lnTo>
                      <a:pt x="12280" y="20543"/>
                    </a:lnTo>
                    <a:cubicBezTo>
                      <a:pt x="13125" y="20543"/>
                      <a:pt x="13696" y="20543"/>
                      <a:pt x="14563" y="20269"/>
                    </a:cubicBezTo>
                    <a:cubicBezTo>
                      <a:pt x="15978" y="19699"/>
                      <a:pt x="17416" y="19128"/>
                      <a:pt x="18831" y="18261"/>
                    </a:cubicBezTo>
                    <a:cubicBezTo>
                      <a:pt x="19699" y="17690"/>
                      <a:pt x="20840" y="16549"/>
                      <a:pt x="21411" y="15704"/>
                    </a:cubicBezTo>
                    <a:cubicBezTo>
                      <a:pt x="21981" y="15134"/>
                      <a:pt x="22255" y="14266"/>
                      <a:pt x="22826" y="13696"/>
                    </a:cubicBezTo>
                    <a:cubicBezTo>
                      <a:pt x="23122" y="13422"/>
                      <a:pt x="23396" y="12851"/>
                      <a:pt x="23396" y="12554"/>
                    </a:cubicBezTo>
                    <a:lnTo>
                      <a:pt x="23396" y="10568"/>
                    </a:lnTo>
                    <a:cubicBezTo>
                      <a:pt x="23396" y="9998"/>
                      <a:pt x="23693" y="9130"/>
                      <a:pt x="23396" y="8560"/>
                    </a:cubicBezTo>
                    <a:cubicBezTo>
                      <a:pt x="23396" y="7715"/>
                      <a:pt x="23122" y="7145"/>
                      <a:pt x="22826" y="6277"/>
                    </a:cubicBezTo>
                    <a:cubicBezTo>
                      <a:pt x="22552" y="5707"/>
                      <a:pt x="22255" y="4862"/>
                      <a:pt x="21981" y="4292"/>
                    </a:cubicBezTo>
                    <a:cubicBezTo>
                      <a:pt x="21411" y="3721"/>
                      <a:pt x="21114" y="3150"/>
                      <a:pt x="20543" y="2580"/>
                    </a:cubicBezTo>
                    <a:cubicBezTo>
                      <a:pt x="19699" y="1712"/>
                      <a:pt x="18261" y="868"/>
                      <a:pt x="17119" y="571"/>
                    </a:cubicBezTo>
                    <a:cubicBezTo>
                      <a:pt x="16845" y="571"/>
                      <a:pt x="16549" y="297"/>
                      <a:pt x="16549" y="297"/>
                    </a:cubicBezTo>
                    <a:cubicBezTo>
                      <a:pt x="15407" y="0"/>
                      <a:pt x="14266" y="0"/>
                      <a:pt x="13125"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6301075" y="2611825"/>
                <a:ext cx="827450" cy="777800"/>
              </a:xfrm>
              <a:custGeom>
                <a:avLst/>
                <a:gdLst/>
                <a:ahLst/>
                <a:cxnLst/>
                <a:rect l="l" t="t" r="r" b="b"/>
                <a:pathLst>
                  <a:path w="33098" h="31112" extrusionOk="0">
                    <a:moveTo>
                      <a:pt x="14267" y="23693"/>
                    </a:moveTo>
                    <a:cubicBezTo>
                      <a:pt x="14563" y="24264"/>
                      <a:pt x="14563" y="25109"/>
                      <a:pt x="13993" y="25976"/>
                    </a:cubicBezTo>
                    <a:lnTo>
                      <a:pt x="13993" y="26250"/>
                    </a:lnTo>
                    <a:cubicBezTo>
                      <a:pt x="13993" y="27117"/>
                      <a:pt x="13993" y="27391"/>
                      <a:pt x="13125" y="27688"/>
                    </a:cubicBezTo>
                    <a:cubicBezTo>
                      <a:pt x="12555" y="27688"/>
                      <a:pt x="12281" y="27962"/>
                      <a:pt x="12281" y="28532"/>
                    </a:cubicBezTo>
                    <a:cubicBezTo>
                      <a:pt x="11984" y="29103"/>
                      <a:pt x="11414" y="29400"/>
                      <a:pt x="11140" y="29674"/>
                    </a:cubicBezTo>
                    <a:cubicBezTo>
                      <a:pt x="10843" y="29970"/>
                      <a:pt x="10272" y="29970"/>
                      <a:pt x="9998" y="29970"/>
                    </a:cubicBezTo>
                    <a:cubicBezTo>
                      <a:pt x="9428" y="29970"/>
                      <a:pt x="8857" y="30244"/>
                      <a:pt x="8286" y="30541"/>
                    </a:cubicBezTo>
                    <a:cubicBezTo>
                      <a:pt x="7716" y="31112"/>
                      <a:pt x="6575" y="31112"/>
                      <a:pt x="5707" y="31112"/>
                    </a:cubicBezTo>
                    <a:cubicBezTo>
                      <a:pt x="5137" y="30815"/>
                      <a:pt x="4292" y="30541"/>
                      <a:pt x="3721" y="30244"/>
                    </a:cubicBezTo>
                    <a:cubicBezTo>
                      <a:pt x="3425" y="30244"/>
                      <a:pt x="3425" y="29970"/>
                      <a:pt x="3151" y="30244"/>
                    </a:cubicBezTo>
                    <a:cubicBezTo>
                      <a:pt x="2580" y="30244"/>
                      <a:pt x="2010" y="30541"/>
                      <a:pt x="1439" y="29970"/>
                    </a:cubicBezTo>
                    <a:cubicBezTo>
                      <a:pt x="868" y="29400"/>
                      <a:pt x="868" y="28829"/>
                      <a:pt x="1142" y="27962"/>
                    </a:cubicBezTo>
                    <a:cubicBezTo>
                      <a:pt x="1" y="25976"/>
                      <a:pt x="1" y="24538"/>
                      <a:pt x="1439" y="23967"/>
                    </a:cubicBezTo>
                    <a:cubicBezTo>
                      <a:pt x="1713" y="23397"/>
                      <a:pt x="1439" y="22826"/>
                      <a:pt x="1713" y="22255"/>
                    </a:cubicBezTo>
                    <a:cubicBezTo>
                      <a:pt x="2010" y="21981"/>
                      <a:pt x="2283" y="21411"/>
                      <a:pt x="2854" y="21685"/>
                    </a:cubicBezTo>
                    <a:cubicBezTo>
                      <a:pt x="3425" y="21685"/>
                      <a:pt x="3721" y="21411"/>
                      <a:pt x="3721" y="20840"/>
                    </a:cubicBezTo>
                    <a:cubicBezTo>
                      <a:pt x="3995" y="19973"/>
                      <a:pt x="4292" y="19699"/>
                      <a:pt x="5137" y="19699"/>
                    </a:cubicBezTo>
                    <a:cubicBezTo>
                      <a:pt x="5433" y="19699"/>
                      <a:pt x="5707" y="19699"/>
                      <a:pt x="5707" y="19402"/>
                    </a:cubicBezTo>
                    <a:cubicBezTo>
                      <a:pt x="6278" y="18832"/>
                      <a:pt x="6848" y="18261"/>
                      <a:pt x="7716" y="17690"/>
                    </a:cubicBezTo>
                    <a:cubicBezTo>
                      <a:pt x="7990" y="17690"/>
                      <a:pt x="8286" y="17416"/>
                      <a:pt x="8560" y="17416"/>
                    </a:cubicBezTo>
                    <a:cubicBezTo>
                      <a:pt x="9428" y="17690"/>
                      <a:pt x="9702" y="17120"/>
                      <a:pt x="9998" y="16846"/>
                    </a:cubicBezTo>
                    <a:cubicBezTo>
                      <a:pt x="11710" y="14267"/>
                      <a:pt x="12555" y="11413"/>
                      <a:pt x="13422" y="8560"/>
                    </a:cubicBezTo>
                    <a:cubicBezTo>
                      <a:pt x="14563" y="5136"/>
                      <a:pt x="16846" y="2580"/>
                      <a:pt x="19699" y="868"/>
                    </a:cubicBezTo>
                    <a:cubicBezTo>
                      <a:pt x="21685" y="1"/>
                      <a:pt x="23694" y="1"/>
                      <a:pt x="25679" y="868"/>
                    </a:cubicBezTo>
                    <a:cubicBezTo>
                      <a:pt x="29400" y="2009"/>
                      <a:pt x="31682" y="4863"/>
                      <a:pt x="32527" y="8857"/>
                    </a:cubicBezTo>
                    <a:cubicBezTo>
                      <a:pt x="33098" y="11984"/>
                      <a:pt x="31956" y="14267"/>
                      <a:pt x="30244" y="16549"/>
                    </a:cubicBezTo>
                    <a:cubicBezTo>
                      <a:pt x="28259" y="19402"/>
                      <a:pt x="25109" y="20840"/>
                      <a:pt x="21685" y="21411"/>
                    </a:cubicBezTo>
                    <a:cubicBezTo>
                      <a:pt x="19128" y="21981"/>
                      <a:pt x="16549" y="22255"/>
                      <a:pt x="14267" y="23693"/>
                    </a:cubicBezTo>
                    <a:close/>
                    <a:moveTo>
                      <a:pt x="11984" y="23693"/>
                    </a:moveTo>
                    <a:cubicBezTo>
                      <a:pt x="12281" y="23693"/>
                      <a:pt x="12281" y="23693"/>
                      <a:pt x="13422" y="23123"/>
                    </a:cubicBezTo>
                    <a:cubicBezTo>
                      <a:pt x="14563" y="22826"/>
                      <a:pt x="15408" y="22255"/>
                      <a:pt x="16549" y="21981"/>
                    </a:cubicBezTo>
                    <a:cubicBezTo>
                      <a:pt x="18832" y="21411"/>
                      <a:pt x="21411" y="20840"/>
                      <a:pt x="23694" y="20270"/>
                    </a:cubicBezTo>
                    <a:cubicBezTo>
                      <a:pt x="26250" y="19699"/>
                      <a:pt x="28259" y="18261"/>
                      <a:pt x="29674" y="16275"/>
                    </a:cubicBezTo>
                    <a:cubicBezTo>
                      <a:pt x="31682" y="13993"/>
                      <a:pt x="32527" y="11413"/>
                      <a:pt x="31682" y="8286"/>
                    </a:cubicBezTo>
                    <a:cubicBezTo>
                      <a:pt x="30815" y="5136"/>
                      <a:pt x="29103" y="2580"/>
                      <a:pt x="25679" y="1439"/>
                    </a:cubicBezTo>
                    <a:cubicBezTo>
                      <a:pt x="23694" y="571"/>
                      <a:pt x="21685" y="571"/>
                      <a:pt x="19973" y="1713"/>
                    </a:cubicBezTo>
                    <a:cubicBezTo>
                      <a:pt x="16549" y="3425"/>
                      <a:pt x="14563" y="6278"/>
                      <a:pt x="13696" y="9998"/>
                    </a:cubicBezTo>
                    <a:cubicBezTo>
                      <a:pt x="12852" y="13422"/>
                      <a:pt x="11140" y="15978"/>
                      <a:pt x="9428" y="18558"/>
                    </a:cubicBezTo>
                    <a:cubicBezTo>
                      <a:pt x="8857" y="19402"/>
                      <a:pt x="8857" y="19973"/>
                      <a:pt x="9131" y="20543"/>
                    </a:cubicBezTo>
                    <a:cubicBezTo>
                      <a:pt x="9428" y="20543"/>
                      <a:pt x="9428" y="20270"/>
                      <a:pt x="9428" y="20270"/>
                    </a:cubicBezTo>
                    <a:cubicBezTo>
                      <a:pt x="12852" y="17120"/>
                      <a:pt x="15979" y="13696"/>
                      <a:pt x="18558" y="9998"/>
                    </a:cubicBezTo>
                    <a:cubicBezTo>
                      <a:pt x="18832" y="9998"/>
                      <a:pt x="18832" y="9428"/>
                      <a:pt x="18832" y="9131"/>
                    </a:cubicBezTo>
                    <a:cubicBezTo>
                      <a:pt x="18261" y="7990"/>
                      <a:pt x="18558" y="7145"/>
                      <a:pt x="19402" y="6574"/>
                    </a:cubicBezTo>
                    <a:cubicBezTo>
                      <a:pt x="19699" y="6278"/>
                      <a:pt x="19973" y="6278"/>
                      <a:pt x="20270" y="6004"/>
                    </a:cubicBezTo>
                    <a:cubicBezTo>
                      <a:pt x="20544" y="6574"/>
                      <a:pt x="20840" y="6848"/>
                      <a:pt x="20544" y="7145"/>
                    </a:cubicBezTo>
                    <a:cubicBezTo>
                      <a:pt x="20544" y="7716"/>
                      <a:pt x="20270" y="8560"/>
                      <a:pt x="19973" y="9131"/>
                    </a:cubicBezTo>
                    <a:cubicBezTo>
                      <a:pt x="19973" y="9428"/>
                      <a:pt x="19699" y="9701"/>
                      <a:pt x="19699" y="9998"/>
                    </a:cubicBezTo>
                    <a:cubicBezTo>
                      <a:pt x="20544" y="11139"/>
                      <a:pt x="21114" y="12281"/>
                      <a:pt x="21685" y="13422"/>
                    </a:cubicBezTo>
                    <a:cubicBezTo>
                      <a:pt x="22552" y="14267"/>
                      <a:pt x="22552" y="14267"/>
                      <a:pt x="23694" y="13696"/>
                    </a:cubicBezTo>
                    <a:cubicBezTo>
                      <a:pt x="23967" y="13696"/>
                      <a:pt x="24264" y="13422"/>
                      <a:pt x="24538" y="13422"/>
                    </a:cubicBezTo>
                    <a:cubicBezTo>
                      <a:pt x="25109" y="13422"/>
                      <a:pt x="25679" y="13125"/>
                      <a:pt x="26250" y="13125"/>
                    </a:cubicBezTo>
                    <a:cubicBezTo>
                      <a:pt x="26547" y="13125"/>
                      <a:pt x="26821" y="13696"/>
                      <a:pt x="26821" y="13993"/>
                    </a:cubicBezTo>
                    <a:cubicBezTo>
                      <a:pt x="27117" y="13993"/>
                      <a:pt x="26821" y="14563"/>
                      <a:pt x="26547" y="14563"/>
                    </a:cubicBezTo>
                    <a:cubicBezTo>
                      <a:pt x="25679" y="15134"/>
                      <a:pt x="24538" y="15705"/>
                      <a:pt x="23694" y="15408"/>
                    </a:cubicBezTo>
                    <a:cubicBezTo>
                      <a:pt x="22552" y="14837"/>
                      <a:pt x="21982" y="15134"/>
                      <a:pt x="21411" y="15705"/>
                    </a:cubicBezTo>
                    <a:cubicBezTo>
                      <a:pt x="21114" y="15978"/>
                      <a:pt x="20840" y="15978"/>
                      <a:pt x="20544" y="16275"/>
                    </a:cubicBezTo>
                    <a:cubicBezTo>
                      <a:pt x="17417" y="18261"/>
                      <a:pt x="14563" y="20840"/>
                      <a:pt x="11984" y="23693"/>
                    </a:cubicBezTo>
                    <a:close/>
                    <a:moveTo>
                      <a:pt x="19128" y="10569"/>
                    </a:moveTo>
                    <a:lnTo>
                      <a:pt x="13125" y="17416"/>
                    </a:lnTo>
                    <a:lnTo>
                      <a:pt x="9702" y="20840"/>
                    </a:lnTo>
                    <a:cubicBezTo>
                      <a:pt x="9428" y="21114"/>
                      <a:pt x="9428" y="21411"/>
                      <a:pt x="9702" y="21685"/>
                    </a:cubicBezTo>
                    <a:lnTo>
                      <a:pt x="11414" y="23397"/>
                    </a:lnTo>
                    <a:cubicBezTo>
                      <a:pt x="14267" y="19699"/>
                      <a:pt x="17987" y="17120"/>
                      <a:pt x="21982" y="14837"/>
                    </a:cubicBezTo>
                    <a:cubicBezTo>
                      <a:pt x="21114" y="13125"/>
                      <a:pt x="19973" y="11710"/>
                      <a:pt x="19128" y="10569"/>
                    </a:cubicBezTo>
                    <a:close/>
                    <a:moveTo>
                      <a:pt x="4863" y="20270"/>
                    </a:moveTo>
                    <a:cubicBezTo>
                      <a:pt x="4292" y="20543"/>
                      <a:pt x="4292" y="21114"/>
                      <a:pt x="4566" y="21685"/>
                    </a:cubicBezTo>
                    <a:cubicBezTo>
                      <a:pt x="4863" y="22255"/>
                      <a:pt x="5137" y="22826"/>
                      <a:pt x="5707" y="23397"/>
                    </a:cubicBezTo>
                    <a:cubicBezTo>
                      <a:pt x="7145" y="24835"/>
                      <a:pt x="8857" y="25976"/>
                      <a:pt x="10569" y="26820"/>
                    </a:cubicBezTo>
                    <a:cubicBezTo>
                      <a:pt x="11140" y="27117"/>
                      <a:pt x="11984" y="27117"/>
                      <a:pt x="12555" y="27117"/>
                    </a:cubicBezTo>
                    <a:cubicBezTo>
                      <a:pt x="12852" y="27117"/>
                      <a:pt x="13422" y="26820"/>
                      <a:pt x="13422" y="26250"/>
                    </a:cubicBezTo>
                    <a:cubicBezTo>
                      <a:pt x="12281" y="26820"/>
                      <a:pt x="11414" y="26250"/>
                      <a:pt x="10569" y="25679"/>
                    </a:cubicBezTo>
                    <a:cubicBezTo>
                      <a:pt x="8857" y="24538"/>
                      <a:pt x="7145" y="23693"/>
                      <a:pt x="6004" y="21981"/>
                    </a:cubicBezTo>
                    <a:cubicBezTo>
                      <a:pt x="5707" y="21411"/>
                      <a:pt x="5137" y="20840"/>
                      <a:pt x="4863" y="20270"/>
                    </a:cubicBezTo>
                    <a:close/>
                    <a:moveTo>
                      <a:pt x="13422" y="25679"/>
                    </a:moveTo>
                    <a:cubicBezTo>
                      <a:pt x="9702" y="24538"/>
                      <a:pt x="8286" y="21981"/>
                      <a:pt x="7145" y="18832"/>
                    </a:cubicBezTo>
                    <a:cubicBezTo>
                      <a:pt x="6575" y="19402"/>
                      <a:pt x="6278" y="19973"/>
                      <a:pt x="5707" y="20543"/>
                    </a:cubicBezTo>
                    <a:cubicBezTo>
                      <a:pt x="7145" y="22826"/>
                      <a:pt x="9131" y="24264"/>
                      <a:pt x="11140" y="25405"/>
                    </a:cubicBezTo>
                    <a:cubicBezTo>
                      <a:pt x="11984" y="25976"/>
                      <a:pt x="12555" y="25976"/>
                      <a:pt x="13422" y="25679"/>
                    </a:cubicBezTo>
                    <a:close/>
                    <a:moveTo>
                      <a:pt x="2854" y="21981"/>
                    </a:moveTo>
                    <a:cubicBezTo>
                      <a:pt x="2283" y="22255"/>
                      <a:pt x="2010" y="22552"/>
                      <a:pt x="2283" y="23123"/>
                    </a:cubicBezTo>
                    <a:cubicBezTo>
                      <a:pt x="2283" y="23967"/>
                      <a:pt x="2580" y="24538"/>
                      <a:pt x="3151" y="25109"/>
                    </a:cubicBezTo>
                    <a:cubicBezTo>
                      <a:pt x="3995" y="25976"/>
                      <a:pt x="5137" y="26820"/>
                      <a:pt x="6004" y="27688"/>
                    </a:cubicBezTo>
                    <a:cubicBezTo>
                      <a:pt x="7145" y="28258"/>
                      <a:pt x="8286" y="28829"/>
                      <a:pt x="9428" y="29103"/>
                    </a:cubicBezTo>
                    <a:cubicBezTo>
                      <a:pt x="10569" y="29674"/>
                      <a:pt x="11414" y="29103"/>
                      <a:pt x="11710" y="28258"/>
                    </a:cubicBezTo>
                    <a:cubicBezTo>
                      <a:pt x="10272" y="29103"/>
                      <a:pt x="8857" y="28532"/>
                      <a:pt x="7716" y="27962"/>
                    </a:cubicBezTo>
                    <a:cubicBezTo>
                      <a:pt x="6575" y="27117"/>
                      <a:pt x="5433" y="25976"/>
                      <a:pt x="4566" y="25109"/>
                    </a:cubicBezTo>
                    <a:cubicBezTo>
                      <a:pt x="3721" y="24264"/>
                      <a:pt x="2854" y="23397"/>
                      <a:pt x="2854" y="21981"/>
                    </a:cubicBezTo>
                    <a:close/>
                    <a:moveTo>
                      <a:pt x="3721" y="21685"/>
                    </a:moveTo>
                    <a:cubicBezTo>
                      <a:pt x="3721" y="21981"/>
                      <a:pt x="3425" y="22255"/>
                      <a:pt x="3425" y="22552"/>
                    </a:cubicBezTo>
                    <a:cubicBezTo>
                      <a:pt x="3721" y="23123"/>
                      <a:pt x="3995" y="23397"/>
                      <a:pt x="4292" y="23967"/>
                    </a:cubicBezTo>
                    <a:cubicBezTo>
                      <a:pt x="5137" y="24835"/>
                      <a:pt x="6004" y="25679"/>
                      <a:pt x="6575" y="26547"/>
                    </a:cubicBezTo>
                    <a:cubicBezTo>
                      <a:pt x="7716" y="27391"/>
                      <a:pt x="8857" y="27962"/>
                      <a:pt x="10272" y="27962"/>
                    </a:cubicBezTo>
                    <a:lnTo>
                      <a:pt x="11140" y="27962"/>
                    </a:lnTo>
                    <a:cubicBezTo>
                      <a:pt x="7990" y="26250"/>
                      <a:pt x="5137" y="24264"/>
                      <a:pt x="3721" y="21685"/>
                    </a:cubicBezTo>
                    <a:close/>
                    <a:moveTo>
                      <a:pt x="1439" y="24538"/>
                    </a:moveTo>
                    <a:cubicBezTo>
                      <a:pt x="868" y="25109"/>
                      <a:pt x="868" y="25679"/>
                      <a:pt x="1142" y="26547"/>
                    </a:cubicBezTo>
                    <a:cubicBezTo>
                      <a:pt x="2010" y="28258"/>
                      <a:pt x="3425" y="29400"/>
                      <a:pt x="5137" y="30244"/>
                    </a:cubicBezTo>
                    <a:cubicBezTo>
                      <a:pt x="5707" y="30541"/>
                      <a:pt x="6575" y="30541"/>
                      <a:pt x="7419" y="30244"/>
                    </a:cubicBezTo>
                    <a:cubicBezTo>
                      <a:pt x="6004" y="29970"/>
                      <a:pt x="4566" y="29400"/>
                      <a:pt x="3721" y="28258"/>
                    </a:cubicBezTo>
                    <a:cubicBezTo>
                      <a:pt x="2580" y="27117"/>
                      <a:pt x="1439" y="26250"/>
                      <a:pt x="1439" y="24538"/>
                    </a:cubicBezTo>
                    <a:close/>
                    <a:moveTo>
                      <a:pt x="8286" y="29674"/>
                    </a:moveTo>
                    <a:cubicBezTo>
                      <a:pt x="5707" y="28532"/>
                      <a:pt x="3995" y="26820"/>
                      <a:pt x="2010" y="24835"/>
                    </a:cubicBezTo>
                    <a:cubicBezTo>
                      <a:pt x="2283" y="26820"/>
                      <a:pt x="6004" y="29970"/>
                      <a:pt x="8286" y="29674"/>
                    </a:cubicBezTo>
                    <a:close/>
                    <a:moveTo>
                      <a:pt x="23397" y="14563"/>
                    </a:moveTo>
                    <a:cubicBezTo>
                      <a:pt x="24264" y="15134"/>
                      <a:pt x="25679" y="14563"/>
                      <a:pt x="26250" y="13993"/>
                    </a:cubicBezTo>
                    <a:cubicBezTo>
                      <a:pt x="25109" y="13422"/>
                      <a:pt x="24264" y="14267"/>
                      <a:pt x="23397" y="14563"/>
                    </a:cubicBezTo>
                    <a:close/>
                    <a:moveTo>
                      <a:pt x="19402" y="8857"/>
                    </a:moveTo>
                    <a:lnTo>
                      <a:pt x="19699" y="8857"/>
                    </a:lnTo>
                    <a:cubicBezTo>
                      <a:pt x="19699" y="8286"/>
                      <a:pt x="19973" y="7419"/>
                      <a:pt x="20270" y="6848"/>
                    </a:cubicBezTo>
                    <a:cubicBezTo>
                      <a:pt x="19128" y="7419"/>
                      <a:pt x="19128" y="7990"/>
                      <a:pt x="19402" y="8857"/>
                    </a:cubicBezTo>
                    <a:close/>
                    <a:moveTo>
                      <a:pt x="8857" y="17987"/>
                    </a:moveTo>
                    <a:cubicBezTo>
                      <a:pt x="8560" y="17987"/>
                      <a:pt x="7990" y="18261"/>
                      <a:pt x="7990" y="18261"/>
                    </a:cubicBezTo>
                    <a:cubicBezTo>
                      <a:pt x="7990" y="18832"/>
                      <a:pt x="7990" y="19402"/>
                      <a:pt x="8286" y="19973"/>
                    </a:cubicBezTo>
                    <a:lnTo>
                      <a:pt x="8286" y="19973"/>
                    </a:lnTo>
                    <a:cubicBezTo>
                      <a:pt x="8560" y="19402"/>
                      <a:pt x="8560" y="18832"/>
                      <a:pt x="8857" y="17987"/>
                    </a:cubicBezTo>
                    <a:close/>
                    <a:moveTo>
                      <a:pt x="13993" y="23967"/>
                    </a:moveTo>
                    <a:cubicBezTo>
                      <a:pt x="13125" y="24264"/>
                      <a:pt x="12852" y="24538"/>
                      <a:pt x="12281" y="24538"/>
                    </a:cubicBezTo>
                    <a:cubicBezTo>
                      <a:pt x="12852" y="24835"/>
                      <a:pt x="13422" y="24835"/>
                      <a:pt x="13696" y="24538"/>
                    </a:cubicBezTo>
                    <a:cubicBezTo>
                      <a:pt x="13993" y="24538"/>
                      <a:pt x="13993" y="24264"/>
                      <a:pt x="13993" y="23967"/>
                    </a:cubicBezTo>
                    <a:close/>
                    <a:moveTo>
                      <a:pt x="1713" y="28532"/>
                    </a:moveTo>
                    <a:cubicBezTo>
                      <a:pt x="1439" y="29103"/>
                      <a:pt x="1713" y="29400"/>
                      <a:pt x="2010" y="29674"/>
                    </a:cubicBezTo>
                    <a:lnTo>
                      <a:pt x="2854" y="29674"/>
                    </a:lnTo>
                    <a:lnTo>
                      <a:pt x="2854" y="29400"/>
                    </a:lnTo>
                    <a:cubicBezTo>
                      <a:pt x="2580" y="29103"/>
                      <a:pt x="2010" y="28829"/>
                      <a:pt x="1713" y="2853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40"/>
            <p:cNvGrpSpPr/>
            <p:nvPr/>
          </p:nvGrpSpPr>
          <p:grpSpPr>
            <a:xfrm rot="-657468">
              <a:off x="7057742" y="797135"/>
              <a:ext cx="276315" cy="1121410"/>
              <a:chOff x="-3316375" y="456000"/>
              <a:chExt cx="214025" cy="870225"/>
            </a:xfrm>
          </p:grpSpPr>
          <p:sp>
            <p:nvSpPr>
              <p:cNvPr id="428" name="Google Shape;428;p40"/>
              <p:cNvSpPr/>
              <p:nvPr/>
            </p:nvSpPr>
            <p:spPr>
              <a:xfrm>
                <a:off x="-3316375" y="456000"/>
                <a:ext cx="214025" cy="644775"/>
              </a:xfrm>
              <a:custGeom>
                <a:avLst/>
                <a:gdLst/>
                <a:ahLst/>
                <a:cxnLst/>
                <a:rect l="l" t="t" r="r" b="b"/>
                <a:pathLst>
                  <a:path w="8561" h="25791" extrusionOk="0">
                    <a:moveTo>
                      <a:pt x="7145" y="0"/>
                    </a:moveTo>
                    <a:cubicBezTo>
                      <a:pt x="6278" y="0"/>
                      <a:pt x="5707" y="297"/>
                      <a:pt x="4863" y="297"/>
                    </a:cubicBezTo>
                    <a:cubicBezTo>
                      <a:pt x="3151" y="571"/>
                      <a:pt x="2010" y="1438"/>
                      <a:pt x="868" y="2283"/>
                    </a:cubicBezTo>
                    <a:cubicBezTo>
                      <a:pt x="1" y="2579"/>
                      <a:pt x="1" y="3150"/>
                      <a:pt x="1" y="3995"/>
                    </a:cubicBezTo>
                    <a:cubicBezTo>
                      <a:pt x="1" y="7144"/>
                      <a:pt x="1" y="9998"/>
                      <a:pt x="298" y="13125"/>
                    </a:cubicBezTo>
                    <a:lnTo>
                      <a:pt x="298" y="24834"/>
                    </a:lnTo>
                    <a:cubicBezTo>
                      <a:pt x="502" y="25465"/>
                      <a:pt x="554" y="25791"/>
                      <a:pt x="1044" y="25791"/>
                    </a:cubicBezTo>
                    <a:cubicBezTo>
                      <a:pt x="1209" y="25791"/>
                      <a:pt x="1425" y="25753"/>
                      <a:pt x="1713" y="25679"/>
                    </a:cubicBezTo>
                    <a:cubicBezTo>
                      <a:pt x="2115" y="25485"/>
                      <a:pt x="2664" y="25281"/>
                      <a:pt x="3154" y="25281"/>
                    </a:cubicBezTo>
                    <a:cubicBezTo>
                      <a:pt x="3359" y="25281"/>
                      <a:pt x="3553" y="25317"/>
                      <a:pt x="3721" y="25405"/>
                    </a:cubicBezTo>
                    <a:cubicBezTo>
                      <a:pt x="3878" y="25455"/>
                      <a:pt x="4016" y="25477"/>
                      <a:pt x="4140" y="25477"/>
                    </a:cubicBezTo>
                    <a:cubicBezTo>
                      <a:pt x="4685" y="25477"/>
                      <a:pt x="4968" y="25057"/>
                      <a:pt x="5433" y="24834"/>
                    </a:cubicBezTo>
                    <a:lnTo>
                      <a:pt x="7145" y="23122"/>
                    </a:lnTo>
                    <a:cubicBezTo>
                      <a:pt x="7716" y="22551"/>
                      <a:pt x="7716" y="22255"/>
                      <a:pt x="7716" y="21410"/>
                    </a:cubicBezTo>
                    <a:cubicBezTo>
                      <a:pt x="7716" y="16845"/>
                      <a:pt x="7716" y="11983"/>
                      <a:pt x="7990" y="7418"/>
                    </a:cubicBezTo>
                    <a:cubicBezTo>
                      <a:pt x="7990" y="6003"/>
                      <a:pt x="8286" y="4565"/>
                      <a:pt x="8286" y="2853"/>
                    </a:cubicBezTo>
                    <a:cubicBezTo>
                      <a:pt x="8560" y="2009"/>
                      <a:pt x="8560" y="867"/>
                      <a:pt x="8560"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3302100" y="1112225"/>
                <a:ext cx="185475" cy="209975"/>
              </a:xfrm>
              <a:custGeom>
                <a:avLst/>
                <a:gdLst/>
                <a:ahLst/>
                <a:cxnLst/>
                <a:rect l="l" t="t" r="r" b="b"/>
                <a:pathLst>
                  <a:path w="7419" h="8399" extrusionOk="0">
                    <a:moveTo>
                      <a:pt x="3424" y="0"/>
                    </a:moveTo>
                    <a:cubicBezTo>
                      <a:pt x="2580" y="571"/>
                      <a:pt x="1712" y="868"/>
                      <a:pt x="868" y="1438"/>
                    </a:cubicBezTo>
                    <a:lnTo>
                      <a:pt x="1" y="2283"/>
                    </a:lnTo>
                    <a:lnTo>
                      <a:pt x="1" y="6003"/>
                    </a:lnTo>
                    <a:cubicBezTo>
                      <a:pt x="297" y="6848"/>
                      <a:pt x="571" y="7715"/>
                      <a:pt x="1439" y="7715"/>
                    </a:cubicBezTo>
                    <a:cubicBezTo>
                      <a:pt x="2283" y="7989"/>
                      <a:pt x="2854" y="7989"/>
                      <a:pt x="3721" y="8286"/>
                    </a:cubicBezTo>
                    <a:cubicBezTo>
                      <a:pt x="3887" y="8365"/>
                      <a:pt x="4027" y="8399"/>
                      <a:pt x="4151" y="8399"/>
                    </a:cubicBezTo>
                    <a:cubicBezTo>
                      <a:pt x="4453" y="8399"/>
                      <a:pt x="4652" y="8200"/>
                      <a:pt x="4862" y="7989"/>
                    </a:cubicBezTo>
                    <a:cubicBezTo>
                      <a:pt x="5707" y="7144"/>
                      <a:pt x="6277" y="6574"/>
                      <a:pt x="7145" y="6003"/>
                    </a:cubicBezTo>
                    <a:cubicBezTo>
                      <a:pt x="7145" y="5706"/>
                      <a:pt x="7419" y="5433"/>
                      <a:pt x="7419" y="5136"/>
                    </a:cubicBezTo>
                    <a:cubicBezTo>
                      <a:pt x="7145" y="3721"/>
                      <a:pt x="7145" y="2579"/>
                      <a:pt x="6848" y="1141"/>
                    </a:cubicBezTo>
                    <a:cubicBezTo>
                      <a:pt x="6848" y="571"/>
                      <a:pt x="6574" y="297"/>
                      <a:pt x="6004" y="297"/>
                    </a:cubicBezTo>
                    <a:cubicBezTo>
                      <a:pt x="5433" y="0"/>
                      <a:pt x="4862" y="0"/>
                      <a:pt x="4292"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3187975" y="467200"/>
                <a:ext cx="78775" cy="600525"/>
              </a:xfrm>
              <a:custGeom>
                <a:avLst/>
                <a:gdLst/>
                <a:ahLst/>
                <a:cxnLst/>
                <a:rect l="l" t="t" r="r" b="b"/>
                <a:pathLst>
                  <a:path w="3151" h="24021" extrusionOk="0">
                    <a:moveTo>
                      <a:pt x="2931" y="1"/>
                    </a:moveTo>
                    <a:cubicBezTo>
                      <a:pt x="2887" y="1"/>
                      <a:pt x="2854" y="31"/>
                      <a:pt x="2854" y="123"/>
                    </a:cubicBezTo>
                    <a:cubicBezTo>
                      <a:pt x="2580" y="123"/>
                      <a:pt x="2009" y="419"/>
                      <a:pt x="1712" y="693"/>
                    </a:cubicBezTo>
                    <a:cubicBezTo>
                      <a:pt x="1439" y="990"/>
                      <a:pt x="868" y="1264"/>
                      <a:pt x="571" y="1561"/>
                    </a:cubicBezTo>
                    <a:cubicBezTo>
                      <a:pt x="297" y="1561"/>
                      <a:pt x="297" y="1835"/>
                      <a:pt x="297" y="2131"/>
                    </a:cubicBezTo>
                    <a:lnTo>
                      <a:pt x="297" y="3273"/>
                    </a:lnTo>
                    <a:cubicBezTo>
                      <a:pt x="1" y="3843"/>
                      <a:pt x="1" y="4414"/>
                      <a:pt x="1" y="4985"/>
                    </a:cubicBezTo>
                    <a:lnTo>
                      <a:pt x="1" y="7838"/>
                    </a:lnTo>
                    <a:lnTo>
                      <a:pt x="1" y="8682"/>
                    </a:lnTo>
                    <a:lnTo>
                      <a:pt x="1" y="10120"/>
                    </a:lnTo>
                    <a:lnTo>
                      <a:pt x="1" y="12973"/>
                    </a:lnTo>
                    <a:lnTo>
                      <a:pt x="1" y="15827"/>
                    </a:lnTo>
                    <a:lnTo>
                      <a:pt x="1" y="18680"/>
                    </a:lnTo>
                    <a:lnTo>
                      <a:pt x="1" y="21533"/>
                    </a:lnTo>
                    <a:lnTo>
                      <a:pt x="1" y="23815"/>
                    </a:lnTo>
                    <a:cubicBezTo>
                      <a:pt x="1" y="23952"/>
                      <a:pt x="75" y="24021"/>
                      <a:pt x="149" y="24021"/>
                    </a:cubicBezTo>
                    <a:cubicBezTo>
                      <a:pt x="223" y="24021"/>
                      <a:pt x="297" y="23952"/>
                      <a:pt x="297" y="23815"/>
                    </a:cubicBezTo>
                    <a:cubicBezTo>
                      <a:pt x="571" y="23519"/>
                      <a:pt x="868" y="23519"/>
                      <a:pt x="868" y="23519"/>
                    </a:cubicBezTo>
                    <a:cubicBezTo>
                      <a:pt x="1142" y="23245"/>
                      <a:pt x="1439" y="22948"/>
                      <a:pt x="1439" y="22674"/>
                    </a:cubicBezTo>
                    <a:cubicBezTo>
                      <a:pt x="1712" y="22377"/>
                      <a:pt x="2009" y="22377"/>
                      <a:pt x="2283" y="21807"/>
                    </a:cubicBezTo>
                    <a:lnTo>
                      <a:pt x="2283" y="20392"/>
                    </a:lnTo>
                    <a:cubicBezTo>
                      <a:pt x="2283" y="18109"/>
                      <a:pt x="2580" y="16100"/>
                      <a:pt x="2283" y="13818"/>
                    </a:cubicBezTo>
                    <a:cubicBezTo>
                      <a:pt x="2283" y="11535"/>
                      <a:pt x="2283" y="8979"/>
                      <a:pt x="2580" y="6400"/>
                    </a:cubicBezTo>
                    <a:lnTo>
                      <a:pt x="2580" y="3273"/>
                    </a:lnTo>
                    <a:cubicBezTo>
                      <a:pt x="2854" y="2131"/>
                      <a:pt x="3150" y="1264"/>
                      <a:pt x="3150" y="123"/>
                    </a:cubicBezTo>
                    <a:cubicBezTo>
                      <a:pt x="3150" y="123"/>
                      <a:pt x="3019" y="1"/>
                      <a:pt x="2931"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3259300" y="1116325"/>
                <a:ext cx="107300" cy="54275"/>
              </a:xfrm>
              <a:custGeom>
                <a:avLst/>
                <a:gdLst/>
                <a:ahLst/>
                <a:cxnLst/>
                <a:rect l="l" t="t" r="r" b="b"/>
                <a:pathLst>
                  <a:path w="4292" h="2171" extrusionOk="0">
                    <a:moveTo>
                      <a:pt x="3556" y="1"/>
                    </a:moveTo>
                    <a:cubicBezTo>
                      <a:pt x="3176" y="1"/>
                      <a:pt x="2663" y="133"/>
                      <a:pt x="2283" y="133"/>
                    </a:cubicBezTo>
                    <a:cubicBezTo>
                      <a:pt x="1438" y="407"/>
                      <a:pt x="571" y="704"/>
                      <a:pt x="0" y="1274"/>
                    </a:cubicBezTo>
                    <a:lnTo>
                      <a:pt x="0" y="1548"/>
                    </a:lnTo>
                    <a:lnTo>
                      <a:pt x="0" y="1845"/>
                    </a:lnTo>
                    <a:lnTo>
                      <a:pt x="297" y="1845"/>
                    </a:lnTo>
                    <a:cubicBezTo>
                      <a:pt x="629" y="2004"/>
                      <a:pt x="1053" y="2171"/>
                      <a:pt x="1462" y="2171"/>
                    </a:cubicBezTo>
                    <a:cubicBezTo>
                      <a:pt x="1757" y="2171"/>
                      <a:pt x="2044" y="2084"/>
                      <a:pt x="2283" y="1845"/>
                    </a:cubicBezTo>
                    <a:cubicBezTo>
                      <a:pt x="2854" y="1548"/>
                      <a:pt x="3995" y="1274"/>
                      <a:pt x="4292" y="407"/>
                    </a:cubicBezTo>
                    <a:lnTo>
                      <a:pt x="3995" y="133"/>
                    </a:lnTo>
                    <a:cubicBezTo>
                      <a:pt x="3904" y="34"/>
                      <a:pt x="3746" y="1"/>
                      <a:pt x="3556"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3202250" y="1142600"/>
                <a:ext cx="71375" cy="155100"/>
              </a:xfrm>
              <a:custGeom>
                <a:avLst/>
                <a:gdLst/>
                <a:ahLst/>
                <a:cxnLst/>
                <a:rect l="l" t="t" r="r" b="b"/>
                <a:pathLst>
                  <a:path w="2855" h="6204" extrusionOk="0">
                    <a:moveTo>
                      <a:pt x="2249" y="1"/>
                    </a:moveTo>
                    <a:cubicBezTo>
                      <a:pt x="2215" y="1"/>
                      <a:pt x="2147" y="75"/>
                      <a:pt x="2010" y="223"/>
                    </a:cubicBezTo>
                    <a:cubicBezTo>
                      <a:pt x="1439" y="497"/>
                      <a:pt x="868" y="794"/>
                      <a:pt x="298" y="1364"/>
                    </a:cubicBezTo>
                    <a:cubicBezTo>
                      <a:pt x="1" y="1638"/>
                      <a:pt x="1" y="2506"/>
                      <a:pt x="298" y="2780"/>
                    </a:cubicBezTo>
                    <a:cubicBezTo>
                      <a:pt x="298" y="3076"/>
                      <a:pt x="572" y="3647"/>
                      <a:pt x="572" y="3921"/>
                    </a:cubicBezTo>
                    <a:cubicBezTo>
                      <a:pt x="298" y="4491"/>
                      <a:pt x="572" y="5359"/>
                      <a:pt x="572" y="5929"/>
                    </a:cubicBezTo>
                    <a:cubicBezTo>
                      <a:pt x="572" y="6203"/>
                      <a:pt x="572" y="6203"/>
                      <a:pt x="868" y="6203"/>
                    </a:cubicBezTo>
                    <a:cubicBezTo>
                      <a:pt x="1142" y="5929"/>
                      <a:pt x="1713" y="5633"/>
                      <a:pt x="2010" y="5359"/>
                    </a:cubicBezTo>
                    <a:cubicBezTo>
                      <a:pt x="2283" y="4788"/>
                      <a:pt x="2854" y="4491"/>
                      <a:pt x="2854" y="3921"/>
                    </a:cubicBezTo>
                    <a:cubicBezTo>
                      <a:pt x="2580" y="3350"/>
                      <a:pt x="2580" y="2506"/>
                      <a:pt x="2580" y="1638"/>
                    </a:cubicBezTo>
                    <a:cubicBezTo>
                      <a:pt x="2580" y="1068"/>
                      <a:pt x="2580" y="497"/>
                      <a:pt x="2283" y="223"/>
                    </a:cubicBezTo>
                    <a:cubicBezTo>
                      <a:pt x="2283" y="75"/>
                      <a:pt x="2283" y="1"/>
                      <a:pt x="2249"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3316375" y="456000"/>
                <a:ext cx="214025" cy="649400"/>
              </a:xfrm>
              <a:custGeom>
                <a:avLst/>
                <a:gdLst/>
                <a:ahLst/>
                <a:cxnLst/>
                <a:rect l="l" t="t" r="r" b="b"/>
                <a:pathLst>
                  <a:path w="8561" h="25976" extrusionOk="0">
                    <a:moveTo>
                      <a:pt x="8560" y="0"/>
                    </a:moveTo>
                    <a:cubicBezTo>
                      <a:pt x="8560" y="867"/>
                      <a:pt x="8560" y="2009"/>
                      <a:pt x="8286" y="2853"/>
                    </a:cubicBezTo>
                    <a:cubicBezTo>
                      <a:pt x="8286" y="4565"/>
                      <a:pt x="7990" y="6003"/>
                      <a:pt x="7990" y="7418"/>
                    </a:cubicBezTo>
                    <a:cubicBezTo>
                      <a:pt x="7716" y="11983"/>
                      <a:pt x="7716" y="16845"/>
                      <a:pt x="7716" y="21410"/>
                    </a:cubicBezTo>
                    <a:cubicBezTo>
                      <a:pt x="7716" y="22255"/>
                      <a:pt x="7716" y="22551"/>
                      <a:pt x="7145" y="23122"/>
                    </a:cubicBezTo>
                    <a:lnTo>
                      <a:pt x="5433" y="24834"/>
                    </a:lnTo>
                    <a:cubicBezTo>
                      <a:pt x="4863" y="25108"/>
                      <a:pt x="4566" y="25679"/>
                      <a:pt x="3721" y="25405"/>
                    </a:cubicBezTo>
                    <a:cubicBezTo>
                      <a:pt x="3151" y="25108"/>
                      <a:pt x="2283" y="25405"/>
                      <a:pt x="1713" y="25679"/>
                    </a:cubicBezTo>
                    <a:cubicBezTo>
                      <a:pt x="572" y="25975"/>
                      <a:pt x="572" y="25679"/>
                      <a:pt x="298" y="24834"/>
                    </a:cubicBezTo>
                    <a:lnTo>
                      <a:pt x="298" y="13125"/>
                    </a:lnTo>
                    <a:cubicBezTo>
                      <a:pt x="1" y="9998"/>
                      <a:pt x="1" y="7144"/>
                      <a:pt x="1" y="3995"/>
                    </a:cubicBezTo>
                    <a:cubicBezTo>
                      <a:pt x="1" y="3150"/>
                      <a:pt x="1" y="2579"/>
                      <a:pt x="868" y="2283"/>
                    </a:cubicBezTo>
                    <a:cubicBezTo>
                      <a:pt x="2010" y="1438"/>
                      <a:pt x="3151" y="571"/>
                      <a:pt x="4863" y="297"/>
                    </a:cubicBezTo>
                    <a:cubicBezTo>
                      <a:pt x="5707" y="297"/>
                      <a:pt x="6278" y="0"/>
                      <a:pt x="7145" y="0"/>
                    </a:cubicBezTo>
                    <a:close/>
                    <a:moveTo>
                      <a:pt x="4863" y="2853"/>
                    </a:moveTo>
                    <a:cubicBezTo>
                      <a:pt x="3425" y="2853"/>
                      <a:pt x="2010" y="3150"/>
                      <a:pt x="572" y="3150"/>
                    </a:cubicBezTo>
                    <a:lnTo>
                      <a:pt x="572" y="8560"/>
                    </a:lnTo>
                    <a:cubicBezTo>
                      <a:pt x="572" y="13695"/>
                      <a:pt x="868" y="19128"/>
                      <a:pt x="868" y="24263"/>
                    </a:cubicBezTo>
                    <a:cubicBezTo>
                      <a:pt x="868" y="24834"/>
                      <a:pt x="1142" y="25108"/>
                      <a:pt x="1713" y="24834"/>
                    </a:cubicBezTo>
                    <a:cubicBezTo>
                      <a:pt x="2580" y="24834"/>
                      <a:pt x="3151" y="24537"/>
                      <a:pt x="3995" y="24537"/>
                    </a:cubicBezTo>
                    <a:cubicBezTo>
                      <a:pt x="4566" y="24537"/>
                      <a:pt x="4863" y="24537"/>
                      <a:pt x="4863" y="23967"/>
                    </a:cubicBezTo>
                    <a:lnTo>
                      <a:pt x="4863" y="19972"/>
                    </a:lnTo>
                    <a:lnTo>
                      <a:pt x="4863" y="12554"/>
                    </a:lnTo>
                    <a:lnTo>
                      <a:pt x="4863" y="6003"/>
                    </a:lnTo>
                    <a:close/>
                    <a:moveTo>
                      <a:pt x="5433" y="23693"/>
                    </a:moveTo>
                    <a:cubicBezTo>
                      <a:pt x="5707" y="23396"/>
                      <a:pt x="6004" y="23396"/>
                      <a:pt x="6004" y="23122"/>
                    </a:cubicBezTo>
                    <a:cubicBezTo>
                      <a:pt x="6848" y="22551"/>
                      <a:pt x="7419" y="21684"/>
                      <a:pt x="7419" y="20543"/>
                    </a:cubicBezTo>
                    <a:cubicBezTo>
                      <a:pt x="7145" y="19698"/>
                      <a:pt x="7145" y="18557"/>
                      <a:pt x="7145" y="17690"/>
                    </a:cubicBezTo>
                    <a:cubicBezTo>
                      <a:pt x="7145" y="12851"/>
                      <a:pt x="7145" y="8286"/>
                      <a:pt x="7716" y="3424"/>
                    </a:cubicBezTo>
                    <a:cubicBezTo>
                      <a:pt x="7716" y="2579"/>
                      <a:pt x="7990" y="1712"/>
                      <a:pt x="7990" y="867"/>
                    </a:cubicBezTo>
                    <a:cubicBezTo>
                      <a:pt x="7145" y="1141"/>
                      <a:pt x="6575" y="1712"/>
                      <a:pt x="5707" y="2009"/>
                    </a:cubicBezTo>
                    <a:lnTo>
                      <a:pt x="5707" y="2283"/>
                    </a:lnTo>
                    <a:cubicBezTo>
                      <a:pt x="5707" y="3995"/>
                      <a:pt x="5433" y="5706"/>
                      <a:pt x="5433" y="7144"/>
                    </a:cubicBezTo>
                    <a:lnTo>
                      <a:pt x="5433" y="17690"/>
                    </a:lnTo>
                    <a:close/>
                    <a:moveTo>
                      <a:pt x="6575" y="867"/>
                    </a:moveTo>
                    <a:cubicBezTo>
                      <a:pt x="3721" y="1141"/>
                      <a:pt x="2283" y="1438"/>
                      <a:pt x="1439" y="2579"/>
                    </a:cubicBezTo>
                    <a:cubicBezTo>
                      <a:pt x="3425" y="2283"/>
                      <a:pt x="5137" y="2579"/>
                      <a:pt x="6575" y="86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3302100" y="1112225"/>
                <a:ext cx="185475" cy="214000"/>
              </a:xfrm>
              <a:custGeom>
                <a:avLst/>
                <a:gdLst/>
                <a:ahLst/>
                <a:cxnLst/>
                <a:rect l="l" t="t" r="r" b="b"/>
                <a:pathLst>
                  <a:path w="7419" h="8560" extrusionOk="0">
                    <a:moveTo>
                      <a:pt x="4292" y="0"/>
                    </a:moveTo>
                    <a:cubicBezTo>
                      <a:pt x="4862" y="0"/>
                      <a:pt x="5433" y="0"/>
                      <a:pt x="6004" y="297"/>
                    </a:cubicBezTo>
                    <a:cubicBezTo>
                      <a:pt x="6574" y="297"/>
                      <a:pt x="6848" y="571"/>
                      <a:pt x="6848" y="1141"/>
                    </a:cubicBezTo>
                    <a:cubicBezTo>
                      <a:pt x="7145" y="2579"/>
                      <a:pt x="7145" y="3721"/>
                      <a:pt x="7419" y="5136"/>
                    </a:cubicBezTo>
                    <a:cubicBezTo>
                      <a:pt x="7419" y="5433"/>
                      <a:pt x="7145" y="5706"/>
                      <a:pt x="7145" y="6003"/>
                    </a:cubicBezTo>
                    <a:cubicBezTo>
                      <a:pt x="6277" y="6574"/>
                      <a:pt x="5707" y="7144"/>
                      <a:pt x="4862" y="7989"/>
                    </a:cubicBezTo>
                    <a:cubicBezTo>
                      <a:pt x="4566" y="8286"/>
                      <a:pt x="4292" y="8560"/>
                      <a:pt x="3721" y="8286"/>
                    </a:cubicBezTo>
                    <a:cubicBezTo>
                      <a:pt x="2854" y="7989"/>
                      <a:pt x="2283" y="7989"/>
                      <a:pt x="1439" y="7715"/>
                    </a:cubicBezTo>
                    <a:cubicBezTo>
                      <a:pt x="571" y="7715"/>
                      <a:pt x="297" y="6848"/>
                      <a:pt x="1" y="6003"/>
                    </a:cubicBezTo>
                    <a:lnTo>
                      <a:pt x="1" y="2283"/>
                    </a:lnTo>
                    <a:lnTo>
                      <a:pt x="868" y="1438"/>
                    </a:lnTo>
                    <a:cubicBezTo>
                      <a:pt x="1712" y="868"/>
                      <a:pt x="2580" y="571"/>
                      <a:pt x="3424" y="0"/>
                    </a:cubicBezTo>
                    <a:close/>
                    <a:moveTo>
                      <a:pt x="3995" y="7715"/>
                    </a:moveTo>
                    <a:lnTo>
                      <a:pt x="3995" y="7418"/>
                    </a:lnTo>
                    <a:cubicBezTo>
                      <a:pt x="3995" y="6003"/>
                      <a:pt x="3995" y="4565"/>
                      <a:pt x="3721" y="3150"/>
                    </a:cubicBezTo>
                    <a:cubicBezTo>
                      <a:pt x="3721" y="3150"/>
                      <a:pt x="3424" y="2579"/>
                      <a:pt x="3150" y="2579"/>
                    </a:cubicBezTo>
                    <a:cubicBezTo>
                      <a:pt x="2283" y="2579"/>
                      <a:pt x="1439" y="2579"/>
                      <a:pt x="571" y="2283"/>
                    </a:cubicBezTo>
                    <a:cubicBezTo>
                      <a:pt x="571" y="3721"/>
                      <a:pt x="571" y="4862"/>
                      <a:pt x="868" y="6277"/>
                    </a:cubicBezTo>
                    <a:cubicBezTo>
                      <a:pt x="868" y="6277"/>
                      <a:pt x="1142" y="6848"/>
                      <a:pt x="1439" y="6848"/>
                    </a:cubicBezTo>
                    <a:cubicBezTo>
                      <a:pt x="2009" y="7144"/>
                      <a:pt x="3150" y="7418"/>
                      <a:pt x="3995" y="7715"/>
                    </a:cubicBezTo>
                    <a:close/>
                    <a:moveTo>
                      <a:pt x="4862" y="6848"/>
                    </a:moveTo>
                    <a:cubicBezTo>
                      <a:pt x="5433" y="6574"/>
                      <a:pt x="6004" y="6003"/>
                      <a:pt x="6277" y="5706"/>
                    </a:cubicBezTo>
                    <a:cubicBezTo>
                      <a:pt x="6574" y="5433"/>
                      <a:pt x="6574" y="5136"/>
                      <a:pt x="6574" y="5136"/>
                    </a:cubicBezTo>
                    <a:cubicBezTo>
                      <a:pt x="6574" y="4291"/>
                      <a:pt x="6277" y="3424"/>
                      <a:pt x="6277" y="2579"/>
                    </a:cubicBezTo>
                    <a:lnTo>
                      <a:pt x="6277" y="1438"/>
                    </a:lnTo>
                    <a:cubicBezTo>
                      <a:pt x="5707" y="1712"/>
                      <a:pt x="5136" y="2009"/>
                      <a:pt x="4862" y="2283"/>
                    </a:cubicBezTo>
                    <a:cubicBezTo>
                      <a:pt x="4566" y="2283"/>
                      <a:pt x="4566" y="2579"/>
                      <a:pt x="4566" y="2853"/>
                    </a:cubicBezTo>
                    <a:cubicBezTo>
                      <a:pt x="4566" y="3995"/>
                      <a:pt x="4566" y="5433"/>
                      <a:pt x="4862" y="6848"/>
                    </a:cubicBezTo>
                    <a:close/>
                    <a:moveTo>
                      <a:pt x="5433" y="868"/>
                    </a:moveTo>
                    <a:cubicBezTo>
                      <a:pt x="3995" y="571"/>
                      <a:pt x="2854" y="868"/>
                      <a:pt x="2283" y="1712"/>
                    </a:cubicBezTo>
                    <a:cubicBezTo>
                      <a:pt x="3424" y="2283"/>
                      <a:pt x="4566" y="1712"/>
                      <a:pt x="5433" y="8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40"/>
            <p:cNvSpPr/>
            <p:nvPr/>
          </p:nvSpPr>
          <p:spPr>
            <a:xfrm rot="793036">
              <a:off x="7969762" y="1694330"/>
              <a:ext cx="183509" cy="217287"/>
            </a:xfrm>
            <a:custGeom>
              <a:avLst/>
              <a:gdLst/>
              <a:ahLst/>
              <a:cxnLst/>
              <a:rect l="l" t="t" r="r" b="b"/>
              <a:pathLst>
                <a:path w="10273" h="7561" extrusionOk="0">
                  <a:moveTo>
                    <a:pt x="7149" y="992"/>
                  </a:moveTo>
                  <a:cubicBezTo>
                    <a:pt x="7732" y="992"/>
                    <a:pt x="8204" y="1440"/>
                    <a:pt x="8560" y="2324"/>
                  </a:cubicBezTo>
                  <a:cubicBezTo>
                    <a:pt x="8834" y="3191"/>
                    <a:pt x="8264" y="3762"/>
                    <a:pt x="7990" y="4332"/>
                  </a:cubicBezTo>
                  <a:cubicBezTo>
                    <a:pt x="7419" y="5177"/>
                    <a:pt x="6552" y="5473"/>
                    <a:pt x="5981" y="6044"/>
                  </a:cubicBezTo>
                  <a:cubicBezTo>
                    <a:pt x="5411" y="6466"/>
                    <a:pt x="4555" y="6752"/>
                    <a:pt x="3736" y="6752"/>
                  </a:cubicBezTo>
                  <a:cubicBezTo>
                    <a:pt x="2917" y="6752"/>
                    <a:pt x="2135" y="6466"/>
                    <a:pt x="1713" y="5747"/>
                  </a:cubicBezTo>
                  <a:cubicBezTo>
                    <a:pt x="3995" y="5747"/>
                    <a:pt x="4566" y="3191"/>
                    <a:pt x="5981" y="1479"/>
                  </a:cubicBezTo>
                  <a:cubicBezTo>
                    <a:pt x="6409" y="1153"/>
                    <a:pt x="6799" y="992"/>
                    <a:pt x="7149" y="992"/>
                  </a:cubicBezTo>
                  <a:close/>
                  <a:moveTo>
                    <a:pt x="6698" y="1"/>
                  </a:moveTo>
                  <a:cubicBezTo>
                    <a:pt x="4014" y="1"/>
                    <a:pt x="4133" y="5177"/>
                    <a:pt x="1416" y="5177"/>
                  </a:cubicBezTo>
                  <a:cubicBezTo>
                    <a:pt x="1279" y="5040"/>
                    <a:pt x="1136" y="4971"/>
                    <a:pt x="1028" y="4971"/>
                  </a:cubicBezTo>
                  <a:cubicBezTo>
                    <a:pt x="920" y="4971"/>
                    <a:pt x="845" y="5040"/>
                    <a:pt x="845" y="5177"/>
                  </a:cubicBezTo>
                  <a:lnTo>
                    <a:pt x="572" y="5177"/>
                  </a:lnTo>
                  <a:cubicBezTo>
                    <a:pt x="275" y="5177"/>
                    <a:pt x="1" y="5747"/>
                    <a:pt x="572" y="5747"/>
                  </a:cubicBezTo>
                  <a:cubicBezTo>
                    <a:pt x="1018" y="7087"/>
                    <a:pt x="2332" y="7560"/>
                    <a:pt x="3571" y="7560"/>
                  </a:cubicBezTo>
                  <a:cubicBezTo>
                    <a:pt x="3915" y="7560"/>
                    <a:pt x="4253" y="7524"/>
                    <a:pt x="4566" y="7459"/>
                  </a:cubicBezTo>
                  <a:cubicBezTo>
                    <a:pt x="6552" y="7459"/>
                    <a:pt x="8560" y="5473"/>
                    <a:pt x="9405" y="4035"/>
                  </a:cubicBezTo>
                  <a:cubicBezTo>
                    <a:pt x="10272" y="2050"/>
                    <a:pt x="9131" y="338"/>
                    <a:pt x="7122" y="41"/>
                  </a:cubicBezTo>
                  <a:cubicBezTo>
                    <a:pt x="6974" y="14"/>
                    <a:pt x="6832" y="1"/>
                    <a:pt x="66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框 1">
            <a:extLst>
              <a:ext uri="{FF2B5EF4-FFF2-40B4-BE49-F238E27FC236}">
                <a16:creationId xmlns:a16="http://schemas.microsoft.com/office/drawing/2014/main" id="{B0E66820-E122-48DB-6858-3BA9B12AE34B}"/>
              </a:ext>
            </a:extLst>
          </p:cNvPr>
          <p:cNvSpPr txBox="1"/>
          <p:nvPr/>
        </p:nvSpPr>
        <p:spPr>
          <a:xfrm>
            <a:off x="912515" y="1154141"/>
            <a:ext cx="4270142" cy="3360022"/>
          </a:xfrm>
          <a:prstGeom prst="rect">
            <a:avLst/>
          </a:prstGeom>
          <a:noFill/>
        </p:spPr>
        <p:txBody>
          <a:bodyPr wrap="square" rtlCol="0">
            <a:spAutoFit/>
          </a:bodyPr>
          <a:lstStyle/>
          <a:p>
            <a:pPr algn="dist">
              <a:lnSpc>
                <a:spcPct val="150000"/>
              </a:lnSpc>
            </a:pPr>
            <a:r>
              <a:rPr kumimoji="1" lang="zh-CN" altLang="en-US" sz="2400" dirty="0">
                <a:latin typeface="DengXian" panose="02010600030101010101" pitchFamily="2" charset="-122"/>
                <a:ea typeface="DengXian" panose="02010600030101010101" pitchFamily="2" charset="-122"/>
              </a:rPr>
              <a:t>现在，全球范围内越来越多人受到抑郁症的困扰，尤其是青少年和大学生群体。在抑郁症的治疗过程中，多种药品联合使用十分普遍，然而如何规范联合药物治疗仍然是一个难题。</a:t>
            </a:r>
          </a:p>
        </p:txBody>
      </p:sp>
      <p:grpSp>
        <p:nvGrpSpPr>
          <p:cNvPr id="3" name="Google Shape;2785;p70">
            <a:extLst>
              <a:ext uri="{FF2B5EF4-FFF2-40B4-BE49-F238E27FC236}">
                <a16:creationId xmlns:a16="http://schemas.microsoft.com/office/drawing/2014/main" id="{F9EC8EC6-3F71-B68C-9B79-12A709557AC2}"/>
              </a:ext>
            </a:extLst>
          </p:cNvPr>
          <p:cNvGrpSpPr/>
          <p:nvPr/>
        </p:nvGrpSpPr>
        <p:grpSpPr>
          <a:xfrm>
            <a:off x="5575754" y="2085485"/>
            <a:ext cx="1585888" cy="2152650"/>
            <a:chOff x="3831272" y="1642397"/>
            <a:chExt cx="658000" cy="891715"/>
          </a:xfrm>
        </p:grpSpPr>
        <p:sp>
          <p:nvSpPr>
            <p:cNvPr id="4" name="Google Shape;2786;p70">
              <a:extLst>
                <a:ext uri="{FF2B5EF4-FFF2-40B4-BE49-F238E27FC236}">
                  <a16:creationId xmlns:a16="http://schemas.microsoft.com/office/drawing/2014/main" id="{9223E919-5790-E18E-3F41-7F48DD3B1485}"/>
                </a:ext>
              </a:extLst>
            </p:cNvPr>
            <p:cNvSpPr/>
            <p:nvPr/>
          </p:nvSpPr>
          <p:spPr>
            <a:xfrm>
              <a:off x="3937255" y="1710339"/>
              <a:ext cx="169869" cy="50973"/>
            </a:xfrm>
            <a:custGeom>
              <a:avLst/>
              <a:gdLst/>
              <a:ahLst/>
              <a:cxnLst/>
              <a:rect l="l" t="t" r="r" b="b"/>
              <a:pathLst>
                <a:path w="11414" h="3425" extrusionOk="0">
                  <a:moveTo>
                    <a:pt x="868" y="0"/>
                  </a:moveTo>
                  <a:cubicBezTo>
                    <a:pt x="868" y="0"/>
                    <a:pt x="868" y="274"/>
                    <a:pt x="571" y="274"/>
                  </a:cubicBezTo>
                  <a:cubicBezTo>
                    <a:pt x="571" y="571"/>
                    <a:pt x="297" y="571"/>
                    <a:pt x="297" y="845"/>
                  </a:cubicBezTo>
                  <a:cubicBezTo>
                    <a:pt x="297" y="1142"/>
                    <a:pt x="297" y="1712"/>
                    <a:pt x="1" y="1986"/>
                  </a:cubicBezTo>
                  <a:cubicBezTo>
                    <a:pt x="1" y="2283"/>
                    <a:pt x="297" y="2557"/>
                    <a:pt x="297" y="2557"/>
                  </a:cubicBezTo>
                  <a:cubicBezTo>
                    <a:pt x="571" y="2854"/>
                    <a:pt x="1142" y="2854"/>
                    <a:pt x="1142" y="2854"/>
                  </a:cubicBezTo>
                  <a:lnTo>
                    <a:pt x="2009" y="2854"/>
                  </a:lnTo>
                  <a:cubicBezTo>
                    <a:pt x="2580" y="2854"/>
                    <a:pt x="3150" y="3127"/>
                    <a:pt x="3721" y="3127"/>
                  </a:cubicBezTo>
                  <a:cubicBezTo>
                    <a:pt x="5136" y="3424"/>
                    <a:pt x="6574" y="3424"/>
                    <a:pt x="7715" y="3424"/>
                  </a:cubicBezTo>
                  <a:lnTo>
                    <a:pt x="9701" y="3424"/>
                  </a:lnTo>
                  <a:cubicBezTo>
                    <a:pt x="10272" y="3424"/>
                    <a:pt x="10843" y="3424"/>
                    <a:pt x="11139" y="3127"/>
                  </a:cubicBezTo>
                  <a:cubicBezTo>
                    <a:pt x="11413" y="2557"/>
                    <a:pt x="10843" y="1142"/>
                    <a:pt x="10569" y="571"/>
                  </a:cubicBezTo>
                  <a:cubicBezTo>
                    <a:pt x="10272" y="274"/>
                    <a:pt x="9998" y="274"/>
                    <a:pt x="9701" y="274"/>
                  </a:cubicBezTo>
                  <a:cubicBezTo>
                    <a:pt x="9131" y="571"/>
                    <a:pt x="8286" y="571"/>
                    <a:pt x="7715" y="571"/>
                  </a:cubicBezTo>
                  <a:cubicBezTo>
                    <a:pt x="6277" y="571"/>
                    <a:pt x="5136" y="274"/>
                    <a:pt x="3995" y="274"/>
                  </a:cubicBezTo>
                  <a:lnTo>
                    <a:pt x="2009" y="274"/>
                  </a:lnTo>
                  <a:cubicBezTo>
                    <a:pt x="1712" y="274"/>
                    <a:pt x="1142" y="0"/>
                    <a:pt x="868"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87;p70">
              <a:extLst>
                <a:ext uri="{FF2B5EF4-FFF2-40B4-BE49-F238E27FC236}">
                  <a16:creationId xmlns:a16="http://schemas.microsoft.com/office/drawing/2014/main" id="{D33349D0-7B11-1132-B9A6-56FCACDB8B77}"/>
                </a:ext>
              </a:extLst>
            </p:cNvPr>
            <p:cNvSpPr/>
            <p:nvPr/>
          </p:nvSpPr>
          <p:spPr>
            <a:xfrm>
              <a:off x="3975639" y="1661641"/>
              <a:ext cx="84949" cy="35792"/>
            </a:xfrm>
            <a:custGeom>
              <a:avLst/>
              <a:gdLst/>
              <a:ahLst/>
              <a:cxnLst/>
              <a:rect l="l" t="t" r="r" b="b"/>
              <a:pathLst>
                <a:path w="5708" h="2405" extrusionOk="0">
                  <a:moveTo>
                    <a:pt x="845" y="1"/>
                  </a:moveTo>
                  <a:cubicBezTo>
                    <a:pt x="655" y="1"/>
                    <a:pt x="465" y="31"/>
                    <a:pt x="275" y="122"/>
                  </a:cubicBezTo>
                  <a:cubicBezTo>
                    <a:pt x="1" y="122"/>
                    <a:pt x="1" y="122"/>
                    <a:pt x="1" y="419"/>
                  </a:cubicBezTo>
                  <a:cubicBezTo>
                    <a:pt x="1" y="1264"/>
                    <a:pt x="1" y="2131"/>
                    <a:pt x="845" y="2131"/>
                  </a:cubicBezTo>
                  <a:lnTo>
                    <a:pt x="2854" y="2131"/>
                  </a:lnTo>
                  <a:cubicBezTo>
                    <a:pt x="3698" y="2131"/>
                    <a:pt x="4566" y="2131"/>
                    <a:pt x="5136" y="2405"/>
                  </a:cubicBezTo>
                  <a:cubicBezTo>
                    <a:pt x="5410" y="2405"/>
                    <a:pt x="5707" y="2131"/>
                    <a:pt x="5707" y="1834"/>
                  </a:cubicBezTo>
                  <a:cubicBezTo>
                    <a:pt x="5410" y="1560"/>
                    <a:pt x="5410" y="990"/>
                    <a:pt x="5136" y="693"/>
                  </a:cubicBezTo>
                  <a:cubicBezTo>
                    <a:pt x="5136" y="419"/>
                    <a:pt x="4269" y="419"/>
                    <a:pt x="3995" y="419"/>
                  </a:cubicBezTo>
                  <a:cubicBezTo>
                    <a:pt x="3425" y="419"/>
                    <a:pt x="2557" y="122"/>
                    <a:pt x="1987" y="122"/>
                  </a:cubicBezTo>
                  <a:cubicBezTo>
                    <a:pt x="1606" y="122"/>
                    <a:pt x="1226" y="1"/>
                    <a:pt x="845" y="1"/>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88;p70">
              <a:extLst>
                <a:ext uri="{FF2B5EF4-FFF2-40B4-BE49-F238E27FC236}">
                  <a16:creationId xmlns:a16="http://schemas.microsoft.com/office/drawing/2014/main" id="{08E1A713-3AC4-196A-CA23-281F59BEDFF3}"/>
                </a:ext>
              </a:extLst>
            </p:cNvPr>
            <p:cNvSpPr/>
            <p:nvPr/>
          </p:nvSpPr>
          <p:spPr>
            <a:xfrm>
              <a:off x="3831272" y="1642397"/>
              <a:ext cx="658000" cy="891715"/>
            </a:xfrm>
            <a:custGeom>
              <a:avLst/>
              <a:gdLst/>
              <a:ahLst/>
              <a:cxnLst/>
              <a:rect l="l" t="t" r="r" b="b"/>
              <a:pathLst>
                <a:path w="44213" h="59917" extrusionOk="0">
                  <a:moveTo>
                    <a:pt x="10545" y="0"/>
                  </a:moveTo>
                  <a:cubicBezTo>
                    <a:pt x="9701" y="0"/>
                    <a:pt x="9404" y="571"/>
                    <a:pt x="9404" y="1142"/>
                  </a:cubicBezTo>
                  <a:lnTo>
                    <a:pt x="9404" y="3424"/>
                  </a:lnTo>
                  <a:cubicBezTo>
                    <a:pt x="8263" y="3424"/>
                    <a:pt x="7418" y="4269"/>
                    <a:pt x="7122" y="5410"/>
                  </a:cubicBezTo>
                  <a:cubicBezTo>
                    <a:pt x="6918" y="5361"/>
                    <a:pt x="6725" y="5339"/>
                    <a:pt x="6540" y="5339"/>
                  </a:cubicBezTo>
                  <a:cubicBezTo>
                    <a:pt x="5688" y="5339"/>
                    <a:pt x="5034" y="5808"/>
                    <a:pt x="4565" y="6277"/>
                  </a:cubicBezTo>
                  <a:cubicBezTo>
                    <a:pt x="4268" y="6277"/>
                    <a:pt x="4268" y="6277"/>
                    <a:pt x="4268" y="6551"/>
                  </a:cubicBezTo>
                  <a:cubicBezTo>
                    <a:pt x="3994" y="6551"/>
                    <a:pt x="3698" y="6848"/>
                    <a:pt x="3698" y="6848"/>
                  </a:cubicBezTo>
                  <a:cubicBezTo>
                    <a:pt x="3698" y="9975"/>
                    <a:pt x="3994" y="12828"/>
                    <a:pt x="3994" y="15978"/>
                  </a:cubicBezTo>
                  <a:cubicBezTo>
                    <a:pt x="3698" y="17393"/>
                    <a:pt x="4565" y="18534"/>
                    <a:pt x="5980" y="19105"/>
                  </a:cubicBezTo>
                  <a:cubicBezTo>
                    <a:pt x="6551" y="19402"/>
                    <a:pt x="6848" y="19676"/>
                    <a:pt x="6848" y="20246"/>
                  </a:cubicBezTo>
                  <a:cubicBezTo>
                    <a:pt x="6848" y="23670"/>
                    <a:pt x="6848" y="27094"/>
                    <a:pt x="7122" y="30518"/>
                  </a:cubicBezTo>
                  <a:cubicBezTo>
                    <a:pt x="7122" y="31659"/>
                    <a:pt x="7692" y="32800"/>
                    <a:pt x="8560" y="33371"/>
                  </a:cubicBezTo>
                  <a:cubicBezTo>
                    <a:pt x="9404" y="33668"/>
                    <a:pt x="9701" y="34238"/>
                    <a:pt x="9404" y="35083"/>
                  </a:cubicBezTo>
                  <a:cubicBezTo>
                    <a:pt x="9404" y="35653"/>
                    <a:pt x="9404" y="36224"/>
                    <a:pt x="10271" y="36521"/>
                  </a:cubicBezTo>
                  <a:cubicBezTo>
                    <a:pt x="11473" y="37211"/>
                    <a:pt x="12682" y="37584"/>
                    <a:pt x="13890" y="37584"/>
                  </a:cubicBezTo>
                  <a:cubicBezTo>
                    <a:pt x="14679" y="37584"/>
                    <a:pt x="15467" y="37425"/>
                    <a:pt x="16252" y="37091"/>
                  </a:cubicBezTo>
                  <a:cubicBezTo>
                    <a:pt x="17119" y="36521"/>
                    <a:pt x="17393" y="35653"/>
                    <a:pt x="17393" y="34809"/>
                  </a:cubicBezTo>
                  <a:cubicBezTo>
                    <a:pt x="17393" y="34512"/>
                    <a:pt x="17393" y="34238"/>
                    <a:pt x="17964" y="33941"/>
                  </a:cubicBezTo>
                  <a:cubicBezTo>
                    <a:pt x="19105" y="33371"/>
                    <a:pt x="19675" y="32230"/>
                    <a:pt x="19402" y="31088"/>
                  </a:cubicBezTo>
                  <a:lnTo>
                    <a:pt x="19402" y="27391"/>
                  </a:lnTo>
                  <a:cubicBezTo>
                    <a:pt x="19675" y="25382"/>
                    <a:pt x="19675" y="23099"/>
                    <a:pt x="19675" y="21114"/>
                  </a:cubicBezTo>
                  <a:cubicBezTo>
                    <a:pt x="19675" y="20543"/>
                    <a:pt x="19675" y="19972"/>
                    <a:pt x="20246" y="19402"/>
                  </a:cubicBezTo>
                  <a:cubicBezTo>
                    <a:pt x="21387" y="18831"/>
                    <a:pt x="22255" y="17964"/>
                    <a:pt x="22255" y="16252"/>
                  </a:cubicBezTo>
                  <a:cubicBezTo>
                    <a:pt x="26249" y="18261"/>
                    <a:pt x="29376" y="20817"/>
                    <a:pt x="30814" y="24811"/>
                  </a:cubicBezTo>
                  <a:cubicBezTo>
                    <a:pt x="32229" y="28532"/>
                    <a:pt x="32526" y="32230"/>
                    <a:pt x="31385" y="35950"/>
                  </a:cubicBezTo>
                  <a:lnTo>
                    <a:pt x="31088" y="35950"/>
                  </a:lnTo>
                  <a:cubicBezTo>
                    <a:pt x="30610" y="35741"/>
                    <a:pt x="30131" y="35649"/>
                    <a:pt x="29667" y="35649"/>
                  </a:cubicBezTo>
                  <a:cubicBezTo>
                    <a:pt x="28203" y="35649"/>
                    <a:pt x="26890" y="36570"/>
                    <a:pt x="26249" y="37662"/>
                  </a:cubicBezTo>
                  <a:cubicBezTo>
                    <a:pt x="25678" y="38803"/>
                    <a:pt x="25382" y="39945"/>
                    <a:pt x="25382" y="41086"/>
                  </a:cubicBezTo>
                  <a:cubicBezTo>
                    <a:pt x="25382" y="43642"/>
                    <a:pt x="25382" y="43642"/>
                    <a:pt x="22825" y="44510"/>
                  </a:cubicBezTo>
                  <a:cubicBezTo>
                    <a:pt x="21900" y="44972"/>
                    <a:pt x="20779" y="45435"/>
                    <a:pt x="19633" y="45435"/>
                  </a:cubicBezTo>
                  <a:cubicBezTo>
                    <a:pt x="19366" y="45435"/>
                    <a:pt x="19098" y="45410"/>
                    <a:pt x="18831" y="45354"/>
                  </a:cubicBezTo>
                  <a:cubicBezTo>
                    <a:pt x="18534" y="44783"/>
                    <a:pt x="18534" y="44510"/>
                    <a:pt x="19105" y="44510"/>
                  </a:cubicBezTo>
                  <a:cubicBezTo>
                    <a:pt x="19972" y="44510"/>
                    <a:pt x="20543" y="44213"/>
                    <a:pt x="21113" y="43939"/>
                  </a:cubicBezTo>
                  <a:cubicBezTo>
                    <a:pt x="21958" y="43642"/>
                    <a:pt x="22825" y="43368"/>
                    <a:pt x="23099" y="42501"/>
                  </a:cubicBezTo>
                  <a:cubicBezTo>
                    <a:pt x="23396" y="40789"/>
                    <a:pt x="22529" y="39374"/>
                    <a:pt x="20817" y="38803"/>
                  </a:cubicBezTo>
                  <a:cubicBezTo>
                    <a:pt x="19402" y="38507"/>
                    <a:pt x="17964" y="38233"/>
                    <a:pt x="16548" y="38233"/>
                  </a:cubicBezTo>
                  <a:cubicBezTo>
                    <a:pt x="15239" y="38062"/>
                    <a:pt x="13929" y="37900"/>
                    <a:pt x="12671" y="37900"/>
                  </a:cubicBezTo>
                  <a:cubicBezTo>
                    <a:pt x="11737" y="37900"/>
                    <a:pt x="10831" y="37989"/>
                    <a:pt x="9975" y="38233"/>
                  </a:cubicBezTo>
                  <a:cubicBezTo>
                    <a:pt x="7692" y="38803"/>
                    <a:pt x="6551" y="39374"/>
                    <a:pt x="6277" y="41656"/>
                  </a:cubicBezTo>
                  <a:cubicBezTo>
                    <a:pt x="6277" y="43072"/>
                    <a:pt x="6551" y="43368"/>
                    <a:pt x="7989" y="43642"/>
                  </a:cubicBezTo>
                  <a:cubicBezTo>
                    <a:pt x="8833" y="43939"/>
                    <a:pt x="9701" y="43939"/>
                    <a:pt x="10545" y="44213"/>
                  </a:cubicBezTo>
                  <a:cubicBezTo>
                    <a:pt x="10842" y="46221"/>
                    <a:pt x="10842" y="48207"/>
                    <a:pt x="10842" y="50490"/>
                  </a:cubicBezTo>
                  <a:cubicBezTo>
                    <a:pt x="10842" y="51631"/>
                    <a:pt x="11687" y="51928"/>
                    <a:pt x="12554" y="52202"/>
                  </a:cubicBezTo>
                  <a:lnTo>
                    <a:pt x="16252" y="52202"/>
                  </a:lnTo>
                  <a:cubicBezTo>
                    <a:pt x="18260" y="52202"/>
                    <a:pt x="20246" y="51928"/>
                    <a:pt x="22255" y="51928"/>
                  </a:cubicBezTo>
                  <a:cubicBezTo>
                    <a:pt x="23396" y="51631"/>
                    <a:pt x="24240" y="51357"/>
                    <a:pt x="25382" y="51060"/>
                  </a:cubicBezTo>
                  <a:lnTo>
                    <a:pt x="25382" y="54210"/>
                  </a:lnTo>
                  <a:lnTo>
                    <a:pt x="4268" y="54210"/>
                  </a:lnTo>
                  <a:cubicBezTo>
                    <a:pt x="3127" y="54210"/>
                    <a:pt x="1986" y="54484"/>
                    <a:pt x="1415" y="55625"/>
                  </a:cubicBezTo>
                  <a:cubicBezTo>
                    <a:pt x="1141" y="55922"/>
                    <a:pt x="1141" y="56493"/>
                    <a:pt x="845" y="57063"/>
                  </a:cubicBezTo>
                  <a:cubicBezTo>
                    <a:pt x="571" y="57063"/>
                    <a:pt x="571" y="57337"/>
                    <a:pt x="571" y="57634"/>
                  </a:cubicBezTo>
                  <a:cubicBezTo>
                    <a:pt x="0" y="57908"/>
                    <a:pt x="0" y="58205"/>
                    <a:pt x="0" y="58775"/>
                  </a:cubicBezTo>
                  <a:cubicBezTo>
                    <a:pt x="274" y="59346"/>
                    <a:pt x="571" y="59346"/>
                    <a:pt x="1141" y="59346"/>
                  </a:cubicBezTo>
                  <a:cubicBezTo>
                    <a:pt x="3698" y="59620"/>
                    <a:pt x="5980" y="59917"/>
                    <a:pt x="8560" y="59917"/>
                  </a:cubicBezTo>
                  <a:cubicBezTo>
                    <a:pt x="10545" y="59917"/>
                    <a:pt x="12554" y="59620"/>
                    <a:pt x="14540" y="59620"/>
                  </a:cubicBezTo>
                  <a:cubicBezTo>
                    <a:pt x="16548" y="59620"/>
                    <a:pt x="18534" y="59620"/>
                    <a:pt x="20543" y="59917"/>
                  </a:cubicBezTo>
                  <a:cubicBezTo>
                    <a:pt x="21106" y="59917"/>
                    <a:pt x="21801" y="59785"/>
                    <a:pt x="22458" y="59785"/>
                  </a:cubicBezTo>
                  <a:cubicBezTo>
                    <a:pt x="22787" y="59785"/>
                    <a:pt x="23107" y="59818"/>
                    <a:pt x="23396" y="59917"/>
                  </a:cubicBezTo>
                  <a:lnTo>
                    <a:pt x="43071" y="59917"/>
                  </a:lnTo>
                  <a:cubicBezTo>
                    <a:pt x="43939" y="59917"/>
                    <a:pt x="44213" y="59346"/>
                    <a:pt x="44213" y="58775"/>
                  </a:cubicBezTo>
                  <a:cubicBezTo>
                    <a:pt x="43642" y="57908"/>
                    <a:pt x="43368" y="56767"/>
                    <a:pt x="43071" y="55922"/>
                  </a:cubicBezTo>
                  <a:cubicBezTo>
                    <a:pt x="42501" y="55352"/>
                    <a:pt x="41930" y="54484"/>
                    <a:pt x="41086" y="54484"/>
                  </a:cubicBezTo>
                  <a:cubicBezTo>
                    <a:pt x="39374" y="54484"/>
                    <a:pt x="37365" y="54210"/>
                    <a:pt x="35379" y="53914"/>
                  </a:cubicBezTo>
                  <a:lnTo>
                    <a:pt x="35379" y="53069"/>
                  </a:lnTo>
                  <a:cubicBezTo>
                    <a:pt x="35083" y="49919"/>
                    <a:pt x="35083" y="47066"/>
                    <a:pt x="34809" y="44213"/>
                  </a:cubicBezTo>
                  <a:lnTo>
                    <a:pt x="34809" y="43642"/>
                  </a:lnTo>
                  <a:cubicBezTo>
                    <a:pt x="35653" y="42227"/>
                    <a:pt x="36521" y="40515"/>
                    <a:pt x="37365" y="39077"/>
                  </a:cubicBezTo>
                  <a:cubicBezTo>
                    <a:pt x="38232" y="36795"/>
                    <a:pt x="39077" y="34238"/>
                    <a:pt x="39077" y="31659"/>
                  </a:cubicBezTo>
                  <a:cubicBezTo>
                    <a:pt x="39077" y="29103"/>
                    <a:pt x="38803" y="26523"/>
                    <a:pt x="37936" y="23967"/>
                  </a:cubicBezTo>
                  <a:cubicBezTo>
                    <a:pt x="36521" y="19105"/>
                    <a:pt x="33941" y="15407"/>
                    <a:pt x="29947" y="12554"/>
                  </a:cubicBezTo>
                  <a:cubicBezTo>
                    <a:pt x="27664" y="11116"/>
                    <a:pt x="25382" y="9701"/>
                    <a:pt x="22825" y="9130"/>
                  </a:cubicBezTo>
                  <a:cubicBezTo>
                    <a:pt x="22825" y="8834"/>
                    <a:pt x="22529" y="8560"/>
                    <a:pt x="22529" y="8560"/>
                  </a:cubicBezTo>
                  <a:cubicBezTo>
                    <a:pt x="22255" y="7989"/>
                    <a:pt x="21958" y="7419"/>
                    <a:pt x="21684" y="7122"/>
                  </a:cubicBezTo>
                  <a:cubicBezTo>
                    <a:pt x="20817" y="6551"/>
                    <a:pt x="19972" y="6277"/>
                    <a:pt x="19105" y="5981"/>
                  </a:cubicBezTo>
                  <a:cubicBezTo>
                    <a:pt x="18831" y="5981"/>
                    <a:pt x="18260" y="5707"/>
                    <a:pt x="18260" y="5136"/>
                  </a:cubicBezTo>
                  <a:cubicBezTo>
                    <a:pt x="17964" y="4269"/>
                    <a:pt x="17393" y="3698"/>
                    <a:pt x="16252" y="3424"/>
                  </a:cubicBezTo>
                  <a:cubicBezTo>
                    <a:pt x="15681" y="3424"/>
                    <a:pt x="15681" y="3127"/>
                    <a:pt x="15681" y="2557"/>
                  </a:cubicBezTo>
                  <a:cubicBezTo>
                    <a:pt x="15681" y="2283"/>
                    <a:pt x="15681" y="1986"/>
                    <a:pt x="15407" y="1712"/>
                  </a:cubicBezTo>
                  <a:cubicBezTo>
                    <a:pt x="15407" y="845"/>
                    <a:pt x="14836" y="274"/>
                    <a:pt x="14266" y="274"/>
                  </a:cubicBezTo>
                  <a:cubicBezTo>
                    <a:pt x="12828" y="0"/>
                    <a:pt x="11687" y="0"/>
                    <a:pt x="10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89;p70">
              <a:extLst>
                <a:ext uri="{FF2B5EF4-FFF2-40B4-BE49-F238E27FC236}">
                  <a16:creationId xmlns:a16="http://schemas.microsoft.com/office/drawing/2014/main" id="{D97126A1-8861-89B2-2C22-53BFEFF554D6}"/>
                </a:ext>
              </a:extLst>
            </p:cNvPr>
            <p:cNvSpPr/>
            <p:nvPr/>
          </p:nvSpPr>
          <p:spPr>
            <a:xfrm>
              <a:off x="4247421" y="2257342"/>
              <a:ext cx="58592" cy="46404"/>
            </a:xfrm>
            <a:custGeom>
              <a:avLst/>
              <a:gdLst/>
              <a:ahLst/>
              <a:cxnLst/>
              <a:rect l="l" t="t" r="r" b="b"/>
              <a:pathLst>
                <a:path w="3937" h="3118" extrusionOk="0">
                  <a:moveTo>
                    <a:pt x="2325" y="1"/>
                  </a:moveTo>
                  <a:cubicBezTo>
                    <a:pt x="2216" y="1"/>
                    <a:pt x="2102" y="14"/>
                    <a:pt x="1986" y="42"/>
                  </a:cubicBezTo>
                  <a:cubicBezTo>
                    <a:pt x="1415" y="42"/>
                    <a:pt x="845" y="338"/>
                    <a:pt x="571" y="612"/>
                  </a:cubicBezTo>
                  <a:cubicBezTo>
                    <a:pt x="0" y="1183"/>
                    <a:pt x="274" y="2324"/>
                    <a:pt x="845" y="2895"/>
                  </a:cubicBezTo>
                  <a:cubicBezTo>
                    <a:pt x="1130" y="3043"/>
                    <a:pt x="1415" y="3117"/>
                    <a:pt x="1701" y="3117"/>
                  </a:cubicBezTo>
                  <a:cubicBezTo>
                    <a:pt x="1986" y="3117"/>
                    <a:pt x="2271" y="3043"/>
                    <a:pt x="2556" y="2895"/>
                  </a:cubicBezTo>
                  <a:cubicBezTo>
                    <a:pt x="2853" y="2895"/>
                    <a:pt x="3424" y="2324"/>
                    <a:pt x="3424" y="2050"/>
                  </a:cubicBezTo>
                  <a:cubicBezTo>
                    <a:pt x="3936" y="1025"/>
                    <a:pt x="3289" y="1"/>
                    <a:pt x="2325" y="1"/>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90;p70">
              <a:extLst>
                <a:ext uri="{FF2B5EF4-FFF2-40B4-BE49-F238E27FC236}">
                  <a16:creationId xmlns:a16="http://schemas.microsoft.com/office/drawing/2014/main" id="{A242A548-CFFF-FABB-6026-2FA3216C50FE}"/>
                </a:ext>
              </a:extLst>
            </p:cNvPr>
            <p:cNvSpPr/>
            <p:nvPr/>
          </p:nvSpPr>
          <p:spPr>
            <a:xfrm>
              <a:off x="4353404" y="2453294"/>
              <a:ext cx="97852" cy="27443"/>
            </a:xfrm>
            <a:custGeom>
              <a:avLst/>
              <a:gdLst/>
              <a:ahLst/>
              <a:cxnLst/>
              <a:rect l="l" t="t" r="r" b="b"/>
              <a:pathLst>
                <a:path w="6575" h="1844" extrusionOk="0">
                  <a:moveTo>
                    <a:pt x="297" y="0"/>
                  </a:moveTo>
                  <a:cubicBezTo>
                    <a:pt x="1" y="0"/>
                    <a:pt x="1" y="571"/>
                    <a:pt x="1" y="571"/>
                  </a:cubicBezTo>
                  <a:lnTo>
                    <a:pt x="1" y="868"/>
                  </a:lnTo>
                  <a:lnTo>
                    <a:pt x="1" y="1438"/>
                  </a:lnTo>
                  <a:cubicBezTo>
                    <a:pt x="297" y="1438"/>
                    <a:pt x="297" y="1438"/>
                    <a:pt x="297" y="1712"/>
                  </a:cubicBezTo>
                  <a:lnTo>
                    <a:pt x="1712" y="1712"/>
                  </a:lnTo>
                  <a:cubicBezTo>
                    <a:pt x="2093" y="1712"/>
                    <a:pt x="2473" y="1590"/>
                    <a:pt x="2942" y="1590"/>
                  </a:cubicBezTo>
                  <a:cubicBezTo>
                    <a:pt x="3176" y="1590"/>
                    <a:pt x="3432" y="1621"/>
                    <a:pt x="3721" y="1712"/>
                  </a:cubicBezTo>
                  <a:lnTo>
                    <a:pt x="5433" y="1712"/>
                  </a:lnTo>
                  <a:cubicBezTo>
                    <a:pt x="5616" y="1712"/>
                    <a:pt x="5930" y="1844"/>
                    <a:pt x="6207" y="1844"/>
                  </a:cubicBezTo>
                  <a:cubicBezTo>
                    <a:pt x="6346" y="1844"/>
                    <a:pt x="6475" y="1811"/>
                    <a:pt x="6574" y="1712"/>
                  </a:cubicBezTo>
                  <a:lnTo>
                    <a:pt x="6574" y="1438"/>
                  </a:lnTo>
                  <a:cubicBezTo>
                    <a:pt x="6574" y="297"/>
                    <a:pt x="4862" y="297"/>
                    <a:pt x="4292" y="297"/>
                  </a:cubicBezTo>
                  <a:cubicBezTo>
                    <a:pt x="3424" y="297"/>
                    <a:pt x="2580" y="297"/>
                    <a:pt x="2009"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91;p70">
              <a:extLst>
                <a:ext uri="{FF2B5EF4-FFF2-40B4-BE49-F238E27FC236}">
                  <a16:creationId xmlns:a16="http://schemas.microsoft.com/office/drawing/2014/main" id="{9B0395DF-008E-DAB7-5B56-B833AA7C5354}"/>
                </a:ext>
              </a:extLst>
            </p:cNvPr>
            <p:cNvSpPr/>
            <p:nvPr/>
          </p:nvSpPr>
          <p:spPr>
            <a:xfrm>
              <a:off x="3865235" y="2451479"/>
              <a:ext cx="348206" cy="31715"/>
            </a:xfrm>
            <a:custGeom>
              <a:avLst/>
              <a:gdLst/>
              <a:ahLst/>
              <a:cxnLst/>
              <a:rect l="l" t="t" r="r" b="b"/>
              <a:pathLst>
                <a:path w="23397" h="2131" extrusionOk="0">
                  <a:moveTo>
                    <a:pt x="21318" y="0"/>
                  </a:moveTo>
                  <a:cubicBezTo>
                    <a:pt x="20660" y="0"/>
                    <a:pt x="19965" y="122"/>
                    <a:pt x="19402" y="122"/>
                  </a:cubicBezTo>
                  <a:cubicBezTo>
                    <a:pt x="18261" y="419"/>
                    <a:pt x="16823" y="419"/>
                    <a:pt x="15682" y="419"/>
                  </a:cubicBezTo>
                  <a:cubicBezTo>
                    <a:pt x="14921" y="419"/>
                    <a:pt x="14292" y="287"/>
                    <a:pt x="13619" y="287"/>
                  </a:cubicBezTo>
                  <a:cubicBezTo>
                    <a:pt x="13282" y="287"/>
                    <a:pt x="12935" y="320"/>
                    <a:pt x="12554" y="419"/>
                  </a:cubicBezTo>
                  <a:lnTo>
                    <a:pt x="8834" y="419"/>
                  </a:lnTo>
                  <a:cubicBezTo>
                    <a:pt x="7693" y="122"/>
                    <a:pt x="6551" y="122"/>
                    <a:pt x="5410" y="122"/>
                  </a:cubicBezTo>
                  <a:lnTo>
                    <a:pt x="2283" y="122"/>
                  </a:lnTo>
                  <a:cubicBezTo>
                    <a:pt x="1712" y="419"/>
                    <a:pt x="1416" y="419"/>
                    <a:pt x="845" y="693"/>
                  </a:cubicBezTo>
                  <a:cubicBezTo>
                    <a:pt x="274" y="693"/>
                    <a:pt x="274" y="990"/>
                    <a:pt x="1" y="1560"/>
                  </a:cubicBezTo>
                  <a:lnTo>
                    <a:pt x="274" y="1834"/>
                  </a:lnTo>
                  <a:lnTo>
                    <a:pt x="571" y="1834"/>
                  </a:lnTo>
                  <a:cubicBezTo>
                    <a:pt x="1712" y="2131"/>
                    <a:pt x="2557" y="2131"/>
                    <a:pt x="3698" y="2131"/>
                  </a:cubicBezTo>
                  <a:lnTo>
                    <a:pt x="10272" y="2131"/>
                  </a:lnTo>
                  <a:cubicBezTo>
                    <a:pt x="11413" y="2131"/>
                    <a:pt x="12554" y="1834"/>
                    <a:pt x="13399" y="1834"/>
                  </a:cubicBezTo>
                  <a:cubicBezTo>
                    <a:pt x="14160" y="1834"/>
                    <a:pt x="14921" y="1966"/>
                    <a:pt x="15682" y="1966"/>
                  </a:cubicBezTo>
                  <a:cubicBezTo>
                    <a:pt x="16062" y="1966"/>
                    <a:pt x="16442" y="1933"/>
                    <a:pt x="16823" y="1834"/>
                  </a:cubicBezTo>
                  <a:lnTo>
                    <a:pt x="23396" y="1834"/>
                  </a:lnTo>
                  <a:lnTo>
                    <a:pt x="23396" y="1560"/>
                  </a:lnTo>
                  <a:cubicBezTo>
                    <a:pt x="23396" y="990"/>
                    <a:pt x="23396" y="693"/>
                    <a:pt x="23100" y="419"/>
                  </a:cubicBezTo>
                  <a:cubicBezTo>
                    <a:pt x="23100" y="128"/>
                    <a:pt x="22951" y="56"/>
                    <a:pt x="22769" y="56"/>
                  </a:cubicBezTo>
                  <a:cubicBezTo>
                    <a:pt x="22595" y="56"/>
                    <a:pt x="22389" y="122"/>
                    <a:pt x="22255" y="122"/>
                  </a:cubicBezTo>
                  <a:cubicBezTo>
                    <a:pt x="21966" y="31"/>
                    <a:pt x="21647" y="0"/>
                    <a:pt x="21318"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92;p70">
              <a:extLst>
                <a:ext uri="{FF2B5EF4-FFF2-40B4-BE49-F238E27FC236}">
                  <a16:creationId xmlns:a16="http://schemas.microsoft.com/office/drawing/2014/main" id="{336E5730-EE9A-9A75-9103-4178DF8913C6}"/>
                </a:ext>
              </a:extLst>
            </p:cNvPr>
            <p:cNvSpPr/>
            <p:nvPr/>
          </p:nvSpPr>
          <p:spPr>
            <a:xfrm>
              <a:off x="3928757" y="2260408"/>
              <a:ext cx="240948" cy="41984"/>
            </a:xfrm>
            <a:custGeom>
              <a:avLst/>
              <a:gdLst/>
              <a:ahLst/>
              <a:cxnLst/>
              <a:rect l="l" t="t" r="r" b="b"/>
              <a:pathLst>
                <a:path w="16190" h="2821" extrusionOk="0">
                  <a:moveTo>
                    <a:pt x="221" y="1"/>
                  </a:moveTo>
                  <a:cubicBezTo>
                    <a:pt x="133" y="1"/>
                    <a:pt x="1" y="132"/>
                    <a:pt x="1" y="132"/>
                  </a:cubicBezTo>
                  <a:cubicBezTo>
                    <a:pt x="1" y="406"/>
                    <a:pt x="298" y="406"/>
                    <a:pt x="298" y="703"/>
                  </a:cubicBezTo>
                  <a:cubicBezTo>
                    <a:pt x="298" y="977"/>
                    <a:pt x="298" y="1274"/>
                    <a:pt x="868" y="1548"/>
                  </a:cubicBezTo>
                  <a:cubicBezTo>
                    <a:pt x="1142" y="1844"/>
                    <a:pt x="2010" y="1844"/>
                    <a:pt x="2580" y="1844"/>
                  </a:cubicBezTo>
                  <a:cubicBezTo>
                    <a:pt x="3425" y="2118"/>
                    <a:pt x="3995" y="2118"/>
                    <a:pt x="4863" y="2415"/>
                  </a:cubicBezTo>
                  <a:cubicBezTo>
                    <a:pt x="6004" y="2415"/>
                    <a:pt x="6848" y="2415"/>
                    <a:pt x="7716" y="2689"/>
                  </a:cubicBezTo>
                  <a:cubicBezTo>
                    <a:pt x="8659" y="2689"/>
                    <a:pt x="9735" y="2821"/>
                    <a:pt x="10773" y="2821"/>
                  </a:cubicBezTo>
                  <a:cubicBezTo>
                    <a:pt x="11292" y="2821"/>
                    <a:pt x="11802" y="2788"/>
                    <a:pt x="12281" y="2689"/>
                  </a:cubicBezTo>
                  <a:cubicBezTo>
                    <a:pt x="13125" y="2415"/>
                    <a:pt x="13993" y="2415"/>
                    <a:pt x="14563" y="2118"/>
                  </a:cubicBezTo>
                  <a:cubicBezTo>
                    <a:pt x="14837" y="2118"/>
                    <a:pt x="15134" y="1844"/>
                    <a:pt x="15408" y="1844"/>
                  </a:cubicBezTo>
                  <a:cubicBezTo>
                    <a:pt x="15408" y="1548"/>
                    <a:pt x="15705" y="1548"/>
                    <a:pt x="15705" y="1274"/>
                  </a:cubicBezTo>
                  <a:cubicBezTo>
                    <a:pt x="15979" y="1274"/>
                    <a:pt x="15979" y="977"/>
                    <a:pt x="15979" y="703"/>
                  </a:cubicBezTo>
                  <a:cubicBezTo>
                    <a:pt x="16189" y="492"/>
                    <a:pt x="16101" y="293"/>
                    <a:pt x="15934" y="293"/>
                  </a:cubicBezTo>
                  <a:cubicBezTo>
                    <a:pt x="15866" y="293"/>
                    <a:pt x="15784" y="327"/>
                    <a:pt x="15705" y="406"/>
                  </a:cubicBezTo>
                  <a:cubicBezTo>
                    <a:pt x="15408" y="406"/>
                    <a:pt x="15134" y="406"/>
                    <a:pt x="15134" y="703"/>
                  </a:cubicBezTo>
                  <a:cubicBezTo>
                    <a:pt x="14837" y="703"/>
                    <a:pt x="14267" y="703"/>
                    <a:pt x="13993" y="977"/>
                  </a:cubicBezTo>
                  <a:cubicBezTo>
                    <a:pt x="13422" y="977"/>
                    <a:pt x="12555" y="1274"/>
                    <a:pt x="11984" y="1548"/>
                  </a:cubicBezTo>
                  <a:cubicBezTo>
                    <a:pt x="11223" y="1548"/>
                    <a:pt x="10341" y="1426"/>
                    <a:pt x="9499" y="1426"/>
                  </a:cubicBezTo>
                  <a:cubicBezTo>
                    <a:pt x="9078" y="1426"/>
                    <a:pt x="8667" y="1456"/>
                    <a:pt x="8286" y="1548"/>
                  </a:cubicBezTo>
                  <a:cubicBezTo>
                    <a:pt x="6848" y="1548"/>
                    <a:pt x="5707" y="1274"/>
                    <a:pt x="4292" y="977"/>
                  </a:cubicBezTo>
                  <a:lnTo>
                    <a:pt x="868" y="132"/>
                  </a:lnTo>
                  <a:lnTo>
                    <a:pt x="298" y="132"/>
                  </a:lnTo>
                  <a:cubicBezTo>
                    <a:pt x="298" y="34"/>
                    <a:pt x="265" y="1"/>
                    <a:pt x="221" y="1"/>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93;p70">
              <a:extLst>
                <a:ext uri="{FF2B5EF4-FFF2-40B4-BE49-F238E27FC236}">
                  <a16:creationId xmlns:a16="http://schemas.microsoft.com/office/drawing/2014/main" id="{AA47988D-B187-4DE5-548B-4AD6AB278531}"/>
                </a:ext>
              </a:extLst>
            </p:cNvPr>
            <p:cNvSpPr/>
            <p:nvPr/>
          </p:nvSpPr>
          <p:spPr>
            <a:xfrm>
              <a:off x="3988215" y="2219911"/>
              <a:ext cx="140312" cy="38055"/>
            </a:xfrm>
            <a:custGeom>
              <a:avLst/>
              <a:gdLst/>
              <a:ahLst/>
              <a:cxnLst/>
              <a:rect l="l" t="t" r="r" b="b"/>
              <a:pathLst>
                <a:path w="9428" h="2557" extrusionOk="0">
                  <a:moveTo>
                    <a:pt x="1712" y="0"/>
                  </a:moveTo>
                  <a:cubicBezTo>
                    <a:pt x="1142" y="274"/>
                    <a:pt x="0" y="571"/>
                    <a:pt x="0" y="1415"/>
                  </a:cubicBezTo>
                  <a:cubicBezTo>
                    <a:pt x="571" y="2283"/>
                    <a:pt x="1142" y="2283"/>
                    <a:pt x="2009" y="2283"/>
                  </a:cubicBezTo>
                  <a:cubicBezTo>
                    <a:pt x="3150" y="2557"/>
                    <a:pt x="4291" y="2557"/>
                    <a:pt x="5136" y="2557"/>
                  </a:cubicBezTo>
                  <a:cubicBezTo>
                    <a:pt x="6277" y="2557"/>
                    <a:pt x="7145" y="2283"/>
                    <a:pt x="8286" y="2283"/>
                  </a:cubicBezTo>
                  <a:cubicBezTo>
                    <a:pt x="8857" y="1986"/>
                    <a:pt x="9427" y="1142"/>
                    <a:pt x="8857" y="571"/>
                  </a:cubicBezTo>
                  <a:cubicBezTo>
                    <a:pt x="8560" y="571"/>
                    <a:pt x="7989" y="274"/>
                    <a:pt x="7715" y="274"/>
                  </a:cubicBezTo>
                  <a:cubicBezTo>
                    <a:pt x="7145" y="274"/>
                    <a:pt x="6574" y="0"/>
                    <a:pt x="6003"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94;p70">
              <a:extLst>
                <a:ext uri="{FF2B5EF4-FFF2-40B4-BE49-F238E27FC236}">
                  <a16:creationId xmlns:a16="http://schemas.microsoft.com/office/drawing/2014/main" id="{680B8BCE-5C82-3621-D03D-379C6F3DDF4E}"/>
                </a:ext>
              </a:extLst>
            </p:cNvPr>
            <p:cNvSpPr/>
            <p:nvPr/>
          </p:nvSpPr>
          <p:spPr>
            <a:xfrm>
              <a:off x="3979717" y="2147548"/>
              <a:ext cx="101930" cy="44156"/>
            </a:xfrm>
            <a:custGeom>
              <a:avLst/>
              <a:gdLst/>
              <a:ahLst/>
              <a:cxnLst/>
              <a:rect l="l" t="t" r="r" b="b"/>
              <a:pathLst>
                <a:path w="6849" h="2967" extrusionOk="0">
                  <a:moveTo>
                    <a:pt x="297" y="0"/>
                  </a:moveTo>
                  <a:cubicBezTo>
                    <a:pt x="297" y="0"/>
                    <a:pt x="1" y="0"/>
                    <a:pt x="1" y="297"/>
                  </a:cubicBezTo>
                  <a:cubicBezTo>
                    <a:pt x="1" y="571"/>
                    <a:pt x="1" y="1438"/>
                    <a:pt x="297" y="1712"/>
                  </a:cubicBezTo>
                  <a:cubicBezTo>
                    <a:pt x="571" y="2283"/>
                    <a:pt x="1439" y="2580"/>
                    <a:pt x="2009" y="2580"/>
                  </a:cubicBezTo>
                  <a:cubicBezTo>
                    <a:pt x="2632" y="2729"/>
                    <a:pt x="3424" y="2967"/>
                    <a:pt x="4245" y="2967"/>
                  </a:cubicBezTo>
                  <a:cubicBezTo>
                    <a:pt x="4930" y="2967"/>
                    <a:pt x="5634" y="2802"/>
                    <a:pt x="6278" y="2283"/>
                  </a:cubicBezTo>
                  <a:cubicBezTo>
                    <a:pt x="6574" y="2009"/>
                    <a:pt x="6848" y="1438"/>
                    <a:pt x="6848" y="868"/>
                  </a:cubicBezTo>
                  <a:cubicBezTo>
                    <a:pt x="6848" y="577"/>
                    <a:pt x="6700" y="505"/>
                    <a:pt x="6518" y="505"/>
                  </a:cubicBezTo>
                  <a:cubicBezTo>
                    <a:pt x="6343" y="505"/>
                    <a:pt x="6138" y="571"/>
                    <a:pt x="6004" y="571"/>
                  </a:cubicBezTo>
                  <a:lnTo>
                    <a:pt x="3151" y="571"/>
                  </a:lnTo>
                  <a:cubicBezTo>
                    <a:pt x="2283" y="571"/>
                    <a:pt x="1142" y="571"/>
                    <a:pt x="571"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95;p70">
              <a:extLst>
                <a:ext uri="{FF2B5EF4-FFF2-40B4-BE49-F238E27FC236}">
                  <a16:creationId xmlns:a16="http://schemas.microsoft.com/office/drawing/2014/main" id="{1BED02B0-9D15-EB27-0EF8-63EBDFD2A656}"/>
                </a:ext>
              </a:extLst>
            </p:cNvPr>
            <p:cNvSpPr/>
            <p:nvPr/>
          </p:nvSpPr>
          <p:spPr>
            <a:xfrm>
              <a:off x="3996699" y="2296336"/>
              <a:ext cx="220827" cy="122989"/>
            </a:xfrm>
            <a:custGeom>
              <a:avLst/>
              <a:gdLst/>
              <a:ahLst/>
              <a:cxnLst/>
              <a:rect l="l" t="t" r="r" b="b"/>
              <a:pathLst>
                <a:path w="14838" h="8264" extrusionOk="0">
                  <a:moveTo>
                    <a:pt x="14267" y="1"/>
                  </a:moveTo>
                  <a:cubicBezTo>
                    <a:pt x="12182" y="522"/>
                    <a:pt x="10098" y="1748"/>
                    <a:pt x="8013" y="1748"/>
                  </a:cubicBezTo>
                  <a:cubicBezTo>
                    <a:pt x="7815" y="1748"/>
                    <a:pt x="7617" y="1737"/>
                    <a:pt x="7419" y="1713"/>
                  </a:cubicBezTo>
                  <a:cubicBezTo>
                    <a:pt x="7145" y="1416"/>
                    <a:pt x="7145" y="845"/>
                    <a:pt x="6849" y="845"/>
                  </a:cubicBezTo>
                  <a:cubicBezTo>
                    <a:pt x="6575" y="572"/>
                    <a:pt x="6278" y="572"/>
                    <a:pt x="6004" y="572"/>
                  </a:cubicBezTo>
                  <a:cubicBezTo>
                    <a:pt x="5433" y="572"/>
                    <a:pt x="4863" y="275"/>
                    <a:pt x="4292" y="275"/>
                  </a:cubicBezTo>
                  <a:lnTo>
                    <a:pt x="2580" y="275"/>
                  </a:lnTo>
                  <a:cubicBezTo>
                    <a:pt x="2200" y="275"/>
                    <a:pt x="1687" y="407"/>
                    <a:pt x="1219" y="407"/>
                  </a:cubicBezTo>
                  <a:cubicBezTo>
                    <a:pt x="985" y="407"/>
                    <a:pt x="762" y="374"/>
                    <a:pt x="572" y="275"/>
                  </a:cubicBezTo>
                  <a:cubicBezTo>
                    <a:pt x="406" y="195"/>
                    <a:pt x="288" y="162"/>
                    <a:pt x="205" y="162"/>
                  </a:cubicBezTo>
                  <a:cubicBezTo>
                    <a:pt x="1" y="162"/>
                    <a:pt x="1" y="361"/>
                    <a:pt x="1" y="572"/>
                  </a:cubicBezTo>
                  <a:lnTo>
                    <a:pt x="1" y="2283"/>
                  </a:lnTo>
                  <a:lnTo>
                    <a:pt x="1" y="3128"/>
                  </a:lnTo>
                  <a:lnTo>
                    <a:pt x="1" y="4566"/>
                  </a:lnTo>
                  <a:cubicBezTo>
                    <a:pt x="1" y="5137"/>
                    <a:pt x="298" y="5707"/>
                    <a:pt x="298" y="5981"/>
                  </a:cubicBezTo>
                  <a:cubicBezTo>
                    <a:pt x="298" y="6849"/>
                    <a:pt x="572" y="7122"/>
                    <a:pt x="1142" y="7693"/>
                  </a:cubicBezTo>
                  <a:cubicBezTo>
                    <a:pt x="2010" y="7990"/>
                    <a:pt x="3151" y="7990"/>
                    <a:pt x="3995" y="8264"/>
                  </a:cubicBezTo>
                  <a:cubicBezTo>
                    <a:pt x="4863" y="8264"/>
                    <a:pt x="6004" y="7990"/>
                    <a:pt x="7145" y="7693"/>
                  </a:cubicBezTo>
                  <a:lnTo>
                    <a:pt x="9998" y="7693"/>
                  </a:lnTo>
                  <a:cubicBezTo>
                    <a:pt x="11140" y="7419"/>
                    <a:pt x="12281" y="7122"/>
                    <a:pt x="13125" y="6849"/>
                  </a:cubicBezTo>
                  <a:cubicBezTo>
                    <a:pt x="13993" y="6849"/>
                    <a:pt x="14267" y="6849"/>
                    <a:pt x="14563" y="6278"/>
                  </a:cubicBezTo>
                  <a:lnTo>
                    <a:pt x="14563" y="5981"/>
                  </a:lnTo>
                  <a:cubicBezTo>
                    <a:pt x="14837" y="5137"/>
                    <a:pt x="14563" y="3995"/>
                    <a:pt x="14563" y="2854"/>
                  </a:cubicBezTo>
                  <a:lnTo>
                    <a:pt x="14563" y="1142"/>
                  </a:lnTo>
                  <a:lnTo>
                    <a:pt x="14563" y="275"/>
                  </a:lnTo>
                  <a:cubicBezTo>
                    <a:pt x="14563" y="1"/>
                    <a:pt x="14267" y="1"/>
                    <a:pt x="14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96;p70">
              <a:extLst>
                <a:ext uri="{FF2B5EF4-FFF2-40B4-BE49-F238E27FC236}">
                  <a16:creationId xmlns:a16="http://schemas.microsoft.com/office/drawing/2014/main" id="{8DAA14F1-E160-A658-050B-7FC601990685}"/>
                </a:ext>
              </a:extLst>
            </p:cNvPr>
            <p:cNvSpPr/>
            <p:nvPr/>
          </p:nvSpPr>
          <p:spPr>
            <a:xfrm>
              <a:off x="4158062" y="1782359"/>
              <a:ext cx="250725" cy="491554"/>
            </a:xfrm>
            <a:custGeom>
              <a:avLst/>
              <a:gdLst/>
              <a:ahLst/>
              <a:cxnLst/>
              <a:rect l="l" t="t" r="r" b="b"/>
              <a:pathLst>
                <a:path w="16847" h="33029" extrusionOk="0">
                  <a:moveTo>
                    <a:pt x="572" y="0"/>
                  </a:moveTo>
                  <a:lnTo>
                    <a:pt x="298" y="297"/>
                  </a:lnTo>
                  <a:lnTo>
                    <a:pt x="298" y="571"/>
                  </a:lnTo>
                  <a:cubicBezTo>
                    <a:pt x="572" y="1438"/>
                    <a:pt x="298" y="2580"/>
                    <a:pt x="298" y="3721"/>
                  </a:cubicBezTo>
                  <a:cubicBezTo>
                    <a:pt x="298" y="4565"/>
                    <a:pt x="1" y="5433"/>
                    <a:pt x="298" y="6574"/>
                  </a:cubicBezTo>
                  <a:cubicBezTo>
                    <a:pt x="1713" y="6848"/>
                    <a:pt x="2854" y="7715"/>
                    <a:pt x="3995" y="8560"/>
                  </a:cubicBezTo>
                  <a:cubicBezTo>
                    <a:pt x="4566" y="9130"/>
                    <a:pt x="5137" y="9427"/>
                    <a:pt x="5707" y="9998"/>
                  </a:cubicBezTo>
                  <a:cubicBezTo>
                    <a:pt x="6004" y="10568"/>
                    <a:pt x="6575" y="11139"/>
                    <a:pt x="7145" y="11710"/>
                  </a:cubicBezTo>
                  <a:cubicBezTo>
                    <a:pt x="7990" y="12851"/>
                    <a:pt x="8857" y="13992"/>
                    <a:pt x="9428" y="15407"/>
                  </a:cubicBezTo>
                  <a:cubicBezTo>
                    <a:pt x="9428" y="15978"/>
                    <a:pt x="9702" y="16845"/>
                    <a:pt x="9998" y="17416"/>
                  </a:cubicBezTo>
                  <a:cubicBezTo>
                    <a:pt x="9998" y="18261"/>
                    <a:pt x="9998" y="18831"/>
                    <a:pt x="10272" y="19402"/>
                  </a:cubicBezTo>
                  <a:cubicBezTo>
                    <a:pt x="10569" y="20840"/>
                    <a:pt x="10569" y="22255"/>
                    <a:pt x="10272" y="23693"/>
                  </a:cubicBezTo>
                  <a:cubicBezTo>
                    <a:pt x="10272" y="24537"/>
                    <a:pt x="10272" y="25108"/>
                    <a:pt x="9998" y="25975"/>
                  </a:cubicBezTo>
                  <a:cubicBezTo>
                    <a:pt x="9998" y="26249"/>
                    <a:pt x="9702" y="27117"/>
                    <a:pt x="9998" y="27391"/>
                  </a:cubicBezTo>
                  <a:cubicBezTo>
                    <a:pt x="9998" y="27687"/>
                    <a:pt x="10569" y="27687"/>
                    <a:pt x="10843" y="27961"/>
                  </a:cubicBezTo>
                  <a:cubicBezTo>
                    <a:pt x="11414" y="28532"/>
                    <a:pt x="11710" y="29399"/>
                    <a:pt x="11984" y="29970"/>
                  </a:cubicBezTo>
                  <a:cubicBezTo>
                    <a:pt x="12281" y="30814"/>
                    <a:pt x="12281" y="31956"/>
                    <a:pt x="12555" y="32823"/>
                  </a:cubicBezTo>
                  <a:cubicBezTo>
                    <a:pt x="12703" y="32960"/>
                    <a:pt x="12920" y="33028"/>
                    <a:pt x="13100" y="33028"/>
                  </a:cubicBezTo>
                  <a:cubicBezTo>
                    <a:pt x="13280" y="33028"/>
                    <a:pt x="13422" y="32960"/>
                    <a:pt x="13422" y="32823"/>
                  </a:cubicBezTo>
                  <a:lnTo>
                    <a:pt x="13422" y="32526"/>
                  </a:lnTo>
                  <a:cubicBezTo>
                    <a:pt x="13422" y="32252"/>
                    <a:pt x="13696" y="31682"/>
                    <a:pt x="13993" y="31111"/>
                  </a:cubicBezTo>
                  <a:lnTo>
                    <a:pt x="14837" y="29399"/>
                  </a:lnTo>
                  <a:lnTo>
                    <a:pt x="15705" y="27687"/>
                  </a:lnTo>
                  <a:cubicBezTo>
                    <a:pt x="15705" y="27391"/>
                    <a:pt x="15979" y="27391"/>
                    <a:pt x="15979" y="27117"/>
                  </a:cubicBezTo>
                  <a:lnTo>
                    <a:pt x="16846" y="23693"/>
                  </a:lnTo>
                  <a:cubicBezTo>
                    <a:pt x="16846" y="21981"/>
                    <a:pt x="16846" y="20269"/>
                    <a:pt x="16549" y="18557"/>
                  </a:cubicBezTo>
                  <a:cubicBezTo>
                    <a:pt x="16549" y="17690"/>
                    <a:pt x="16549" y="17119"/>
                    <a:pt x="16275" y="16275"/>
                  </a:cubicBezTo>
                  <a:lnTo>
                    <a:pt x="15408" y="13695"/>
                  </a:lnTo>
                  <a:cubicBezTo>
                    <a:pt x="14837" y="11984"/>
                    <a:pt x="13993" y="10568"/>
                    <a:pt x="13126" y="9130"/>
                  </a:cubicBezTo>
                  <a:cubicBezTo>
                    <a:pt x="12281" y="7419"/>
                    <a:pt x="11140" y="6003"/>
                    <a:pt x="9702" y="4862"/>
                  </a:cubicBezTo>
                  <a:cubicBezTo>
                    <a:pt x="8287" y="3721"/>
                    <a:pt x="6849" y="2580"/>
                    <a:pt x="5137" y="1712"/>
                  </a:cubicBezTo>
                  <a:cubicBezTo>
                    <a:pt x="4292" y="1438"/>
                    <a:pt x="3721" y="1142"/>
                    <a:pt x="2854" y="868"/>
                  </a:cubicBezTo>
                  <a:cubicBezTo>
                    <a:pt x="2283" y="571"/>
                    <a:pt x="1439" y="571"/>
                    <a:pt x="5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97;p70">
              <a:extLst>
                <a:ext uri="{FF2B5EF4-FFF2-40B4-BE49-F238E27FC236}">
                  <a16:creationId xmlns:a16="http://schemas.microsoft.com/office/drawing/2014/main" id="{B6D0FF82-E8DA-5903-3804-34FC902041CE}"/>
                </a:ext>
              </a:extLst>
            </p:cNvPr>
            <p:cNvSpPr/>
            <p:nvPr/>
          </p:nvSpPr>
          <p:spPr>
            <a:xfrm>
              <a:off x="3890715" y="1751446"/>
              <a:ext cx="271769" cy="192282"/>
            </a:xfrm>
            <a:custGeom>
              <a:avLst/>
              <a:gdLst/>
              <a:ahLst/>
              <a:cxnLst/>
              <a:rect l="l" t="t" r="r" b="b"/>
              <a:pathLst>
                <a:path w="18261" h="12920" extrusionOk="0">
                  <a:moveTo>
                    <a:pt x="340" y="0"/>
                  </a:moveTo>
                  <a:cubicBezTo>
                    <a:pt x="203" y="0"/>
                    <a:pt x="87" y="98"/>
                    <a:pt x="0" y="365"/>
                  </a:cubicBezTo>
                  <a:lnTo>
                    <a:pt x="0" y="1803"/>
                  </a:lnTo>
                  <a:lnTo>
                    <a:pt x="0" y="4360"/>
                  </a:lnTo>
                  <a:cubicBezTo>
                    <a:pt x="274" y="5798"/>
                    <a:pt x="274" y="7213"/>
                    <a:pt x="274" y="8651"/>
                  </a:cubicBezTo>
                  <a:cubicBezTo>
                    <a:pt x="274" y="9222"/>
                    <a:pt x="571" y="9792"/>
                    <a:pt x="571" y="10363"/>
                  </a:cubicBezTo>
                  <a:cubicBezTo>
                    <a:pt x="845" y="10637"/>
                    <a:pt x="1416" y="10934"/>
                    <a:pt x="1986" y="11207"/>
                  </a:cubicBezTo>
                  <a:lnTo>
                    <a:pt x="3698" y="12075"/>
                  </a:lnTo>
                  <a:cubicBezTo>
                    <a:pt x="4566" y="12349"/>
                    <a:pt x="5136" y="12349"/>
                    <a:pt x="5707" y="12645"/>
                  </a:cubicBezTo>
                  <a:cubicBezTo>
                    <a:pt x="7419" y="12645"/>
                    <a:pt x="8834" y="12919"/>
                    <a:pt x="10272" y="12919"/>
                  </a:cubicBezTo>
                  <a:cubicBezTo>
                    <a:pt x="11687" y="12919"/>
                    <a:pt x="13399" y="12919"/>
                    <a:pt x="14837" y="12645"/>
                  </a:cubicBezTo>
                  <a:cubicBezTo>
                    <a:pt x="15681" y="12349"/>
                    <a:pt x="16549" y="11778"/>
                    <a:pt x="17119" y="10934"/>
                  </a:cubicBezTo>
                  <a:cubicBezTo>
                    <a:pt x="17964" y="10363"/>
                    <a:pt x="17964" y="9496"/>
                    <a:pt x="17964" y="8651"/>
                  </a:cubicBezTo>
                  <a:cubicBezTo>
                    <a:pt x="17964" y="7213"/>
                    <a:pt x="17964" y="6072"/>
                    <a:pt x="18261" y="4930"/>
                  </a:cubicBezTo>
                  <a:lnTo>
                    <a:pt x="18261" y="1507"/>
                  </a:lnTo>
                  <a:cubicBezTo>
                    <a:pt x="18261" y="1233"/>
                    <a:pt x="17964" y="936"/>
                    <a:pt x="17690" y="936"/>
                  </a:cubicBezTo>
                  <a:lnTo>
                    <a:pt x="17393" y="936"/>
                  </a:lnTo>
                  <a:cubicBezTo>
                    <a:pt x="17119" y="1233"/>
                    <a:pt x="16823" y="1233"/>
                    <a:pt x="16549" y="1507"/>
                  </a:cubicBezTo>
                  <a:cubicBezTo>
                    <a:pt x="16252" y="1803"/>
                    <a:pt x="15978" y="1803"/>
                    <a:pt x="15408" y="2077"/>
                  </a:cubicBezTo>
                  <a:cubicBezTo>
                    <a:pt x="14837" y="2374"/>
                    <a:pt x="13970" y="2648"/>
                    <a:pt x="13125" y="2648"/>
                  </a:cubicBezTo>
                  <a:lnTo>
                    <a:pt x="9131" y="2648"/>
                  </a:lnTo>
                  <a:cubicBezTo>
                    <a:pt x="8263" y="2374"/>
                    <a:pt x="7419" y="2374"/>
                    <a:pt x="6551" y="2374"/>
                  </a:cubicBezTo>
                  <a:cubicBezTo>
                    <a:pt x="5981" y="2077"/>
                    <a:pt x="5136" y="2077"/>
                    <a:pt x="4566" y="1803"/>
                  </a:cubicBezTo>
                  <a:cubicBezTo>
                    <a:pt x="3698" y="1803"/>
                    <a:pt x="2854" y="1507"/>
                    <a:pt x="2283" y="1233"/>
                  </a:cubicBezTo>
                  <a:cubicBezTo>
                    <a:pt x="1986" y="1233"/>
                    <a:pt x="1712" y="936"/>
                    <a:pt x="1416" y="662"/>
                  </a:cubicBezTo>
                  <a:cubicBezTo>
                    <a:pt x="1025" y="459"/>
                    <a:pt x="635" y="0"/>
                    <a:pt x="3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98;p70">
              <a:extLst>
                <a:ext uri="{FF2B5EF4-FFF2-40B4-BE49-F238E27FC236}">
                  <a16:creationId xmlns:a16="http://schemas.microsoft.com/office/drawing/2014/main" id="{B4AF9824-2278-BFA9-FD06-22FBFBE733F4}"/>
                </a:ext>
              </a:extLst>
            </p:cNvPr>
            <p:cNvSpPr/>
            <p:nvPr/>
          </p:nvSpPr>
          <p:spPr>
            <a:xfrm>
              <a:off x="4086042" y="1827395"/>
              <a:ext cx="55050" cy="49291"/>
            </a:xfrm>
            <a:custGeom>
              <a:avLst/>
              <a:gdLst/>
              <a:ahLst/>
              <a:cxnLst/>
              <a:rect l="l" t="t" r="r" b="b"/>
              <a:pathLst>
                <a:path w="3699" h="3312" extrusionOk="0">
                  <a:moveTo>
                    <a:pt x="2211" y="1"/>
                  </a:moveTo>
                  <a:cubicBezTo>
                    <a:pt x="2050" y="1"/>
                    <a:pt x="1881" y="37"/>
                    <a:pt x="1713" y="124"/>
                  </a:cubicBezTo>
                  <a:cubicBezTo>
                    <a:pt x="572" y="124"/>
                    <a:pt x="1" y="1539"/>
                    <a:pt x="275" y="2681"/>
                  </a:cubicBezTo>
                  <a:cubicBezTo>
                    <a:pt x="572" y="3251"/>
                    <a:pt x="1142" y="3251"/>
                    <a:pt x="1416" y="3251"/>
                  </a:cubicBezTo>
                  <a:cubicBezTo>
                    <a:pt x="1537" y="3293"/>
                    <a:pt x="1664" y="3311"/>
                    <a:pt x="1793" y="3311"/>
                  </a:cubicBezTo>
                  <a:cubicBezTo>
                    <a:pt x="2585" y="3311"/>
                    <a:pt x="3463" y="2601"/>
                    <a:pt x="3699" y="2110"/>
                  </a:cubicBezTo>
                  <a:cubicBezTo>
                    <a:pt x="3699" y="1539"/>
                    <a:pt x="3699" y="969"/>
                    <a:pt x="3128" y="398"/>
                  </a:cubicBezTo>
                  <a:cubicBezTo>
                    <a:pt x="2935" y="205"/>
                    <a:pt x="2595" y="1"/>
                    <a:pt x="2211" y="1"/>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99;p70">
              <a:extLst>
                <a:ext uri="{FF2B5EF4-FFF2-40B4-BE49-F238E27FC236}">
                  <a16:creationId xmlns:a16="http://schemas.microsoft.com/office/drawing/2014/main" id="{D03DB9A2-AE41-F216-75DA-669FE61FF2D9}"/>
                </a:ext>
              </a:extLst>
            </p:cNvPr>
            <p:cNvSpPr/>
            <p:nvPr/>
          </p:nvSpPr>
          <p:spPr>
            <a:xfrm>
              <a:off x="3831272" y="1642397"/>
              <a:ext cx="658000" cy="891715"/>
            </a:xfrm>
            <a:custGeom>
              <a:avLst/>
              <a:gdLst/>
              <a:ahLst/>
              <a:cxnLst/>
              <a:rect l="l" t="t" r="r" b="b"/>
              <a:pathLst>
                <a:path w="44213" h="59917" extrusionOk="0">
                  <a:moveTo>
                    <a:pt x="25382" y="54210"/>
                  </a:moveTo>
                  <a:lnTo>
                    <a:pt x="25382" y="51060"/>
                  </a:lnTo>
                  <a:cubicBezTo>
                    <a:pt x="24240" y="51357"/>
                    <a:pt x="23396" y="51631"/>
                    <a:pt x="22255" y="51928"/>
                  </a:cubicBezTo>
                  <a:cubicBezTo>
                    <a:pt x="20246" y="51928"/>
                    <a:pt x="18260" y="52202"/>
                    <a:pt x="16252" y="52202"/>
                  </a:cubicBezTo>
                  <a:lnTo>
                    <a:pt x="12554" y="52202"/>
                  </a:lnTo>
                  <a:cubicBezTo>
                    <a:pt x="11687" y="51928"/>
                    <a:pt x="10842" y="51631"/>
                    <a:pt x="10842" y="50490"/>
                  </a:cubicBezTo>
                  <a:cubicBezTo>
                    <a:pt x="10842" y="48207"/>
                    <a:pt x="10842" y="46221"/>
                    <a:pt x="10545" y="44213"/>
                  </a:cubicBezTo>
                  <a:cubicBezTo>
                    <a:pt x="9701" y="43939"/>
                    <a:pt x="8833" y="43939"/>
                    <a:pt x="7989" y="43642"/>
                  </a:cubicBezTo>
                  <a:cubicBezTo>
                    <a:pt x="6551" y="43368"/>
                    <a:pt x="6277" y="43072"/>
                    <a:pt x="6277" y="41656"/>
                  </a:cubicBezTo>
                  <a:cubicBezTo>
                    <a:pt x="6551" y="39374"/>
                    <a:pt x="7692" y="38803"/>
                    <a:pt x="9975" y="38233"/>
                  </a:cubicBezTo>
                  <a:cubicBezTo>
                    <a:pt x="11983" y="37662"/>
                    <a:pt x="14266" y="37936"/>
                    <a:pt x="16548" y="38233"/>
                  </a:cubicBezTo>
                  <a:cubicBezTo>
                    <a:pt x="17964" y="38233"/>
                    <a:pt x="19402" y="38507"/>
                    <a:pt x="20817" y="38803"/>
                  </a:cubicBezTo>
                  <a:cubicBezTo>
                    <a:pt x="22529" y="39374"/>
                    <a:pt x="23396" y="40789"/>
                    <a:pt x="23099" y="42501"/>
                  </a:cubicBezTo>
                  <a:cubicBezTo>
                    <a:pt x="22825" y="43368"/>
                    <a:pt x="21958" y="43642"/>
                    <a:pt x="21113" y="43939"/>
                  </a:cubicBezTo>
                  <a:cubicBezTo>
                    <a:pt x="20543" y="44213"/>
                    <a:pt x="19972" y="44510"/>
                    <a:pt x="19105" y="44510"/>
                  </a:cubicBezTo>
                  <a:cubicBezTo>
                    <a:pt x="18534" y="44510"/>
                    <a:pt x="18534" y="44783"/>
                    <a:pt x="18831" y="45354"/>
                  </a:cubicBezTo>
                  <a:cubicBezTo>
                    <a:pt x="20246" y="45651"/>
                    <a:pt x="21684" y="45080"/>
                    <a:pt x="22825" y="44510"/>
                  </a:cubicBezTo>
                  <a:cubicBezTo>
                    <a:pt x="25382" y="43642"/>
                    <a:pt x="25382" y="43642"/>
                    <a:pt x="25382" y="41086"/>
                  </a:cubicBezTo>
                  <a:cubicBezTo>
                    <a:pt x="25382" y="39945"/>
                    <a:pt x="25678" y="38803"/>
                    <a:pt x="26249" y="37662"/>
                  </a:cubicBezTo>
                  <a:cubicBezTo>
                    <a:pt x="27094" y="36224"/>
                    <a:pt x="29102" y="35083"/>
                    <a:pt x="31088" y="35950"/>
                  </a:cubicBezTo>
                  <a:lnTo>
                    <a:pt x="31385" y="35950"/>
                  </a:lnTo>
                  <a:cubicBezTo>
                    <a:pt x="32526" y="32230"/>
                    <a:pt x="32229" y="28532"/>
                    <a:pt x="30814" y="24811"/>
                  </a:cubicBezTo>
                  <a:cubicBezTo>
                    <a:pt x="29376" y="20817"/>
                    <a:pt x="26249" y="18261"/>
                    <a:pt x="22255" y="16252"/>
                  </a:cubicBezTo>
                  <a:cubicBezTo>
                    <a:pt x="22255" y="17964"/>
                    <a:pt x="21387" y="18831"/>
                    <a:pt x="20246" y="19402"/>
                  </a:cubicBezTo>
                  <a:cubicBezTo>
                    <a:pt x="19675" y="19972"/>
                    <a:pt x="19675" y="20543"/>
                    <a:pt x="19675" y="21114"/>
                  </a:cubicBezTo>
                  <a:cubicBezTo>
                    <a:pt x="19675" y="23099"/>
                    <a:pt x="19675" y="25382"/>
                    <a:pt x="19402" y="27391"/>
                  </a:cubicBezTo>
                  <a:lnTo>
                    <a:pt x="19402" y="31088"/>
                  </a:lnTo>
                  <a:cubicBezTo>
                    <a:pt x="19675" y="32230"/>
                    <a:pt x="19105" y="33371"/>
                    <a:pt x="17964" y="33941"/>
                  </a:cubicBezTo>
                  <a:cubicBezTo>
                    <a:pt x="17393" y="34238"/>
                    <a:pt x="17393" y="34512"/>
                    <a:pt x="17393" y="34809"/>
                  </a:cubicBezTo>
                  <a:cubicBezTo>
                    <a:pt x="17393" y="35653"/>
                    <a:pt x="17119" y="36521"/>
                    <a:pt x="16252" y="37091"/>
                  </a:cubicBezTo>
                  <a:cubicBezTo>
                    <a:pt x="14266" y="37936"/>
                    <a:pt x="12257" y="37662"/>
                    <a:pt x="10271" y="36521"/>
                  </a:cubicBezTo>
                  <a:cubicBezTo>
                    <a:pt x="9404" y="36224"/>
                    <a:pt x="9404" y="35653"/>
                    <a:pt x="9404" y="35083"/>
                  </a:cubicBezTo>
                  <a:cubicBezTo>
                    <a:pt x="9701" y="34238"/>
                    <a:pt x="9404" y="33668"/>
                    <a:pt x="8560" y="33371"/>
                  </a:cubicBezTo>
                  <a:cubicBezTo>
                    <a:pt x="7692" y="32800"/>
                    <a:pt x="7122" y="31659"/>
                    <a:pt x="7122" y="30518"/>
                  </a:cubicBezTo>
                  <a:cubicBezTo>
                    <a:pt x="6848" y="27094"/>
                    <a:pt x="6848" y="23670"/>
                    <a:pt x="6848" y="20246"/>
                  </a:cubicBezTo>
                  <a:cubicBezTo>
                    <a:pt x="6848" y="19676"/>
                    <a:pt x="6551" y="19402"/>
                    <a:pt x="5980" y="19105"/>
                  </a:cubicBezTo>
                  <a:cubicBezTo>
                    <a:pt x="4565" y="18534"/>
                    <a:pt x="3698" y="17393"/>
                    <a:pt x="3994" y="15978"/>
                  </a:cubicBezTo>
                  <a:cubicBezTo>
                    <a:pt x="3994" y="12828"/>
                    <a:pt x="3698" y="9975"/>
                    <a:pt x="3698" y="6848"/>
                  </a:cubicBezTo>
                  <a:cubicBezTo>
                    <a:pt x="3698" y="6848"/>
                    <a:pt x="3994" y="6551"/>
                    <a:pt x="4268" y="6551"/>
                  </a:cubicBezTo>
                  <a:cubicBezTo>
                    <a:pt x="4268" y="6277"/>
                    <a:pt x="4268" y="6277"/>
                    <a:pt x="4565" y="6277"/>
                  </a:cubicBezTo>
                  <a:cubicBezTo>
                    <a:pt x="5136" y="5707"/>
                    <a:pt x="5980" y="5136"/>
                    <a:pt x="7122" y="5410"/>
                  </a:cubicBezTo>
                  <a:cubicBezTo>
                    <a:pt x="7418" y="4269"/>
                    <a:pt x="8263" y="3424"/>
                    <a:pt x="9404" y="3424"/>
                  </a:cubicBezTo>
                  <a:lnTo>
                    <a:pt x="9404" y="1142"/>
                  </a:lnTo>
                  <a:cubicBezTo>
                    <a:pt x="9404" y="571"/>
                    <a:pt x="9701" y="0"/>
                    <a:pt x="10545" y="0"/>
                  </a:cubicBezTo>
                  <a:cubicBezTo>
                    <a:pt x="11687" y="0"/>
                    <a:pt x="12828" y="0"/>
                    <a:pt x="14266" y="274"/>
                  </a:cubicBezTo>
                  <a:cubicBezTo>
                    <a:pt x="14836" y="274"/>
                    <a:pt x="15407" y="845"/>
                    <a:pt x="15407" y="1712"/>
                  </a:cubicBezTo>
                  <a:cubicBezTo>
                    <a:pt x="15681" y="1986"/>
                    <a:pt x="15681" y="2283"/>
                    <a:pt x="15681" y="2557"/>
                  </a:cubicBezTo>
                  <a:cubicBezTo>
                    <a:pt x="15681" y="3127"/>
                    <a:pt x="15681" y="3424"/>
                    <a:pt x="16252" y="3424"/>
                  </a:cubicBezTo>
                  <a:cubicBezTo>
                    <a:pt x="17393" y="3698"/>
                    <a:pt x="17964" y="4269"/>
                    <a:pt x="18260" y="5136"/>
                  </a:cubicBezTo>
                  <a:cubicBezTo>
                    <a:pt x="18260" y="5707"/>
                    <a:pt x="18831" y="5981"/>
                    <a:pt x="19105" y="5981"/>
                  </a:cubicBezTo>
                  <a:cubicBezTo>
                    <a:pt x="19972" y="6277"/>
                    <a:pt x="20817" y="6551"/>
                    <a:pt x="21684" y="7122"/>
                  </a:cubicBezTo>
                  <a:cubicBezTo>
                    <a:pt x="21958" y="7419"/>
                    <a:pt x="22255" y="7989"/>
                    <a:pt x="22529" y="8560"/>
                  </a:cubicBezTo>
                  <a:cubicBezTo>
                    <a:pt x="22529" y="8560"/>
                    <a:pt x="22825" y="8834"/>
                    <a:pt x="22825" y="9130"/>
                  </a:cubicBezTo>
                  <a:cubicBezTo>
                    <a:pt x="25382" y="9701"/>
                    <a:pt x="27664" y="11116"/>
                    <a:pt x="29947" y="12554"/>
                  </a:cubicBezTo>
                  <a:cubicBezTo>
                    <a:pt x="33941" y="15407"/>
                    <a:pt x="36521" y="19105"/>
                    <a:pt x="37936" y="23967"/>
                  </a:cubicBezTo>
                  <a:cubicBezTo>
                    <a:pt x="38803" y="26523"/>
                    <a:pt x="39077" y="29103"/>
                    <a:pt x="39077" y="31659"/>
                  </a:cubicBezTo>
                  <a:cubicBezTo>
                    <a:pt x="39077" y="34238"/>
                    <a:pt x="38232" y="36795"/>
                    <a:pt x="37365" y="39077"/>
                  </a:cubicBezTo>
                  <a:cubicBezTo>
                    <a:pt x="36521" y="40515"/>
                    <a:pt x="35653" y="42227"/>
                    <a:pt x="34809" y="43642"/>
                  </a:cubicBezTo>
                  <a:lnTo>
                    <a:pt x="34809" y="44213"/>
                  </a:lnTo>
                  <a:cubicBezTo>
                    <a:pt x="35083" y="47066"/>
                    <a:pt x="35083" y="49919"/>
                    <a:pt x="35379" y="53069"/>
                  </a:cubicBezTo>
                  <a:lnTo>
                    <a:pt x="35379" y="53914"/>
                  </a:lnTo>
                  <a:cubicBezTo>
                    <a:pt x="37365" y="54210"/>
                    <a:pt x="39374" y="54484"/>
                    <a:pt x="41086" y="54484"/>
                  </a:cubicBezTo>
                  <a:cubicBezTo>
                    <a:pt x="41930" y="54484"/>
                    <a:pt x="42501" y="55352"/>
                    <a:pt x="43071" y="55922"/>
                  </a:cubicBezTo>
                  <a:cubicBezTo>
                    <a:pt x="43368" y="56767"/>
                    <a:pt x="43642" y="57908"/>
                    <a:pt x="44213" y="58775"/>
                  </a:cubicBezTo>
                  <a:cubicBezTo>
                    <a:pt x="44213" y="59346"/>
                    <a:pt x="43939" y="59917"/>
                    <a:pt x="43071" y="59917"/>
                  </a:cubicBezTo>
                  <a:lnTo>
                    <a:pt x="34809" y="59917"/>
                  </a:lnTo>
                  <a:lnTo>
                    <a:pt x="30517" y="59917"/>
                  </a:lnTo>
                  <a:lnTo>
                    <a:pt x="23396" y="59917"/>
                  </a:lnTo>
                  <a:cubicBezTo>
                    <a:pt x="22529" y="59620"/>
                    <a:pt x="21387" y="59917"/>
                    <a:pt x="20543" y="59917"/>
                  </a:cubicBezTo>
                  <a:cubicBezTo>
                    <a:pt x="18534" y="59620"/>
                    <a:pt x="16548" y="59620"/>
                    <a:pt x="14540" y="59620"/>
                  </a:cubicBezTo>
                  <a:cubicBezTo>
                    <a:pt x="12554" y="59620"/>
                    <a:pt x="10545" y="59917"/>
                    <a:pt x="8560" y="59917"/>
                  </a:cubicBezTo>
                  <a:cubicBezTo>
                    <a:pt x="5980" y="59917"/>
                    <a:pt x="3698" y="59620"/>
                    <a:pt x="1141" y="59346"/>
                  </a:cubicBezTo>
                  <a:cubicBezTo>
                    <a:pt x="571" y="59346"/>
                    <a:pt x="274" y="59346"/>
                    <a:pt x="0" y="58775"/>
                  </a:cubicBezTo>
                  <a:cubicBezTo>
                    <a:pt x="0" y="58205"/>
                    <a:pt x="0" y="57908"/>
                    <a:pt x="571" y="57634"/>
                  </a:cubicBezTo>
                  <a:cubicBezTo>
                    <a:pt x="571" y="57337"/>
                    <a:pt x="571" y="57063"/>
                    <a:pt x="845" y="57063"/>
                  </a:cubicBezTo>
                  <a:cubicBezTo>
                    <a:pt x="1141" y="56493"/>
                    <a:pt x="1141" y="55922"/>
                    <a:pt x="1415" y="55625"/>
                  </a:cubicBezTo>
                  <a:cubicBezTo>
                    <a:pt x="1986" y="54484"/>
                    <a:pt x="3127" y="54210"/>
                    <a:pt x="4268" y="54210"/>
                  </a:cubicBezTo>
                  <a:lnTo>
                    <a:pt x="12554" y="54210"/>
                  </a:lnTo>
                  <a:lnTo>
                    <a:pt x="19972" y="54210"/>
                  </a:lnTo>
                  <a:close/>
                  <a:moveTo>
                    <a:pt x="15407" y="39077"/>
                  </a:moveTo>
                  <a:lnTo>
                    <a:pt x="15407" y="39077"/>
                  </a:lnTo>
                  <a:cubicBezTo>
                    <a:pt x="14266" y="39077"/>
                    <a:pt x="12828" y="38803"/>
                    <a:pt x="11687" y="39374"/>
                  </a:cubicBezTo>
                  <a:cubicBezTo>
                    <a:pt x="11413" y="39648"/>
                    <a:pt x="10842" y="39648"/>
                    <a:pt x="10842" y="40218"/>
                  </a:cubicBezTo>
                  <a:cubicBezTo>
                    <a:pt x="11116" y="40515"/>
                    <a:pt x="11413" y="40515"/>
                    <a:pt x="11687" y="40789"/>
                  </a:cubicBezTo>
                  <a:cubicBezTo>
                    <a:pt x="13125" y="40789"/>
                    <a:pt x="14540" y="41086"/>
                    <a:pt x="15978" y="41086"/>
                  </a:cubicBezTo>
                  <a:cubicBezTo>
                    <a:pt x="16822" y="41086"/>
                    <a:pt x="17964" y="41086"/>
                    <a:pt x="18831" y="40789"/>
                  </a:cubicBezTo>
                  <a:cubicBezTo>
                    <a:pt x="19105" y="40789"/>
                    <a:pt x="19402" y="40218"/>
                    <a:pt x="19402" y="40218"/>
                  </a:cubicBezTo>
                  <a:cubicBezTo>
                    <a:pt x="19402" y="39945"/>
                    <a:pt x="19105" y="39648"/>
                    <a:pt x="18831" y="39648"/>
                  </a:cubicBezTo>
                  <a:cubicBezTo>
                    <a:pt x="17690" y="39374"/>
                    <a:pt x="16548" y="39374"/>
                    <a:pt x="15407" y="39077"/>
                  </a:cubicBezTo>
                  <a:close/>
                  <a:moveTo>
                    <a:pt x="35083" y="56493"/>
                  </a:moveTo>
                  <a:cubicBezTo>
                    <a:pt x="34809" y="55922"/>
                    <a:pt x="34809" y="55352"/>
                    <a:pt x="34809" y="55055"/>
                  </a:cubicBezTo>
                  <a:cubicBezTo>
                    <a:pt x="34512" y="53069"/>
                    <a:pt x="34512" y="51060"/>
                    <a:pt x="34512" y="49075"/>
                  </a:cubicBezTo>
                  <a:cubicBezTo>
                    <a:pt x="34238" y="46792"/>
                    <a:pt x="34238" y="44510"/>
                    <a:pt x="33941" y="42227"/>
                  </a:cubicBezTo>
                  <a:cubicBezTo>
                    <a:pt x="33941" y="40789"/>
                    <a:pt x="33371" y="39648"/>
                    <a:pt x="32800" y="38507"/>
                  </a:cubicBezTo>
                  <a:cubicBezTo>
                    <a:pt x="32526" y="37365"/>
                    <a:pt x="30517" y="36224"/>
                    <a:pt x="29376" y="36521"/>
                  </a:cubicBezTo>
                  <a:cubicBezTo>
                    <a:pt x="28235" y="36521"/>
                    <a:pt x="27094" y="37365"/>
                    <a:pt x="26523" y="38507"/>
                  </a:cubicBezTo>
                  <a:cubicBezTo>
                    <a:pt x="25952" y="39945"/>
                    <a:pt x="25952" y="41656"/>
                    <a:pt x="25952" y="43368"/>
                  </a:cubicBezTo>
                  <a:lnTo>
                    <a:pt x="25952" y="49075"/>
                  </a:lnTo>
                  <a:lnTo>
                    <a:pt x="25952" y="55352"/>
                  </a:lnTo>
                  <a:lnTo>
                    <a:pt x="25952" y="56196"/>
                  </a:lnTo>
                  <a:cubicBezTo>
                    <a:pt x="25952" y="56493"/>
                    <a:pt x="25952" y="56767"/>
                    <a:pt x="25382" y="56767"/>
                  </a:cubicBezTo>
                  <a:lnTo>
                    <a:pt x="20817" y="56767"/>
                  </a:lnTo>
                  <a:lnTo>
                    <a:pt x="9701" y="56767"/>
                  </a:lnTo>
                  <a:cubicBezTo>
                    <a:pt x="8560" y="56493"/>
                    <a:pt x="7418" y="56767"/>
                    <a:pt x="5980" y="56493"/>
                  </a:cubicBezTo>
                  <a:cubicBezTo>
                    <a:pt x="5136" y="56493"/>
                    <a:pt x="3994" y="56767"/>
                    <a:pt x="3127" y="56493"/>
                  </a:cubicBezTo>
                  <a:cubicBezTo>
                    <a:pt x="1986" y="56493"/>
                    <a:pt x="1712" y="56493"/>
                    <a:pt x="1415" y="57634"/>
                  </a:cubicBezTo>
                  <a:cubicBezTo>
                    <a:pt x="1141" y="57908"/>
                    <a:pt x="1141" y="58205"/>
                    <a:pt x="845" y="58775"/>
                  </a:cubicBezTo>
                  <a:cubicBezTo>
                    <a:pt x="1415" y="58775"/>
                    <a:pt x="1986" y="59049"/>
                    <a:pt x="2556" y="59049"/>
                  </a:cubicBezTo>
                  <a:cubicBezTo>
                    <a:pt x="4565" y="59049"/>
                    <a:pt x="6848" y="59346"/>
                    <a:pt x="9130" y="59346"/>
                  </a:cubicBezTo>
                  <a:cubicBezTo>
                    <a:pt x="12828" y="59346"/>
                    <a:pt x="16252" y="59049"/>
                    <a:pt x="19972" y="59049"/>
                  </a:cubicBezTo>
                  <a:lnTo>
                    <a:pt x="23396" y="59049"/>
                  </a:lnTo>
                  <a:cubicBezTo>
                    <a:pt x="26249" y="59346"/>
                    <a:pt x="29376" y="59346"/>
                    <a:pt x="32229" y="59346"/>
                  </a:cubicBezTo>
                  <a:lnTo>
                    <a:pt x="37091" y="59346"/>
                  </a:lnTo>
                  <a:cubicBezTo>
                    <a:pt x="39077" y="59620"/>
                    <a:pt x="41359" y="59620"/>
                    <a:pt x="43642" y="59049"/>
                  </a:cubicBezTo>
                  <a:cubicBezTo>
                    <a:pt x="43071" y="58205"/>
                    <a:pt x="42797" y="57063"/>
                    <a:pt x="42501" y="56493"/>
                  </a:cubicBezTo>
                  <a:cubicBezTo>
                    <a:pt x="42227" y="56493"/>
                    <a:pt x="41930" y="56767"/>
                    <a:pt x="41656" y="56767"/>
                  </a:cubicBezTo>
                  <a:cubicBezTo>
                    <a:pt x="39374" y="56493"/>
                    <a:pt x="37091" y="56493"/>
                    <a:pt x="35083" y="56493"/>
                  </a:cubicBezTo>
                  <a:close/>
                  <a:moveTo>
                    <a:pt x="34809" y="42227"/>
                  </a:moveTo>
                  <a:lnTo>
                    <a:pt x="35083" y="42227"/>
                  </a:lnTo>
                  <a:cubicBezTo>
                    <a:pt x="35653" y="40789"/>
                    <a:pt x="36224" y="39374"/>
                    <a:pt x="36794" y="38233"/>
                  </a:cubicBezTo>
                  <a:cubicBezTo>
                    <a:pt x="37936" y="35653"/>
                    <a:pt x="38506" y="33097"/>
                    <a:pt x="38506" y="30518"/>
                  </a:cubicBezTo>
                  <a:cubicBezTo>
                    <a:pt x="38232" y="28235"/>
                    <a:pt x="37936" y="25953"/>
                    <a:pt x="37365" y="23967"/>
                  </a:cubicBezTo>
                  <a:cubicBezTo>
                    <a:pt x="36224" y="20543"/>
                    <a:pt x="34512" y="17393"/>
                    <a:pt x="31659" y="14837"/>
                  </a:cubicBezTo>
                  <a:cubicBezTo>
                    <a:pt x="29376" y="12828"/>
                    <a:pt x="27094" y="11687"/>
                    <a:pt x="24240" y="10546"/>
                  </a:cubicBezTo>
                  <a:cubicBezTo>
                    <a:pt x="23670" y="10272"/>
                    <a:pt x="23099" y="10272"/>
                    <a:pt x="22529" y="9975"/>
                  </a:cubicBezTo>
                  <a:lnTo>
                    <a:pt x="22529" y="15681"/>
                  </a:lnTo>
                  <a:cubicBezTo>
                    <a:pt x="29102" y="18261"/>
                    <a:pt x="34809" y="25953"/>
                    <a:pt x="32229" y="36521"/>
                  </a:cubicBezTo>
                  <a:cubicBezTo>
                    <a:pt x="33097" y="36795"/>
                    <a:pt x="33667" y="37936"/>
                    <a:pt x="33941" y="38803"/>
                  </a:cubicBezTo>
                  <a:close/>
                  <a:moveTo>
                    <a:pt x="21958" y="8560"/>
                  </a:moveTo>
                  <a:lnTo>
                    <a:pt x="21684" y="8560"/>
                  </a:lnTo>
                  <a:cubicBezTo>
                    <a:pt x="20543" y="9975"/>
                    <a:pt x="18831" y="10272"/>
                    <a:pt x="17119" y="10272"/>
                  </a:cubicBezTo>
                  <a:cubicBezTo>
                    <a:pt x="14836" y="10272"/>
                    <a:pt x="12257" y="10272"/>
                    <a:pt x="9975" y="9975"/>
                  </a:cubicBezTo>
                  <a:cubicBezTo>
                    <a:pt x="7989" y="9701"/>
                    <a:pt x="5980" y="9404"/>
                    <a:pt x="4565" y="7989"/>
                  </a:cubicBezTo>
                  <a:lnTo>
                    <a:pt x="4565" y="7989"/>
                  </a:lnTo>
                  <a:lnTo>
                    <a:pt x="4565" y="15681"/>
                  </a:lnTo>
                  <a:cubicBezTo>
                    <a:pt x="4565" y="17393"/>
                    <a:pt x="5136" y="17964"/>
                    <a:pt x="7122" y="18534"/>
                  </a:cubicBezTo>
                  <a:cubicBezTo>
                    <a:pt x="10271" y="19676"/>
                    <a:pt x="13695" y="19972"/>
                    <a:pt x="17119" y="19676"/>
                  </a:cubicBezTo>
                  <a:cubicBezTo>
                    <a:pt x="18534" y="19676"/>
                    <a:pt x="19675" y="19402"/>
                    <a:pt x="20817" y="18261"/>
                  </a:cubicBezTo>
                  <a:cubicBezTo>
                    <a:pt x="21113" y="17964"/>
                    <a:pt x="21387" y="17393"/>
                    <a:pt x="21387" y="16823"/>
                  </a:cubicBezTo>
                  <a:cubicBezTo>
                    <a:pt x="21684" y="15978"/>
                    <a:pt x="21684" y="14837"/>
                    <a:pt x="21684" y="13969"/>
                  </a:cubicBezTo>
                  <a:cubicBezTo>
                    <a:pt x="21958" y="11984"/>
                    <a:pt x="21958" y="10272"/>
                    <a:pt x="21958" y="8560"/>
                  </a:cubicBezTo>
                  <a:close/>
                  <a:moveTo>
                    <a:pt x="7418" y="19676"/>
                  </a:moveTo>
                  <a:lnTo>
                    <a:pt x="7418" y="25108"/>
                  </a:lnTo>
                  <a:cubicBezTo>
                    <a:pt x="7418" y="26820"/>
                    <a:pt x="7692" y="28532"/>
                    <a:pt x="7692" y="30244"/>
                  </a:cubicBezTo>
                  <a:cubicBezTo>
                    <a:pt x="7989" y="31385"/>
                    <a:pt x="8560" y="32526"/>
                    <a:pt x="9404" y="33097"/>
                  </a:cubicBezTo>
                  <a:cubicBezTo>
                    <a:pt x="11687" y="34238"/>
                    <a:pt x="13969" y="34512"/>
                    <a:pt x="16252" y="33941"/>
                  </a:cubicBezTo>
                  <a:cubicBezTo>
                    <a:pt x="17690" y="33668"/>
                    <a:pt x="18534" y="32800"/>
                    <a:pt x="18831" y="31088"/>
                  </a:cubicBezTo>
                  <a:cubicBezTo>
                    <a:pt x="18831" y="30814"/>
                    <a:pt x="18534" y="30244"/>
                    <a:pt x="18534" y="29673"/>
                  </a:cubicBezTo>
                  <a:cubicBezTo>
                    <a:pt x="18534" y="28235"/>
                    <a:pt x="18534" y="27094"/>
                    <a:pt x="18831" y="25953"/>
                  </a:cubicBezTo>
                  <a:lnTo>
                    <a:pt x="18831" y="22826"/>
                  </a:lnTo>
                  <a:lnTo>
                    <a:pt x="18831" y="20246"/>
                  </a:lnTo>
                  <a:cubicBezTo>
                    <a:pt x="15110" y="21114"/>
                    <a:pt x="11116" y="20543"/>
                    <a:pt x="7418" y="19676"/>
                  </a:cubicBezTo>
                  <a:close/>
                  <a:moveTo>
                    <a:pt x="11413" y="44510"/>
                  </a:moveTo>
                  <a:cubicBezTo>
                    <a:pt x="11413" y="46495"/>
                    <a:pt x="11687" y="48504"/>
                    <a:pt x="11687" y="50490"/>
                  </a:cubicBezTo>
                  <a:cubicBezTo>
                    <a:pt x="11687" y="51060"/>
                    <a:pt x="11983" y="51357"/>
                    <a:pt x="12554" y="51357"/>
                  </a:cubicBezTo>
                  <a:cubicBezTo>
                    <a:pt x="13969" y="51357"/>
                    <a:pt x="15407" y="51631"/>
                    <a:pt x="16822" y="51631"/>
                  </a:cubicBezTo>
                  <a:cubicBezTo>
                    <a:pt x="19402" y="51631"/>
                    <a:pt x="22255" y="51060"/>
                    <a:pt x="24811" y="50490"/>
                  </a:cubicBezTo>
                  <a:cubicBezTo>
                    <a:pt x="25108" y="50216"/>
                    <a:pt x="25382" y="49919"/>
                    <a:pt x="25382" y="49645"/>
                  </a:cubicBezTo>
                  <a:lnTo>
                    <a:pt x="25382" y="47637"/>
                  </a:lnTo>
                  <a:lnTo>
                    <a:pt x="25382" y="44213"/>
                  </a:lnTo>
                  <a:cubicBezTo>
                    <a:pt x="22825" y="45354"/>
                    <a:pt x="20817" y="46495"/>
                    <a:pt x="17964" y="45925"/>
                  </a:cubicBezTo>
                  <a:cubicBezTo>
                    <a:pt x="17964" y="45651"/>
                    <a:pt x="17690" y="45080"/>
                    <a:pt x="17690" y="44783"/>
                  </a:cubicBezTo>
                  <a:cubicBezTo>
                    <a:pt x="15681" y="44783"/>
                    <a:pt x="13695" y="44510"/>
                    <a:pt x="11413" y="44510"/>
                  </a:cubicBezTo>
                  <a:close/>
                  <a:moveTo>
                    <a:pt x="7989" y="4839"/>
                  </a:moveTo>
                  <a:cubicBezTo>
                    <a:pt x="7692" y="5136"/>
                    <a:pt x="7692" y="5707"/>
                    <a:pt x="7418" y="5981"/>
                  </a:cubicBezTo>
                  <a:cubicBezTo>
                    <a:pt x="7418" y="6551"/>
                    <a:pt x="7418" y="6848"/>
                    <a:pt x="7989" y="7122"/>
                  </a:cubicBezTo>
                  <a:cubicBezTo>
                    <a:pt x="9404" y="7122"/>
                    <a:pt x="10842" y="7419"/>
                    <a:pt x="12257" y="7692"/>
                  </a:cubicBezTo>
                  <a:lnTo>
                    <a:pt x="16548" y="7692"/>
                  </a:lnTo>
                  <a:cubicBezTo>
                    <a:pt x="17964" y="7989"/>
                    <a:pt x="17964" y="7692"/>
                    <a:pt x="17690" y="6277"/>
                  </a:cubicBezTo>
                  <a:lnTo>
                    <a:pt x="17690" y="5981"/>
                  </a:lnTo>
                  <a:cubicBezTo>
                    <a:pt x="17393" y="5136"/>
                    <a:pt x="17393" y="5136"/>
                    <a:pt x="16252" y="5136"/>
                  </a:cubicBezTo>
                  <a:cubicBezTo>
                    <a:pt x="15110" y="5410"/>
                    <a:pt x="13969" y="5136"/>
                    <a:pt x="12828" y="5136"/>
                  </a:cubicBezTo>
                  <a:cubicBezTo>
                    <a:pt x="11116" y="5136"/>
                    <a:pt x="9701" y="5136"/>
                    <a:pt x="7989" y="4839"/>
                  </a:cubicBezTo>
                  <a:close/>
                  <a:moveTo>
                    <a:pt x="2853" y="55625"/>
                  </a:moveTo>
                  <a:lnTo>
                    <a:pt x="2853" y="55922"/>
                  </a:lnTo>
                  <a:lnTo>
                    <a:pt x="14266" y="55922"/>
                  </a:lnTo>
                  <a:cubicBezTo>
                    <a:pt x="17964" y="55922"/>
                    <a:pt x="21684" y="56196"/>
                    <a:pt x="25382" y="55922"/>
                  </a:cubicBezTo>
                  <a:lnTo>
                    <a:pt x="25382" y="55352"/>
                  </a:lnTo>
                  <a:lnTo>
                    <a:pt x="25382" y="54781"/>
                  </a:lnTo>
                  <a:lnTo>
                    <a:pt x="24811" y="54781"/>
                  </a:lnTo>
                  <a:lnTo>
                    <a:pt x="15110" y="54781"/>
                  </a:lnTo>
                  <a:cubicBezTo>
                    <a:pt x="11687" y="54781"/>
                    <a:pt x="7989" y="55055"/>
                    <a:pt x="4268" y="55055"/>
                  </a:cubicBezTo>
                  <a:cubicBezTo>
                    <a:pt x="3698" y="55055"/>
                    <a:pt x="3424" y="55352"/>
                    <a:pt x="2853" y="55625"/>
                  </a:cubicBezTo>
                  <a:close/>
                  <a:moveTo>
                    <a:pt x="11983" y="38507"/>
                  </a:moveTo>
                  <a:lnTo>
                    <a:pt x="11983" y="38507"/>
                  </a:lnTo>
                  <a:cubicBezTo>
                    <a:pt x="10842" y="38803"/>
                    <a:pt x="9701" y="39077"/>
                    <a:pt x="8833" y="39374"/>
                  </a:cubicBezTo>
                  <a:cubicBezTo>
                    <a:pt x="8263" y="39648"/>
                    <a:pt x="7692" y="39648"/>
                    <a:pt x="7418" y="39945"/>
                  </a:cubicBezTo>
                  <a:cubicBezTo>
                    <a:pt x="6848" y="40515"/>
                    <a:pt x="6848" y="40789"/>
                    <a:pt x="7418" y="41086"/>
                  </a:cubicBezTo>
                  <a:cubicBezTo>
                    <a:pt x="7989" y="41360"/>
                    <a:pt x="8833" y="41930"/>
                    <a:pt x="9404" y="41930"/>
                  </a:cubicBezTo>
                  <a:cubicBezTo>
                    <a:pt x="11413" y="42227"/>
                    <a:pt x="13398" y="42501"/>
                    <a:pt x="15110" y="42501"/>
                  </a:cubicBezTo>
                  <a:cubicBezTo>
                    <a:pt x="17393" y="42798"/>
                    <a:pt x="19402" y="42501"/>
                    <a:pt x="21387" y="41656"/>
                  </a:cubicBezTo>
                  <a:cubicBezTo>
                    <a:pt x="21684" y="41656"/>
                    <a:pt x="21958" y="41086"/>
                    <a:pt x="22255" y="40789"/>
                  </a:cubicBezTo>
                  <a:cubicBezTo>
                    <a:pt x="22255" y="40515"/>
                    <a:pt x="21958" y="40218"/>
                    <a:pt x="21684" y="39945"/>
                  </a:cubicBezTo>
                  <a:cubicBezTo>
                    <a:pt x="21113" y="39648"/>
                    <a:pt x="20246" y="39374"/>
                    <a:pt x="19402" y="39077"/>
                  </a:cubicBezTo>
                  <a:cubicBezTo>
                    <a:pt x="20246" y="39945"/>
                    <a:pt x="20246" y="40789"/>
                    <a:pt x="19105" y="41360"/>
                  </a:cubicBezTo>
                  <a:cubicBezTo>
                    <a:pt x="18831" y="41656"/>
                    <a:pt x="18260" y="41656"/>
                    <a:pt x="17690" y="41656"/>
                  </a:cubicBezTo>
                  <a:cubicBezTo>
                    <a:pt x="15681" y="41930"/>
                    <a:pt x="13398" y="41656"/>
                    <a:pt x="11413" y="41360"/>
                  </a:cubicBezTo>
                  <a:cubicBezTo>
                    <a:pt x="10842" y="41086"/>
                    <a:pt x="10545" y="40789"/>
                    <a:pt x="10271" y="40218"/>
                  </a:cubicBezTo>
                  <a:cubicBezTo>
                    <a:pt x="10271" y="39648"/>
                    <a:pt x="10545" y="39077"/>
                    <a:pt x="11116" y="39077"/>
                  </a:cubicBezTo>
                  <a:cubicBezTo>
                    <a:pt x="11413" y="38803"/>
                    <a:pt x="11687" y="38803"/>
                    <a:pt x="11983" y="38507"/>
                  </a:cubicBezTo>
                  <a:close/>
                  <a:moveTo>
                    <a:pt x="18534" y="6551"/>
                  </a:moveTo>
                  <a:lnTo>
                    <a:pt x="18534" y="7122"/>
                  </a:lnTo>
                  <a:cubicBezTo>
                    <a:pt x="18831" y="7989"/>
                    <a:pt x="18534" y="8263"/>
                    <a:pt x="17690" y="8560"/>
                  </a:cubicBezTo>
                  <a:lnTo>
                    <a:pt x="17119" y="8560"/>
                  </a:lnTo>
                  <a:cubicBezTo>
                    <a:pt x="14540" y="8834"/>
                    <a:pt x="11983" y="8263"/>
                    <a:pt x="9404" y="7989"/>
                  </a:cubicBezTo>
                  <a:cubicBezTo>
                    <a:pt x="8560" y="7989"/>
                    <a:pt x="7989" y="7692"/>
                    <a:pt x="7418" y="7419"/>
                  </a:cubicBezTo>
                  <a:cubicBezTo>
                    <a:pt x="6551" y="7122"/>
                    <a:pt x="6848" y="6551"/>
                    <a:pt x="6848" y="5707"/>
                  </a:cubicBezTo>
                  <a:lnTo>
                    <a:pt x="5136" y="6551"/>
                  </a:lnTo>
                  <a:cubicBezTo>
                    <a:pt x="4839" y="6848"/>
                    <a:pt x="4565" y="7122"/>
                    <a:pt x="5136" y="7419"/>
                  </a:cubicBezTo>
                  <a:cubicBezTo>
                    <a:pt x="5706" y="7692"/>
                    <a:pt x="6551" y="8263"/>
                    <a:pt x="7418" y="8560"/>
                  </a:cubicBezTo>
                  <a:cubicBezTo>
                    <a:pt x="9404" y="8834"/>
                    <a:pt x="11687" y="9404"/>
                    <a:pt x="13695" y="9404"/>
                  </a:cubicBezTo>
                  <a:cubicBezTo>
                    <a:pt x="14836" y="9701"/>
                    <a:pt x="15978" y="9701"/>
                    <a:pt x="17393" y="9404"/>
                  </a:cubicBezTo>
                  <a:cubicBezTo>
                    <a:pt x="18260" y="9404"/>
                    <a:pt x="19402" y="9404"/>
                    <a:pt x="20543" y="8560"/>
                  </a:cubicBezTo>
                  <a:cubicBezTo>
                    <a:pt x="21113" y="8263"/>
                    <a:pt x="21113" y="7692"/>
                    <a:pt x="20543" y="7419"/>
                  </a:cubicBezTo>
                  <a:cubicBezTo>
                    <a:pt x="19972" y="7122"/>
                    <a:pt x="19402" y="6848"/>
                    <a:pt x="18534" y="6551"/>
                  </a:cubicBezTo>
                  <a:close/>
                  <a:moveTo>
                    <a:pt x="22255" y="41930"/>
                  </a:moveTo>
                  <a:cubicBezTo>
                    <a:pt x="19675" y="43072"/>
                    <a:pt x="17393" y="43368"/>
                    <a:pt x="14540" y="43072"/>
                  </a:cubicBezTo>
                  <a:cubicBezTo>
                    <a:pt x="11983" y="43072"/>
                    <a:pt x="9404" y="43072"/>
                    <a:pt x="7122" y="41656"/>
                  </a:cubicBezTo>
                  <a:cubicBezTo>
                    <a:pt x="6848" y="42501"/>
                    <a:pt x="6848" y="42798"/>
                    <a:pt x="7692" y="43072"/>
                  </a:cubicBezTo>
                  <a:cubicBezTo>
                    <a:pt x="9130" y="43368"/>
                    <a:pt x="10545" y="43368"/>
                    <a:pt x="12257" y="43642"/>
                  </a:cubicBezTo>
                  <a:cubicBezTo>
                    <a:pt x="15110" y="44213"/>
                    <a:pt x="17964" y="44510"/>
                    <a:pt x="20817" y="43368"/>
                  </a:cubicBezTo>
                  <a:cubicBezTo>
                    <a:pt x="21387" y="43072"/>
                    <a:pt x="22255" y="43072"/>
                    <a:pt x="22255" y="41930"/>
                  </a:cubicBezTo>
                  <a:close/>
                  <a:moveTo>
                    <a:pt x="10271" y="34238"/>
                  </a:moveTo>
                  <a:cubicBezTo>
                    <a:pt x="10271" y="35950"/>
                    <a:pt x="10271" y="36224"/>
                    <a:pt x="11983" y="36521"/>
                  </a:cubicBezTo>
                  <a:cubicBezTo>
                    <a:pt x="12828" y="36795"/>
                    <a:pt x="13969" y="36521"/>
                    <a:pt x="15110" y="36521"/>
                  </a:cubicBezTo>
                  <a:cubicBezTo>
                    <a:pt x="16252" y="36521"/>
                    <a:pt x="16822" y="35653"/>
                    <a:pt x="16548" y="34512"/>
                  </a:cubicBezTo>
                  <a:cubicBezTo>
                    <a:pt x="14266" y="35083"/>
                    <a:pt x="12257" y="34809"/>
                    <a:pt x="10271" y="34238"/>
                  </a:cubicBezTo>
                  <a:close/>
                  <a:moveTo>
                    <a:pt x="14836" y="1986"/>
                  </a:moveTo>
                  <a:cubicBezTo>
                    <a:pt x="13695" y="1712"/>
                    <a:pt x="12257" y="1712"/>
                    <a:pt x="11116" y="1712"/>
                  </a:cubicBezTo>
                  <a:cubicBezTo>
                    <a:pt x="10271" y="1415"/>
                    <a:pt x="9701" y="1986"/>
                    <a:pt x="10271" y="3127"/>
                  </a:cubicBezTo>
                  <a:cubicBezTo>
                    <a:pt x="11687" y="3127"/>
                    <a:pt x="13398" y="3424"/>
                    <a:pt x="15110" y="3424"/>
                  </a:cubicBezTo>
                  <a:cubicBezTo>
                    <a:pt x="14836" y="2853"/>
                    <a:pt x="14836" y="2557"/>
                    <a:pt x="14836" y="1986"/>
                  </a:cubicBezTo>
                  <a:close/>
                  <a:moveTo>
                    <a:pt x="41656" y="56196"/>
                  </a:moveTo>
                  <a:lnTo>
                    <a:pt x="41656" y="55922"/>
                  </a:lnTo>
                  <a:cubicBezTo>
                    <a:pt x="41656" y="55625"/>
                    <a:pt x="41359" y="55352"/>
                    <a:pt x="41086" y="55352"/>
                  </a:cubicBezTo>
                  <a:cubicBezTo>
                    <a:pt x="39374" y="54484"/>
                    <a:pt x="37365" y="55055"/>
                    <a:pt x="35379" y="54781"/>
                  </a:cubicBezTo>
                  <a:cubicBezTo>
                    <a:pt x="35653" y="55055"/>
                    <a:pt x="35653" y="55625"/>
                    <a:pt x="35653" y="55922"/>
                  </a:cubicBezTo>
                  <a:cubicBezTo>
                    <a:pt x="37662" y="55922"/>
                    <a:pt x="39648" y="55922"/>
                    <a:pt x="41656" y="56196"/>
                  </a:cubicBezTo>
                  <a:close/>
                  <a:moveTo>
                    <a:pt x="8833" y="4269"/>
                  </a:moveTo>
                  <a:cubicBezTo>
                    <a:pt x="11413" y="4269"/>
                    <a:pt x="13969" y="4839"/>
                    <a:pt x="16822" y="4565"/>
                  </a:cubicBezTo>
                  <a:cubicBezTo>
                    <a:pt x="15681" y="3995"/>
                    <a:pt x="9701" y="3698"/>
                    <a:pt x="8833" y="4269"/>
                  </a:cubicBezTo>
                  <a:close/>
                  <a:moveTo>
                    <a:pt x="10271" y="845"/>
                  </a:moveTo>
                  <a:cubicBezTo>
                    <a:pt x="11687" y="845"/>
                    <a:pt x="13125" y="1142"/>
                    <a:pt x="14540" y="1142"/>
                  </a:cubicBezTo>
                  <a:cubicBezTo>
                    <a:pt x="13125" y="571"/>
                    <a:pt x="11687" y="571"/>
                    <a:pt x="10271" y="84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0;p70">
              <a:extLst>
                <a:ext uri="{FF2B5EF4-FFF2-40B4-BE49-F238E27FC236}">
                  <a16:creationId xmlns:a16="http://schemas.microsoft.com/office/drawing/2014/main" id="{2ADDA26F-C655-D7E8-0C5E-D94945A89913}"/>
                </a:ext>
              </a:extLst>
            </p:cNvPr>
            <p:cNvSpPr/>
            <p:nvPr/>
          </p:nvSpPr>
          <p:spPr>
            <a:xfrm>
              <a:off x="4243001" y="2245391"/>
              <a:ext cx="67953" cy="67953"/>
            </a:xfrm>
            <a:custGeom>
              <a:avLst/>
              <a:gdLst/>
              <a:ahLst/>
              <a:cxnLst/>
              <a:rect l="l" t="t" r="r" b="b"/>
              <a:pathLst>
                <a:path w="4566" h="4566" extrusionOk="0">
                  <a:moveTo>
                    <a:pt x="2580" y="274"/>
                  </a:moveTo>
                  <a:cubicBezTo>
                    <a:pt x="3424" y="0"/>
                    <a:pt x="4565" y="1141"/>
                    <a:pt x="4565" y="1986"/>
                  </a:cubicBezTo>
                  <a:cubicBezTo>
                    <a:pt x="4565" y="3127"/>
                    <a:pt x="3150" y="4565"/>
                    <a:pt x="2283" y="4565"/>
                  </a:cubicBezTo>
                  <a:cubicBezTo>
                    <a:pt x="1142" y="4565"/>
                    <a:pt x="0" y="3424"/>
                    <a:pt x="0" y="2283"/>
                  </a:cubicBezTo>
                  <a:cubicBezTo>
                    <a:pt x="0" y="1415"/>
                    <a:pt x="1142" y="274"/>
                    <a:pt x="2580" y="274"/>
                  </a:cubicBezTo>
                  <a:close/>
                  <a:moveTo>
                    <a:pt x="2283" y="3424"/>
                  </a:moveTo>
                  <a:cubicBezTo>
                    <a:pt x="2853" y="3424"/>
                    <a:pt x="3721" y="2853"/>
                    <a:pt x="3721" y="1986"/>
                  </a:cubicBezTo>
                  <a:cubicBezTo>
                    <a:pt x="3721" y="1415"/>
                    <a:pt x="3150" y="845"/>
                    <a:pt x="2580" y="845"/>
                  </a:cubicBezTo>
                  <a:cubicBezTo>
                    <a:pt x="1712" y="845"/>
                    <a:pt x="868" y="1712"/>
                    <a:pt x="868" y="2283"/>
                  </a:cubicBezTo>
                  <a:cubicBezTo>
                    <a:pt x="868" y="3127"/>
                    <a:pt x="1438" y="3424"/>
                    <a:pt x="2283" y="342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01;p70">
              <a:extLst>
                <a:ext uri="{FF2B5EF4-FFF2-40B4-BE49-F238E27FC236}">
                  <a16:creationId xmlns:a16="http://schemas.microsoft.com/office/drawing/2014/main" id="{20CE9332-0730-D672-E0DA-1040B4AD2A76}"/>
                </a:ext>
              </a:extLst>
            </p:cNvPr>
            <p:cNvSpPr/>
            <p:nvPr/>
          </p:nvSpPr>
          <p:spPr>
            <a:xfrm>
              <a:off x="4081637" y="1820742"/>
              <a:ext cx="63876" cy="63533"/>
            </a:xfrm>
            <a:custGeom>
              <a:avLst/>
              <a:gdLst/>
              <a:ahLst/>
              <a:cxnLst/>
              <a:rect l="l" t="t" r="r" b="b"/>
              <a:pathLst>
                <a:path w="4292" h="4269" extrusionOk="0">
                  <a:moveTo>
                    <a:pt x="297" y="2283"/>
                  </a:moveTo>
                  <a:cubicBezTo>
                    <a:pt x="0" y="845"/>
                    <a:pt x="868" y="1"/>
                    <a:pt x="2009" y="1"/>
                  </a:cubicBezTo>
                  <a:cubicBezTo>
                    <a:pt x="3150" y="1"/>
                    <a:pt x="4291" y="571"/>
                    <a:pt x="4291" y="1712"/>
                  </a:cubicBezTo>
                  <a:cubicBezTo>
                    <a:pt x="4291" y="3128"/>
                    <a:pt x="3424" y="4269"/>
                    <a:pt x="2283" y="4269"/>
                  </a:cubicBezTo>
                  <a:cubicBezTo>
                    <a:pt x="868" y="4269"/>
                    <a:pt x="297" y="3698"/>
                    <a:pt x="297" y="2283"/>
                  </a:cubicBezTo>
                  <a:close/>
                  <a:moveTo>
                    <a:pt x="2009" y="3424"/>
                  </a:moveTo>
                  <a:cubicBezTo>
                    <a:pt x="3150" y="3424"/>
                    <a:pt x="3721" y="2854"/>
                    <a:pt x="3424" y="1712"/>
                  </a:cubicBezTo>
                  <a:cubicBezTo>
                    <a:pt x="3424" y="1142"/>
                    <a:pt x="2853" y="571"/>
                    <a:pt x="2009" y="571"/>
                  </a:cubicBezTo>
                  <a:cubicBezTo>
                    <a:pt x="1438" y="571"/>
                    <a:pt x="868" y="1712"/>
                    <a:pt x="868" y="2283"/>
                  </a:cubicBezTo>
                  <a:cubicBezTo>
                    <a:pt x="1142" y="3128"/>
                    <a:pt x="1438" y="3424"/>
                    <a:pt x="2009" y="342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02;p70">
              <a:extLst>
                <a:ext uri="{FF2B5EF4-FFF2-40B4-BE49-F238E27FC236}">
                  <a16:creationId xmlns:a16="http://schemas.microsoft.com/office/drawing/2014/main" id="{35EB8694-7EC3-E119-EE5D-85479E5B88CA}"/>
                </a:ext>
              </a:extLst>
            </p:cNvPr>
            <p:cNvSpPr/>
            <p:nvPr/>
          </p:nvSpPr>
          <p:spPr>
            <a:xfrm>
              <a:off x="4035097" y="2223989"/>
              <a:ext cx="42475" cy="16996"/>
            </a:xfrm>
            <a:custGeom>
              <a:avLst/>
              <a:gdLst/>
              <a:ahLst/>
              <a:cxnLst/>
              <a:rect l="l" t="t" r="r" b="b"/>
              <a:pathLst>
                <a:path w="2854" h="1142" extrusionOk="0">
                  <a:moveTo>
                    <a:pt x="1712" y="0"/>
                  </a:moveTo>
                  <a:cubicBezTo>
                    <a:pt x="2283" y="297"/>
                    <a:pt x="2853" y="297"/>
                    <a:pt x="2853" y="868"/>
                  </a:cubicBezTo>
                  <a:cubicBezTo>
                    <a:pt x="2557" y="1141"/>
                    <a:pt x="1986" y="1141"/>
                    <a:pt x="1712" y="1141"/>
                  </a:cubicBezTo>
                  <a:lnTo>
                    <a:pt x="571" y="1141"/>
                  </a:lnTo>
                  <a:cubicBezTo>
                    <a:pt x="274" y="868"/>
                    <a:pt x="274" y="571"/>
                    <a:pt x="0" y="571"/>
                  </a:cubicBezTo>
                  <a:lnTo>
                    <a:pt x="571" y="0"/>
                  </a:lnTo>
                  <a:lnTo>
                    <a:pt x="17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1" name="Google Shape;441;p41"/>
          <p:cNvSpPr txBox="1">
            <a:spLocks noGrp="1"/>
          </p:cNvSpPr>
          <p:nvPr>
            <p:ph type="title"/>
          </p:nvPr>
        </p:nvSpPr>
        <p:spPr>
          <a:xfrm>
            <a:off x="899294" y="500897"/>
            <a:ext cx="848824" cy="795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02</a:t>
            </a:r>
            <a:endParaRPr lang="en-GB" dirty="0"/>
          </a:p>
        </p:txBody>
      </p:sp>
      <p:grpSp>
        <p:nvGrpSpPr>
          <p:cNvPr id="443" name="Google Shape;443;p41"/>
          <p:cNvGrpSpPr/>
          <p:nvPr/>
        </p:nvGrpSpPr>
        <p:grpSpPr>
          <a:xfrm>
            <a:off x="7803773" y="453982"/>
            <a:ext cx="1127400" cy="963900"/>
            <a:chOff x="3446925" y="1181250"/>
            <a:chExt cx="1127400" cy="963900"/>
          </a:xfrm>
        </p:grpSpPr>
        <p:grpSp>
          <p:nvGrpSpPr>
            <p:cNvPr id="444" name="Google Shape;444;p41"/>
            <p:cNvGrpSpPr/>
            <p:nvPr/>
          </p:nvGrpSpPr>
          <p:grpSpPr>
            <a:xfrm>
              <a:off x="3446925" y="1181250"/>
              <a:ext cx="1127400" cy="963900"/>
              <a:chOff x="2532875" y="66375"/>
              <a:chExt cx="1127400" cy="963900"/>
            </a:xfrm>
          </p:grpSpPr>
          <p:sp>
            <p:nvSpPr>
              <p:cNvPr id="445" name="Google Shape;445;p41"/>
              <p:cNvSpPr/>
              <p:nvPr/>
            </p:nvSpPr>
            <p:spPr>
              <a:xfrm>
                <a:off x="2532875" y="66375"/>
                <a:ext cx="1127400" cy="963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41"/>
              <p:cNvGrpSpPr/>
              <p:nvPr/>
            </p:nvGrpSpPr>
            <p:grpSpPr>
              <a:xfrm>
                <a:off x="2795748" y="174923"/>
                <a:ext cx="601726" cy="747093"/>
                <a:chOff x="1350850" y="4238125"/>
                <a:chExt cx="677925" cy="841700"/>
              </a:xfrm>
            </p:grpSpPr>
            <p:sp>
              <p:nvSpPr>
                <p:cNvPr id="447" name="Google Shape;447;p41"/>
                <p:cNvSpPr/>
                <p:nvPr/>
              </p:nvSpPr>
              <p:spPr>
                <a:xfrm>
                  <a:off x="1450700" y="4241075"/>
                  <a:ext cx="578075" cy="656100"/>
                </a:xfrm>
                <a:custGeom>
                  <a:avLst/>
                  <a:gdLst/>
                  <a:ahLst/>
                  <a:cxnLst/>
                  <a:rect l="l" t="t" r="r" b="b"/>
                  <a:pathLst>
                    <a:path w="23123" h="26244" extrusionOk="0">
                      <a:moveTo>
                        <a:pt x="11504" y="1"/>
                      </a:moveTo>
                      <a:cubicBezTo>
                        <a:pt x="10268" y="1"/>
                        <a:pt x="9070" y="203"/>
                        <a:pt x="7990" y="750"/>
                      </a:cubicBezTo>
                      <a:cubicBezTo>
                        <a:pt x="6848" y="1595"/>
                        <a:pt x="6004" y="2462"/>
                        <a:pt x="4863" y="3307"/>
                      </a:cubicBezTo>
                      <a:lnTo>
                        <a:pt x="2283" y="6730"/>
                      </a:lnTo>
                      <a:cubicBezTo>
                        <a:pt x="2009" y="7027"/>
                        <a:pt x="2009" y="7301"/>
                        <a:pt x="2283" y="7301"/>
                      </a:cubicBezTo>
                      <a:cubicBezTo>
                        <a:pt x="3425" y="8168"/>
                        <a:pt x="4292" y="9013"/>
                        <a:pt x="5136" y="9583"/>
                      </a:cubicBezTo>
                      <a:cubicBezTo>
                        <a:pt x="5707" y="9880"/>
                        <a:pt x="6004" y="9880"/>
                        <a:pt x="6278" y="10154"/>
                      </a:cubicBezTo>
                      <a:lnTo>
                        <a:pt x="8286" y="10154"/>
                      </a:lnTo>
                      <a:cubicBezTo>
                        <a:pt x="8574" y="10229"/>
                        <a:pt x="8807" y="10266"/>
                        <a:pt x="9004" y="10266"/>
                      </a:cubicBezTo>
                      <a:cubicBezTo>
                        <a:pt x="9585" y="10266"/>
                        <a:pt x="9846" y="9941"/>
                        <a:pt x="10272" y="9310"/>
                      </a:cubicBezTo>
                      <a:cubicBezTo>
                        <a:pt x="10569" y="8739"/>
                        <a:pt x="10843" y="8442"/>
                        <a:pt x="11140" y="7872"/>
                      </a:cubicBezTo>
                      <a:cubicBezTo>
                        <a:pt x="11403" y="7481"/>
                        <a:pt x="11789" y="7271"/>
                        <a:pt x="12211" y="7271"/>
                      </a:cubicBezTo>
                      <a:cubicBezTo>
                        <a:pt x="12702" y="7271"/>
                        <a:pt x="13242" y="7555"/>
                        <a:pt x="13696" y="8168"/>
                      </a:cubicBezTo>
                      <a:cubicBezTo>
                        <a:pt x="14837" y="9880"/>
                        <a:pt x="13993" y="13304"/>
                        <a:pt x="11984" y="14149"/>
                      </a:cubicBezTo>
                      <a:cubicBezTo>
                        <a:pt x="10843" y="14719"/>
                        <a:pt x="9428" y="15016"/>
                        <a:pt x="8286" y="15587"/>
                      </a:cubicBezTo>
                      <a:cubicBezTo>
                        <a:pt x="5707" y="16431"/>
                        <a:pt x="3425" y="17572"/>
                        <a:pt x="1713" y="19581"/>
                      </a:cubicBezTo>
                      <a:cubicBezTo>
                        <a:pt x="1439" y="20152"/>
                        <a:pt x="868" y="20722"/>
                        <a:pt x="571" y="21293"/>
                      </a:cubicBezTo>
                      <a:cubicBezTo>
                        <a:pt x="1" y="21863"/>
                        <a:pt x="298" y="22434"/>
                        <a:pt x="868" y="22708"/>
                      </a:cubicBezTo>
                      <a:cubicBezTo>
                        <a:pt x="2283" y="23575"/>
                        <a:pt x="3721" y="24717"/>
                        <a:pt x="5136" y="25858"/>
                      </a:cubicBezTo>
                      <a:cubicBezTo>
                        <a:pt x="5562" y="26138"/>
                        <a:pt x="5981" y="26209"/>
                        <a:pt x="6401" y="26209"/>
                      </a:cubicBezTo>
                      <a:cubicBezTo>
                        <a:pt x="6837" y="26209"/>
                        <a:pt x="7274" y="26132"/>
                        <a:pt x="7716" y="26132"/>
                      </a:cubicBezTo>
                      <a:cubicBezTo>
                        <a:pt x="7929" y="26207"/>
                        <a:pt x="8144" y="26244"/>
                        <a:pt x="8355" y="26244"/>
                      </a:cubicBezTo>
                      <a:cubicBezTo>
                        <a:pt x="8979" y="26244"/>
                        <a:pt x="9572" y="25919"/>
                        <a:pt x="9998" y="25287"/>
                      </a:cubicBezTo>
                      <a:cubicBezTo>
                        <a:pt x="9998" y="24991"/>
                        <a:pt x="9998" y="24991"/>
                        <a:pt x="10272" y="24717"/>
                      </a:cubicBezTo>
                      <a:cubicBezTo>
                        <a:pt x="11413" y="23575"/>
                        <a:pt x="13125" y="23005"/>
                        <a:pt x="14563" y="22137"/>
                      </a:cubicBezTo>
                      <a:cubicBezTo>
                        <a:pt x="16549" y="21293"/>
                        <a:pt x="18261" y="20152"/>
                        <a:pt x="19402" y="18714"/>
                      </a:cubicBezTo>
                      <a:cubicBezTo>
                        <a:pt x="21685" y="15587"/>
                        <a:pt x="23123" y="12163"/>
                        <a:pt x="22552" y="8442"/>
                      </a:cubicBezTo>
                      <a:cubicBezTo>
                        <a:pt x="21982" y="5315"/>
                        <a:pt x="20544" y="2165"/>
                        <a:pt x="16846" y="1321"/>
                      </a:cubicBezTo>
                      <a:cubicBezTo>
                        <a:pt x="15705" y="750"/>
                        <a:pt x="14837" y="453"/>
                        <a:pt x="13696" y="179"/>
                      </a:cubicBezTo>
                      <a:cubicBezTo>
                        <a:pt x="12963" y="70"/>
                        <a:pt x="12227" y="1"/>
                        <a:pt x="11504" y="1"/>
                      </a:cubicBezTo>
                      <a:close/>
                    </a:path>
                  </a:pathLst>
                </a:custGeom>
                <a:solidFill>
                  <a:srgbClr val="85E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a:off x="1350850" y="4855900"/>
                  <a:ext cx="278500" cy="219650"/>
                </a:xfrm>
                <a:custGeom>
                  <a:avLst/>
                  <a:gdLst/>
                  <a:ahLst/>
                  <a:cxnLst/>
                  <a:rect l="l" t="t" r="r" b="b"/>
                  <a:pathLst>
                    <a:path w="11140" h="8786" extrusionOk="0">
                      <a:moveTo>
                        <a:pt x="2892" y="0"/>
                      </a:moveTo>
                      <a:cubicBezTo>
                        <a:pt x="2690" y="0"/>
                        <a:pt x="2492" y="204"/>
                        <a:pt x="2283" y="398"/>
                      </a:cubicBezTo>
                      <a:cubicBezTo>
                        <a:pt x="1142" y="1539"/>
                        <a:pt x="571" y="3251"/>
                        <a:pt x="0" y="4963"/>
                      </a:cubicBezTo>
                      <a:lnTo>
                        <a:pt x="297" y="5533"/>
                      </a:lnTo>
                      <a:cubicBezTo>
                        <a:pt x="1438" y="6401"/>
                        <a:pt x="2854" y="7245"/>
                        <a:pt x="3995" y="8112"/>
                      </a:cubicBezTo>
                      <a:cubicBezTo>
                        <a:pt x="4292" y="8386"/>
                        <a:pt x="4565" y="8683"/>
                        <a:pt x="5136" y="8683"/>
                      </a:cubicBezTo>
                      <a:lnTo>
                        <a:pt x="6574" y="8683"/>
                      </a:lnTo>
                      <a:cubicBezTo>
                        <a:pt x="6856" y="8751"/>
                        <a:pt x="7104" y="8785"/>
                        <a:pt x="7325" y="8785"/>
                      </a:cubicBezTo>
                      <a:cubicBezTo>
                        <a:pt x="7998" y="8785"/>
                        <a:pt x="8427" y="8468"/>
                        <a:pt x="8857" y="7816"/>
                      </a:cubicBezTo>
                      <a:cubicBezTo>
                        <a:pt x="9130" y="7542"/>
                        <a:pt x="9427" y="7542"/>
                        <a:pt x="9427" y="7245"/>
                      </a:cubicBezTo>
                      <a:cubicBezTo>
                        <a:pt x="9998" y="6401"/>
                        <a:pt x="10568" y="5830"/>
                        <a:pt x="11139" y="4963"/>
                      </a:cubicBezTo>
                      <a:lnTo>
                        <a:pt x="11139" y="4392"/>
                      </a:lnTo>
                      <a:cubicBezTo>
                        <a:pt x="10272" y="3821"/>
                        <a:pt x="9427" y="3251"/>
                        <a:pt x="8857" y="2680"/>
                      </a:cubicBezTo>
                      <a:cubicBezTo>
                        <a:pt x="7989" y="2109"/>
                        <a:pt x="7419" y="1265"/>
                        <a:pt x="6574" y="694"/>
                      </a:cubicBezTo>
                      <a:cubicBezTo>
                        <a:pt x="6277" y="694"/>
                        <a:pt x="6003" y="398"/>
                        <a:pt x="6003" y="398"/>
                      </a:cubicBezTo>
                      <a:cubicBezTo>
                        <a:pt x="4862" y="124"/>
                        <a:pt x="3995" y="124"/>
                        <a:pt x="3150" y="124"/>
                      </a:cubicBezTo>
                      <a:cubicBezTo>
                        <a:pt x="3063" y="36"/>
                        <a:pt x="2977" y="0"/>
                        <a:pt x="2892" y="0"/>
                      </a:cubicBezTo>
                      <a:close/>
                    </a:path>
                  </a:pathLst>
                </a:custGeom>
                <a:solidFill>
                  <a:srgbClr val="85E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1615050" y="4395050"/>
                  <a:ext cx="142675" cy="93050"/>
                </a:xfrm>
                <a:custGeom>
                  <a:avLst/>
                  <a:gdLst/>
                  <a:ahLst/>
                  <a:cxnLst/>
                  <a:rect l="l" t="t" r="r" b="b"/>
                  <a:pathLst>
                    <a:path w="5707" h="3722" extrusionOk="0">
                      <a:moveTo>
                        <a:pt x="3995" y="1"/>
                      </a:moveTo>
                      <a:cubicBezTo>
                        <a:pt x="3424" y="1"/>
                        <a:pt x="3128" y="1"/>
                        <a:pt x="2557" y="297"/>
                      </a:cubicBezTo>
                      <a:cubicBezTo>
                        <a:pt x="1986" y="571"/>
                        <a:pt x="1712" y="1142"/>
                        <a:pt x="1142" y="1713"/>
                      </a:cubicBezTo>
                      <a:cubicBezTo>
                        <a:pt x="845" y="2009"/>
                        <a:pt x="274" y="2580"/>
                        <a:pt x="274" y="3151"/>
                      </a:cubicBezTo>
                      <a:cubicBezTo>
                        <a:pt x="274" y="3424"/>
                        <a:pt x="0" y="3424"/>
                        <a:pt x="274" y="3721"/>
                      </a:cubicBezTo>
                      <a:lnTo>
                        <a:pt x="1986" y="3721"/>
                      </a:lnTo>
                      <a:cubicBezTo>
                        <a:pt x="2283" y="3721"/>
                        <a:pt x="2854" y="3721"/>
                        <a:pt x="3128" y="3424"/>
                      </a:cubicBezTo>
                      <a:cubicBezTo>
                        <a:pt x="3424" y="2580"/>
                        <a:pt x="3698" y="2283"/>
                        <a:pt x="4269" y="1713"/>
                      </a:cubicBezTo>
                      <a:cubicBezTo>
                        <a:pt x="4566" y="1439"/>
                        <a:pt x="4839" y="1142"/>
                        <a:pt x="5136" y="1142"/>
                      </a:cubicBezTo>
                      <a:cubicBezTo>
                        <a:pt x="5136" y="868"/>
                        <a:pt x="5410" y="868"/>
                        <a:pt x="5410" y="571"/>
                      </a:cubicBezTo>
                      <a:cubicBezTo>
                        <a:pt x="5707" y="571"/>
                        <a:pt x="5707" y="297"/>
                        <a:pt x="5410" y="297"/>
                      </a:cubicBezTo>
                      <a:cubicBezTo>
                        <a:pt x="5136" y="1"/>
                        <a:pt x="4566" y="1"/>
                        <a:pt x="3995" y="1"/>
                      </a:cubicBezTo>
                      <a:close/>
                    </a:path>
                  </a:pathLst>
                </a:custGeom>
                <a:solidFill>
                  <a:srgbClr val="83C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1593375" y="4352250"/>
                  <a:ext cx="413725" cy="535275"/>
                </a:xfrm>
                <a:custGeom>
                  <a:avLst/>
                  <a:gdLst/>
                  <a:ahLst/>
                  <a:cxnLst/>
                  <a:rect l="l" t="t" r="r" b="b"/>
                  <a:pathLst>
                    <a:path w="16549" h="21411" extrusionOk="0">
                      <a:moveTo>
                        <a:pt x="14266" y="1"/>
                      </a:moveTo>
                      <a:cubicBezTo>
                        <a:pt x="14266" y="1"/>
                        <a:pt x="13992" y="1"/>
                        <a:pt x="13992" y="298"/>
                      </a:cubicBezTo>
                      <a:cubicBezTo>
                        <a:pt x="13992" y="571"/>
                        <a:pt x="14266" y="868"/>
                        <a:pt x="14266" y="1439"/>
                      </a:cubicBezTo>
                      <a:cubicBezTo>
                        <a:pt x="14266" y="1713"/>
                        <a:pt x="14563" y="2283"/>
                        <a:pt x="14563" y="2854"/>
                      </a:cubicBezTo>
                      <a:cubicBezTo>
                        <a:pt x="14837" y="2854"/>
                        <a:pt x="14837" y="3151"/>
                        <a:pt x="14837" y="3425"/>
                      </a:cubicBezTo>
                      <a:cubicBezTo>
                        <a:pt x="15133" y="3995"/>
                        <a:pt x="14837" y="4566"/>
                        <a:pt x="14837" y="5433"/>
                      </a:cubicBezTo>
                      <a:cubicBezTo>
                        <a:pt x="14837" y="6004"/>
                        <a:pt x="14837" y="6574"/>
                        <a:pt x="14563" y="7145"/>
                      </a:cubicBezTo>
                      <a:cubicBezTo>
                        <a:pt x="14266" y="7716"/>
                        <a:pt x="14266" y="7990"/>
                        <a:pt x="13992" y="8560"/>
                      </a:cubicBezTo>
                      <a:cubicBezTo>
                        <a:pt x="13992" y="9131"/>
                        <a:pt x="13695" y="9702"/>
                        <a:pt x="13421" y="9998"/>
                      </a:cubicBezTo>
                      <a:cubicBezTo>
                        <a:pt x="13125" y="10843"/>
                        <a:pt x="12554" y="11413"/>
                        <a:pt x="12280" y="11984"/>
                      </a:cubicBezTo>
                      <a:cubicBezTo>
                        <a:pt x="11709" y="12281"/>
                        <a:pt x="11139" y="12851"/>
                        <a:pt x="10568" y="13125"/>
                      </a:cubicBezTo>
                      <a:cubicBezTo>
                        <a:pt x="9701" y="13993"/>
                        <a:pt x="8856" y="14563"/>
                        <a:pt x="7715" y="15134"/>
                      </a:cubicBezTo>
                      <a:cubicBezTo>
                        <a:pt x="6574" y="15408"/>
                        <a:pt x="5706" y="15978"/>
                        <a:pt x="4565" y="16846"/>
                      </a:cubicBezTo>
                      <a:cubicBezTo>
                        <a:pt x="3424" y="17120"/>
                        <a:pt x="2579" y="17690"/>
                        <a:pt x="1712" y="18558"/>
                      </a:cubicBezTo>
                      <a:cubicBezTo>
                        <a:pt x="1141" y="19402"/>
                        <a:pt x="571" y="19973"/>
                        <a:pt x="0" y="20840"/>
                      </a:cubicBezTo>
                      <a:cubicBezTo>
                        <a:pt x="0" y="21114"/>
                        <a:pt x="0" y="21114"/>
                        <a:pt x="297" y="21114"/>
                      </a:cubicBezTo>
                      <a:lnTo>
                        <a:pt x="1712" y="21114"/>
                      </a:lnTo>
                      <a:cubicBezTo>
                        <a:pt x="2283" y="21411"/>
                        <a:pt x="2579" y="21411"/>
                        <a:pt x="2853" y="21411"/>
                      </a:cubicBezTo>
                      <a:cubicBezTo>
                        <a:pt x="3150" y="21411"/>
                        <a:pt x="3424" y="20840"/>
                        <a:pt x="3424" y="20840"/>
                      </a:cubicBezTo>
                      <a:lnTo>
                        <a:pt x="3721" y="20544"/>
                      </a:lnTo>
                      <a:lnTo>
                        <a:pt x="3995" y="20544"/>
                      </a:lnTo>
                      <a:lnTo>
                        <a:pt x="3995" y="20270"/>
                      </a:lnTo>
                      <a:lnTo>
                        <a:pt x="4291" y="19973"/>
                      </a:lnTo>
                      <a:cubicBezTo>
                        <a:pt x="4565" y="19699"/>
                        <a:pt x="5136" y="19402"/>
                        <a:pt x="5433" y="19402"/>
                      </a:cubicBezTo>
                      <a:cubicBezTo>
                        <a:pt x="6003" y="19128"/>
                        <a:pt x="6574" y="18558"/>
                        <a:pt x="7144" y="18558"/>
                      </a:cubicBezTo>
                      <a:lnTo>
                        <a:pt x="9701" y="16846"/>
                      </a:lnTo>
                      <a:cubicBezTo>
                        <a:pt x="11709" y="15705"/>
                        <a:pt x="13421" y="13993"/>
                        <a:pt x="14837" y="12281"/>
                      </a:cubicBezTo>
                      <a:cubicBezTo>
                        <a:pt x="15407" y="11140"/>
                        <a:pt x="15704" y="10272"/>
                        <a:pt x="15978" y="9131"/>
                      </a:cubicBezTo>
                      <a:cubicBezTo>
                        <a:pt x="15978" y="7990"/>
                        <a:pt x="16548" y="6848"/>
                        <a:pt x="16548" y="5707"/>
                      </a:cubicBezTo>
                      <a:cubicBezTo>
                        <a:pt x="16548" y="4566"/>
                        <a:pt x="16275" y="3721"/>
                        <a:pt x="16275" y="2580"/>
                      </a:cubicBezTo>
                      <a:cubicBezTo>
                        <a:pt x="15978" y="2283"/>
                        <a:pt x="15978" y="1713"/>
                        <a:pt x="15704" y="1142"/>
                      </a:cubicBezTo>
                      <a:cubicBezTo>
                        <a:pt x="15407" y="868"/>
                        <a:pt x="14837" y="571"/>
                        <a:pt x="14563" y="1"/>
                      </a:cubicBezTo>
                      <a:close/>
                    </a:path>
                  </a:pathLst>
                </a:custGeom>
                <a:solidFill>
                  <a:srgbClr val="83C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1450700" y="4238125"/>
                  <a:ext cx="578075" cy="663675"/>
                </a:xfrm>
                <a:custGeom>
                  <a:avLst/>
                  <a:gdLst/>
                  <a:ahLst/>
                  <a:cxnLst/>
                  <a:rect l="l" t="t" r="r" b="b"/>
                  <a:pathLst>
                    <a:path w="23123" h="26547" extrusionOk="0">
                      <a:moveTo>
                        <a:pt x="1713" y="19699"/>
                      </a:moveTo>
                      <a:cubicBezTo>
                        <a:pt x="3425" y="17690"/>
                        <a:pt x="5707" y="16549"/>
                        <a:pt x="8286" y="15705"/>
                      </a:cubicBezTo>
                      <a:cubicBezTo>
                        <a:pt x="9428" y="15134"/>
                        <a:pt x="10843" y="14837"/>
                        <a:pt x="11984" y="14267"/>
                      </a:cubicBezTo>
                      <a:cubicBezTo>
                        <a:pt x="13993" y="13422"/>
                        <a:pt x="14837" y="9998"/>
                        <a:pt x="13696" y="8286"/>
                      </a:cubicBezTo>
                      <a:cubicBezTo>
                        <a:pt x="12851" y="7145"/>
                        <a:pt x="11710" y="7145"/>
                        <a:pt x="11140" y="7990"/>
                      </a:cubicBezTo>
                      <a:cubicBezTo>
                        <a:pt x="10843" y="8560"/>
                        <a:pt x="10569" y="8857"/>
                        <a:pt x="10272" y="9428"/>
                      </a:cubicBezTo>
                      <a:cubicBezTo>
                        <a:pt x="9702" y="10272"/>
                        <a:pt x="9428" y="10569"/>
                        <a:pt x="8286" y="10272"/>
                      </a:cubicBezTo>
                      <a:lnTo>
                        <a:pt x="6278" y="10272"/>
                      </a:lnTo>
                      <a:cubicBezTo>
                        <a:pt x="6004" y="9998"/>
                        <a:pt x="5707" y="9998"/>
                        <a:pt x="5136" y="9701"/>
                      </a:cubicBezTo>
                      <a:cubicBezTo>
                        <a:pt x="4292" y="9131"/>
                        <a:pt x="3425" y="8286"/>
                        <a:pt x="2283" y="7419"/>
                      </a:cubicBezTo>
                      <a:cubicBezTo>
                        <a:pt x="2009" y="7419"/>
                        <a:pt x="2009" y="7145"/>
                        <a:pt x="2283" y="6848"/>
                      </a:cubicBezTo>
                      <a:lnTo>
                        <a:pt x="4863" y="3425"/>
                      </a:lnTo>
                      <a:cubicBezTo>
                        <a:pt x="6004" y="2580"/>
                        <a:pt x="6848" y="1713"/>
                        <a:pt x="7990" y="868"/>
                      </a:cubicBezTo>
                      <a:cubicBezTo>
                        <a:pt x="9702" y="1"/>
                        <a:pt x="11710" y="1"/>
                        <a:pt x="13696" y="297"/>
                      </a:cubicBezTo>
                      <a:cubicBezTo>
                        <a:pt x="14837" y="571"/>
                        <a:pt x="15705" y="868"/>
                        <a:pt x="16846" y="1439"/>
                      </a:cubicBezTo>
                      <a:cubicBezTo>
                        <a:pt x="20544" y="2283"/>
                        <a:pt x="21982" y="5433"/>
                        <a:pt x="22552" y="8560"/>
                      </a:cubicBezTo>
                      <a:cubicBezTo>
                        <a:pt x="23123" y="12281"/>
                        <a:pt x="21685" y="15705"/>
                        <a:pt x="19402" y="18832"/>
                      </a:cubicBezTo>
                      <a:cubicBezTo>
                        <a:pt x="18261" y="20270"/>
                        <a:pt x="16549" y="21411"/>
                        <a:pt x="14563" y="22255"/>
                      </a:cubicBezTo>
                      <a:cubicBezTo>
                        <a:pt x="13125" y="23123"/>
                        <a:pt x="11413" y="23693"/>
                        <a:pt x="10272" y="24835"/>
                      </a:cubicBezTo>
                      <a:cubicBezTo>
                        <a:pt x="9998" y="25109"/>
                        <a:pt x="9998" y="25109"/>
                        <a:pt x="9998" y="25405"/>
                      </a:cubicBezTo>
                      <a:cubicBezTo>
                        <a:pt x="9428" y="26250"/>
                        <a:pt x="8560" y="26547"/>
                        <a:pt x="7716" y="26250"/>
                      </a:cubicBezTo>
                      <a:cubicBezTo>
                        <a:pt x="6848" y="26250"/>
                        <a:pt x="6004" y="26547"/>
                        <a:pt x="5136" y="25976"/>
                      </a:cubicBezTo>
                      <a:cubicBezTo>
                        <a:pt x="3721" y="24835"/>
                        <a:pt x="2283" y="23693"/>
                        <a:pt x="868" y="22826"/>
                      </a:cubicBezTo>
                      <a:cubicBezTo>
                        <a:pt x="298" y="22552"/>
                        <a:pt x="1" y="21981"/>
                        <a:pt x="571" y="21411"/>
                      </a:cubicBezTo>
                      <a:cubicBezTo>
                        <a:pt x="868" y="20840"/>
                        <a:pt x="1439" y="20270"/>
                        <a:pt x="1713" y="19699"/>
                      </a:cubicBezTo>
                      <a:close/>
                      <a:moveTo>
                        <a:pt x="3721" y="5433"/>
                      </a:moveTo>
                      <a:cubicBezTo>
                        <a:pt x="3425" y="6004"/>
                        <a:pt x="3151" y="6278"/>
                        <a:pt x="2854" y="6574"/>
                      </a:cubicBezTo>
                      <a:cubicBezTo>
                        <a:pt x="2580" y="6848"/>
                        <a:pt x="2580" y="7145"/>
                        <a:pt x="2854" y="7419"/>
                      </a:cubicBezTo>
                      <a:cubicBezTo>
                        <a:pt x="3995" y="7990"/>
                        <a:pt x="4863" y="8560"/>
                        <a:pt x="6004" y="9131"/>
                      </a:cubicBezTo>
                      <a:cubicBezTo>
                        <a:pt x="6004" y="9428"/>
                        <a:pt x="6574" y="9131"/>
                        <a:pt x="6574" y="9131"/>
                      </a:cubicBezTo>
                      <a:cubicBezTo>
                        <a:pt x="7145" y="8560"/>
                        <a:pt x="7419" y="7716"/>
                        <a:pt x="8286" y="7145"/>
                      </a:cubicBezTo>
                      <a:cubicBezTo>
                        <a:pt x="9998" y="5136"/>
                        <a:pt x="11984" y="5707"/>
                        <a:pt x="13696" y="7145"/>
                      </a:cubicBezTo>
                      <a:cubicBezTo>
                        <a:pt x="15705" y="8857"/>
                        <a:pt x="15408" y="13125"/>
                        <a:pt x="12851" y="14267"/>
                      </a:cubicBezTo>
                      <a:cubicBezTo>
                        <a:pt x="11140" y="15134"/>
                        <a:pt x="9428" y="15978"/>
                        <a:pt x="7716" y="16275"/>
                      </a:cubicBezTo>
                      <a:cubicBezTo>
                        <a:pt x="4863" y="17120"/>
                        <a:pt x="2854" y="19128"/>
                        <a:pt x="1439" y="21685"/>
                      </a:cubicBezTo>
                      <a:cubicBezTo>
                        <a:pt x="1142" y="21685"/>
                        <a:pt x="1439" y="22255"/>
                        <a:pt x="1439" y="22255"/>
                      </a:cubicBezTo>
                      <a:cubicBezTo>
                        <a:pt x="2580" y="23123"/>
                        <a:pt x="3721" y="23967"/>
                        <a:pt x="4863" y="24538"/>
                      </a:cubicBezTo>
                      <a:cubicBezTo>
                        <a:pt x="5136" y="25109"/>
                        <a:pt x="5433" y="25109"/>
                        <a:pt x="6004" y="24538"/>
                      </a:cubicBezTo>
                      <a:cubicBezTo>
                        <a:pt x="7419" y="22255"/>
                        <a:pt x="9702" y="20840"/>
                        <a:pt x="12281" y="19973"/>
                      </a:cubicBezTo>
                      <a:cubicBezTo>
                        <a:pt x="15408" y="18832"/>
                        <a:pt x="17987" y="16846"/>
                        <a:pt x="19128" y="13422"/>
                      </a:cubicBezTo>
                      <a:cubicBezTo>
                        <a:pt x="19402" y="12281"/>
                        <a:pt x="19699" y="11139"/>
                        <a:pt x="19973" y="9701"/>
                      </a:cubicBezTo>
                      <a:cubicBezTo>
                        <a:pt x="20270" y="7145"/>
                        <a:pt x="19699" y="4863"/>
                        <a:pt x="17690" y="3151"/>
                      </a:cubicBezTo>
                      <a:cubicBezTo>
                        <a:pt x="15705" y="1142"/>
                        <a:pt x="13422" y="571"/>
                        <a:pt x="11140" y="571"/>
                      </a:cubicBezTo>
                      <a:cubicBezTo>
                        <a:pt x="10272" y="571"/>
                        <a:pt x="9428" y="868"/>
                        <a:pt x="8857" y="1142"/>
                      </a:cubicBezTo>
                      <a:cubicBezTo>
                        <a:pt x="6848" y="2009"/>
                        <a:pt x="5136" y="3721"/>
                        <a:pt x="3721" y="5433"/>
                      </a:cubicBezTo>
                      <a:close/>
                      <a:moveTo>
                        <a:pt x="20270" y="5433"/>
                      </a:moveTo>
                      <a:lnTo>
                        <a:pt x="20270" y="6004"/>
                      </a:lnTo>
                      <a:cubicBezTo>
                        <a:pt x="21114" y="8286"/>
                        <a:pt x="20840" y="10843"/>
                        <a:pt x="19973" y="13422"/>
                      </a:cubicBezTo>
                      <a:cubicBezTo>
                        <a:pt x="18832" y="16549"/>
                        <a:pt x="16549" y="18558"/>
                        <a:pt x="13422" y="19973"/>
                      </a:cubicBezTo>
                      <a:cubicBezTo>
                        <a:pt x="11710" y="20840"/>
                        <a:pt x="9998" y="21685"/>
                        <a:pt x="8286" y="22826"/>
                      </a:cubicBezTo>
                      <a:cubicBezTo>
                        <a:pt x="7419" y="23397"/>
                        <a:pt x="6848" y="24538"/>
                        <a:pt x="6004" y="25405"/>
                      </a:cubicBezTo>
                      <a:lnTo>
                        <a:pt x="6278" y="25405"/>
                      </a:lnTo>
                      <a:cubicBezTo>
                        <a:pt x="6848" y="25679"/>
                        <a:pt x="7716" y="25679"/>
                        <a:pt x="8286" y="25679"/>
                      </a:cubicBezTo>
                      <a:cubicBezTo>
                        <a:pt x="8560" y="25679"/>
                        <a:pt x="8857" y="25405"/>
                        <a:pt x="8857" y="25405"/>
                      </a:cubicBezTo>
                      <a:cubicBezTo>
                        <a:pt x="10272" y="23693"/>
                        <a:pt x="12281" y="22826"/>
                        <a:pt x="13993" y="21981"/>
                      </a:cubicBezTo>
                      <a:cubicBezTo>
                        <a:pt x="15705" y="21114"/>
                        <a:pt x="17416" y="20270"/>
                        <a:pt x="18558" y="18832"/>
                      </a:cubicBezTo>
                      <a:cubicBezTo>
                        <a:pt x="20840" y="15978"/>
                        <a:pt x="21982" y="12555"/>
                        <a:pt x="21685" y="8560"/>
                      </a:cubicBezTo>
                      <a:cubicBezTo>
                        <a:pt x="21411" y="7419"/>
                        <a:pt x="21114" y="6278"/>
                        <a:pt x="20270" y="5433"/>
                      </a:cubicBezTo>
                      <a:close/>
                      <a:moveTo>
                        <a:pt x="7145" y="9428"/>
                      </a:moveTo>
                      <a:cubicBezTo>
                        <a:pt x="7716" y="9428"/>
                        <a:pt x="8286" y="9701"/>
                        <a:pt x="8560" y="9701"/>
                      </a:cubicBezTo>
                      <a:cubicBezTo>
                        <a:pt x="9131" y="9998"/>
                        <a:pt x="9428" y="9701"/>
                        <a:pt x="9428" y="9131"/>
                      </a:cubicBezTo>
                      <a:cubicBezTo>
                        <a:pt x="9998" y="8560"/>
                        <a:pt x="10272" y="7990"/>
                        <a:pt x="10843" y="7716"/>
                      </a:cubicBezTo>
                      <a:lnTo>
                        <a:pt x="11710" y="6848"/>
                      </a:lnTo>
                      <a:cubicBezTo>
                        <a:pt x="9702" y="6004"/>
                        <a:pt x="8286" y="7145"/>
                        <a:pt x="7145" y="942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1350850" y="4851550"/>
                  <a:ext cx="278500" cy="228275"/>
                </a:xfrm>
                <a:custGeom>
                  <a:avLst/>
                  <a:gdLst/>
                  <a:ahLst/>
                  <a:cxnLst/>
                  <a:rect l="l" t="t" r="r" b="b"/>
                  <a:pathLst>
                    <a:path w="11140" h="9131" extrusionOk="0">
                      <a:moveTo>
                        <a:pt x="9427" y="7419"/>
                      </a:moveTo>
                      <a:cubicBezTo>
                        <a:pt x="9427" y="7716"/>
                        <a:pt x="9130" y="7716"/>
                        <a:pt x="8857" y="7990"/>
                      </a:cubicBezTo>
                      <a:cubicBezTo>
                        <a:pt x="8286" y="8857"/>
                        <a:pt x="7715" y="9131"/>
                        <a:pt x="6574" y="8857"/>
                      </a:cubicBezTo>
                      <a:lnTo>
                        <a:pt x="5136" y="8857"/>
                      </a:lnTo>
                      <a:cubicBezTo>
                        <a:pt x="4565" y="8857"/>
                        <a:pt x="4292" y="8560"/>
                        <a:pt x="3995" y="8286"/>
                      </a:cubicBezTo>
                      <a:cubicBezTo>
                        <a:pt x="2854" y="7419"/>
                        <a:pt x="1438" y="6575"/>
                        <a:pt x="297" y="5707"/>
                      </a:cubicBezTo>
                      <a:lnTo>
                        <a:pt x="0" y="5137"/>
                      </a:lnTo>
                      <a:cubicBezTo>
                        <a:pt x="571" y="3425"/>
                        <a:pt x="1142" y="1713"/>
                        <a:pt x="2283" y="572"/>
                      </a:cubicBezTo>
                      <a:cubicBezTo>
                        <a:pt x="2580" y="298"/>
                        <a:pt x="2854" y="1"/>
                        <a:pt x="3150" y="298"/>
                      </a:cubicBezTo>
                      <a:cubicBezTo>
                        <a:pt x="3995" y="298"/>
                        <a:pt x="4862" y="298"/>
                        <a:pt x="6003" y="572"/>
                      </a:cubicBezTo>
                      <a:cubicBezTo>
                        <a:pt x="6003" y="572"/>
                        <a:pt x="6277" y="868"/>
                        <a:pt x="6574" y="868"/>
                      </a:cubicBezTo>
                      <a:cubicBezTo>
                        <a:pt x="7419" y="1439"/>
                        <a:pt x="7989" y="2283"/>
                        <a:pt x="8857" y="2854"/>
                      </a:cubicBezTo>
                      <a:cubicBezTo>
                        <a:pt x="9427" y="3425"/>
                        <a:pt x="10272" y="3995"/>
                        <a:pt x="11139" y="4566"/>
                      </a:cubicBezTo>
                      <a:lnTo>
                        <a:pt x="11139" y="5137"/>
                      </a:lnTo>
                      <a:cubicBezTo>
                        <a:pt x="10568" y="6004"/>
                        <a:pt x="9998" y="6575"/>
                        <a:pt x="9427" y="7419"/>
                      </a:cubicBezTo>
                      <a:close/>
                      <a:moveTo>
                        <a:pt x="4565" y="7716"/>
                      </a:moveTo>
                      <a:cubicBezTo>
                        <a:pt x="5136" y="6848"/>
                        <a:pt x="5707" y="5707"/>
                        <a:pt x="6277" y="4863"/>
                      </a:cubicBezTo>
                      <a:cubicBezTo>
                        <a:pt x="6848" y="3721"/>
                        <a:pt x="6848" y="3721"/>
                        <a:pt x="5707" y="2854"/>
                      </a:cubicBezTo>
                      <a:cubicBezTo>
                        <a:pt x="5433" y="2580"/>
                        <a:pt x="5136" y="2580"/>
                        <a:pt x="5136" y="2283"/>
                      </a:cubicBezTo>
                      <a:cubicBezTo>
                        <a:pt x="4292" y="1713"/>
                        <a:pt x="3721" y="1142"/>
                        <a:pt x="2854" y="572"/>
                      </a:cubicBezTo>
                      <a:lnTo>
                        <a:pt x="1142" y="4863"/>
                      </a:lnTo>
                      <a:cubicBezTo>
                        <a:pt x="868" y="5137"/>
                        <a:pt x="1142" y="5433"/>
                        <a:pt x="1142" y="5433"/>
                      </a:cubicBezTo>
                      <a:cubicBezTo>
                        <a:pt x="2283" y="6278"/>
                        <a:pt x="3424" y="7145"/>
                        <a:pt x="4565" y="7716"/>
                      </a:cubicBezTo>
                      <a:close/>
                      <a:moveTo>
                        <a:pt x="7419" y="4292"/>
                      </a:moveTo>
                      <a:cubicBezTo>
                        <a:pt x="6848" y="5433"/>
                        <a:pt x="6003" y="6848"/>
                        <a:pt x="5433" y="7990"/>
                      </a:cubicBezTo>
                      <a:cubicBezTo>
                        <a:pt x="6277" y="7990"/>
                        <a:pt x="6848" y="8286"/>
                        <a:pt x="7715" y="8286"/>
                      </a:cubicBezTo>
                      <a:cubicBezTo>
                        <a:pt x="7715" y="8286"/>
                        <a:pt x="7989" y="8286"/>
                        <a:pt x="8286" y="7990"/>
                      </a:cubicBezTo>
                      <a:lnTo>
                        <a:pt x="9998" y="5433"/>
                      </a:lnTo>
                      <a:cubicBezTo>
                        <a:pt x="10272" y="5137"/>
                        <a:pt x="10272" y="4863"/>
                        <a:pt x="9998" y="4863"/>
                      </a:cubicBezTo>
                      <a:cubicBezTo>
                        <a:pt x="9130" y="4566"/>
                        <a:pt x="8286" y="4292"/>
                        <a:pt x="7419" y="4292"/>
                      </a:cubicBezTo>
                      <a:close/>
                      <a:moveTo>
                        <a:pt x="4565" y="868"/>
                      </a:moveTo>
                      <a:cubicBezTo>
                        <a:pt x="5433" y="2010"/>
                        <a:pt x="7715" y="3425"/>
                        <a:pt x="8286" y="3721"/>
                      </a:cubicBezTo>
                      <a:cubicBezTo>
                        <a:pt x="7715" y="2854"/>
                        <a:pt x="6574" y="2010"/>
                        <a:pt x="5707" y="1142"/>
                      </a:cubicBezTo>
                      <a:cubicBezTo>
                        <a:pt x="5433" y="868"/>
                        <a:pt x="5136" y="868"/>
                        <a:pt x="4565" y="8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3" name="Google Shape;453;p41"/>
            <p:cNvSpPr/>
            <p:nvPr/>
          </p:nvSpPr>
          <p:spPr>
            <a:xfrm rot="794569">
              <a:off x="4244165" y="1741199"/>
              <a:ext cx="183528" cy="217699"/>
            </a:xfrm>
            <a:custGeom>
              <a:avLst/>
              <a:gdLst/>
              <a:ahLst/>
              <a:cxnLst/>
              <a:rect l="l" t="t" r="r" b="b"/>
              <a:pathLst>
                <a:path w="10273" h="7561" extrusionOk="0">
                  <a:moveTo>
                    <a:pt x="7149" y="992"/>
                  </a:moveTo>
                  <a:cubicBezTo>
                    <a:pt x="7732" y="992"/>
                    <a:pt x="8204" y="1440"/>
                    <a:pt x="8560" y="2324"/>
                  </a:cubicBezTo>
                  <a:cubicBezTo>
                    <a:pt x="8834" y="3191"/>
                    <a:pt x="8264" y="3762"/>
                    <a:pt x="7990" y="4332"/>
                  </a:cubicBezTo>
                  <a:cubicBezTo>
                    <a:pt x="7419" y="5177"/>
                    <a:pt x="6552" y="5473"/>
                    <a:pt x="5981" y="6044"/>
                  </a:cubicBezTo>
                  <a:cubicBezTo>
                    <a:pt x="5411" y="6466"/>
                    <a:pt x="4555" y="6752"/>
                    <a:pt x="3736" y="6752"/>
                  </a:cubicBezTo>
                  <a:cubicBezTo>
                    <a:pt x="2917" y="6752"/>
                    <a:pt x="2135" y="6466"/>
                    <a:pt x="1713" y="5747"/>
                  </a:cubicBezTo>
                  <a:cubicBezTo>
                    <a:pt x="3995" y="5747"/>
                    <a:pt x="4566" y="3191"/>
                    <a:pt x="5981" y="1479"/>
                  </a:cubicBezTo>
                  <a:cubicBezTo>
                    <a:pt x="6409" y="1153"/>
                    <a:pt x="6799" y="992"/>
                    <a:pt x="7149" y="992"/>
                  </a:cubicBezTo>
                  <a:close/>
                  <a:moveTo>
                    <a:pt x="6698" y="1"/>
                  </a:moveTo>
                  <a:cubicBezTo>
                    <a:pt x="4014" y="1"/>
                    <a:pt x="4133" y="5177"/>
                    <a:pt x="1416" y="5177"/>
                  </a:cubicBezTo>
                  <a:cubicBezTo>
                    <a:pt x="1279" y="5040"/>
                    <a:pt x="1136" y="4971"/>
                    <a:pt x="1028" y="4971"/>
                  </a:cubicBezTo>
                  <a:cubicBezTo>
                    <a:pt x="920" y="4971"/>
                    <a:pt x="845" y="5040"/>
                    <a:pt x="845" y="5177"/>
                  </a:cubicBezTo>
                  <a:lnTo>
                    <a:pt x="572" y="5177"/>
                  </a:lnTo>
                  <a:cubicBezTo>
                    <a:pt x="275" y="5177"/>
                    <a:pt x="1" y="5747"/>
                    <a:pt x="572" y="5747"/>
                  </a:cubicBezTo>
                  <a:cubicBezTo>
                    <a:pt x="1018" y="7087"/>
                    <a:pt x="2332" y="7560"/>
                    <a:pt x="3571" y="7560"/>
                  </a:cubicBezTo>
                  <a:cubicBezTo>
                    <a:pt x="3915" y="7560"/>
                    <a:pt x="4253" y="7524"/>
                    <a:pt x="4566" y="7459"/>
                  </a:cubicBezTo>
                  <a:cubicBezTo>
                    <a:pt x="6552" y="7459"/>
                    <a:pt x="8560" y="5473"/>
                    <a:pt x="9405" y="4035"/>
                  </a:cubicBezTo>
                  <a:cubicBezTo>
                    <a:pt x="10272" y="2050"/>
                    <a:pt x="9131" y="338"/>
                    <a:pt x="7122" y="41"/>
                  </a:cubicBezTo>
                  <a:cubicBezTo>
                    <a:pt x="6974" y="14"/>
                    <a:pt x="6832" y="1"/>
                    <a:pt x="66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文本框 5">
            <a:extLst>
              <a:ext uri="{FF2B5EF4-FFF2-40B4-BE49-F238E27FC236}">
                <a16:creationId xmlns:a16="http://schemas.microsoft.com/office/drawing/2014/main" id="{CFC5F800-7669-9210-2AA5-D3EBC16006CC}"/>
              </a:ext>
            </a:extLst>
          </p:cNvPr>
          <p:cNvSpPr txBox="1"/>
          <p:nvPr/>
        </p:nvSpPr>
        <p:spPr>
          <a:xfrm>
            <a:off x="2178533" y="522745"/>
            <a:ext cx="4786933" cy="769441"/>
          </a:xfrm>
          <a:prstGeom prst="rect">
            <a:avLst/>
          </a:prstGeom>
          <a:noFill/>
        </p:spPr>
        <p:txBody>
          <a:bodyPr wrap="square" rtlCol="0">
            <a:spAutoFit/>
          </a:bodyPr>
          <a:lstStyle/>
          <a:p>
            <a:r>
              <a:rPr kumimoji="1" lang="en-US" altLang="zh-CN" sz="4400" dirty="0">
                <a:latin typeface="Chalkboard SE" panose="03050602040202020205" pitchFamily="66" charset="0"/>
              </a:rPr>
              <a:t>INTRODUCTION</a:t>
            </a:r>
            <a:endParaRPr kumimoji="1" lang="zh-CN" altLang="en-US" sz="4400" dirty="0">
              <a:latin typeface="Chalkboard SE" panose="03050602040202020205" pitchFamily="66" charset="0"/>
            </a:endParaRPr>
          </a:p>
        </p:txBody>
      </p:sp>
      <p:sp>
        <p:nvSpPr>
          <p:cNvPr id="8" name="文本框 7">
            <a:extLst>
              <a:ext uri="{FF2B5EF4-FFF2-40B4-BE49-F238E27FC236}">
                <a16:creationId xmlns:a16="http://schemas.microsoft.com/office/drawing/2014/main" id="{4A20F4DB-08E8-F201-1DC7-A47CC4013601}"/>
              </a:ext>
            </a:extLst>
          </p:cNvPr>
          <p:cNvSpPr txBox="1"/>
          <p:nvPr/>
        </p:nvSpPr>
        <p:spPr>
          <a:xfrm>
            <a:off x="789206" y="1417882"/>
            <a:ext cx="6595414" cy="4247317"/>
          </a:xfrm>
          <a:prstGeom prst="rect">
            <a:avLst/>
          </a:prstGeom>
          <a:noFill/>
        </p:spPr>
        <p:txBody>
          <a:bodyPr wrap="square" rtlCol="0">
            <a:spAutoFit/>
          </a:bodyPr>
          <a:lstStyle/>
          <a:p>
            <a:r>
              <a:rPr kumimoji="1" lang="zh-CN" altLang="en-US" sz="2000" dirty="0">
                <a:latin typeface="DengXian" panose="02010600030101010101" pitchFamily="2" charset="-122"/>
                <a:ea typeface="DengXian" panose="02010600030101010101" pitchFamily="2" charset="-122"/>
              </a:rPr>
              <a:t>该项目基于一种肠道益生菌</a:t>
            </a:r>
            <a:r>
              <a:rPr kumimoji="1" lang="zh-CN" altLang="en-US" sz="2000" dirty="0">
                <a:solidFill>
                  <a:srgbClr val="FF0000"/>
                </a:solidFill>
                <a:latin typeface="DengXian" panose="02010600030101010101" pitchFamily="2" charset="-122"/>
                <a:ea typeface="DengXian" panose="02010600030101010101" pitchFamily="2" charset="-122"/>
              </a:rPr>
              <a:t>长双歧杆菌</a:t>
            </a:r>
            <a:r>
              <a:rPr kumimoji="1" lang="zh-CN" altLang="en-US" sz="2000" dirty="0">
                <a:latin typeface="DengXian" panose="02010600030101010101" pitchFamily="2" charset="-122"/>
                <a:ea typeface="DengXian" panose="02010600030101010101" pitchFamily="2" charset="-122"/>
              </a:rPr>
              <a:t>（</a:t>
            </a:r>
            <a:r>
              <a:rPr kumimoji="1" lang="en-US" altLang="zh-CN" sz="2000" dirty="0">
                <a:latin typeface="DengXian" panose="02010600030101010101" pitchFamily="2" charset="-122"/>
                <a:ea typeface="DengXian" panose="02010600030101010101" pitchFamily="2" charset="-122"/>
              </a:rPr>
              <a:t>Bifidobacterium</a:t>
            </a:r>
            <a:r>
              <a:rPr kumimoji="1" lang="zh-CN" altLang="en-US" sz="2000" dirty="0">
                <a:latin typeface="DengXian" panose="02010600030101010101" pitchFamily="2" charset="-122"/>
                <a:ea typeface="DengXian" panose="02010600030101010101" pitchFamily="2" charset="-122"/>
              </a:rPr>
              <a:t> </a:t>
            </a:r>
            <a:r>
              <a:rPr kumimoji="1" lang="en-US" altLang="zh-CN" sz="2000" dirty="0">
                <a:latin typeface="DengXian" panose="02010600030101010101" pitchFamily="2" charset="-122"/>
                <a:ea typeface="DengXian" panose="02010600030101010101" pitchFamily="2" charset="-122"/>
              </a:rPr>
              <a:t>longum</a:t>
            </a:r>
            <a:r>
              <a:rPr kumimoji="1" lang="zh-CN" altLang="en-US" sz="2000" dirty="0">
                <a:latin typeface="DengXian" panose="02010600030101010101" pitchFamily="2" charset="-122"/>
                <a:ea typeface="DengXian" panose="02010600030101010101" pitchFamily="2" charset="-122"/>
              </a:rPr>
              <a:t>）进行设计。长双歧杆菌本身具有抗抑郁作用，该项目对其进行基因工程改造，使得其可以作为抑郁症药物使用。</a:t>
            </a:r>
            <a:endParaRPr kumimoji="1" lang="en-US" altLang="zh-CN" sz="2000" dirty="0">
              <a:latin typeface="DengXian" panose="02010600030101010101" pitchFamily="2" charset="-122"/>
              <a:ea typeface="DengXian" panose="02010600030101010101" pitchFamily="2" charset="-122"/>
            </a:endParaRPr>
          </a:p>
          <a:p>
            <a:endParaRPr kumimoji="1"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2000" dirty="0">
                <a:latin typeface="DengXian" panose="02010600030101010101" pitchFamily="2" charset="-122"/>
                <a:ea typeface="DengXian" panose="02010600030101010101" pitchFamily="2" charset="-122"/>
              </a:rPr>
              <a:t>使得其具有生产天然抗抑郁药物</a:t>
            </a:r>
            <a:r>
              <a:rPr kumimoji="1" lang="en-US" altLang="zh-CN" sz="2000" dirty="0">
                <a:latin typeface="DengXian" panose="02010600030101010101" pitchFamily="2" charset="-122"/>
                <a:ea typeface="DengXian" panose="02010600030101010101" pitchFamily="2" charset="-122"/>
              </a:rPr>
              <a:t>SAMe</a:t>
            </a:r>
            <a:r>
              <a:rPr kumimoji="1" lang="zh-CN" altLang="en-US" sz="2000" dirty="0">
                <a:latin typeface="DengXian" panose="02010600030101010101" pitchFamily="2" charset="-122"/>
                <a:ea typeface="DengXian" panose="02010600030101010101" pitchFamily="2" charset="-122"/>
              </a:rPr>
              <a:t>的能力</a:t>
            </a:r>
            <a:endParaRPr kumimoji="1"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2000" dirty="0">
                <a:latin typeface="DengXian" panose="02010600030101010101" pitchFamily="2" charset="-122"/>
                <a:ea typeface="DengXian" panose="02010600030101010101" pitchFamily="2" charset="-122"/>
              </a:rPr>
              <a:t>使</a:t>
            </a:r>
            <a:r>
              <a:rPr kumimoji="1" lang="en-US" altLang="zh-CN" sz="2000" dirty="0">
                <a:latin typeface="DengXian" panose="02010600030101010101" pitchFamily="2" charset="-122"/>
                <a:ea typeface="DengXian" panose="02010600030101010101" pitchFamily="2" charset="-122"/>
              </a:rPr>
              <a:t>SAMe</a:t>
            </a:r>
            <a:r>
              <a:rPr kumimoji="1" lang="zh-CN" altLang="en-US" sz="2000" dirty="0">
                <a:latin typeface="DengXian" panose="02010600030101010101" pitchFamily="2" charset="-122"/>
                <a:ea typeface="DengXian" panose="02010600030101010101" pitchFamily="2" charset="-122"/>
              </a:rPr>
              <a:t>的分泌受到振荡器的调节</a:t>
            </a:r>
            <a:endParaRPr kumimoji="1"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sz="2000" dirty="0">
                <a:latin typeface="DengXian" panose="02010600030101010101" pitchFamily="2" charset="-122"/>
                <a:ea typeface="DengXian" panose="02010600030101010101" pitchFamily="2" charset="-122"/>
              </a:rPr>
              <a:t>设计温度控制的安全开关和主动终止开关（</a:t>
            </a:r>
            <a:r>
              <a:rPr kumimoji="1" lang="en-US" altLang="zh-CN" sz="2000" dirty="0">
                <a:latin typeface="DengXian" panose="02010600030101010101" pitchFamily="2" charset="-122"/>
                <a:ea typeface="DengXian" panose="02010600030101010101" pitchFamily="2" charset="-122"/>
              </a:rPr>
              <a:t>AHL</a:t>
            </a:r>
            <a:r>
              <a:rPr kumimoji="1" lang="zh-CN" altLang="en-US" sz="2000" dirty="0">
                <a:latin typeface="DengXian" panose="02010600030101010101" pitchFamily="2" charset="-122"/>
                <a:ea typeface="DengXian" panose="02010600030101010101" pitchFamily="2" charset="-122"/>
              </a:rPr>
              <a:t>）</a:t>
            </a:r>
            <a:endParaRPr kumimoji="1"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zh-CN" altLang="en-US" dirty="0">
              <a:latin typeface="DengXian" panose="02010600030101010101" pitchFamily="2" charset="-122"/>
              <a:ea typeface="DengXian" panose="02010600030101010101" pitchFamily="2" charset="-122"/>
            </a:endParaRPr>
          </a:p>
        </p:txBody>
      </p:sp>
      <p:grpSp>
        <p:nvGrpSpPr>
          <p:cNvPr id="11" name="Google Shape;2781;p70">
            <a:extLst>
              <a:ext uri="{FF2B5EF4-FFF2-40B4-BE49-F238E27FC236}">
                <a16:creationId xmlns:a16="http://schemas.microsoft.com/office/drawing/2014/main" id="{F7D9B80C-4AED-F881-FD3A-D712C310ABBE}"/>
              </a:ext>
            </a:extLst>
          </p:cNvPr>
          <p:cNvGrpSpPr/>
          <p:nvPr/>
        </p:nvGrpSpPr>
        <p:grpSpPr>
          <a:xfrm>
            <a:off x="7216403" y="2571750"/>
            <a:ext cx="1714770" cy="1470634"/>
            <a:chOff x="5792795" y="1315442"/>
            <a:chExt cx="687899" cy="467087"/>
          </a:xfrm>
        </p:grpSpPr>
        <p:sp>
          <p:nvSpPr>
            <p:cNvPr id="12" name="Google Shape;2782;p70">
              <a:extLst>
                <a:ext uri="{FF2B5EF4-FFF2-40B4-BE49-F238E27FC236}">
                  <a16:creationId xmlns:a16="http://schemas.microsoft.com/office/drawing/2014/main" id="{43E7A7FC-1373-8A4B-B65C-FAAAB81728E8}"/>
                </a:ext>
              </a:extLst>
            </p:cNvPr>
            <p:cNvSpPr/>
            <p:nvPr/>
          </p:nvSpPr>
          <p:spPr>
            <a:xfrm>
              <a:off x="5792795" y="1315442"/>
              <a:ext cx="687899" cy="464513"/>
            </a:xfrm>
            <a:custGeom>
              <a:avLst/>
              <a:gdLst/>
              <a:ahLst/>
              <a:cxnLst/>
              <a:rect l="l" t="t" r="r" b="b"/>
              <a:pathLst>
                <a:path w="46222" h="31212" extrusionOk="0">
                  <a:moveTo>
                    <a:pt x="42501" y="0"/>
                  </a:moveTo>
                  <a:cubicBezTo>
                    <a:pt x="42501" y="0"/>
                    <a:pt x="42227" y="274"/>
                    <a:pt x="41930" y="274"/>
                  </a:cubicBezTo>
                  <a:cubicBezTo>
                    <a:pt x="41086" y="571"/>
                    <a:pt x="40515" y="1415"/>
                    <a:pt x="39945" y="2283"/>
                  </a:cubicBezTo>
                  <a:cubicBezTo>
                    <a:pt x="39077" y="3424"/>
                    <a:pt x="38803" y="4839"/>
                    <a:pt x="38507" y="6277"/>
                  </a:cubicBezTo>
                  <a:cubicBezTo>
                    <a:pt x="37292" y="6066"/>
                    <a:pt x="36077" y="5867"/>
                    <a:pt x="34764" y="5867"/>
                  </a:cubicBezTo>
                  <a:cubicBezTo>
                    <a:pt x="34227" y="5867"/>
                    <a:pt x="33674" y="5901"/>
                    <a:pt x="33097" y="5980"/>
                  </a:cubicBezTo>
                  <a:cubicBezTo>
                    <a:pt x="28235" y="6551"/>
                    <a:pt x="24537" y="8833"/>
                    <a:pt x="23099" y="13969"/>
                  </a:cubicBezTo>
                  <a:cubicBezTo>
                    <a:pt x="22826" y="14836"/>
                    <a:pt x="22826" y="15407"/>
                    <a:pt x="22529" y="16252"/>
                  </a:cubicBezTo>
                  <a:cubicBezTo>
                    <a:pt x="21114" y="16252"/>
                    <a:pt x="19972" y="15978"/>
                    <a:pt x="18534" y="15681"/>
                  </a:cubicBezTo>
                  <a:cubicBezTo>
                    <a:pt x="17393" y="15681"/>
                    <a:pt x="15978" y="15681"/>
                    <a:pt x="14837" y="16252"/>
                  </a:cubicBezTo>
                  <a:lnTo>
                    <a:pt x="13125" y="17119"/>
                  </a:lnTo>
                  <a:cubicBezTo>
                    <a:pt x="11116" y="18260"/>
                    <a:pt x="9404" y="19675"/>
                    <a:pt x="8560" y="21958"/>
                  </a:cubicBezTo>
                  <a:cubicBezTo>
                    <a:pt x="8263" y="22529"/>
                    <a:pt x="8263" y="23396"/>
                    <a:pt x="7989" y="23967"/>
                  </a:cubicBezTo>
                  <a:cubicBezTo>
                    <a:pt x="6848" y="23670"/>
                    <a:pt x="5707" y="23099"/>
                    <a:pt x="4565" y="23099"/>
                  </a:cubicBezTo>
                  <a:cubicBezTo>
                    <a:pt x="4356" y="23066"/>
                    <a:pt x="4139" y="23049"/>
                    <a:pt x="3917" y="23049"/>
                  </a:cubicBezTo>
                  <a:cubicBezTo>
                    <a:pt x="2321" y="23049"/>
                    <a:pt x="501" y="23915"/>
                    <a:pt x="0" y="25678"/>
                  </a:cubicBezTo>
                  <a:lnTo>
                    <a:pt x="0" y="26523"/>
                  </a:lnTo>
                  <a:lnTo>
                    <a:pt x="845" y="26523"/>
                  </a:lnTo>
                  <a:cubicBezTo>
                    <a:pt x="1010" y="26443"/>
                    <a:pt x="1153" y="26410"/>
                    <a:pt x="1279" y="26410"/>
                  </a:cubicBezTo>
                  <a:cubicBezTo>
                    <a:pt x="1586" y="26410"/>
                    <a:pt x="1792" y="26609"/>
                    <a:pt x="1986" y="26820"/>
                  </a:cubicBezTo>
                  <a:cubicBezTo>
                    <a:pt x="2283" y="27390"/>
                    <a:pt x="2853" y="27961"/>
                    <a:pt x="3127" y="28532"/>
                  </a:cubicBezTo>
                  <a:cubicBezTo>
                    <a:pt x="3698" y="28806"/>
                    <a:pt x="3424" y="29102"/>
                    <a:pt x="3127" y="29376"/>
                  </a:cubicBezTo>
                  <a:cubicBezTo>
                    <a:pt x="2853" y="29673"/>
                    <a:pt x="2557" y="30244"/>
                    <a:pt x="3127" y="30814"/>
                  </a:cubicBezTo>
                  <a:cubicBezTo>
                    <a:pt x="3336" y="31007"/>
                    <a:pt x="3534" y="31212"/>
                    <a:pt x="3936" y="31212"/>
                  </a:cubicBezTo>
                  <a:cubicBezTo>
                    <a:pt x="4105" y="31212"/>
                    <a:pt x="4309" y="31176"/>
                    <a:pt x="4565" y="31088"/>
                  </a:cubicBezTo>
                  <a:lnTo>
                    <a:pt x="4839" y="31088"/>
                  </a:lnTo>
                  <a:cubicBezTo>
                    <a:pt x="6848" y="30244"/>
                    <a:pt x="8560" y="29376"/>
                    <a:pt x="9404" y="27390"/>
                  </a:cubicBezTo>
                  <a:cubicBezTo>
                    <a:pt x="9404" y="27094"/>
                    <a:pt x="9701" y="27094"/>
                    <a:pt x="9701" y="26820"/>
                  </a:cubicBezTo>
                  <a:cubicBezTo>
                    <a:pt x="10847" y="27238"/>
                    <a:pt x="11996" y="27426"/>
                    <a:pt x="13132" y="27426"/>
                  </a:cubicBezTo>
                  <a:cubicBezTo>
                    <a:pt x="15097" y="27426"/>
                    <a:pt x="17024" y="26863"/>
                    <a:pt x="18831" y="25952"/>
                  </a:cubicBezTo>
                  <a:cubicBezTo>
                    <a:pt x="21684" y="24537"/>
                    <a:pt x="23396" y="21958"/>
                    <a:pt x="24241" y="18831"/>
                  </a:cubicBezTo>
                  <a:lnTo>
                    <a:pt x="24811" y="18831"/>
                  </a:lnTo>
                  <a:cubicBezTo>
                    <a:pt x="25419" y="18904"/>
                    <a:pt x="26027" y="18938"/>
                    <a:pt x="26634" y="18938"/>
                  </a:cubicBezTo>
                  <a:cubicBezTo>
                    <a:pt x="28309" y="18938"/>
                    <a:pt x="29984" y="18679"/>
                    <a:pt x="31659" y="18260"/>
                  </a:cubicBezTo>
                  <a:cubicBezTo>
                    <a:pt x="33097" y="17690"/>
                    <a:pt x="34512" y="16822"/>
                    <a:pt x="35653" y="15681"/>
                  </a:cubicBezTo>
                  <a:cubicBezTo>
                    <a:pt x="36521" y="14836"/>
                    <a:pt x="37365" y="13969"/>
                    <a:pt x="37936" y="13125"/>
                  </a:cubicBezTo>
                  <a:cubicBezTo>
                    <a:pt x="39077" y="11413"/>
                    <a:pt x="39648" y="9701"/>
                    <a:pt x="40515" y="7989"/>
                  </a:cubicBezTo>
                  <a:lnTo>
                    <a:pt x="42227" y="7989"/>
                  </a:lnTo>
                  <a:cubicBezTo>
                    <a:pt x="43642" y="7692"/>
                    <a:pt x="44783" y="6848"/>
                    <a:pt x="45651" y="5980"/>
                  </a:cubicBezTo>
                  <a:cubicBezTo>
                    <a:pt x="45925" y="5410"/>
                    <a:pt x="45925" y="5136"/>
                    <a:pt x="45925" y="4565"/>
                  </a:cubicBezTo>
                  <a:cubicBezTo>
                    <a:pt x="46221" y="4268"/>
                    <a:pt x="45925" y="3698"/>
                    <a:pt x="45651" y="3424"/>
                  </a:cubicBezTo>
                  <a:cubicBezTo>
                    <a:pt x="45502" y="3275"/>
                    <a:pt x="45360" y="3201"/>
                    <a:pt x="45217" y="3201"/>
                  </a:cubicBezTo>
                  <a:cubicBezTo>
                    <a:pt x="45075" y="3201"/>
                    <a:pt x="44932" y="3275"/>
                    <a:pt x="44783" y="3424"/>
                  </a:cubicBezTo>
                  <a:lnTo>
                    <a:pt x="44510" y="3424"/>
                  </a:lnTo>
                  <a:cubicBezTo>
                    <a:pt x="44213" y="2853"/>
                    <a:pt x="43939" y="2283"/>
                    <a:pt x="43368" y="1986"/>
                  </a:cubicBezTo>
                  <a:cubicBezTo>
                    <a:pt x="43939" y="1415"/>
                    <a:pt x="43939" y="845"/>
                    <a:pt x="43642" y="571"/>
                  </a:cubicBezTo>
                  <a:cubicBezTo>
                    <a:pt x="43642" y="274"/>
                    <a:pt x="43072" y="274"/>
                    <a:pt x="42501"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83;p70">
              <a:extLst>
                <a:ext uri="{FF2B5EF4-FFF2-40B4-BE49-F238E27FC236}">
                  <a16:creationId xmlns:a16="http://schemas.microsoft.com/office/drawing/2014/main" id="{AC9A5B64-67C8-1FFA-621B-8F53414EF7B3}"/>
                </a:ext>
              </a:extLst>
            </p:cNvPr>
            <p:cNvSpPr/>
            <p:nvPr/>
          </p:nvSpPr>
          <p:spPr>
            <a:xfrm>
              <a:off x="5794000" y="1319505"/>
              <a:ext cx="681187" cy="450121"/>
            </a:xfrm>
            <a:custGeom>
              <a:avLst/>
              <a:gdLst/>
              <a:ahLst/>
              <a:cxnLst/>
              <a:rect l="l" t="t" r="r" b="b"/>
              <a:pathLst>
                <a:path w="45771" h="30245" extrusionOk="0">
                  <a:moveTo>
                    <a:pt x="42146" y="2010"/>
                  </a:moveTo>
                  <a:lnTo>
                    <a:pt x="42420" y="2283"/>
                  </a:lnTo>
                  <a:cubicBezTo>
                    <a:pt x="42420" y="2580"/>
                    <a:pt x="42717" y="2854"/>
                    <a:pt x="42991" y="3151"/>
                  </a:cubicBezTo>
                  <a:cubicBezTo>
                    <a:pt x="43287" y="3721"/>
                    <a:pt x="43561" y="4292"/>
                    <a:pt x="43858" y="4566"/>
                  </a:cubicBezTo>
                  <a:cubicBezTo>
                    <a:pt x="43561" y="5137"/>
                    <a:pt x="43287" y="5433"/>
                    <a:pt x="42991" y="5707"/>
                  </a:cubicBezTo>
                  <a:lnTo>
                    <a:pt x="42146" y="3995"/>
                  </a:lnTo>
                  <a:cubicBezTo>
                    <a:pt x="41849" y="3721"/>
                    <a:pt x="41575" y="3151"/>
                    <a:pt x="41279" y="2854"/>
                  </a:cubicBezTo>
                  <a:lnTo>
                    <a:pt x="42146" y="2010"/>
                  </a:lnTo>
                  <a:close/>
                  <a:moveTo>
                    <a:pt x="40434" y="3721"/>
                  </a:moveTo>
                  <a:cubicBezTo>
                    <a:pt x="41005" y="4566"/>
                    <a:pt x="41575" y="5433"/>
                    <a:pt x="41849" y="6004"/>
                  </a:cubicBezTo>
                  <a:cubicBezTo>
                    <a:pt x="41849" y="6004"/>
                    <a:pt x="41575" y="6278"/>
                    <a:pt x="41279" y="6278"/>
                  </a:cubicBezTo>
                  <a:cubicBezTo>
                    <a:pt x="40708" y="6278"/>
                    <a:pt x="40434" y="6278"/>
                    <a:pt x="40137" y="6575"/>
                  </a:cubicBezTo>
                  <a:lnTo>
                    <a:pt x="40137" y="6004"/>
                  </a:lnTo>
                  <a:cubicBezTo>
                    <a:pt x="39864" y="5433"/>
                    <a:pt x="40137" y="4566"/>
                    <a:pt x="40434" y="3995"/>
                  </a:cubicBezTo>
                  <a:lnTo>
                    <a:pt x="40434" y="3721"/>
                  </a:lnTo>
                  <a:close/>
                  <a:moveTo>
                    <a:pt x="37284" y="7145"/>
                  </a:moveTo>
                  <a:cubicBezTo>
                    <a:pt x="37581" y="7145"/>
                    <a:pt x="38152" y="7419"/>
                    <a:pt x="38722" y="7419"/>
                  </a:cubicBezTo>
                  <a:lnTo>
                    <a:pt x="38722" y="7716"/>
                  </a:lnTo>
                  <a:cubicBezTo>
                    <a:pt x="38722" y="8287"/>
                    <a:pt x="38426" y="8857"/>
                    <a:pt x="38152" y="9702"/>
                  </a:cubicBezTo>
                  <a:cubicBezTo>
                    <a:pt x="38152" y="9428"/>
                    <a:pt x="37855" y="9428"/>
                    <a:pt x="37855" y="9131"/>
                  </a:cubicBezTo>
                  <a:cubicBezTo>
                    <a:pt x="37581" y="9131"/>
                    <a:pt x="37581" y="8857"/>
                    <a:pt x="37284" y="8560"/>
                  </a:cubicBezTo>
                  <a:cubicBezTo>
                    <a:pt x="37010" y="7990"/>
                    <a:pt x="36714" y="7419"/>
                    <a:pt x="36440" y="7145"/>
                  </a:cubicBezTo>
                  <a:close/>
                  <a:moveTo>
                    <a:pt x="34728" y="6849"/>
                  </a:moveTo>
                  <a:cubicBezTo>
                    <a:pt x="34728" y="7716"/>
                    <a:pt x="35572" y="8287"/>
                    <a:pt x="35869" y="8560"/>
                  </a:cubicBezTo>
                  <a:cubicBezTo>
                    <a:pt x="36440" y="9428"/>
                    <a:pt x="37010" y="9998"/>
                    <a:pt x="37581" y="10569"/>
                  </a:cubicBezTo>
                  <a:cubicBezTo>
                    <a:pt x="37581" y="10843"/>
                    <a:pt x="37284" y="10843"/>
                    <a:pt x="37284" y="11140"/>
                  </a:cubicBezTo>
                  <a:lnTo>
                    <a:pt x="36440" y="11984"/>
                  </a:lnTo>
                  <a:cubicBezTo>
                    <a:pt x="35869" y="11140"/>
                    <a:pt x="35298" y="10272"/>
                    <a:pt x="34431" y="9702"/>
                  </a:cubicBezTo>
                  <a:cubicBezTo>
                    <a:pt x="33860" y="9131"/>
                    <a:pt x="33587" y="8560"/>
                    <a:pt x="33016" y="7990"/>
                  </a:cubicBezTo>
                  <a:cubicBezTo>
                    <a:pt x="32719" y="7990"/>
                    <a:pt x="32445" y="7716"/>
                    <a:pt x="32149" y="7419"/>
                  </a:cubicBezTo>
                  <a:cubicBezTo>
                    <a:pt x="32445" y="7145"/>
                    <a:pt x="32719" y="7145"/>
                    <a:pt x="33016" y="7145"/>
                  </a:cubicBezTo>
                  <a:cubicBezTo>
                    <a:pt x="33587" y="7145"/>
                    <a:pt x="34157" y="6849"/>
                    <a:pt x="34728" y="6849"/>
                  </a:cubicBezTo>
                  <a:close/>
                  <a:moveTo>
                    <a:pt x="31007" y="7716"/>
                  </a:moveTo>
                  <a:cubicBezTo>
                    <a:pt x="31304" y="8560"/>
                    <a:pt x="32445" y="9428"/>
                    <a:pt x="33016" y="9998"/>
                  </a:cubicBezTo>
                  <a:cubicBezTo>
                    <a:pt x="33860" y="10843"/>
                    <a:pt x="34728" y="11984"/>
                    <a:pt x="35869" y="13125"/>
                  </a:cubicBezTo>
                  <a:lnTo>
                    <a:pt x="35002" y="13993"/>
                  </a:lnTo>
                  <a:cubicBezTo>
                    <a:pt x="34728" y="13993"/>
                    <a:pt x="34728" y="14267"/>
                    <a:pt x="34431" y="14267"/>
                  </a:cubicBezTo>
                  <a:cubicBezTo>
                    <a:pt x="34431" y="14563"/>
                    <a:pt x="34157" y="14563"/>
                    <a:pt x="33860" y="14563"/>
                  </a:cubicBezTo>
                  <a:cubicBezTo>
                    <a:pt x="33016" y="13422"/>
                    <a:pt x="31875" y="12555"/>
                    <a:pt x="31007" y="11140"/>
                  </a:cubicBezTo>
                  <a:lnTo>
                    <a:pt x="29592" y="9702"/>
                  </a:lnTo>
                  <a:lnTo>
                    <a:pt x="28725" y="8857"/>
                  </a:lnTo>
                  <a:lnTo>
                    <a:pt x="28725" y="8560"/>
                  </a:lnTo>
                  <a:lnTo>
                    <a:pt x="29022" y="8560"/>
                  </a:lnTo>
                  <a:cubicBezTo>
                    <a:pt x="29592" y="7990"/>
                    <a:pt x="30437" y="7716"/>
                    <a:pt x="31007" y="7716"/>
                  </a:cubicBezTo>
                  <a:close/>
                  <a:moveTo>
                    <a:pt x="27880" y="9131"/>
                  </a:moveTo>
                  <a:cubicBezTo>
                    <a:pt x="28154" y="9428"/>
                    <a:pt x="28451" y="9998"/>
                    <a:pt x="28725" y="10272"/>
                  </a:cubicBezTo>
                  <a:cubicBezTo>
                    <a:pt x="29022" y="10843"/>
                    <a:pt x="29592" y="11414"/>
                    <a:pt x="29866" y="11984"/>
                  </a:cubicBezTo>
                  <a:cubicBezTo>
                    <a:pt x="30733" y="13125"/>
                    <a:pt x="31875" y="14267"/>
                    <a:pt x="33016" y="15408"/>
                  </a:cubicBezTo>
                  <a:cubicBezTo>
                    <a:pt x="32149" y="15705"/>
                    <a:pt x="31578" y="16275"/>
                    <a:pt x="30733" y="16549"/>
                  </a:cubicBezTo>
                  <a:lnTo>
                    <a:pt x="30733" y="16275"/>
                  </a:lnTo>
                  <a:cubicBezTo>
                    <a:pt x="29866" y="15408"/>
                    <a:pt x="29295" y="14563"/>
                    <a:pt x="28451" y="13422"/>
                  </a:cubicBezTo>
                  <a:cubicBezTo>
                    <a:pt x="27584" y="12852"/>
                    <a:pt x="26739" y="11710"/>
                    <a:pt x="26168" y="11140"/>
                  </a:cubicBezTo>
                  <a:cubicBezTo>
                    <a:pt x="26442" y="10272"/>
                    <a:pt x="27310" y="9702"/>
                    <a:pt x="27880" y="9131"/>
                  </a:cubicBezTo>
                  <a:close/>
                  <a:moveTo>
                    <a:pt x="25598" y="11710"/>
                  </a:moveTo>
                  <a:cubicBezTo>
                    <a:pt x="26168" y="12555"/>
                    <a:pt x="26739" y="13422"/>
                    <a:pt x="27584" y="13993"/>
                  </a:cubicBezTo>
                  <a:cubicBezTo>
                    <a:pt x="28154" y="14837"/>
                    <a:pt x="29022" y="15705"/>
                    <a:pt x="29592" y="16846"/>
                  </a:cubicBezTo>
                  <a:lnTo>
                    <a:pt x="27310" y="16846"/>
                  </a:lnTo>
                  <a:cubicBezTo>
                    <a:pt x="27310" y="16549"/>
                    <a:pt x="27310" y="16549"/>
                    <a:pt x="27013" y="16275"/>
                  </a:cubicBezTo>
                  <a:cubicBezTo>
                    <a:pt x="26739" y="15979"/>
                    <a:pt x="26442" y="15705"/>
                    <a:pt x="26168" y="15134"/>
                  </a:cubicBezTo>
                  <a:cubicBezTo>
                    <a:pt x="25598" y="14563"/>
                    <a:pt x="25301" y="13993"/>
                    <a:pt x="24730" y="13422"/>
                  </a:cubicBezTo>
                  <a:lnTo>
                    <a:pt x="25598" y="11710"/>
                  </a:lnTo>
                  <a:close/>
                  <a:moveTo>
                    <a:pt x="24456" y="14267"/>
                  </a:moveTo>
                  <a:cubicBezTo>
                    <a:pt x="24730" y="14563"/>
                    <a:pt x="25027" y="15134"/>
                    <a:pt x="25027" y="15408"/>
                  </a:cubicBezTo>
                  <a:cubicBezTo>
                    <a:pt x="25301" y="15979"/>
                    <a:pt x="25872" y="16549"/>
                    <a:pt x="26442" y="16846"/>
                  </a:cubicBezTo>
                  <a:cubicBezTo>
                    <a:pt x="26168" y="16846"/>
                    <a:pt x="26168" y="16846"/>
                    <a:pt x="25872" y="17120"/>
                  </a:cubicBezTo>
                  <a:cubicBezTo>
                    <a:pt x="25598" y="16846"/>
                    <a:pt x="25027" y="16846"/>
                    <a:pt x="24730" y="16846"/>
                  </a:cubicBezTo>
                  <a:lnTo>
                    <a:pt x="23886" y="16846"/>
                  </a:lnTo>
                  <a:cubicBezTo>
                    <a:pt x="23886" y="16549"/>
                    <a:pt x="23886" y="16275"/>
                    <a:pt x="24160" y="16275"/>
                  </a:cubicBezTo>
                  <a:cubicBezTo>
                    <a:pt x="24160" y="15705"/>
                    <a:pt x="24160" y="15134"/>
                    <a:pt x="24456" y="14563"/>
                  </a:cubicBezTo>
                  <a:lnTo>
                    <a:pt x="24456" y="14267"/>
                  </a:lnTo>
                  <a:close/>
                  <a:moveTo>
                    <a:pt x="20165" y="17417"/>
                  </a:moveTo>
                  <a:lnTo>
                    <a:pt x="20462" y="17691"/>
                  </a:lnTo>
                  <a:cubicBezTo>
                    <a:pt x="21033" y="17691"/>
                    <a:pt x="21877" y="17691"/>
                    <a:pt x="22745" y="17987"/>
                  </a:cubicBezTo>
                  <a:cubicBezTo>
                    <a:pt x="22745" y="18558"/>
                    <a:pt x="22448" y="19129"/>
                    <a:pt x="22448" y="19699"/>
                  </a:cubicBezTo>
                  <a:cubicBezTo>
                    <a:pt x="22174" y="19699"/>
                    <a:pt x="22174" y="19973"/>
                    <a:pt x="21877" y="20270"/>
                  </a:cubicBezTo>
                  <a:cubicBezTo>
                    <a:pt x="21877" y="19973"/>
                    <a:pt x="21877" y="19973"/>
                    <a:pt x="21603" y="19973"/>
                  </a:cubicBezTo>
                  <a:cubicBezTo>
                    <a:pt x="21307" y="19402"/>
                    <a:pt x="21307" y="19129"/>
                    <a:pt x="20736" y="18558"/>
                  </a:cubicBezTo>
                  <a:cubicBezTo>
                    <a:pt x="20736" y="18261"/>
                    <a:pt x="20462" y="17987"/>
                    <a:pt x="20165" y="17417"/>
                  </a:cubicBezTo>
                  <a:close/>
                  <a:moveTo>
                    <a:pt x="18750" y="17417"/>
                  </a:moveTo>
                  <a:cubicBezTo>
                    <a:pt x="19321" y="17987"/>
                    <a:pt x="19595" y="18558"/>
                    <a:pt x="19891" y="19129"/>
                  </a:cubicBezTo>
                  <a:cubicBezTo>
                    <a:pt x="20462" y="19699"/>
                    <a:pt x="20736" y="20544"/>
                    <a:pt x="21307" y="21114"/>
                  </a:cubicBezTo>
                  <a:lnTo>
                    <a:pt x="21307" y="21411"/>
                  </a:lnTo>
                  <a:cubicBezTo>
                    <a:pt x="21033" y="21685"/>
                    <a:pt x="20736" y="22256"/>
                    <a:pt x="20165" y="22552"/>
                  </a:cubicBezTo>
                  <a:cubicBezTo>
                    <a:pt x="19595" y="21685"/>
                    <a:pt x="19024" y="20840"/>
                    <a:pt x="18179" y="19973"/>
                  </a:cubicBezTo>
                  <a:cubicBezTo>
                    <a:pt x="17609" y="19129"/>
                    <a:pt x="17038" y="18261"/>
                    <a:pt x="16468" y="17691"/>
                  </a:cubicBezTo>
                  <a:cubicBezTo>
                    <a:pt x="17038" y="17417"/>
                    <a:pt x="17312" y="17417"/>
                    <a:pt x="17883" y="17417"/>
                  </a:cubicBezTo>
                  <a:close/>
                  <a:moveTo>
                    <a:pt x="15600" y="17987"/>
                  </a:moveTo>
                  <a:lnTo>
                    <a:pt x="17312" y="20544"/>
                  </a:lnTo>
                  <a:cubicBezTo>
                    <a:pt x="17609" y="21114"/>
                    <a:pt x="18179" y="21685"/>
                    <a:pt x="18453" y="22256"/>
                  </a:cubicBezTo>
                  <a:cubicBezTo>
                    <a:pt x="18750" y="22552"/>
                    <a:pt x="19024" y="23123"/>
                    <a:pt x="19321" y="23397"/>
                  </a:cubicBezTo>
                  <a:cubicBezTo>
                    <a:pt x="19321" y="23694"/>
                    <a:pt x="19024" y="23967"/>
                    <a:pt x="18453" y="23967"/>
                  </a:cubicBezTo>
                  <a:lnTo>
                    <a:pt x="17883" y="24538"/>
                  </a:lnTo>
                  <a:lnTo>
                    <a:pt x="17609" y="24538"/>
                  </a:lnTo>
                  <a:cubicBezTo>
                    <a:pt x="17312" y="23967"/>
                    <a:pt x="17038" y="23694"/>
                    <a:pt x="16741" y="23123"/>
                  </a:cubicBezTo>
                  <a:cubicBezTo>
                    <a:pt x="16171" y="22552"/>
                    <a:pt x="15897" y="21982"/>
                    <a:pt x="15326" y="21411"/>
                  </a:cubicBezTo>
                  <a:cubicBezTo>
                    <a:pt x="15030" y="20840"/>
                    <a:pt x="14756" y="20270"/>
                    <a:pt x="14185" y="19699"/>
                  </a:cubicBezTo>
                  <a:cubicBezTo>
                    <a:pt x="14185" y="19402"/>
                    <a:pt x="13888" y="19129"/>
                    <a:pt x="13614" y="18832"/>
                  </a:cubicBezTo>
                  <a:cubicBezTo>
                    <a:pt x="14185" y="18558"/>
                    <a:pt x="14756" y="18261"/>
                    <a:pt x="15600" y="17987"/>
                  </a:cubicBezTo>
                  <a:close/>
                  <a:moveTo>
                    <a:pt x="12747" y="19402"/>
                  </a:moveTo>
                  <a:cubicBezTo>
                    <a:pt x="13318" y="20270"/>
                    <a:pt x="13888" y="21411"/>
                    <a:pt x="14756" y="22256"/>
                  </a:cubicBezTo>
                  <a:cubicBezTo>
                    <a:pt x="15030" y="22826"/>
                    <a:pt x="15326" y="23397"/>
                    <a:pt x="15897" y="23967"/>
                  </a:cubicBezTo>
                  <a:cubicBezTo>
                    <a:pt x="16171" y="24264"/>
                    <a:pt x="16468" y="24835"/>
                    <a:pt x="16741" y="25109"/>
                  </a:cubicBezTo>
                  <a:cubicBezTo>
                    <a:pt x="16468" y="25109"/>
                    <a:pt x="15897" y="25405"/>
                    <a:pt x="15600" y="25405"/>
                  </a:cubicBezTo>
                  <a:lnTo>
                    <a:pt x="14459" y="25405"/>
                  </a:lnTo>
                  <a:cubicBezTo>
                    <a:pt x="14185" y="25109"/>
                    <a:pt x="13888" y="24538"/>
                    <a:pt x="13614" y="24264"/>
                  </a:cubicBezTo>
                  <a:cubicBezTo>
                    <a:pt x="13318" y="23694"/>
                    <a:pt x="13044" y="23397"/>
                    <a:pt x="12747" y="22826"/>
                  </a:cubicBezTo>
                  <a:cubicBezTo>
                    <a:pt x="12473" y="22256"/>
                    <a:pt x="11903" y="21685"/>
                    <a:pt x="11332" y="21114"/>
                  </a:cubicBezTo>
                  <a:cubicBezTo>
                    <a:pt x="11903" y="20544"/>
                    <a:pt x="12176" y="19973"/>
                    <a:pt x="12747" y="19402"/>
                  </a:cubicBezTo>
                  <a:close/>
                  <a:moveTo>
                    <a:pt x="11035" y="21685"/>
                  </a:moveTo>
                  <a:cubicBezTo>
                    <a:pt x="11332" y="22552"/>
                    <a:pt x="11606" y="23123"/>
                    <a:pt x="12176" y="23694"/>
                  </a:cubicBezTo>
                  <a:cubicBezTo>
                    <a:pt x="12473" y="24264"/>
                    <a:pt x="13044" y="25109"/>
                    <a:pt x="13614" y="25679"/>
                  </a:cubicBezTo>
                  <a:lnTo>
                    <a:pt x="12176" y="25679"/>
                  </a:lnTo>
                  <a:cubicBezTo>
                    <a:pt x="11606" y="25405"/>
                    <a:pt x="11035" y="25405"/>
                    <a:pt x="10465" y="25109"/>
                  </a:cubicBezTo>
                  <a:cubicBezTo>
                    <a:pt x="10191" y="24835"/>
                    <a:pt x="9894" y="24835"/>
                    <a:pt x="9323" y="24835"/>
                  </a:cubicBezTo>
                  <a:lnTo>
                    <a:pt x="9323" y="24538"/>
                  </a:lnTo>
                  <a:cubicBezTo>
                    <a:pt x="9894" y="23694"/>
                    <a:pt x="10191" y="22552"/>
                    <a:pt x="11035" y="21685"/>
                  </a:cubicBezTo>
                  <a:close/>
                  <a:moveTo>
                    <a:pt x="5055" y="24538"/>
                  </a:moveTo>
                  <a:cubicBezTo>
                    <a:pt x="5899" y="24538"/>
                    <a:pt x="6767" y="24835"/>
                    <a:pt x="7611" y="25109"/>
                  </a:cubicBezTo>
                  <a:cubicBezTo>
                    <a:pt x="7611" y="25109"/>
                    <a:pt x="7908" y="25109"/>
                    <a:pt x="8182" y="25405"/>
                  </a:cubicBezTo>
                  <a:lnTo>
                    <a:pt x="8182" y="25679"/>
                  </a:lnTo>
                  <a:cubicBezTo>
                    <a:pt x="8479" y="26250"/>
                    <a:pt x="7908" y="26821"/>
                    <a:pt x="7337" y="27391"/>
                  </a:cubicBezTo>
                  <a:cubicBezTo>
                    <a:pt x="7041" y="26821"/>
                    <a:pt x="6767" y="26250"/>
                    <a:pt x="6470" y="25976"/>
                  </a:cubicBezTo>
                  <a:lnTo>
                    <a:pt x="5055" y="24538"/>
                  </a:lnTo>
                  <a:close/>
                  <a:moveTo>
                    <a:pt x="3914" y="24538"/>
                  </a:moveTo>
                  <a:cubicBezTo>
                    <a:pt x="4484" y="25109"/>
                    <a:pt x="5055" y="25976"/>
                    <a:pt x="5626" y="26547"/>
                  </a:cubicBezTo>
                  <a:cubicBezTo>
                    <a:pt x="5899" y="26821"/>
                    <a:pt x="6196" y="27688"/>
                    <a:pt x="6470" y="27962"/>
                  </a:cubicBezTo>
                  <a:cubicBezTo>
                    <a:pt x="6196" y="28259"/>
                    <a:pt x="5626" y="28259"/>
                    <a:pt x="5329" y="28533"/>
                  </a:cubicBezTo>
                  <a:cubicBezTo>
                    <a:pt x="5055" y="27962"/>
                    <a:pt x="4484" y="27391"/>
                    <a:pt x="3914" y="26821"/>
                  </a:cubicBezTo>
                  <a:cubicBezTo>
                    <a:pt x="3617" y="26250"/>
                    <a:pt x="2772" y="25405"/>
                    <a:pt x="2202" y="25109"/>
                  </a:cubicBezTo>
                  <a:cubicBezTo>
                    <a:pt x="2772" y="24835"/>
                    <a:pt x="3343" y="24538"/>
                    <a:pt x="3914" y="24538"/>
                  </a:cubicBezTo>
                  <a:close/>
                  <a:moveTo>
                    <a:pt x="42991" y="1"/>
                  </a:moveTo>
                  <a:cubicBezTo>
                    <a:pt x="42420" y="1"/>
                    <a:pt x="42146" y="298"/>
                    <a:pt x="41849" y="572"/>
                  </a:cubicBezTo>
                  <a:cubicBezTo>
                    <a:pt x="41279" y="868"/>
                    <a:pt x="41005" y="1142"/>
                    <a:pt x="40434" y="1713"/>
                  </a:cubicBezTo>
                  <a:cubicBezTo>
                    <a:pt x="39567" y="2580"/>
                    <a:pt x="38996" y="3425"/>
                    <a:pt x="38722" y="4863"/>
                  </a:cubicBezTo>
                  <a:lnTo>
                    <a:pt x="38722" y="6278"/>
                  </a:lnTo>
                  <a:cubicBezTo>
                    <a:pt x="37581" y="6004"/>
                    <a:pt x="36440" y="6004"/>
                    <a:pt x="35298" y="6004"/>
                  </a:cubicBezTo>
                  <a:cubicBezTo>
                    <a:pt x="33860" y="6004"/>
                    <a:pt x="32719" y="6004"/>
                    <a:pt x="31304" y="6278"/>
                  </a:cubicBezTo>
                  <a:cubicBezTo>
                    <a:pt x="30163" y="6575"/>
                    <a:pt x="29022" y="6849"/>
                    <a:pt x="27880" y="7716"/>
                  </a:cubicBezTo>
                  <a:cubicBezTo>
                    <a:pt x="26442" y="8287"/>
                    <a:pt x="25301" y="9702"/>
                    <a:pt x="24730" y="11140"/>
                  </a:cubicBezTo>
                  <a:cubicBezTo>
                    <a:pt x="24160" y="11984"/>
                    <a:pt x="23589" y="13125"/>
                    <a:pt x="23315" y="14267"/>
                  </a:cubicBezTo>
                  <a:cubicBezTo>
                    <a:pt x="23315" y="14837"/>
                    <a:pt x="23315" y="15408"/>
                    <a:pt x="23018" y="15979"/>
                  </a:cubicBezTo>
                  <a:cubicBezTo>
                    <a:pt x="23018" y="16275"/>
                    <a:pt x="22745" y="16275"/>
                    <a:pt x="22745" y="16549"/>
                  </a:cubicBezTo>
                  <a:cubicBezTo>
                    <a:pt x="22174" y="16549"/>
                    <a:pt x="21603" y="16275"/>
                    <a:pt x="21307" y="16275"/>
                  </a:cubicBezTo>
                  <a:cubicBezTo>
                    <a:pt x="20165" y="15979"/>
                    <a:pt x="19321" y="15705"/>
                    <a:pt x="18453" y="15705"/>
                  </a:cubicBezTo>
                  <a:cubicBezTo>
                    <a:pt x="17312" y="15705"/>
                    <a:pt x="16171" y="15979"/>
                    <a:pt x="15326" y="16275"/>
                  </a:cubicBezTo>
                  <a:cubicBezTo>
                    <a:pt x="14459" y="16549"/>
                    <a:pt x="13614" y="16846"/>
                    <a:pt x="12747" y="17417"/>
                  </a:cubicBezTo>
                  <a:cubicBezTo>
                    <a:pt x="11903" y="17987"/>
                    <a:pt x="11332" y="18832"/>
                    <a:pt x="10761" y="19699"/>
                  </a:cubicBezTo>
                  <a:cubicBezTo>
                    <a:pt x="9620" y="20840"/>
                    <a:pt x="8479" y="22552"/>
                    <a:pt x="8182" y="24264"/>
                  </a:cubicBezTo>
                  <a:lnTo>
                    <a:pt x="5626" y="23397"/>
                  </a:lnTo>
                  <a:cubicBezTo>
                    <a:pt x="5355" y="23354"/>
                    <a:pt x="5057" y="23331"/>
                    <a:pt x="4742" y="23331"/>
                  </a:cubicBezTo>
                  <a:cubicBezTo>
                    <a:pt x="3063" y="23331"/>
                    <a:pt x="924" y="23964"/>
                    <a:pt x="193" y="25405"/>
                  </a:cubicBezTo>
                  <a:cubicBezTo>
                    <a:pt x="0" y="25598"/>
                    <a:pt x="227" y="25803"/>
                    <a:pt x="473" y="25803"/>
                  </a:cubicBezTo>
                  <a:cubicBezTo>
                    <a:pt x="576" y="25803"/>
                    <a:pt x="683" y="25767"/>
                    <a:pt x="764" y="25679"/>
                  </a:cubicBezTo>
                  <a:cubicBezTo>
                    <a:pt x="1061" y="25679"/>
                    <a:pt x="1334" y="25405"/>
                    <a:pt x="1631" y="25405"/>
                  </a:cubicBezTo>
                  <a:cubicBezTo>
                    <a:pt x="1631" y="25976"/>
                    <a:pt x="2772" y="26821"/>
                    <a:pt x="3046" y="27117"/>
                  </a:cubicBezTo>
                  <a:cubicBezTo>
                    <a:pt x="3343" y="27688"/>
                    <a:pt x="3617" y="28259"/>
                    <a:pt x="4188" y="28533"/>
                  </a:cubicBezTo>
                  <a:cubicBezTo>
                    <a:pt x="4188" y="28829"/>
                    <a:pt x="4188" y="28829"/>
                    <a:pt x="4484" y="29103"/>
                  </a:cubicBezTo>
                  <a:cubicBezTo>
                    <a:pt x="4188" y="29103"/>
                    <a:pt x="3617" y="29103"/>
                    <a:pt x="3343" y="29400"/>
                  </a:cubicBezTo>
                  <a:cubicBezTo>
                    <a:pt x="2772" y="29674"/>
                    <a:pt x="3343" y="30244"/>
                    <a:pt x="3617" y="30244"/>
                  </a:cubicBezTo>
                  <a:cubicBezTo>
                    <a:pt x="4188" y="30244"/>
                    <a:pt x="4758" y="30244"/>
                    <a:pt x="5329" y="29971"/>
                  </a:cubicBezTo>
                  <a:cubicBezTo>
                    <a:pt x="6196" y="29400"/>
                    <a:pt x="6767" y="29103"/>
                    <a:pt x="7611" y="28533"/>
                  </a:cubicBezTo>
                  <a:cubicBezTo>
                    <a:pt x="8479" y="27962"/>
                    <a:pt x="9323" y="26821"/>
                    <a:pt x="9323" y="25679"/>
                  </a:cubicBezTo>
                  <a:cubicBezTo>
                    <a:pt x="9894" y="25976"/>
                    <a:pt x="10191" y="26250"/>
                    <a:pt x="10761" y="26250"/>
                  </a:cubicBezTo>
                  <a:cubicBezTo>
                    <a:pt x="11332" y="26547"/>
                    <a:pt x="11903" y="26547"/>
                    <a:pt x="12473" y="26547"/>
                  </a:cubicBezTo>
                  <a:lnTo>
                    <a:pt x="14459" y="26547"/>
                  </a:lnTo>
                  <a:cubicBezTo>
                    <a:pt x="15600" y="26547"/>
                    <a:pt x="16741" y="26250"/>
                    <a:pt x="17883" y="25679"/>
                  </a:cubicBezTo>
                  <a:cubicBezTo>
                    <a:pt x="18750" y="25405"/>
                    <a:pt x="19891" y="24538"/>
                    <a:pt x="20462" y="23967"/>
                  </a:cubicBezTo>
                  <a:cubicBezTo>
                    <a:pt x="21603" y="23123"/>
                    <a:pt x="22174" y="21685"/>
                    <a:pt x="22745" y="20840"/>
                  </a:cubicBezTo>
                  <a:cubicBezTo>
                    <a:pt x="23315" y="20270"/>
                    <a:pt x="23589" y="19699"/>
                    <a:pt x="23589" y="19129"/>
                  </a:cubicBezTo>
                  <a:cubicBezTo>
                    <a:pt x="23589" y="18558"/>
                    <a:pt x="23886" y="18261"/>
                    <a:pt x="23886" y="17987"/>
                  </a:cubicBezTo>
                  <a:lnTo>
                    <a:pt x="25301" y="17987"/>
                  </a:lnTo>
                  <a:cubicBezTo>
                    <a:pt x="25872" y="18261"/>
                    <a:pt x="27013" y="18261"/>
                    <a:pt x="27584" y="18261"/>
                  </a:cubicBezTo>
                  <a:cubicBezTo>
                    <a:pt x="29022" y="18261"/>
                    <a:pt x="30163" y="17987"/>
                    <a:pt x="31304" y="17691"/>
                  </a:cubicBezTo>
                  <a:cubicBezTo>
                    <a:pt x="33587" y="16846"/>
                    <a:pt x="35572" y="15134"/>
                    <a:pt x="37010" y="13422"/>
                  </a:cubicBezTo>
                  <a:cubicBezTo>
                    <a:pt x="37855" y="12281"/>
                    <a:pt x="38426" y="11414"/>
                    <a:pt x="38996" y="10272"/>
                  </a:cubicBezTo>
                  <a:cubicBezTo>
                    <a:pt x="39293" y="9702"/>
                    <a:pt x="39567" y="9131"/>
                    <a:pt x="39567" y="8560"/>
                  </a:cubicBezTo>
                  <a:cubicBezTo>
                    <a:pt x="39864" y="8287"/>
                    <a:pt x="39864" y="7990"/>
                    <a:pt x="39864" y="7419"/>
                  </a:cubicBezTo>
                  <a:cubicBezTo>
                    <a:pt x="40088" y="7477"/>
                    <a:pt x="40322" y="7502"/>
                    <a:pt x="40562" y="7502"/>
                  </a:cubicBezTo>
                  <a:cubicBezTo>
                    <a:pt x="41540" y="7502"/>
                    <a:pt x="42590" y="7087"/>
                    <a:pt x="43287" y="6849"/>
                  </a:cubicBezTo>
                  <a:cubicBezTo>
                    <a:pt x="43858" y="6849"/>
                    <a:pt x="44429" y="6575"/>
                    <a:pt x="44999" y="6004"/>
                  </a:cubicBezTo>
                  <a:cubicBezTo>
                    <a:pt x="45273" y="5433"/>
                    <a:pt x="45570" y="4566"/>
                    <a:pt x="45570" y="3995"/>
                  </a:cubicBezTo>
                  <a:cubicBezTo>
                    <a:pt x="45771" y="3577"/>
                    <a:pt x="45370" y="3318"/>
                    <a:pt x="45025" y="3318"/>
                  </a:cubicBezTo>
                  <a:cubicBezTo>
                    <a:pt x="44899" y="3318"/>
                    <a:pt x="44781" y="3352"/>
                    <a:pt x="44702" y="3425"/>
                  </a:cubicBezTo>
                  <a:lnTo>
                    <a:pt x="44702" y="3721"/>
                  </a:lnTo>
                  <a:cubicBezTo>
                    <a:pt x="44132" y="3151"/>
                    <a:pt x="43858" y="2580"/>
                    <a:pt x="43561" y="2283"/>
                  </a:cubicBezTo>
                  <a:cubicBezTo>
                    <a:pt x="43287" y="2010"/>
                    <a:pt x="43287" y="1713"/>
                    <a:pt x="42991" y="1439"/>
                  </a:cubicBezTo>
                  <a:cubicBezTo>
                    <a:pt x="43287" y="1439"/>
                    <a:pt x="43287" y="1439"/>
                    <a:pt x="43287" y="1142"/>
                  </a:cubicBezTo>
                  <a:cubicBezTo>
                    <a:pt x="43561" y="1142"/>
                    <a:pt x="43561" y="868"/>
                    <a:pt x="43561" y="572"/>
                  </a:cubicBezTo>
                  <a:cubicBezTo>
                    <a:pt x="43561" y="298"/>
                    <a:pt x="43287" y="298"/>
                    <a:pt x="42991"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84;p70">
              <a:extLst>
                <a:ext uri="{FF2B5EF4-FFF2-40B4-BE49-F238E27FC236}">
                  <a16:creationId xmlns:a16="http://schemas.microsoft.com/office/drawing/2014/main" id="{CDE4E44C-2B8D-3C45-89CA-7A141BAD465C}"/>
                </a:ext>
              </a:extLst>
            </p:cNvPr>
            <p:cNvSpPr/>
            <p:nvPr/>
          </p:nvSpPr>
          <p:spPr>
            <a:xfrm>
              <a:off x="5792795" y="1315442"/>
              <a:ext cx="687899" cy="467087"/>
            </a:xfrm>
            <a:custGeom>
              <a:avLst/>
              <a:gdLst/>
              <a:ahLst/>
              <a:cxnLst/>
              <a:rect l="l" t="t" r="r" b="b"/>
              <a:pathLst>
                <a:path w="46222" h="31385" extrusionOk="0">
                  <a:moveTo>
                    <a:pt x="45925" y="4565"/>
                  </a:moveTo>
                  <a:lnTo>
                    <a:pt x="45925" y="4565"/>
                  </a:lnTo>
                  <a:cubicBezTo>
                    <a:pt x="46221" y="4268"/>
                    <a:pt x="45925" y="3698"/>
                    <a:pt x="45651" y="3424"/>
                  </a:cubicBezTo>
                  <a:cubicBezTo>
                    <a:pt x="45354" y="3127"/>
                    <a:pt x="45080" y="3127"/>
                    <a:pt x="44783" y="3424"/>
                  </a:cubicBezTo>
                  <a:lnTo>
                    <a:pt x="44510" y="3424"/>
                  </a:lnTo>
                  <a:cubicBezTo>
                    <a:pt x="44213" y="2853"/>
                    <a:pt x="43939" y="2283"/>
                    <a:pt x="43368" y="1986"/>
                  </a:cubicBezTo>
                  <a:cubicBezTo>
                    <a:pt x="43939" y="1415"/>
                    <a:pt x="43939" y="845"/>
                    <a:pt x="43642" y="571"/>
                  </a:cubicBezTo>
                  <a:cubicBezTo>
                    <a:pt x="43642" y="274"/>
                    <a:pt x="43072" y="274"/>
                    <a:pt x="42501" y="0"/>
                  </a:cubicBezTo>
                  <a:cubicBezTo>
                    <a:pt x="42501" y="0"/>
                    <a:pt x="42227" y="274"/>
                    <a:pt x="41930" y="274"/>
                  </a:cubicBezTo>
                  <a:cubicBezTo>
                    <a:pt x="41086" y="571"/>
                    <a:pt x="40515" y="1415"/>
                    <a:pt x="39945" y="2283"/>
                  </a:cubicBezTo>
                  <a:cubicBezTo>
                    <a:pt x="39077" y="3424"/>
                    <a:pt x="38803" y="4839"/>
                    <a:pt x="38507" y="6277"/>
                  </a:cubicBezTo>
                  <a:lnTo>
                    <a:pt x="38803" y="6277"/>
                  </a:lnTo>
                  <a:lnTo>
                    <a:pt x="38507" y="6277"/>
                  </a:lnTo>
                  <a:lnTo>
                    <a:pt x="38507" y="6277"/>
                  </a:lnTo>
                  <a:cubicBezTo>
                    <a:pt x="36795" y="5980"/>
                    <a:pt x="35083" y="5706"/>
                    <a:pt x="33097" y="5980"/>
                  </a:cubicBezTo>
                  <a:cubicBezTo>
                    <a:pt x="28235" y="6551"/>
                    <a:pt x="24537" y="8833"/>
                    <a:pt x="23099" y="13969"/>
                  </a:cubicBezTo>
                  <a:cubicBezTo>
                    <a:pt x="22826" y="14836"/>
                    <a:pt x="22826" y="15407"/>
                    <a:pt x="22529" y="16252"/>
                  </a:cubicBezTo>
                  <a:cubicBezTo>
                    <a:pt x="21114" y="16252"/>
                    <a:pt x="19972" y="15978"/>
                    <a:pt x="18534" y="15681"/>
                  </a:cubicBezTo>
                  <a:cubicBezTo>
                    <a:pt x="17393" y="15681"/>
                    <a:pt x="15978" y="15681"/>
                    <a:pt x="14837" y="16252"/>
                  </a:cubicBezTo>
                  <a:lnTo>
                    <a:pt x="13125" y="17119"/>
                  </a:lnTo>
                  <a:cubicBezTo>
                    <a:pt x="11116" y="18260"/>
                    <a:pt x="9404" y="19675"/>
                    <a:pt x="8560" y="21958"/>
                  </a:cubicBezTo>
                  <a:cubicBezTo>
                    <a:pt x="8263" y="22529"/>
                    <a:pt x="8263" y="23396"/>
                    <a:pt x="7989" y="23967"/>
                  </a:cubicBezTo>
                  <a:cubicBezTo>
                    <a:pt x="6848" y="23670"/>
                    <a:pt x="5707" y="23099"/>
                    <a:pt x="4565" y="23099"/>
                  </a:cubicBezTo>
                  <a:cubicBezTo>
                    <a:pt x="2853" y="22825"/>
                    <a:pt x="571" y="23670"/>
                    <a:pt x="0" y="25678"/>
                  </a:cubicBezTo>
                  <a:lnTo>
                    <a:pt x="0" y="26523"/>
                  </a:lnTo>
                  <a:lnTo>
                    <a:pt x="845" y="26523"/>
                  </a:lnTo>
                  <a:cubicBezTo>
                    <a:pt x="1415" y="26249"/>
                    <a:pt x="1712" y="26523"/>
                    <a:pt x="1986" y="26820"/>
                  </a:cubicBezTo>
                  <a:cubicBezTo>
                    <a:pt x="2283" y="27390"/>
                    <a:pt x="2853" y="27961"/>
                    <a:pt x="3127" y="28532"/>
                  </a:cubicBezTo>
                  <a:cubicBezTo>
                    <a:pt x="3698" y="28806"/>
                    <a:pt x="3424" y="29102"/>
                    <a:pt x="3127" y="29376"/>
                  </a:cubicBezTo>
                  <a:cubicBezTo>
                    <a:pt x="2853" y="29673"/>
                    <a:pt x="2557" y="30244"/>
                    <a:pt x="3127" y="30814"/>
                  </a:cubicBezTo>
                  <a:cubicBezTo>
                    <a:pt x="3424" y="31088"/>
                    <a:pt x="3698" y="31385"/>
                    <a:pt x="4565" y="31088"/>
                  </a:cubicBezTo>
                  <a:lnTo>
                    <a:pt x="4839" y="31088"/>
                  </a:lnTo>
                  <a:cubicBezTo>
                    <a:pt x="6848" y="30244"/>
                    <a:pt x="8560" y="29376"/>
                    <a:pt x="9404" y="27390"/>
                  </a:cubicBezTo>
                  <a:cubicBezTo>
                    <a:pt x="9404" y="27094"/>
                    <a:pt x="9701" y="27094"/>
                    <a:pt x="9701" y="26820"/>
                  </a:cubicBezTo>
                  <a:cubicBezTo>
                    <a:pt x="12828" y="27961"/>
                    <a:pt x="15978" y="27390"/>
                    <a:pt x="18831" y="25952"/>
                  </a:cubicBezTo>
                  <a:cubicBezTo>
                    <a:pt x="21684" y="24537"/>
                    <a:pt x="23396" y="21958"/>
                    <a:pt x="24241" y="18831"/>
                  </a:cubicBezTo>
                  <a:lnTo>
                    <a:pt x="24811" y="18831"/>
                  </a:lnTo>
                  <a:cubicBezTo>
                    <a:pt x="27094" y="19105"/>
                    <a:pt x="29376" y="18831"/>
                    <a:pt x="31659" y="18260"/>
                  </a:cubicBezTo>
                  <a:cubicBezTo>
                    <a:pt x="33097" y="17690"/>
                    <a:pt x="34512" y="16822"/>
                    <a:pt x="35653" y="15681"/>
                  </a:cubicBezTo>
                  <a:cubicBezTo>
                    <a:pt x="36521" y="14836"/>
                    <a:pt x="37365" y="13969"/>
                    <a:pt x="37936" y="13125"/>
                  </a:cubicBezTo>
                  <a:cubicBezTo>
                    <a:pt x="39077" y="11413"/>
                    <a:pt x="39648" y="9701"/>
                    <a:pt x="40515" y="7989"/>
                  </a:cubicBezTo>
                  <a:lnTo>
                    <a:pt x="41086" y="7989"/>
                  </a:lnTo>
                  <a:lnTo>
                    <a:pt x="42227" y="7989"/>
                  </a:lnTo>
                  <a:cubicBezTo>
                    <a:pt x="43642" y="7692"/>
                    <a:pt x="44783" y="6848"/>
                    <a:pt x="45651" y="5980"/>
                  </a:cubicBezTo>
                  <a:cubicBezTo>
                    <a:pt x="45925" y="5410"/>
                    <a:pt x="45925" y="5136"/>
                    <a:pt x="45925" y="4565"/>
                  </a:cubicBezTo>
                  <a:close/>
                  <a:moveTo>
                    <a:pt x="43072" y="2556"/>
                  </a:moveTo>
                  <a:lnTo>
                    <a:pt x="43072" y="2556"/>
                  </a:lnTo>
                  <a:cubicBezTo>
                    <a:pt x="43642" y="2853"/>
                    <a:pt x="43642" y="3424"/>
                    <a:pt x="44213" y="3698"/>
                  </a:cubicBezTo>
                  <a:lnTo>
                    <a:pt x="44213" y="3698"/>
                  </a:lnTo>
                  <a:cubicBezTo>
                    <a:pt x="44213" y="3994"/>
                    <a:pt x="44213" y="3994"/>
                    <a:pt x="43939" y="4268"/>
                  </a:cubicBezTo>
                  <a:lnTo>
                    <a:pt x="43939" y="4268"/>
                  </a:lnTo>
                  <a:cubicBezTo>
                    <a:pt x="43072" y="2853"/>
                    <a:pt x="43072" y="2853"/>
                    <a:pt x="43072" y="2556"/>
                  </a:cubicBezTo>
                  <a:close/>
                  <a:moveTo>
                    <a:pt x="41360" y="4839"/>
                  </a:moveTo>
                  <a:cubicBezTo>
                    <a:pt x="41360" y="4565"/>
                    <a:pt x="41360" y="4565"/>
                    <a:pt x="41086" y="4268"/>
                  </a:cubicBezTo>
                  <a:lnTo>
                    <a:pt x="41086" y="4268"/>
                  </a:lnTo>
                  <a:cubicBezTo>
                    <a:pt x="41086" y="3994"/>
                    <a:pt x="41360" y="3698"/>
                    <a:pt x="41360" y="3424"/>
                  </a:cubicBezTo>
                  <a:cubicBezTo>
                    <a:pt x="41656" y="3698"/>
                    <a:pt x="41656" y="3698"/>
                    <a:pt x="41656" y="3994"/>
                  </a:cubicBezTo>
                  <a:cubicBezTo>
                    <a:pt x="41930" y="4268"/>
                    <a:pt x="42227" y="4839"/>
                    <a:pt x="42501" y="5136"/>
                  </a:cubicBezTo>
                  <a:lnTo>
                    <a:pt x="42501" y="5980"/>
                  </a:lnTo>
                  <a:lnTo>
                    <a:pt x="42227" y="5980"/>
                  </a:lnTo>
                  <a:cubicBezTo>
                    <a:pt x="41930" y="5706"/>
                    <a:pt x="41656" y="5136"/>
                    <a:pt x="41360" y="4839"/>
                  </a:cubicBezTo>
                  <a:close/>
                  <a:moveTo>
                    <a:pt x="41656" y="6277"/>
                  </a:moveTo>
                  <a:cubicBezTo>
                    <a:pt x="41360" y="6277"/>
                    <a:pt x="41086" y="6277"/>
                    <a:pt x="40515" y="6551"/>
                  </a:cubicBezTo>
                  <a:cubicBezTo>
                    <a:pt x="40789" y="5980"/>
                    <a:pt x="40789" y="5410"/>
                    <a:pt x="40789" y="4839"/>
                  </a:cubicBezTo>
                  <a:lnTo>
                    <a:pt x="40789" y="4839"/>
                  </a:lnTo>
                  <a:cubicBezTo>
                    <a:pt x="40789" y="5136"/>
                    <a:pt x="41086" y="5136"/>
                    <a:pt x="41086" y="5410"/>
                  </a:cubicBezTo>
                  <a:lnTo>
                    <a:pt x="41086" y="5410"/>
                  </a:lnTo>
                  <a:cubicBezTo>
                    <a:pt x="41360" y="5706"/>
                    <a:pt x="41360" y="5980"/>
                    <a:pt x="41656" y="6277"/>
                  </a:cubicBezTo>
                  <a:close/>
                  <a:moveTo>
                    <a:pt x="41930" y="3127"/>
                  </a:moveTo>
                  <a:lnTo>
                    <a:pt x="41930" y="3127"/>
                  </a:lnTo>
                  <a:lnTo>
                    <a:pt x="41930" y="3127"/>
                  </a:lnTo>
                  <a:cubicBezTo>
                    <a:pt x="43072" y="3424"/>
                    <a:pt x="43642" y="4565"/>
                    <a:pt x="43072" y="5136"/>
                  </a:cubicBezTo>
                  <a:cubicBezTo>
                    <a:pt x="42798" y="4565"/>
                    <a:pt x="42227" y="3994"/>
                    <a:pt x="41930" y="3127"/>
                  </a:cubicBezTo>
                  <a:close/>
                  <a:moveTo>
                    <a:pt x="41930" y="845"/>
                  </a:moveTo>
                  <a:cubicBezTo>
                    <a:pt x="42227" y="845"/>
                    <a:pt x="42501" y="571"/>
                    <a:pt x="42798" y="571"/>
                  </a:cubicBezTo>
                  <a:cubicBezTo>
                    <a:pt x="43368" y="571"/>
                    <a:pt x="43368" y="845"/>
                    <a:pt x="43368" y="1415"/>
                  </a:cubicBezTo>
                  <a:lnTo>
                    <a:pt x="43368" y="1712"/>
                  </a:lnTo>
                  <a:cubicBezTo>
                    <a:pt x="43072" y="1415"/>
                    <a:pt x="43072" y="1415"/>
                    <a:pt x="43072" y="1712"/>
                  </a:cubicBezTo>
                  <a:cubicBezTo>
                    <a:pt x="42798" y="1712"/>
                    <a:pt x="42798" y="1986"/>
                    <a:pt x="42501" y="1986"/>
                  </a:cubicBezTo>
                  <a:lnTo>
                    <a:pt x="42501" y="1986"/>
                  </a:lnTo>
                  <a:lnTo>
                    <a:pt x="41930" y="2556"/>
                  </a:lnTo>
                  <a:cubicBezTo>
                    <a:pt x="41656" y="2556"/>
                    <a:pt x="41086" y="2853"/>
                    <a:pt x="41086" y="3127"/>
                  </a:cubicBezTo>
                  <a:lnTo>
                    <a:pt x="40515" y="3698"/>
                  </a:lnTo>
                  <a:lnTo>
                    <a:pt x="40515" y="3994"/>
                  </a:lnTo>
                  <a:lnTo>
                    <a:pt x="40515" y="4268"/>
                  </a:lnTo>
                  <a:lnTo>
                    <a:pt x="40515" y="4565"/>
                  </a:lnTo>
                  <a:lnTo>
                    <a:pt x="40515" y="4565"/>
                  </a:lnTo>
                  <a:lnTo>
                    <a:pt x="40515" y="4565"/>
                  </a:lnTo>
                  <a:lnTo>
                    <a:pt x="40218" y="4565"/>
                  </a:lnTo>
                  <a:cubicBezTo>
                    <a:pt x="40218" y="5136"/>
                    <a:pt x="39945" y="5706"/>
                    <a:pt x="39945" y="6277"/>
                  </a:cubicBezTo>
                  <a:lnTo>
                    <a:pt x="39374" y="6277"/>
                  </a:lnTo>
                  <a:lnTo>
                    <a:pt x="39077" y="6277"/>
                  </a:lnTo>
                  <a:cubicBezTo>
                    <a:pt x="39374" y="3994"/>
                    <a:pt x="40218" y="2283"/>
                    <a:pt x="41930" y="845"/>
                  </a:cubicBezTo>
                  <a:close/>
                  <a:moveTo>
                    <a:pt x="2283" y="26249"/>
                  </a:moveTo>
                  <a:lnTo>
                    <a:pt x="2853" y="25678"/>
                  </a:lnTo>
                  <a:cubicBezTo>
                    <a:pt x="3424" y="26523"/>
                    <a:pt x="3995" y="27390"/>
                    <a:pt x="4565" y="28532"/>
                  </a:cubicBezTo>
                  <a:lnTo>
                    <a:pt x="4565" y="28532"/>
                  </a:lnTo>
                  <a:cubicBezTo>
                    <a:pt x="3424" y="27961"/>
                    <a:pt x="3127" y="26820"/>
                    <a:pt x="2283" y="26249"/>
                  </a:cubicBezTo>
                  <a:close/>
                  <a:moveTo>
                    <a:pt x="6551" y="27664"/>
                  </a:moveTo>
                  <a:cubicBezTo>
                    <a:pt x="5980" y="26820"/>
                    <a:pt x="5410" y="26249"/>
                    <a:pt x="4839" y="25108"/>
                  </a:cubicBezTo>
                  <a:cubicBezTo>
                    <a:pt x="5707" y="25382"/>
                    <a:pt x="6551" y="26523"/>
                    <a:pt x="6551" y="27664"/>
                  </a:cubicBezTo>
                  <a:close/>
                  <a:moveTo>
                    <a:pt x="6551" y="25678"/>
                  </a:moveTo>
                  <a:lnTo>
                    <a:pt x="6551" y="25382"/>
                  </a:lnTo>
                  <a:cubicBezTo>
                    <a:pt x="6848" y="25678"/>
                    <a:pt x="7122" y="25678"/>
                    <a:pt x="7692" y="25952"/>
                  </a:cubicBezTo>
                  <a:cubicBezTo>
                    <a:pt x="7692" y="26249"/>
                    <a:pt x="7418" y="26523"/>
                    <a:pt x="7418" y="26820"/>
                  </a:cubicBezTo>
                  <a:cubicBezTo>
                    <a:pt x="7122" y="26523"/>
                    <a:pt x="6848" y="25952"/>
                    <a:pt x="6551" y="25678"/>
                  </a:cubicBezTo>
                  <a:close/>
                  <a:moveTo>
                    <a:pt x="5707" y="27961"/>
                  </a:moveTo>
                  <a:lnTo>
                    <a:pt x="5707" y="28235"/>
                  </a:lnTo>
                  <a:lnTo>
                    <a:pt x="5136" y="28235"/>
                  </a:lnTo>
                  <a:cubicBezTo>
                    <a:pt x="4565" y="27094"/>
                    <a:pt x="3995" y="26249"/>
                    <a:pt x="3424" y="25382"/>
                  </a:cubicBezTo>
                  <a:cubicBezTo>
                    <a:pt x="3698" y="25382"/>
                    <a:pt x="3995" y="25108"/>
                    <a:pt x="3995" y="25382"/>
                  </a:cubicBezTo>
                  <a:close/>
                  <a:moveTo>
                    <a:pt x="8560" y="26820"/>
                  </a:moveTo>
                  <a:cubicBezTo>
                    <a:pt x="7692" y="28532"/>
                    <a:pt x="6551" y="29947"/>
                    <a:pt x="4565" y="30244"/>
                  </a:cubicBezTo>
                  <a:lnTo>
                    <a:pt x="3698" y="30244"/>
                  </a:lnTo>
                  <a:cubicBezTo>
                    <a:pt x="3995" y="29947"/>
                    <a:pt x="3995" y="29673"/>
                    <a:pt x="4269" y="29376"/>
                  </a:cubicBezTo>
                  <a:cubicBezTo>
                    <a:pt x="4839" y="29102"/>
                    <a:pt x="5410" y="29102"/>
                    <a:pt x="5980" y="28806"/>
                  </a:cubicBezTo>
                  <a:cubicBezTo>
                    <a:pt x="7122" y="28235"/>
                    <a:pt x="7989" y="27390"/>
                    <a:pt x="8560" y="26249"/>
                  </a:cubicBezTo>
                  <a:lnTo>
                    <a:pt x="8560" y="26249"/>
                  </a:lnTo>
                  <a:close/>
                  <a:moveTo>
                    <a:pt x="19402" y="24811"/>
                  </a:moveTo>
                  <a:cubicBezTo>
                    <a:pt x="16549" y="26523"/>
                    <a:pt x="13695" y="27390"/>
                    <a:pt x="10842" y="26249"/>
                  </a:cubicBezTo>
                  <a:cubicBezTo>
                    <a:pt x="9404" y="25678"/>
                    <a:pt x="8263" y="25108"/>
                    <a:pt x="7122" y="24811"/>
                  </a:cubicBezTo>
                  <a:cubicBezTo>
                    <a:pt x="5410" y="24537"/>
                    <a:pt x="3698" y="24240"/>
                    <a:pt x="1986" y="25108"/>
                  </a:cubicBezTo>
                  <a:cubicBezTo>
                    <a:pt x="1712" y="25382"/>
                    <a:pt x="1142" y="25678"/>
                    <a:pt x="845" y="25952"/>
                  </a:cubicBezTo>
                  <a:cubicBezTo>
                    <a:pt x="1142" y="24811"/>
                    <a:pt x="1712" y="24240"/>
                    <a:pt x="2557" y="23967"/>
                  </a:cubicBezTo>
                  <a:cubicBezTo>
                    <a:pt x="4269" y="23670"/>
                    <a:pt x="5707" y="23967"/>
                    <a:pt x="7418" y="24537"/>
                  </a:cubicBezTo>
                  <a:cubicBezTo>
                    <a:pt x="8834" y="25382"/>
                    <a:pt x="10546" y="25952"/>
                    <a:pt x="12554" y="26249"/>
                  </a:cubicBezTo>
                  <a:cubicBezTo>
                    <a:pt x="14540" y="26523"/>
                    <a:pt x="16549" y="25952"/>
                    <a:pt x="18260" y="24811"/>
                  </a:cubicBezTo>
                  <a:cubicBezTo>
                    <a:pt x="20543" y="23396"/>
                    <a:pt x="21958" y="21387"/>
                    <a:pt x="23099" y="19105"/>
                  </a:cubicBezTo>
                  <a:cubicBezTo>
                    <a:pt x="23099" y="18831"/>
                    <a:pt x="23099" y="18831"/>
                    <a:pt x="23396" y="18534"/>
                  </a:cubicBezTo>
                  <a:lnTo>
                    <a:pt x="23396" y="19105"/>
                  </a:lnTo>
                  <a:cubicBezTo>
                    <a:pt x="22529" y="21387"/>
                    <a:pt x="21388" y="23396"/>
                    <a:pt x="19402" y="24811"/>
                  </a:cubicBezTo>
                  <a:close/>
                  <a:moveTo>
                    <a:pt x="21388" y="19972"/>
                  </a:moveTo>
                  <a:cubicBezTo>
                    <a:pt x="21684" y="19972"/>
                    <a:pt x="21388" y="20543"/>
                    <a:pt x="21388" y="20817"/>
                  </a:cubicBezTo>
                  <a:lnTo>
                    <a:pt x="19676" y="18260"/>
                  </a:lnTo>
                  <a:cubicBezTo>
                    <a:pt x="20817" y="18260"/>
                    <a:pt x="20817" y="19402"/>
                    <a:pt x="21388" y="19972"/>
                  </a:cubicBezTo>
                  <a:close/>
                  <a:moveTo>
                    <a:pt x="21114" y="18534"/>
                  </a:moveTo>
                  <a:lnTo>
                    <a:pt x="22529" y="18534"/>
                  </a:lnTo>
                  <a:cubicBezTo>
                    <a:pt x="22255" y="18831"/>
                    <a:pt x="22255" y="19402"/>
                    <a:pt x="21958" y="19675"/>
                  </a:cubicBezTo>
                  <a:cubicBezTo>
                    <a:pt x="21684" y="19105"/>
                    <a:pt x="21388" y="18831"/>
                    <a:pt x="21114" y="18534"/>
                  </a:cubicBezTo>
                  <a:close/>
                  <a:moveTo>
                    <a:pt x="20817" y="21113"/>
                  </a:moveTo>
                  <a:cubicBezTo>
                    <a:pt x="21114" y="21684"/>
                    <a:pt x="20817" y="21958"/>
                    <a:pt x="20246" y="22255"/>
                  </a:cubicBezTo>
                  <a:cubicBezTo>
                    <a:pt x="19402" y="20817"/>
                    <a:pt x="18534" y="19675"/>
                    <a:pt x="17964" y="18534"/>
                  </a:cubicBezTo>
                  <a:cubicBezTo>
                    <a:pt x="18260" y="18260"/>
                    <a:pt x="18831" y="18260"/>
                    <a:pt x="19105" y="18831"/>
                  </a:cubicBezTo>
                  <a:cubicBezTo>
                    <a:pt x="19676" y="19675"/>
                    <a:pt x="20246" y="20543"/>
                    <a:pt x="20817" y="21113"/>
                  </a:cubicBezTo>
                  <a:close/>
                  <a:moveTo>
                    <a:pt x="19972" y="22529"/>
                  </a:moveTo>
                  <a:cubicBezTo>
                    <a:pt x="19676" y="22825"/>
                    <a:pt x="19676" y="23099"/>
                    <a:pt x="19105" y="23396"/>
                  </a:cubicBezTo>
                  <a:cubicBezTo>
                    <a:pt x="18260" y="21684"/>
                    <a:pt x="17393" y="20246"/>
                    <a:pt x="16252" y="18534"/>
                  </a:cubicBezTo>
                  <a:lnTo>
                    <a:pt x="16822" y="18534"/>
                  </a:lnTo>
                  <a:cubicBezTo>
                    <a:pt x="17964" y="19972"/>
                    <a:pt x="19105" y="21387"/>
                    <a:pt x="19972" y="22529"/>
                  </a:cubicBezTo>
                  <a:close/>
                  <a:moveTo>
                    <a:pt x="18534" y="23670"/>
                  </a:moveTo>
                  <a:cubicBezTo>
                    <a:pt x="17964" y="24537"/>
                    <a:pt x="17964" y="24537"/>
                    <a:pt x="17393" y="23396"/>
                  </a:cubicBezTo>
                  <a:cubicBezTo>
                    <a:pt x="16549" y="22255"/>
                    <a:pt x="15407" y="20817"/>
                    <a:pt x="14540" y="19105"/>
                  </a:cubicBezTo>
                  <a:cubicBezTo>
                    <a:pt x="14837" y="18831"/>
                    <a:pt x="15111" y="18831"/>
                    <a:pt x="15407" y="18534"/>
                  </a:cubicBezTo>
                  <a:cubicBezTo>
                    <a:pt x="16549" y="20543"/>
                    <a:pt x="17393" y="21958"/>
                    <a:pt x="18534" y="23670"/>
                  </a:cubicBezTo>
                  <a:close/>
                  <a:moveTo>
                    <a:pt x="17393" y="24537"/>
                  </a:moveTo>
                  <a:cubicBezTo>
                    <a:pt x="17119" y="24811"/>
                    <a:pt x="16822" y="24811"/>
                    <a:pt x="16549" y="25108"/>
                  </a:cubicBezTo>
                  <a:cubicBezTo>
                    <a:pt x="15681" y="23670"/>
                    <a:pt x="14837" y="22255"/>
                    <a:pt x="13695" y="20543"/>
                  </a:cubicBezTo>
                  <a:cubicBezTo>
                    <a:pt x="13399" y="20246"/>
                    <a:pt x="13695" y="19972"/>
                    <a:pt x="13969" y="19675"/>
                  </a:cubicBezTo>
                  <a:cubicBezTo>
                    <a:pt x="15111" y="21387"/>
                    <a:pt x="16252" y="23099"/>
                    <a:pt x="17393" y="24537"/>
                  </a:cubicBezTo>
                  <a:close/>
                  <a:moveTo>
                    <a:pt x="15978" y="25108"/>
                  </a:moveTo>
                  <a:cubicBezTo>
                    <a:pt x="15681" y="25382"/>
                    <a:pt x="15407" y="25382"/>
                    <a:pt x="15111" y="25382"/>
                  </a:cubicBezTo>
                  <a:lnTo>
                    <a:pt x="12554" y="21958"/>
                  </a:lnTo>
                  <a:cubicBezTo>
                    <a:pt x="12257" y="21387"/>
                    <a:pt x="12257" y="21113"/>
                    <a:pt x="12828" y="20817"/>
                  </a:cubicBezTo>
                  <a:cubicBezTo>
                    <a:pt x="13695" y="22255"/>
                    <a:pt x="14837" y="23670"/>
                    <a:pt x="15978" y="25108"/>
                  </a:cubicBezTo>
                  <a:close/>
                  <a:moveTo>
                    <a:pt x="14266" y="25382"/>
                  </a:moveTo>
                  <a:cubicBezTo>
                    <a:pt x="13399" y="25382"/>
                    <a:pt x="11687" y="22825"/>
                    <a:pt x="11687" y="22255"/>
                  </a:cubicBezTo>
                  <a:cubicBezTo>
                    <a:pt x="12554" y="23099"/>
                    <a:pt x="13399" y="24240"/>
                    <a:pt x="14266" y="25382"/>
                  </a:cubicBezTo>
                  <a:close/>
                  <a:moveTo>
                    <a:pt x="12828" y="25382"/>
                  </a:moveTo>
                  <a:cubicBezTo>
                    <a:pt x="11687" y="25108"/>
                    <a:pt x="11413" y="24240"/>
                    <a:pt x="11116" y="23396"/>
                  </a:cubicBezTo>
                  <a:cubicBezTo>
                    <a:pt x="10842" y="23396"/>
                    <a:pt x="11116" y="23099"/>
                    <a:pt x="11116" y="22825"/>
                  </a:cubicBezTo>
                  <a:lnTo>
                    <a:pt x="11116" y="22825"/>
                  </a:lnTo>
                  <a:close/>
                  <a:moveTo>
                    <a:pt x="34512" y="15978"/>
                  </a:moveTo>
                  <a:cubicBezTo>
                    <a:pt x="32800" y="16822"/>
                    <a:pt x="31385" y="17690"/>
                    <a:pt x="29673" y="17964"/>
                  </a:cubicBezTo>
                  <a:cubicBezTo>
                    <a:pt x="27391" y="18534"/>
                    <a:pt x="25382" y="17964"/>
                    <a:pt x="23099" y="17964"/>
                  </a:cubicBezTo>
                  <a:cubicBezTo>
                    <a:pt x="20817" y="17690"/>
                    <a:pt x="18831" y="17393"/>
                    <a:pt x="16549" y="17690"/>
                  </a:cubicBezTo>
                  <a:cubicBezTo>
                    <a:pt x="15978" y="17964"/>
                    <a:pt x="15407" y="17964"/>
                    <a:pt x="14837" y="18534"/>
                  </a:cubicBezTo>
                  <a:cubicBezTo>
                    <a:pt x="13125" y="19402"/>
                    <a:pt x="11687" y="20817"/>
                    <a:pt x="10546" y="22529"/>
                  </a:cubicBezTo>
                  <a:cubicBezTo>
                    <a:pt x="9975" y="23099"/>
                    <a:pt x="9701" y="23670"/>
                    <a:pt x="9404" y="24537"/>
                  </a:cubicBezTo>
                  <a:cubicBezTo>
                    <a:pt x="8834" y="24537"/>
                    <a:pt x="8560" y="24240"/>
                    <a:pt x="8834" y="23670"/>
                  </a:cubicBezTo>
                  <a:cubicBezTo>
                    <a:pt x="9130" y="23099"/>
                    <a:pt x="9130" y="22825"/>
                    <a:pt x="9404" y="22255"/>
                  </a:cubicBezTo>
                  <a:cubicBezTo>
                    <a:pt x="10546" y="19105"/>
                    <a:pt x="12828" y="17393"/>
                    <a:pt x="16252" y="16548"/>
                  </a:cubicBezTo>
                  <a:cubicBezTo>
                    <a:pt x="18260" y="16252"/>
                    <a:pt x="20246" y="16548"/>
                    <a:pt x="21958" y="17119"/>
                  </a:cubicBezTo>
                  <a:cubicBezTo>
                    <a:pt x="23967" y="17690"/>
                    <a:pt x="26249" y="17393"/>
                    <a:pt x="28235" y="17393"/>
                  </a:cubicBezTo>
                  <a:cubicBezTo>
                    <a:pt x="31088" y="17119"/>
                    <a:pt x="33371" y="15978"/>
                    <a:pt x="35653" y="13969"/>
                  </a:cubicBezTo>
                  <a:cubicBezTo>
                    <a:pt x="37365" y="12257"/>
                    <a:pt x="37936" y="10271"/>
                    <a:pt x="39077" y="8263"/>
                  </a:cubicBezTo>
                  <a:lnTo>
                    <a:pt x="39077" y="7989"/>
                  </a:lnTo>
                  <a:cubicBezTo>
                    <a:pt x="39077" y="7989"/>
                    <a:pt x="39077" y="8263"/>
                    <a:pt x="39374" y="8263"/>
                  </a:cubicBezTo>
                  <a:lnTo>
                    <a:pt x="39945" y="8263"/>
                  </a:lnTo>
                  <a:lnTo>
                    <a:pt x="39945" y="8263"/>
                  </a:lnTo>
                  <a:cubicBezTo>
                    <a:pt x="38233" y="10842"/>
                    <a:pt x="37365" y="13969"/>
                    <a:pt x="34512" y="15978"/>
                  </a:cubicBezTo>
                  <a:close/>
                  <a:moveTo>
                    <a:pt x="38233" y="9404"/>
                  </a:moveTo>
                  <a:cubicBezTo>
                    <a:pt x="37936" y="8833"/>
                    <a:pt x="37662" y="8560"/>
                    <a:pt x="37365" y="7989"/>
                  </a:cubicBezTo>
                  <a:lnTo>
                    <a:pt x="37936" y="7989"/>
                  </a:lnTo>
                  <a:lnTo>
                    <a:pt x="38507" y="7989"/>
                  </a:lnTo>
                  <a:lnTo>
                    <a:pt x="38507" y="8263"/>
                  </a:lnTo>
                  <a:cubicBezTo>
                    <a:pt x="38507" y="8560"/>
                    <a:pt x="38233" y="8833"/>
                    <a:pt x="38233" y="9404"/>
                  </a:cubicBezTo>
                  <a:close/>
                  <a:moveTo>
                    <a:pt x="37662" y="9130"/>
                  </a:moveTo>
                  <a:cubicBezTo>
                    <a:pt x="37936" y="9701"/>
                    <a:pt x="37936" y="9701"/>
                    <a:pt x="37365" y="10271"/>
                  </a:cubicBezTo>
                  <a:cubicBezTo>
                    <a:pt x="36795" y="9404"/>
                    <a:pt x="36224" y="8833"/>
                    <a:pt x="35653" y="7989"/>
                  </a:cubicBezTo>
                  <a:cubicBezTo>
                    <a:pt x="35950" y="7989"/>
                    <a:pt x="35950" y="7989"/>
                    <a:pt x="35950" y="7692"/>
                  </a:cubicBezTo>
                  <a:cubicBezTo>
                    <a:pt x="36224" y="7692"/>
                    <a:pt x="36521" y="7989"/>
                    <a:pt x="36795" y="7989"/>
                  </a:cubicBezTo>
                  <a:cubicBezTo>
                    <a:pt x="37091" y="8263"/>
                    <a:pt x="37365" y="8833"/>
                    <a:pt x="37662" y="9130"/>
                  </a:cubicBezTo>
                  <a:close/>
                  <a:moveTo>
                    <a:pt x="36795" y="10271"/>
                  </a:moveTo>
                  <a:cubicBezTo>
                    <a:pt x="37365" y="10842"/>
                    <a:pt x="37091" y="11413"/>
                    <a:pt x="36521" y="11687"/>
                  </a:cubicBezTo>
                  <a:cubicBezTo>
                    <a:pt x="35379" y="10545"/>
                    <a:pt x="34512" y="9130"/>
                    <a:pt x="33371" y="7989"/>
                  </a:cubicBezTo>
                  <a:cubicBezTo>
                    <a:pt x="33668" y="7989"/>
                    <a:pt x="33668" y="7989"/>
                    <a:pt x="33941" y="7692"/>
                  </a:cubicBezTo>
                  <a:lnTo>
                    <a:pt x="34512" y="7692"/>
                  </a:lnTo>
                  <a:cubicBezTo>
                    <a:pt x="35379" y="8560"/>
                    <a:pt x="36224" y="9404"/>
                    <a:pt x="36795" y="10271"/>
                  </a:cubicBezTo>
                  <a:close/>
                  <a:moveTo>
                    <a:pt x="35950" y="11413"/>
                  </a:moveTo>
                  <a:cubicBezTo>
                    <a:pt x="36224" y="11983"/>
                    <a:pt x="36224" y="12554"/>
                    <a:pt x="35653" y="12828"/>
                  </a:cubicBezTo>
                  <a:cubicBezTo>
                    <a:pt x="35379" y="12828"/>
                    <a:pt x="35379" y="11687"/>
                    <a:pt x="34512" y="11983"/>
                  </a:cubicBezTo>
                  <a:cubicBezTo>
                    <a:pt x="34809" y="11983"/>
                    <a:pt x="34809" y="11687"/>
                    <a:pt x="34512" y="11413"/>
                  </a:cubicBezTo>
                  <a:lnTo>
                    <a:pt x="33668" y="10545"/>
                  </a:lnTo>
                  <a:lnTo>
                    <a:pt x="31956" y="7989"/>
                  </a:lnTo>
                  <a:cubicBezTo>
                    <a:pt x="32230" y="7989"/>
                    <a:pt x="32526" y="7989"/>
                    <a:pt x="33097" y="8263"/>
                  </a:cubicBezTo>
                  <a:cubicBezTo>
                    <a:pt x="33941" y="9404"/>
                    <a:pt x="34809" y="10545"/>
                    <a:pt x="35950" y="11413"/>
                  </a:cubicBezTo>
                  <a:close/>
                  <a:moveTo>
                    <a:pt x="34238" y="11687"/>
                  </a:moveTo>
                  <a:cubicBezTo>
                    <a:pt x="34238" y="11983"/>
                    <a:pt x="34238" y="11983"/>
                    <a:pt x="34512" y="11983"/>
                  </a:cubicBezTo>
                  <a:cubicBezTo>
                    <a:pt x="34809" y="12554"/>
                    <a:pt x="35083" y="12828"/>
                    <a:pt x="35379" y="13398"/>
                  </a:cubicBezTo>
                  <a:cubicBezTo>
                    <a:pt x="35083" y="13695"/>
                    <a:pt x="34809" y="13969"/>
                    <a:pt x="34238" y="14266"/>
                  </a:cubicBezTo>
                  <a:lnTo>
                    <a:pt x="33941" y="14266"/>
                  </a:lnTo>
                  <a:lnTo>
                    <a:pt x="29673" y="9130"/>
                  </a:lnTo>
                  <a:cubicBezTo>
                    <a:pt x="30244" y="8833"/>
                    <a:pt x="30518" y="8560"/>
                    <a:pt x="30518" y="8560"/>
                  </a:cubicBezTo>
                  <a:cubicBezTo>
                    <a:pt x="31088" y="8263"/>
                    <a:pt x="31385" y="8560"/>
                    <a:pt x="31385" y="8833"/>
                  </a:cubicBezTo>
                  <a:cubicBezTo>
                    <a:pt x="32230" y="9701"/>
                    <a:pt x="33097" y="10842"/>
                    <a:pt x="34238" y="11687"/>
                  </a:cubicBezTo>
                  <a:close/>
                  <a:moveTo>
                    <a:pt x="33668" y="14540"/>
                  </a:moveTo>
                  <a:cubicBezTo>
                    <a:pt x="33371" y="14836"/>
                    <a:pt x="33097" y="15110"/>
                    <a:pt x="32800" y="15110"/>
                  </a:cubicBezTo>
                  <a:cubicBezTo>
                    <a:pt x="31385" y="13695"/>
                    <a:pt x="30244" y="11983"/>
                    <a:pt x="28806" y="10545"/>
                  </a:cubicBezTo>
                  <a:cubicBezTo>
                    <a:pt x="28235" y="9975"/>
                    <a:pt x="28235" y="9701"/>
                    <a:pt x="29103" y="9404"/>
                  </a:cubicBezTo>
                  <a:cubicBezTo>
                    <a:pt x="30518" y="11116"/>
                    <a:pt x="31956" y="12828"/>
                    <a:pt x="33668" y="14540"/>
                  </a:cubicBezTo>
                  <a:close/>
                  <a:moveTo>
                    <a:pt x="32230" y="15407"/>
                  </a:moveTo>
                  <a:cubicBezTo>
                    <a:pt x="31956" y="15681"/>
                    <a:pt x="31385" y="15978"/>
                    <a:pt x="31088" y="15978"/>
                  </a:cubicBezTo>
                  <a:cubicBezTo>
                    <a:pt x="31088" y="15978"/>
                    <a:pt x="30518" y="15978"/>
                    <a:pt x="30518" y="15681"/>
                  </a:cubicBezTo>
                  <a:cubicBezTo>
                    <a:pt x="29376" y="14540"/>
                    <a:pt x="28532" y="13398"/>
                    <a:pt x="27391" y="11983"/>
                  </a:cubicBezTo>
                  <a:cubicBezTo>
                    <a:pt x="26523" y="11116"/>
                    <a:pt x="26820" y="10842"/>
                    <a:pt x="27665" y="10271"/>
                  </a:cubicBezTo>
                  <a:cubicBezTo>
                    <a:pt x="29376" y="11983"/>
                    <a:pt x="30814" y="13695"/>
                    <a:pt x="32230" y="15407"/>
                  </a:cubicBezTo>
                  <a:close/>
                  <a:moveTo>
                    <a:pt x="30244" y="16252"/>
                  </a:moveTo>
                  <a:cubicBezTo>
                    <a:pt x="29673" y="16548"/>
                    <a:pt x="29376" y="16548"/>
                    <a:pt x="29103" y="15978"/>
                  </a:cubicBezTo>
                  <a:cubicBezTo>
                    <a:pt x="28235" y="14836"/>
                    <a:pt x="27094" y="13695"/>
                    <a:pt x="26249" y="12554"/>
                  </a:cubicBezTo>
                  <a:lnTo>
                    <a:pt x="26249" y="11687"/>
                  </a:lnTo>
                  <a:cubicBezTo>
                    <a:pt x="27665" y="13398"/>
                    <a:pt x="28806" y="14836"/>
                    <a:pt x="30244" y="16252"/>
                  </a:cubicBezTo>
                  <a:close/>
                  <a:moveTo>
                    <a:pt x="28532" y="16548"/>
                  </a:moveTo>
                  <a:cubicBezTo>
                    <a:pt x="27961" y="16548"/>
                    <a:pt x="27665" y="16822"/>
                    <a:pt x="27094" y="16252"/>
                  </a:cubicBezTo>
                  <a:cubicBezTo>
                    <a:pt x="26820" y="15407"/>
                    <a:pt x="26249" y="14836"/>
                    <a:pt x="25679" y="14266"/>
                  </a:cubicBezTo>
                  <a:lnTo>
                    <a:pt x="25679" y="13125"/>
                  </a:lnTo>
                  <a:lnTo>
                    <a:pt x="25953" y="13125"/>
                  </a:lnTo>
                  <a:close/>
                  <a:moveTo>
                    <a:pt x="26820" y="16548"/>
                  </a:moveTo>
                  <a:cubicBezTo>
                    <a:pt x="25953" y="16548"/>
                    <a:pt x="25108" y="15407"/>
                    <a:pt x="25108" y="14540"/>
                  </a:cubicBezTo>
                  <a:cubicBezTo>
                    <a:pt x="25679" y="15110"/>
                    <a:pt x="26249" y="15978"/>
                    <a:pt x="26820" y="16548"/>
                  </a:cubicBezTo>
                  <a:close/>
                  <a:moveTo>
                    <a:pt x="24811" y="15978"/>
                  </a:moveTo>
                  <a:cubicBezTo>
                    <a:pt x="25108" y="16252"/>
                    <a:pt x="25382" y="16252"/>
                    <a:pt x="25679" y="16822"/>
                  </a:cubicBezTo>
                  <a:cubicBezTo>
                    <a:pt x="25108" y="16822"/>
                    <a:pt x="24811" y="16822"/>
                    <a:pt x="24811" y="16548"/>
                  </a:cubicBezTo>
                  <a:cubicBezTo>
                    <a:pt x="24537" y="16548"/>
                    <a:pt x="24811" y="16252"/>
                    <a:pt x="24811" y="15978"/>
                  </a:cubicBezTo>
                  <a:close/>
                  <a:moveTo>
                    <a:pt x="45354" y="5136"/>
                  </a:moveTo>
                  <a:cubicBezTo>
                    <a:pt x="45354" y="5136"/>
                    <a:pt x="45354" y="5410"/>
                    <a:pt x="45080" y="5410"/>
                  </a:cubicBezTo>
                  <a:cubicBezTo>
                    <a:pt x="44783" y="6277"/>
                    <a:pt x="43642" y="6848"/>
                    <a:pt x="42798" y="7122"/>
                  </a:cubicBezTo>
                  <a:cubicBezTo>
                    <a:pt x="42227" y="7418"/>
                    <a:pt x="41656" y="7418"/>
                    <a:pt x="41086" y="7692"/>
                  </a:cubicBezTo>
                  <a:lnTo>
                    <a:pt x="39945" y="7692"/>
                  </a:lnTo>
                  <a:cubicBezTo>
                    <a:pt x="39648" y="7418"/>
                    <a:pt x="39374" y="7418"/>
                    <a:pt x="39077" y="7418"/>
                  </a:cubicBezTo>
                  <a:lnTo>
                    <a:pt x="39077" y="7418"/>
                  </a:lnTo>
                  <a:lnTo>
                    <a:pt x="39077" y="7418"/>
                  </a:lnTo>
                  <a:lnTo>
                    <a:pt x="38803" y="7418"/>
                  </a:lnTo>
                  <a:lnTo>
                    <a:pt x="38803" y="7418"/>
                  </a:lnTo>
                  <a:lnTo>
                    <a:pt x="38233" y="7418"/>
                  </a:lnTo>
                  <a:cubicBezTo>
                    <a:pt x="37662" y="7418"/>
                    <a:pt x="37365" y="7418"/>
                    <a:pt x="37091" y="7122"/>
                  </a:cubicBezTo>
                  <a:cubicBezTo>
                    <a:pt x="35950" y="7122"/>
                    <a:pt x="34512" y="7122"/>
                    <a:pt x="33371" y="7418"/>
                  </a:cubicBezTo>
                  <a:lnTo>
                    <a:pt x="33097" y="7418"/>
                  </a:lnTo>
                  <a:cubicBezTo>
                    <a:pt x="31385" y="7418"/>
                    <a:pt x="29947" y="8263"/>
                    <a:pt x="28532" y="8833"/>
                  </a:cubicBezTo>
                  <a:cubicBezTo>
                    <a:pt x="27094" y="9975"/>
                    <a:pt x="25679" y="11116"/>
                    <a:pt x="25108" y="12828"/>
                  </a:cubicBezTo>
                  <a:cubicBezTo>
                    <a:pt x="24811" y="13969"/>
                    <a:pt x="24241" y="15407"/>
                    <a:pt x="23670" y="16822"/>
                  </a:cubicBezTo>
                  <a:cubicBezTo>
                    <a:pt x="23670" y="16548"/>
                    <a:pt x="23396" y="16548"/>
                    <a:pt x="23396" y="16252"/>
                  </a:cubicBezTo>
                  <a:cubicBezTo>
                    <a:pt x="23396" y="14266"/>
                    <a:pt x="24241" y="12257"/>
                    <a:pt x="25382" y="10545"/>
                  </a:cubicBezTo>
                  <a:cubicBezTo>
                    <a:pt x="26820" y="8263"/>
                    <a:pt x="29103" y="7418"/>
                    <a:pt x="31659" y="6551"/>
                  </a:cubicBezTo>
                  <a:cubicBezTo>
                    <a:pt x="33668" y="6277"/>
                    <a:pt x="35653" y="6277"/>
                    <a:pt x="37662" y="6848"/>
                  </a:cubicBezTo>
                  <a:lnTo>
                    <a:pt x="38233" y="6848"/>
                  </a:lnTo>
                  <a:lnTo>
                    <a:pt x="38233" y="6848"/>
                  </a:lnTo>
                  <a:lnTo>
                    <a:pt x="38803" y="6848"/>
                  </a:lnTo>
                  <a:lnTo>
                    <a:pt x="39945" y="6848"/>
                  </a:lnTo>
                  <a:lnTo>
                    <a:pt x="41086" y="6848"/>
                  </a:lnTo>
                  <a:cubicBezTo>
                    <a:pt x="42227" y="6848"/>
                    <a:pt x="43072" y="6277"/>
                    <a:pt x="43368" y="5706"/>
                  </a:cubicBezTo>
                  <a:cubicBezTo>
                    <a:pt x="43939" y="5410"/>
                    <a:pt x="44213" y="5136"/>
                    <a:pt x="44213" y="4565"/>
                  </a:cubicBezTo>
                  <a:cubicBezTo>
                    <a:pt x="44510" y="4565"/>
                    <a:pt x="44510" y="4565"/>
                    <a:pt x="44510" y="4268"/>
                  </a:cubicBezTo>
                  <a:cubicBezTo>
                    <a:pt x="44783" y="4268"/>
                    <a:pt x="45080" y="3424"/>
                    <a:pt x="45354" y="3994"/>
                  </a:cubicBezTo>
                  <a:lnTo>
                    <a:pt x="45354" y="4565"/>
                  </a:lnTo>
                  <a:lnTo>
                    <a:pt x="45354" y="4839"/>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2"/>
          <p:cNvSpPr txBox="1">
            <a:spLocks noGrp="1"/>
          </p:cNvSpPr>
          <p:nvPr>
            <p:ph type="title" idx="8"/>
          </p:nvPr>
        </p:nvSpPr>
        <p:spPr>
          <a:xfrm>
            <a:off x="1627122" y="540420"/>
            <a:ext cx="628335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CHOICE of PROBIOTIC STRAIN</a:t>
            </a:r>
          </a:p>
        </p:txBody>
      </p:sp>
      <p:sp>
        <p:nvSpPr>
          <p:cNvPr id="2" name="Google Shape;403;p40">
            <a:extLst>
              <a:ext uri="{FF2B5EF4-FFF2-40B4-BE49-F238E27FC236}">
                <a16:creationId xmlns:a16="http://schemas.microsoft.com/office/drawing/2014/main" id="{D7AEF37E-90F9-DE1B-4D2E-F78E989EAB27}"/>
              </a:ext>
            </a:extLst>
          </p:cNvPr>
          <p:cNvSpPr txBox="1">
            <a:spLocks/>
          </p:cNvSpPr>
          <p:nvPr/>
        </p:nvSpPr>
        <p:spPr>
          <a:xfrm>
            <a:off x="808892" y="442620"/>
            <a:ext cx="818230" cy="768301"/>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Gochi Hand"/>
              <a:buNone/>
              <a:defRPr sz="2000" b="0" i="0" u="none" strike="noStrike" cap="none">
                <a:solidFill>
                  <a:schemeClr val="dk1"/>
                </a:solidFill>
                <a:latin typeface="Chalkboard SE" panose="03050602040202020205" pitchFamily="66" charset="0"/>
                <a:ea typeface="Gochi Hand"/>
                <a:cs typeface="Gochi Hand"/>
                <a:sym typeface="Gochi Han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spcAft>
                <a:spcPts val="1200"/>
              </a:spcAft>
              <a:buSzPts val="1100"/>
              <a:buFont typeface="Arial" panose="020B0604020202020204"/>
              <a:buNone/>
            </a:pPr>
            <a:r>
              <a:rPr lang="en-GB" sz="4400" dirty="0"/>
              <a:t>0</a:t>
            </a:r>
            <a:r>
              <a:rPr lang="en-US" altLang="zh-CN" sz="4400" dirty="0"/>
              <a:t>3</a:t>
            </a:r>
            <a:endParaRPr lang="en-GB" sz="4400" dirty="0"/>
          </a:p>
        </p:txBody>
      </p:sp>
      <p:grpSp>
        <p:nvGrpSpPr>
          <p:cNvPr id="19" name="Google Shape;2930;p70">
            <a:extLst>
              <a:ext uri="{FF2B5EF4-FFF2-40B4-BE49-F238E27FC236}">
                <a16:creationId xmlns:a16="http://schemas.microsoft.com/office/drawing/2014/main" id="{E138C429-C6EB-A972-1FBF-346E44B709F5}"/>
              </a:ext>
            </a:extLst>
          </p:cNvPr>
          <p:cNvGrpSpPr/>
          <p:nvPr/>
        </p:nvGrpSpPr>
        <p:grpSpPr>
          <a:xfrm rot="395278">
            <a:off x="8114817" y="3058143"/>
            <a:ext cx="952391" cy="1393486"/>
            <a:chOff x="5708177" y="3149696"/>
            <a:chExt cx="526558" cy="730374"/>
          </a:xfrm>
        </p:grpSpPr>
        <p:sp>
          <p:nvSpPr>
            <p:cNvPr id="20" name="Google Shape;2931;p70">
              <a:extLst>
                <a:ext uri="{FF2B5EF4-FFF2-40B4-BE49-F238E27FC236}">
                  <a16:creationId xmlns:a16="http://schemas.microsoft.com/office/drawing/2014/main" id="{D09697ED-ED81-89F3-020E-8833A571FD80}"/>
                </a:ext>
              </a:extLst>
            </p:cNvPr>
            <p:cNvSpPr/>
            <p:nvPr/>
          </p:nvSpPr>
          <p:spPr>
            <a:xfrm>
              <a:off x="5708177" y="3149696"/>
              <a:ext cx="526558" cy="730374"/>
            </a:xfrm>
            <a:custGeom>
              <a:avLst/>
              <a:gdLst/>
              <a:ahLst/>
              <a:cxnLst/>
              <a:rect l="l" t="t" r="r" b="b"/>
              <a:pathLst>
                <a:path w="35381" h="49076" extrusionOk="0">
                  <a:moveTo>
                    <a:pt x="12258" y="1"/>
                  </a:moveTo>
                  <a:cubicBezTo>
                    <a:pt x="11413" y="1"/>
                    <a:pt x="10272" y="1"/>
                    <a:pt x="9405" y="298"/>
                  </a:cubicBezTo>
                  <a:cubicBezTo>
                    <a:pt x="8264" y="572"/>
                    <a:pt x="7419" y="1142"/>
                    <a:pt x="6848" y="1713"/>
                  </a:cubicBezTo>
                  <a:cubicBezTo>
                    <a:pt x="5981" y="2284"/>
                    <a:pt x="5707" y="2854"/>
                    <a:pt x="6278" y="3722"/>
                  </a:cubicBezTo>
                  <a:lnTo>
                    <a:pt x="6278" y="4566"/>
                  </a:lnTo>
                  <a:cubicBezTo>
                    <a:pt x="6552" y="5433"/>
                    <a:pt x="6552" y="6575"/>
                    <a:pt x="6848" y="7716"/>
                  </a:cubicBezTo>
                  <a:cubicBezTo>
                    <a:pt x="7122" y="10272"/>
                    <a:pt x="7419" y="12852"/>
                    <a:pt x="7990" y="15408"/>
                  </a:cubicBezTo>
                  <a:cubicBezTo>
                    <a:pt x="8264" y="17987"/>
                    <a:pt x="8834" y="20840"/>
                    <a:pt x="9131" y="23397"/>
                  </a:cubicBezTo>
                  <a:lnTo>
                    <a:pt x="9131" y="24538"/>
                  </a:lnTo>
                  <a:lnTo>
                    <a:pt x="8264" y="26250"/>
                  </a:lnTo>
                  <a:cubicBezTo>
                    <a:pt x="7122" y="28533"/>
                    <a:pt x="6278" y="31112"/>
                    <a:pt x="5137" y="33668"/>
                  </a:cubicBezTo>
                  <a:cubicBezTo>
                    <a:pt x="4566" y="35677"/>
                    <a:pt x="3425" y="37663"/>
                    <a:pt x="2557" y="39671"/>
                  </a:cubicBezTo>
                  <a:cubicBezTo>
                    <a:pt x="1987" y="41086"/>
                    <a:pt x="845" y="42524"/>
                    <a:pt x="275" y="44236"/>
                  </a:cubicBezTo>
                  <a:cubicBezTo>
                    <a:pt x="1" y="45081"/>
                    <a:pt x="275" y="46793"/>
                    <a:pt x="1416" y="47363"/>
                  </a:cubicBezTo>
                  <a:cubicBezTo>
                    <a:pt x="1987" y="47660"/>
                    <a:pt x="2854" y="47934"/>
                    <a:pt x="3425" y="48231"/>
                  </a:cubicBezTo>
                  <a:cubicBezTo>
                    <a:pt x="4566" y="48505"/>
                    <a:pt x="5410" y="48505"/>
                    <a:pt x="6278" y="48801"/>
                  </a:cubicBezTo>
                  <a:cubicBezTo>
                    <a:pt x="7419" y="48801"/>
                    <a:pt x="8560" y="48801"/>
                    <a:pt x="9702" y="49075"/>
                  </a:cubicBezTo>
                  <a:cubicBezTo>
                    <a:pt x="12258" y="49075"/>
                    <a:pt x="14541" y="49075"/>
                    <a:pt x="16823" y="48505"/>
                  </a:cubicBezTo>
                  <a:cubicBezTo>
                    <a:pt x="17394" y="48505"/>
                    <a:pt x="17964" y="48505"/>
                    <a:pt x="18535" y="48231"/>
                  </a:cubicBezTo>
                  <a:cubicBezTo>
                    <a:pt x="21114" y="47934"/>
                    <a:pt x="23671" y="47090"/>
                    <a:pt x="25953" y="46222"/>
                  </a:cubicBezTo>
                  <a:cubicBezTo>
                    <a:pt x="27665" y="45378"/>
                    <a:pt x="29674" y="44807"/>
                    <a:pt x="31089" y="43940"/>
                  </a:cubicBezTo>
                  <a:cubicBezTo>
                    <a:pt x="32527" y="43095"/>
                    <a:pt x="33942" y="42228"/>
                    <a:pt x="34809" y="40813"/>
                  </a:cubicBezTo>
                  <a:cubicBezTo>
                    <a:pt x="35380" y="40242"/>
                    <a:pt x="35380" y="39375"/>
                    <a:pt x="34809" y="38804"/>
                  </a:cubicBezTo>
                  <a:cubicBezTo>
                    <a:pt x="33668" y="37959"/>
                    <a:pt x="32801" y="37092"/>
                    <a:pt x="31660" y="36248"/>
                  </a:cubicBezTo>
                  <a:cubicBezTo>
                    <a:pt x="29377" y="34239"/>
                    <a:pt x="27094" y="31956"/>
                    <a:pt x="24812" y="29674"/>
                  </a:cubicBezTo>
                  <a:cubicBezTo>
                    <a:pt x="22529" y="27117"/>
                    <a:pt x="20544" y="24835"/>
                    <a:pt x="18261" y="22256"/>
                  </a:cubicBezTo>
                  <a:cubicBezTo>
                    <a:pt x="17964" y="21982"/>
                    <a:pt x="17964" y="21685"/>
                    <a:pt x="17690" y="21411"/>
                  </a:cubicBezTo>
                  <a:cubicBezTo>
                    <a:pt x="17690" y="20270"/>
                    <a:pt x="17394" y="19129"/>
                    <a:pt x="17120" y="17987"/>
                  </a:cubicBezTo>
                  <a:cubicBezTo>
                    <a:pt x="16823" y="15705"/>
                    <a:pt x="16549" y="13422"/>
                    <a:pt x="15979" y="11414"/>
                  </a:cubicBezTo>
                  <a:cubicBezTo>
                    <a:pt x="15682" y="9131"/>
                    <a:pt x="15408" y="6849"/>
                    <a:pt x="14837" y="4566"/>
                  </a:cubicBezTo>
                  <a:cubicBezTo>
                    <a:pt x="14837" y="3722"/>
                    <a:pt x="14267" y="2580"/>
                    <a:pt x="14267" y="1713"/>
                  </a:cubicBezTo>
                  <a:cubicBezTo>
                    <a:pt x="13970" y="298"/>
                    <a:pt x="13696" y="1"/>
                    <a:pt x="1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32;p70">
              <a:extLst>
                <a:ext uri="{FF2B5EF4-FFF2-40B4-BE49-F238E27FC236}">
                  <a16:creationId xmlns:a16="http://schemas.microsoft.com/office/drawing/2014/main" id="{00189484-99AF-94E8-1109-708E3B987C6D}"/>
                </a:ext>
              </a:extLst>
            </p:cNvPr>
            <p:cNvSpPr/>
            <p:nvPr/>
          </p:nvSpPr>
          <p:spPr>
            <a:xfrm>
              <a:off x="5750638" y="3653359"/>
              <a:ext cx="424642" cy="184275"/>
            </a:xfrm>
            <a:custGeom>
              <a:avLst/>
              <a:gdLst/>
              <a:ahLst/>
              <a:cxnLst/>
              <a:rect l="l" t="t" r="r" b="b"/>
              <a:pathLst>
                <a:path w="28533" h="12382" extrusionOk="0">
                  <a:moveTo>
                    <a:pt x="9535" y="0"/>
                  </a:moveTo>
                  <a:cubicBezTo>
                    <a:pt x="8731" y="0"/>
                    <a:pt x="7927" y="205"/>
                    <a:pt x="7122" y="398"/>
                  </a:cubicBezTo>
                  <a:cubicBezTo>
                    <a:pt x="5981" y="695"/>
                    <a:pt x="5137" y="1539"/>
                    <a:pt x="4269" y="2407"/>
                  </a:cubicBezTo>
                  <a:cubicBezTo>
                    <a:pt x="3995" y="2680"/>
                    <a:pt x="3995" y="2977"/>
                    <a:pt x="3699" y="3251"/>
                  </a:cubicBezTo>
                  <a:cubicBezTo>
                    <a:pt x="3699" y="3548"/>
                    <a:pt x="3425" y="3822"/>
                    <a:pt x="3128" y="3822"/>
                  </a:cubicBezTo>
                  <a:cubicBezTo>
                    <a:pt x="2854" y="4392"/>
                    <a:pt x="2557" y="5260"/>
                    <a:pt x="2284" y="5830"/>
                  </a:cubicBezTo>
                  <a:cubicBezTo>
                    <a:pt x="1713" y="6972"/>
                    <a:pt x="846" y="8113"/>
                    <a:pt x="275" y="9528"/>
                  </a:cubicBezTo>
                  <a:cubicBezTo>
                    <a:pt x="1" y="10099"/>
                    <a:pt x="275" y="10395"/>
                    <a:pt x="572" y="10966"/>
                  </a:cubicBezTo>
                  <a:cubicBezTo>
                    <a:pt x="572" y="11240"/>
                    <a:pt x="1142" y="11537"/>
                    <a:pt x="1416" y="11537"/>
                  </a:cubicBezTo>
                  <a:cubicBezTo>
                    <a:pt x="1713" y="11811"/>
                    <a:pt x="2284" y="11811"/>
                    <a:pt x="2854" y="11811"/>
                  </a:cubicBezTo>
                  <a:cubicBezTo>
                    <a:pt x="3425" y="12107"/>
                    <a:pt x="4269" y="12107"/>
                    <a:pt x="4840" y="12381"/>
                  </a:cubicBezTo>
                  <a:lnTo>
                    <a:pt x="12258" y="12381"/>
                  </a:lnTo>
                  <a:cubicBezTo>
                    <a:pt x="13399" y="12107"/>
                    <a:pt x="14541" y="12107"/>
                    <a:pt x="15682" y="12107"/>
                  </a:cubicBezTo>
                  <a:cubicBezTo>
                    <a:pt x="17120" y="11811"/>
                    <a:pt x="18261" y="11537"/>
                    <a:pt x="19403" y="10966"/>
                  </a:cubicBezTo>
                  <a:cubicBezTo>
                    <a:pt x="20818" y="10669"/>
                    <a:pt x="21959" y="10099"/>
                    <a:pt x="23397" y="9528"/>
                  </a:cubicBezTo>
                  <a:cubicBezTo>
                    <a:pt x="23968" y="8957"/>
                    <a:pt x="24812" y="8683"/>
                    <a:pt x="25383" y="8387"/>
                  </a:cubicBezTo>
                  <a:cubicBezTo>
                    <a:pt x="25953" y="8113"/>
                    <a:pt x="26250" y="7816"/>
                    <a:pt x="26821" y="7542"/>
                  </a:cubicBezTo>
                  <a:cubicBezTo>
                    <a:pt x="27391" y="6972"/>
                    <a:pt x="28533" y="6104"/>
                    <a:pt x="27962" y="5534"/>
                  </a:cubicBezTo>
                  <a:lnTo>
                    <a:pt x="27665" y="5534"/>
                  </a:lnTo>
                  <a:cubicBezTo>
                    <a:pt x="27665" y="5260"/>
                    <a:pt x="27391" y="4963"/>
                    <a:pt x="27391" y="4963"/>
                  </a:cubicBezTo>
                  <a:lnTo>
                    <a:pt x="25953" y="3548"/>
                  </a:lnTo>
                  <a:cubicBezTo>
                    <a:pt x="25383" y="3251"/>
                    <a:pt x="24812" y="2680"/>
                    <a:pt x="24538" y="2110"/>
                  </a:cubicBezTo>
                  <a:cubicBezTo>
                    <a:pt x="23968" y="1539"/>
                    <a:pt x="23397" y="1265"/>
                    <a:pt x="22826" y="969"/>
                  </a:cubicBezTo>
                  <a:lnTo>
                    <a:pt x="22826" y="695"/>
                  </a:lnTo>
                  <a:lnTo>
                    <a:pt x="22530" y="695"/>
                  </a:lnTo>
                  <a:cubicBezTo>
                    <a:pt x="22530" y="695"/>
                    <a:pt x="22256" y="969"/>
                    <a:pt x="22530" y="969"/>
                  </a:cubicBezTo>
                  <a:cubicBezTo>
                    <a:pt x="22256" y="1539"/>
                    <a:pt x="21959" y="1836"/>
                    <a:pt x="21388" y="2407"/>
                  </a:cubicBezTo>
                  <a:cubicBezTo>
                    <a:pt x="20818" y="2680"/>
                    <a:pt x="20247" y="3251"/>
                    <a:pt x="19403" y="3251"/>
                  </a:cubicBezTo>
                  <a:cubicBezTo>
                    <a:pt x="19168" y="3292"/>
                    <a:pt x="18933" y="3311"/>
                    <a:pt x="18700" y="3311"/>
                  </a:cubicBezTo>
                  <a:cubicBezTo>
                    <a:pt x="17227" y="3311"/>
                    <a:pt x="15782" y="2565"/>
                    <a:pt x="14541" y="1836"/>
                  </a:cubicBezTo>
                  <a:cubicBezTo>
                    <a:pt x="13399" y="1265"/>
                    <a:pt x="11984" y="398"/>
                    <a:pt x="10546" y="124"/>
                  </a:cubicBezTo>
                  <a:cubicBezTo>
                    <a:pt x="10209" y="36"/>
                    <a:pt x="9872" y="0"/>
                    <a:pt x="9535" y="0"/>
                  </a:cubicBezTo>
                  <a:close/>
                </a:path>
              </a:pathLst>
            </a:custGeom>
            <a:solidFill>
              <a:srgbClr val="EB7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33;p70">
              <a:extLst>
                <a:ext uri="{FF2B5EF4-FFF2-40B4-BE49-F238E27FC236}">
                  <a16:creationId xmlns:a16="http://schemas.microsoft.com/office/drawing/2014/main" id="{7BA0CED8-AC42-0429-2283-5407C394D2FE}"/>
                </a:ext>
              </a:extLst>
            </p:cNvPr>
            <p:cNvSpPr/>
            <p:nvPr/>
          </p:nvSpPr>
          <p:spPr>
            <a:xfrm>
              <a:off x="5797193" y="3154116"/>
              <a:ext cx="118896" cy="55050"/>
            </a:xfrm>
            <a:custGeom>
              <a:avLst/>
              <a:gdLst/>
              <a:ahLst/>
              <a:cxnLst/>
              <a:rect l="l" t="t" r="r" b="b"/>
              <a:pathLst>
                <a:path w="7989" h="3699" extrusionOk="0">
                  <a:moveTo>
                    <a:pt x="6277" y="845"/>
                  </a:moveTo>
                  <a:lnTo>
                    <a:pt x="6277" y="1416"/>
                  </a:lnTo>
                  <a:lnTo>
                    <a:pt x="6003" y="1416"/>
                  </a:lnTo>
                  <a:cubicBezTo>
                    <a:pt x="5706" y="1713"/>
                    <a:pt x="5432" y="1713"/>
                    <a:pt x="5432" y="1713"/>
                  </a:cubicBezTo>
                  <a:cubicBezTo>
                    <a:pt x="4862" y="1987"/>
                    <a:pt x="4565" y="2283"/>
                    <a:pt x="3994" y="2557"/>
                  </a:cubicBezTo>
                  <a:cubicBezTo>
                    <a:pt x="3812" y="2557"/>
                    <a:pt x="2858" y="2811"/>
                    <a:pt x="2162" y="2811"/>
                  </a:cubicBezTo>
                  <a:cubicBezTo>
                    <a:pt x="1813" y="2811"/>
                    <a:pt x="1529" y="2747"/>
                    <a:pt x="1438" y="2557"/>
                  </a:cubicBezTo>
                  <a:lnTo>
                    <a:pt x="1438" y="2283"/>
                  </a:lnTo>
                  <a:cubicBezTo>
                    <a:pt x="1712" y="2283"/>
                    <a:pt x="1712" y="1987"/>
                    <a:pt x="2009" y="1987"/>
                  </a:cubicBezTo>
                  <a:lnTo>
                    <a:pt x="2283" y="1713"/>
                  </a:lnTo>
                  <a:cubicBezTo>
                    <a:pt x="2853" y="1416"/>
                    <a:pt x="3150" y="1142"/>
                    <a:pt x="3721" y="1142"/>
                  </a:cubicBezTo>
                  <a:cubicBezTo>
                    <a:pt x="3994" y="1142"/>
                    <a:pt x="4291" y="1142"/>
                    <a:pt x="4565" y="845"/>
                  </a:cubicBezTo>
                  <a:close/>
                  <a:moveTo>
                    <a:pt x="4291" y="1"/>
                  </a:moveTo>
                  <a:cubicBezTo>
                    <a:pt x="3721" y="1"/>
                    <a:pt x="3424" y="275"/>
                    <a:pt x="2853" y="571"/>
                  </a:cubicBezTo>
                  <a:cubicBezTo>
                    <a:pt x="2579" y="845"/>
                    <a:pt x="2009" y="845"/>
                    <a:pt x="1712" y="1142"/>
                  </a:cubicBezTo>
                  <a:cubicBezTo>
                    <a:pt x="1438" y="1142"/>
                    <a:pt x="1141" y="1416"/>
                    <a:pt x="867" y="1713"/>
                  </a:cubicBezTo>
                  <a:cubicBezTo>
                    <a:pt x="571" y="1987"/>
                    <a:pt x="0" y="2854"/>
                    <a:pt x="571" y="3128"/>
                  </a:cubicBezTo>
                  <a:lnTo>
                    <a:pt x="571" y="3425"/>
                  </a:lnTo>
                  <a:cubicBezTo>
                    <a:pt x="1438" y="3698"/>
                    <a:pt x="2283" y="3698"/>
                    <a:pt x="3150" y="3698"/>
                  </a:cubicBezTo>
                  <a:cubicBezTo>
                    <a:pt x="3994" y="3698"/>
                    <a:pt x="4862" y="3425"/>
                    <a:pt x="5706" y="2854"/>
                  </a:cubicBezTo>
                  <a:cubicBezTo>
                    <a:pt x="6003" y="2854"/>
                    <a:pt x="6277" y="2557"/>
                    <a:pt x="6848" y="2283"/>
                  </a:cubicBezTo>
                  <a:cubicBezTo>
                    <a:pt x="7144" y="1987"/>
                    <a:pt x="7418" y="1987"/>
                    <a:pt x="7715" y="1416"/>
                  </a:cubicBezTo>
                  <a:cubicBezTo>
                    <a:pt x="7989" y="845"/>
                    <a:pt x="7418" y="275"/>
                    <a:pt x="6848" y="1"/>
                  </a:cubicBezTo>
                  <a:close/>
                </a:path>
              </a:pathLst>
            </a:custGeom>
            <a:solidFill>
              <a:srgbClr val="C3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34;p70">
              <a:extLst>
                <a:ext uri="{FF2B5EF4-FFF2-40B4-BE49-F238E27FC236}">
                  <a16:creationId xmlns:a16="http://schemas.microsoft.com/office/drawing/2014/main" id="{BF537CFF-7346-46DE-B9DD-2067C49F11D5}"/>
                </a:ext>
              </a:extLst>
            </p:cNvPr>
            <p:cNvSpPr/>
            <p:nvPr/>
          </p:nvSpPr>
          <p:spPr>
            <a:xfrm>
              <a:off x="5924578" y="3621226"/>
              <a:ext cx="161371" cy="80529"/>
            </a:xfrm>
            <a:custGeom>
              <a:avLst/>
              <a:gdLst/>
              <a:ahLst/>
              <a:cxnLst/>
              <a:rect l="l" t="t" r="r" b="b"/>
              <a:pathLst>
                <a:path w="10843" h="5411" extrusionOk="0">
                  <a:moveTo>
                    <a:pt x="3995" y="0"/>
                  </a:moveTo>
                  <a:cubicBezTo>
                    <a:pt x="3424" y="0"/>
                    <a:pt x="2854" y="274"/>
                    <a:pt x="2283" y="571"/>
                  </a:cubicBezTo>
                  <a:cubicBezTo>
                    <a:pt x="2009" y="845"/>
                    <a:pt x="1439" y="1142"/>
                    <a:pt x="1142" y="1416"/>
                  </a:cubicBezTo>
                  <a:cubicBezTo>
                    <a:pt x="868" y="1712"/>
                    <a:pt x="297" y="1986"/>
                    <a:pt x="1" y="2283"/>
                  </a:cubicBezTo>
                  <a:lnTo>
                    <a:pt x="1" y="2557"/>
                  </a:lnTo>
                  <a:lnTo>
                    <a:pt x="297" y="2557"/>
                  </a:lnTo>
                  <a:cubicBezTo>
                    <a:pt x="868" y="2557"/>
                    <a:pt x="1142" y="3128"/>
                    <a:pt x="1712" y="3424"/>
                  </a:cubicBezTo>
                  <a:cubicBezTo>
                    <a:pt x="2009" y="3698"/>
                    <a:pt x="2580" y="3995"/>
                    <a:pt x="3150" y="4269"/>
                  </a:cubicBezTo>
                  <a:cubicBezTo>
                    <a:pt x="3721" y="4566"/>
                    <a:pt x="3995" y="4839"/>
                    <a:pt x="4566" y="4839"/>
                  </a:cubicBezTo>
                  <a:cubicBezTo>
                    <a:pt x="5136" y="5136"/>
                    <a:pt x="5707" y="5136"/>
                    <a:pt x="6278" y="5410"/>
                  </a:cubicBezTo>
                  <a:cubicBezTo>
                    <a:pt x="7419" y="5410"/>
                    <a:pt x="8286" y="5410"/>
                    <a:pt x="9131" y="4839"/>
                  </a:cubicBezTo>
                  <a:cubicBezTo>
                    <a:pt x="9701" y="4566"/>
                    <a:pt x="9998" y="3995"/>
                    <a:pt x="10272" y="3698"/>
                  </a:cubicBezTo>
                  <a:cubicBezTo>
                    <a:pt x="10569" y="3424"/>
                    <a:pt x="10843" y="3128"/>
                    <a:pt x="10843" y="2854"/>
                  </a:cubicBezTo>
                  <a:cubicBezTo>
                    <a:pt x="10569" y="2283"/>
                    <a:pt x="10272" y="1986"/>
                    <a:pt x="9701" y="1712"/>
                  </a:cubicBezTo>
                  <a:cubicBezTo>
                    <a:pt x="9427" y="1416"/>
                    <a:pt x="9131" y="1142"/>
                    <a:pt x="8857" y="1142"/>
                  </a:cubicBezTo>
                  <a:cubicBezTo>
                    <a:pt x="7989" y="571"/>
                    <a:pt x="6848" y="0"/>
                    <a:pt x="5707" y="0"/>
                  </a:cubicBezTo>
                  <a:close/>
                </a:path>
              </a:pathLst>
            </a:custGeom>
            <a:solidFill>
              <a:srgbClr val="EB7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35;p70">
              <a:extLst>
                <a:ext uri="{FF2B5EF4-FFF2-40B4-BE49-F238E27FC236}">
                  <a16:creationId xmlns:a16="http://schemas.microsoft.com/office/drawing/2014/main" id="{7462F89F-6841-FD4B-83D8-DD8DAD82160A}"/>
                </a:ext>
              </a:extLst>
            </p:cNvPr>
            <p:cNvSpPr/>
            <p:nvPr/>
          </p:nvSpPr>
          <p:spPr>
            <a:xfrm>
              <a:off x="5856636" y="3683959"/>
              <a:ext cx="33992" cy="30703"/>
            </a:xfrm>
            <a:custGeom>
              <a:avLst/>
              <a:gdLst/>
              <a:ahLst/>
              <a:cxnLst/>
              <a:rect l="l" t="t" r="r" b="b"/>
              <a:pathLst>
                <a:path w="2284" h="2063" extrusionOk="0">
                  <a:moveTo>
                    <a:pt x="1197" y="1"/>
                  </a:moveTo>
                  <a:cubicBezTo>
                    <a:pt x="652" y="1"/>
                    <a:pt x="0" y="701"/>
                    <a:pt x="0" y="1195"/>
                  </a:cubicBezTo>
                  <a:lnTo>
                    <a:pt x="0" y="1492"/>
                  </a:lnTo>
                  <a:cubicBezTo>
                    <a:pt x="297" y="2062"/>
                    <a:pt x="868" y="2062"/>
                    <a:pt x="1438" y="2062"/>
                  </a:cubicBezTo>
                  <a:cubicBezTo>
                    <a:pt x="1438" y="2062"/>
                    <a:pt x="1438" y="1766"/>
                    <a:pt x="1712" y="1766"/>
                  </a:cubicBezTo>
                  <a:cubicBezTo>
                    <a:pt x="2009" y="1766"/>
                    <a:pt x="2283" y="1492"/>
                    <a:pt x="2283" y="1195"/>
                  </a:cubicBezTo>
                  <a:cubicBezTo>
                    <a:pt x="2283" y="624"/>
                    <a:pt x="2009" y="351"/>
                    <a:pt x="1712" y="351"/>
                  </a:cubicBezTo>
                  <a:cubicBezTo>
                    <a:pt x="1712" y="54"/>
                    <a:pt x="1712" y="54"/>
                    <a:pt x="1438" y="54"/>
                  </a:cubicBezTo>
                  <a:cubicBezTo>
                    <a:pt x="1362" y="17"/>
                    <a:pt x="1281" y="1"/>
                    <a:pt x="1197" y="1"/>
                  </a:cubicBezTo>
                  <a:close/>
                </a:path>
              </a:pathLst>
            </a:custGeom>
            <a:solidFill>
              <a:srgbClr val="C3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36;p70">
              <a:extLst>
                <a:ext uri="{FF2B5EF4-FFF2-40B4-BE49-F238E27FC236}">
                  <a16:creationId xmlns:a16="http://schemas.microsoft.com/office/drawing/2014/main" id="{26DECAC3-78A9-AF1A-6D43-E5365611C19E}"/>
                </a:ext>
              </a:extLst>
            </p:cNvPr>
            <p:cNvSpPr/>
            <p:nvPr/>
          </p:nvSpPr>
          <p:spPr>
            <a:xfrm>
              <a:off x="5818595" y="3761188"/>
              <a:ext cx="12576" cy="21416"/>
            </a:xfrm>
            <a:custGeom>
              <a:avLst/>
              <a:gdLst/>
              <a:ahLst/>
              <a:cxnLst/>
              <a:rect l="l" t="t" r="r" b="b"/>
              <a:pathLst>
                <a:path w="845" h="1439" extrusionOk="0">
                  <a:moveTo>
                    <a:pt x="274" y="0"/>
                  </a:moveTo>
                  <a:cubicBezTo>
                    <a:pt x="0" y="297"/>
                    <a:pt x="0" y="297"/>
                    <a:pt x="0" y="571"/>
                  </a:cubicBezTo>
                  <a:lnTo>
                    <a:pt x="0" y="868"/>
                  </a:lnTo>
                  <a:cubicBezTo>
                    <a:pt x="0" y="1142"/>
                    <a:pt x="0" y="1142"/>
                    <a:pt x="274" y="1438"/>
                  </a:cubicBezTo>
                  <a:cubicBezTo>
                    <a:pt x="274" y="1438"/>
                    <a:pt x="571" y="1438"/>
                    <a:pt x="571" y="1142"/>
                  </a:cubicBezTo>
                  <a:cubicBezTo>
                    <a:pt x="571" y="1142"/>
                    <a:pt x="845" y="1142"/>
                    <a:pt x="845" y="868"/>
                  </a:cubicBezTo>
                  <a:lnTo>
                    <a:pt x="845" y="571"/>
                  </a:lnTo>
                  <a:cubicBezTo>
                    <a:pt x="845" y="297"/>
                    <a:pt x="845" y="297"/>
                    <a:pt x="571" y="0"/>
                  </a:cubicBezTo>
                  <a:close/>
                </a:path>
              </a:pathLst>
            </a:custGeom>
            <a:solidFill>
              <a:srgbClr val="C3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37;p70">
              <a:extLst>
                <a:ext uri="{FF2B5EF4-FFF2-40B4-BE49-F238E27FC236}">
                  <a16:creationId xmlns:a16="http://schemas.microsoft.com/office/drawing/2014/main" id="{DB1C2BE7-02EB-288E-10A6-ADDFAE828420}"/>
                </a:ext>
              </a:extLst>
            </p:cNvPr>
            <p:cNvSpPr/>
            <p:nvPr/>
          </p:nvSpPr>
          <p:spPr>
            <a:xfrm>
              <a:off x="5890615" y="3759372"/>
              <a:ext cx="25479" cy="23232"/>
            </a:xfrm>
            <a:custGeom>
              <a:avLst/>
              <a:gdLst/>
              <a:ahLst/>
              <a:cxnLst/>
              <a:rect l="l" t="t" r="r" b="b"/>
              <a:pathLst>
                <a:path w="1712" h="1561" extrusionOk="0">
                  <a:moveTo>
                    <a:pt x="993" y="1"/>
                  </a:moveTo>
                  <a:cubicBezTo>
                    <a:pt x="824" y="1"/>
                    <a:pt x="571" y="122"/>
                    <a:pt x="571" y="122"/>
                  </a:cubicBezTo>
                  <a:cubicBezTo>
                    <a:pt x="297" y="419"/>
                    <a:pt x="0" y="693"/>
                    <a:pt x="0" y="990"/>
                  </a:cubicBezTo>
                  <a:cubicBezTo>
                    <a:pt x="0" y="1264"/>
                    <a:pt x="297" y="1560"/>
                    <a:pt x="571" y="1560"/>
                  </a:cubicBezTo>
                  <a:lnTo>
                    <a:pt x="1438" y="1560"/>
                  </a:lnTo>
                  <a:cubicBezTo>
                    <a:pt x="1712" y="1264"/>
                    <a:pt x="1712" y="990"/>
                    <a:pt x="1712" y="693"/>
                  </a:cubicBezTo>
                  <a:cubicBezTo>
                    <a:pt x="1712" y="419"/>
                    <a:pt x="1438" y="122"/>
                    <a:pt x="1141" y="122"/>
                  </a:cubicBezTo>
                  <a:cubicBezTo>
                    <a:pt x="1141" y="31"/>
                    <a:pt x="1078" y="1"/>
                    <a:pt x="993" y="1"/>
                  </a:cubicBezTo>
                  <a:close/>
                </a:path>
              </a:pathLst>
            </a:custGeom>
            <a:solidFill>
              <a:srgbClr val="C3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38;p70">
              <a:extLst>
                <a:ext uri="{FF2B5EF4-FFF2-40B4-BE49-F238E27FC236}">
                  <a16:creationId xmlns:a16="http://schemas.microsoft.com/office/drawing/2014/main" id="{97F77911-F878-F807-320F-8F219F429768}"/>
                </a:ext>
              </a:extLst>
            </p:cNvPr>
            <p:cNvSpPr/>
            <p:nvPr/>
          </p:nvSpPr>
          <p:spPr>
            <a:xfrm>
              <a:off x="5962962" y="3776354"/>
              <a:ext cx="17011" cy="18811"/>
            </a:xfrm>
            <a:custGeom>
              <a:avLst/>
              <a:gdLst/>
              <a:ahLst/>
              <a:cxnLst/>
              <a:rect l="l" t="t" r="r" b="b"/>
              <a:pathLst>
                <a:path w="1143" h="1264" extrusionOk="0">
                  <a:moveTo>
                    <a:pt x="566" y="1"/>
                  </a:moveTo>
                  <a:cubicBezTo>
                    <a:pt x="470" y="1"/>
                    <a:pt x="374" y="31"/>
                    <a:pt x="275" y="123"/>
                  </a:cubicBezTo>
                  <a:lnTo>
                    <a:pt x="1" y="419"/>
                  </a:lnTo>
                  <a:lnTo>
                    <a:pt x="1" y="990"/>
                  </a:lnTo>
                  <a:cubicBezTo>
                    <a:pt x="275" y="1264"/>
                    <a:pt x="275" y="1264"/>
                    <a:pt x="571" y="1264"/>
                  </a:cubicBezTo>
                  <a:cubicBezTo>
                    <a:pt x="845" y="1264"/>
                    <a:pt x="1142" y="990"/>
                    <a:pt x="1142" y="990"/>
                  </a:cubicBezTo>
                  <a:lnTo>
                    <a:pt x="1142" y="123"/>
                  </a:lnTo>
                  <a:cubicBezTo>
                    <a:pt x="944" y="123"/>
                    <a:pt x="757" y="1"/>
                    <a:pt x="566" y="1"/>
                  </a:cubicBezTo>
                  <a:close/>
                </a:path>
              </a:pathLst>
            </a:custGeom>
            <a:solidFill>
              <a:srgbClr val="C3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39;p70">
              <a:extLst>
                <a:ext uri="{FF2B5EF4-FFF2-40B4-BE49-F238E27FC236}">
                  <a16:creationId xmlns:a16="http://schemas.microsoft.com/office/drawing/2014/main" id="{62BCD1A4-452D-BC94-9C15-8D0CBC710257}"/>
                </a:ext>
              </a:extLst>
            </p:cNvPr>
            <p:cNvSpPr/>
            <p:nvPr/>
          </p:nvSpPr>
          <p:spPr>
            <a:xfrm>
              <a:off x="6081864" y="3740128"/>
              <a:ext cx="25494" cy="21074"/>
            </a:xfrm>
            <a:custGeom>
              <a:avLst/>
              <a:gdLst/>
              <a:ahLst/>
              <a:cxnLst/>
              <a:rect l="l" t="t" r="r" b="b"/>
              <a:pathLst>
                <a:path w="1713" h="1416" extrusionOk="0">
                  <a:moveTo>
                    <a:pt x="275" y="0"/>
                  </a:moveTo>
                  <a:cubicBezTo>
                    <a:pt x="275" y="274"/>
                    <a:pt x="1" y="571"/>
                    <a:pt x="275" y="571"/>
                  </a:cubicBezTo>
                  <a:cubicBezTo>
                    <a:pt x="275" y="1142"/>
                    <a:pt x="571" y="1415"/>
                    <a:pt x="1142" y="1415"/>
                  </a:cubicBezTo>
                  <a:cubicBezTo>
                    <a:pt x="1416" y="1415"/>
                    <a:pt x="1416" y="1142"/>
                    <a:pt x="1713" y="845"/>
                  </a:cubicBezTo>
                  <a:lnTo>
                    <a:pt x="1713" y="274"/>
                  </a:lnTo>
                  <a:cubicBezTo>
                    <a:pt x="1416" y="0"/>
                    <a:pt x="1142" y="0"/>
                    <a:pt x="1142" y="0"/>
                  </a:cubicBezTo>
                  <a:close/>
                </a:path>
              </a:pathLst>
            </a:custGeom>
            <a:solidFill>
              <a:srgbClr val="C3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40;p70">
              <a:extLst>
                <a:ext uri="{FF2B5EF4-FFF2-40B4-BE49-F238E27FC236}">
                  <a16:creationId xmlns:a16="http://schemas.microsoft.com/office/drawing/2014/main" id="{5370C103-7A53-C302-9575-1D5F69E95B82}"/>
                </a:ext>
              </a:extLst>
            </p:cNvPr>
            <p:cNvSpPr/>
            <p:nvPr/>
          </p:nvSpPr>
          <p:spPr>
            <a:xfrm>
              <a:off x="5890615" y="3540380"/>
              <a:ext cx="29899" cy="23008"/>
            </a:xfrm>
            <a:custGeom>
              <a:avLst/>
              <a:gdLst/>
              <a:ahLst/>
              <a:cxnLst/>
              <a:rect l="l" t="t" r="r" b="b"/>
              <a:pathLst>
                <a:path w="2009" h="1546" extrusionOk="0">
                  <a:moveTo>
                    <a:pt x="571" y="0"/>
                  </a:moveTo>
                  <a:cubicBezTo>
                    <a:pt x="571" y="297"/>
                    <a:pt x="571" y="297"/>
                    <a:pt x="297" y="297"/>
                  </a:cubicBezTo>
                  <a:cubicBezTo>
                    <a:pt x="297" y="571"/>
                    <a:pt x="0" y="867"/>
                    <a:pt x="297" y="867"/>
                  </a:cubicBezTo>
                  <a:cubicBezTo>
                    <a:pt x="297" y="1286"/>
                    <a:pt x="751" y="1545"/>
                    <a:pt x="1111" y="1545"/>
                  </a:cubicBezTo>
                  <a:cubicBezTo>
                    <a:pt x="1241" y="1545"/>
                    <a:pt x="1359" y="1511"/>
                    <a:pt x="1438" y="1438"/>
                  </a:cubicBezTo>
                  <a:cubicBezTo>
                    <a:pt x="2009" y="1141"/>
                    <a:pt x="2009" y="297"/>
                    <a:pt x="1438" y="0"/>
                  </a:cubicBezTo>
                  <a:close/>
                </a:path>
              </a:pathLst>
            </a:custGeom>
            <a:solidFill>
              <a:srgbClr val="C3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41;p70">
              <a:extLst>
                <a:ext uri="{FF2B5EF4-FFF2-40B4-BE49-F238E27FC236}">
                  <a16:creationId xmlns:a16="http://schemas.microsoft.com/office/drawing/2014/main" id="{F22F9B40-D3CA-DFD5-1618-E244F9C7FA4B}"/>
                </a:ext>
              </a:extLst>
            </p:cNvPr>
            <p:cNvSpPr/>
            <p:nvPr/>
          </p:nvSpPr>
          <p:spPr>
            <a:xfrm>
              <a:off x="5895020" y="3434382"/>
              <a:ext cx="21074" cy="21074"/>
            </a:xfrm>
            <a:custGeom>
              <a:avLst/>
              <a:gdLst/>
              <a:ahLst/>
              <a:cxnLst/>
              <a:rect l="l" t="t" r="r" b="b"/>
              <a:pathLst>
                <a:path w="1416" h="1416" extrusionOk="0">
                  <a:moveTo>
                    <a:pt x="571" y="1"/>
                  </a:moveTo>
                  <a:lnTo>
                    <a:pt x="275" y="274"/>
                  </a:lnTo>
                  <a:lnTo>
                    <a:pt x="1" y="274"/>
                  </a:lnTo>
                  <a:lnTo>
                    <a:pt x="1" y="845"/>
                  </a:lnTo>
                  <a:cubicBezTo>
                    <a:pt x="1" y="1142"/>
                    <a:pt x="1" y="1416"/>
                    <a:pt x="275" y="1416"/>
                  </a:cubicBezTo>
                  <a:lnTo>
                    <a:pt x="845" y="1416"/>
                  </a:lnTo>
                  <a:cubicBezTo>
                    <a:pt x="1142" y="1416"/>
                    <a:pt x="1142" y="1142"/>
                    <a:pt x="1142" y="845"/>
                  </a:cubicBezTo>
                  <a:cubicBezTo>
                    <a:pt x="1416" y="571"/>
                    <a:pt x="1142" y="571"/>
                    <a:pt x="1142" y="274"/>
                  </a:cubicBezTo>
                  <a:lnTo>
                    <a:pt x="845" y="274"/>
                  </a:lnTo>
                  <a:cubicBezTo>
                    <a:pt x="845" y="1"/>
                    <a:pt x="571" y="1"/>
                    <a:pt x="571" y="1"/>
                  </a:cubicBezTo>
                  <a:close/>
                </a:path>
              </a:pathLst>
            </a:custGeom>
            <a:solidFill>
              <a:srgbClr val="C3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42;p70">
              <a:extLst>
                <a:ext uri="{FF2B5EF4-FFF2-40B4-BE49-F238E27FC236}">
                  <a16:creationId xmlns:a16="http://schemas.microsoft.com/office/drawing/2014/main" id="{64AA90B3-8DCF-6118-F37C-4E2683B3B67C}"/>
                </a:ext>
              </a:extLst>
            </p:cNvPr>
            <p:cNvSpPr/>
            <p:nvPr/>
          </p:nvSpPr>
          <p:spPr>
            <a:xfrm>
              <a:off x="5890615" y="3353536"/>
              <a:ext cx="16996" cy="16996"/>
            </a:xfrm>
            <a:custGeom>
              <a:avLst/>
              <a:gdLst/>
              <a:ahLst/>
              <a:cxnLst/>
              <a:rect l="l" t="t" r="r" b="b"/>
              <a:pathLst>
                <a:path w="1142" h="1142" extrusionOk="0">
                  <a:moveTo>
                    <a:pt x="867" y="0"/>
                  </a:moveTo>
                  <a:cubicBezTo>
                    <a:pt x="571" y="0"/>
                    <a:pt x="297" y="0"/>
                    <a:pt x="297" y="297"/>
                  </a:cubicBezTo>
                  <a:cubicBezTo>
                    <a:pt x="0" y="571"/>
                    <a:pt x="0" y="571"/>
                    <a:pt x="0" y="868"/>
                  </a:cubicBezTo>
                  <a:lnTo>
                    <a:pt x="297" y="1141"/>
                  </a:lnTo>
                  <a:lnTo>
                    <a:pt x="867" y="1141"/>
                  </a:lnTo>
                  <a:cubicBezTo>
                    <a:pt x="1141" y="1141"/>
                    <a:pt x="1141" y="868"/>
                    <a:pt x="1141" y="571"/>
                  </a:cubicBezTo>
                  <a:lnTo>
                    <a:pt x="1141" y="297"/>
                  </a:lnTo>
                  <a:cubicBezTo>
                    <a:pt x="1141" y="0"/>
                    <a:pt x="867" y="0"/>
                    <a:pt x="867" y="0"/>
                  </a:cubicBezTo>
                  <a:close/>
                </a:path>
              </a:pathLst>
            </a:custGeom>
            <a:solidFill>
              <a:srgbClr val="C3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43;p70">
              <a:extLst>
                <a:ext uri="{FF2B5EF4-FFF2-40B4-BE49-F238E27FC236}">
                  <a16:creationId xmlns:a16="http://schemas.microsoft.com/office/drawing/2014/main" id="{83050177-374C-1384-E578-4C8939BB2709}"/>
                </a:ext>
              </a:extLst>
            </p:cNvPr>
            <p:cNvSpPr/>
            <p:nvPr/>
          </p:nvSpPr>
          <p:spPr>
            <a:xfrm>
              <a:off x="5708177" y="3149696"/>
              <a:ext cx="526558" cy="730374"/>
            </a:xfrm>
            <a:custGeom>
              <a:avLst/>
              <a:gdLst/>
              <a:ahLst/>
              <a:cxnLst/>
              <a:rect l="l" t="t" r="r" b="b"/>
              <a:pathLst>
                <a:path w="35381" h="49076" extrusionOk="0">
                  <a:moveTo>
                    <a:pt x="16823" y="48505"/>
                  </a:moveTo>
                  <a:cubicBezTo>
                    <a:pt x="14541" y="49075"/>
                    <a:pt x="12258" y="49075"/>
                    <a:pt x="9702" y="49075"/>
                  </a:cubicBezTo>
                  <a:cubicBezTo>
                    <a:pt x="8560" y="48801"/>
                    <a:pt x="7419" y="48801"/>
                    <a:pt x="6278" y="48801"/>
                  </a:cubicBezTo>
                  <a:cubicBezTo>
                    <a:pt x="5410" y="48505"/>
                    <a:pt x="4566" y="48505"/>
                    <a:pt x="3425" y="48231"/>
                  </a:cubicBezTo>
                  <a:cubicBezTo>
                    <a:pt x="2854" y="47934"/>
                    <a:pt x="1987" y="47660"/>
                    <a:pt x="1416" y="47363"/>
                  </a:cubicBezTo>
                  <a:cubicBezTo>
                    <a:pt x="275" y="46793"/>
                    <a:pt x="1" y="45081"/>
                    <a:pt x="275" y="44236"/>
                  </a:cubicBezTo>
                  <a:cubicBezTo>
                    <a:pt x="845" y="42524"/>
                    <a:pt x="1987" y="41086"/>
                    <a:pt x="2557" y="39671"/>
                  </a:cubicBezTo>
                  <a:cubicBezTo>
                    <a:pt x="3425" y="37663"/>
                    <a:pt x="4566" y="35677"/>
                    <a:pt x="5137" y="33668"/>
                  </a:cubicBezTo>
                  <a:cubicBezTo>
                    <a:pt x="6278" y="31112"/>
                    <a:pt x="7122" y="28533"/>
                    <a:pt x="8264" y="26250"/>
                  </a:cubicBezTo>
                  <a:lnTo>
                    <a:pt x="9131" y="24538"/>
                  </a:lnTo>
                  <a:lnTo>
                    <a:pt x="9131" y="23397"/>
                  </a:lnTo>
                  <a:cubicBezTo>
                    <a:pt x="8834" y="20840"/>
                    <a:pt x="8264" y="17987"/>
                    <a:pt x="7990" y="15408"/>
                  </a:cubicBezTo>
                  <a:cubicBezTo>
                    <a:pt x="7419" y="12852"/>
                    <a:pt x="7122" y="10272"/>
                    <a:pt x="6848" y="7716"/>
                  </a:cubicBezTo>
                  <a:cubicBezTo>
                    <a:pt x="6552" y="6575"/>
                    <a:pt x="6552" y="5433"/>
                    <a:pt x="6278" y="4566"/>
                  </a:cubicBezTo>
                  <a:lnTo>
                    <a:pt x="6278" y="3722"/>
                  </a:lnTo>
                  <a:cubicBezTo>
                    <a:pt x="5707" y="2854"/>
                    <a:pt x="5981" y="2284"/>
                    <a:pt x="6848" y="1713"/>
                  </a:cubicBezTo>
                  <a:cubicBezTo>
                    <a:pt x="7419" y="1142"/>
                    <a:pt x="8264" y="572"/>
                    <a:pt x="9405" y="298"/>
                  </a:cubicBezTo>
                  <a:cubicBezTo>
                    <a:pt x="10272" y="1"/>
                    <a:pt x="11413" y="1"/>
                    <a:pt x="12258" y="1"/>
                  </a:cubicBezTo>
                  <a:cubicBezTo>
                    <a:pt x="13696" y="1"/>
                    <a:pt x="13970" y="298"/>
                    <a:pt x="14267" y="1713"/>
                  </a:cubicBezTo>
                  <a:cubicBezTo>
                    <a:pt x="14267" y="2580"/>
                    <a:pt x="14837" y="3722"/>
                    <a:pt x="14837" y="4566"/>
                  </a:cubicBezTo>
                  <a:cubicBezTo>
                    <a:pt x="15408" y="6849"/>
                    <a:pt x="15682" y="9131"/>
                    <a:pt x="15979" y="11414"/>
                  </a:cubicBezTo>
                  <a:cubicBezTo>
                    <a:pt x="16549" y="13422"/>
                    <a:pt x="16823" y="15705"/>
                    <a:pt x="17120" y="17987"/>
                  </a:cubicBezTo>
                  <a:cubicBezTo>
                    <a:pt x="17394" y="19129"/>
                    <a:pt x="17690" y="20270"/>
                    <a:pt x="17690" y="21411"/>
                  </a:cubicBezTo>
                  <a:cubicBezTo>
                    <a:pt x="17964" y="21685"/>
                    <a:pt x="17964" y="21982"/>
                    <a:pt x="18261" y="22256"/>
                  </a:cubicBezTo>
                  <a:cubicBezTo>
                    <a:pt x="20544" y="24835"/>
                    <a:pt x="22529" y="27117"/>
                    <a:pt x="24812" y="29674"/>
                  </a:cubicBezTo>
                  <a:cubicBezTo>
                    <a:pt x="27094" y="31956"/>
                    <a:pt x="29377" y="34239"/>
                    <a:pt x="31660" y="36248"/>
                  </a:cubicBezTo>
                  <a:cubicBezTo>
                    <a:pt x="32801" y="37092"/>
                    <a:pt x="33668" y="37959"/>
                    <a:pt x="34809" y="38804"/>
                  </a:cubicBezTo>
                  <a:cubicBezTo>
                    <a:pt x="35380" y="39375"/>
                    <a:pt x="35380" y="40242"/>
                    <a:pt x="34809" y="40813"/>
                  </a:cubicBezTo>
                  <a:cubicBezTo>
                    <a:pt x="33942" y="42228"/>
                    <a:pt x="32527" y="43095"/>
                    <a:pt x="31089" y="43940"/>
                  </a:cubicBezTo>
                  <a:cubicBezTo>
                    <a:pt x="29674" y="44807"/>
                    <a:pt x="27665" y="45378"/>
                    <a:pt x="25953" y="46222"/>
                  </a:cubicBezTo>
                  <a:cubicBezTo>
                    <a:pt x="23671" y="47090"/>
                    <a:pt x="21114" y="47934"/>
                    <a:pt x="18535" y="48231"/>
                  </a:cubicBezTo>
                  <a:cubicBezTo>
                    <a:pt x="17964" y="48505"/>
                    <a:pt x="17394" y="48505"/>
                    <a:pt x="16823" y="48505"/>
                  </a:cubicBezTo>
                  <a:close/>
                  <a:moveTo>
                    <a:pt x="6848" y="4292"/>
                  </a:moveTo>
                  <a:lnTo>
                    <a:pt x="7693" y="10272"/>
                  </a:lnTo>
                  <a:cubicBezTo>
                    <a:pt x="8264" y="14267"/>
                    <a:pt x="8834" y="18558"/>
                    <a:pt x="9405" y="22552"/>
                  </a:cubicBezTo>
                  <a:cubicBezTo>
                    <a:pt x="9702" y="22826"/>
                    <a:pt x="9702" y="23397"/>
                    <a:pt x="9702" y="23694"/>
                  </a:cubicBezTo>
                  <a:cubicBezTo>
                    <a:pt x="9702" y="24835"/>
                    <a:pt x="9131" y="25406"/>
                    <a:pt x="8834" y="26250"/>
                  </a:cubicBezTo>
                  <a:cubicBezTo>
                    <a:pt x="7693" y="29103"/>
                    <a:pt x="6552" y="31682"/>
                    <a:pt x="5410" y="34536"/>
                  </a:cubicBezTo>
                  <a:cubicBezTo>
                    <a:pt x="3995" y="37389"/>
                    <a:pt x="2557" y="39945"/>
                    <a:pt x="1416" y="42798"/>
                  </a:cubicBezTo>
                  <a:cubicBezTo>
                    <a:pt x="1142" y="43369"/>
                    <a:pt x="845" y="43940"/>
                    <a:pt x="845" y="44510"/>
                  </a:cubicBezTo>
                  <a:cubicBezTo>
                    <a:pt x="571" y="45378"/>
                    <a:pt x="845" y="46519"/>
                    <a:pt x="1416" y="46793"/>
                  </a:cubicBezTo>
                  <a:cubicBezTo>
                    <a:pt x="3128" y="47363"/>
                    <a:pt x="4840" y="47934"/>
                    <a:pt x="6552" y="48231"/>
                  </a:cubicBezTo>
                  <a:cubicBezTo>
                    <a:pt x="7419" y="48505"/>
                    <a:pt x="8264" y="48231"/>
                    <a:pt x="9405" y="48505"/>
                  </a:cubicBezTo>
                  <a:cubicBezTo>
                    <a:pt x="12258" y="48505"/>
                    <a:pt x="15111" y="48505"/>
                    <a:pt x="17690" y="47934"/>
                  </a:cubicBezTo>
                  <a:cubicBezTo>
                    <a:pt x="19676" y="47363"/>
                    <a:pt x="21685" y="47090"/>
                    <a:pt x="23671" y="46222"/>
                  </a:cubicBezTo>
                  <a:cubicBezTo>
                    <a:pt x="26250" y="45378"/>
                    <a:pt x="29103" y="44510"/>
                    <a:pt x="31660" y="42798"/>
                  </a:cubicBezTo>
                  <a:cubicBezTo>
                    <a:pt x="32527" y="42228"/>
                    <a:pt x="33668" y="41383"/>
                    <a:pt x="34239" y="40242"/>
                  </a:cubicBezTo>
                  <a:cubicBezTo>
                    <a:pt x="34513" y="39671"/>
                    <a:pt x="34239" y="39375"/>
                    <a:pt x="33942" y="39101"/>
                  </a:cubicBezTo>
                  <a:lnTo>
                    <a:pt x="31660" y="36818"/>
                  </a:lnTo>
                  <a:cubicBezTo>
                    <a:pt x="29103" y="34810"/>
                    <a:pt x="26524" y="32527"/>
                    <a:pt x="24241" y="29971"/>
                  </a:cubicBezTo>
                  <a:cubicBezTo>
                    <a:pt x="22256" y="27962"/>
                    <a:pt x="20544" y="25976"/>
                    <a:pt x="18535" y="23968"/>
                  </a:cubicBezTo>
                  <a:cubicBezTo>
                    <a:pt x="17964" y="23397"/>
                    <a:pt x="17394" y="22552"/>
                    <a:pt x="17120" y="21411"/>
                  </a:cubicBezTo>
                  <a:cubicBezTo>
                    <a:pt x="17120" y="20544"/>
                    <a:pt x="16823" y="19402"/>
                    <a:pt x="16823" y="18558"/>
                  </a:cubicBezTo>
                  <a:lnTo>
                    <a:pt x="15979" y="14267"/>
                  </a:lnTo>
                  <a:lnTo>
                    <a:pt x="14267" y="3995"/>
                  </a:lnTo>
                  <a:cubicBezTo>
                    <a:pt x="13970" y="3425"/>
                    <a:pt x="13970" y="2854"/>
                    <a:pt x="13970" y="2580"/>
                  </a:cubicBezTo>
                  <a:cubicBezTo>
                    <a:pt x="11687" y="3722"/>
                    <a:pt x="9405" y="4863"/>
                    <a:pt x="6848" y="4292"/>
                  </a:cubicBezTo>
                  <a:close/>
                  <a:moveTo>
                    <a:pt x="10843" y="298"/>
                  </a:moveTo>
                  <a:lnTo>
                    <a:pt x="10843" y="572"/>
                  </a:lnTo>
                  <a:cubicBezTo>
                    <a:pt x="9405" y="868"/>
                    <a:pt x="8264" y="1439"/>
                    <a:pt x="7122" y="2010"/>
                  </a:cubicBezTo>
                  <a:cubicBezTo>
                    <a:pt x="6848" y="2010"/>
                    <a:pt x="6552" y="2580"/>
                    <a:pt x="6552" y="3151"/>
                  </a:cubicBezTo>
                  <a:cubicBezTo>
                    <a:pt x="6552" y="3425"/>
                    <a:pt x="6848" y="3722"/>
                    <a:pt x="7122" y="3722"/>
                  </a:cubicBezTo>
                  <a:cubicBezTo>
                    <a:pt x="7419" y="3995"/>
                    <a:pt x="7990" y="3995"/>
                    <a:pt x="8264" y="3995"/>
                  </a:cubicBezTo>
                  <a:cubicBezTo>
                    <a:pt x="9405" y="3995"/>
                    <a:pt x="10546" y="3425"/>
                    <a:pt x="11687" y="3151"/>
                  </a:cubicBezTo>
                  <a:cubicBezTo>
                    <a:pt x="12258" y="2854"/>
                    <a:pt x="12555" y="2580"/>
                    <a:pt x="13125" y="2284"/>
                  </a:cubicBezTo>
                  <a:cubicBezTo>
                    <a:pt x="13696" y="1713"/>
                    <a:pt x="13970" y="1142"/>
                    <a:pt x="13125" y="868"/>
                  </a:cubicBezTo>
                  <a:cubicBezTo>
                    <a:pt x="12258" y="572"/>
                    <a:pt x="11687" y="572"/>
                    <a:pt x="10843" y="29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44;p70">
              <a:extLst>
                <a:ext uri="{FF2B5EF4-FFF2-40B4-BE49-F238E27FC236}">
                  <a16:creationId xmlns:a16="http://schemas.microsoft.com/office/drawing/2014/main" id="{94660EFA-16A3-8BA7-7932-FCA574A3AE70}"/>
                </a:ext>
              </a:extLst>
            </p:cNvPr>
            <p:cNvSpPr/>
            <p:nvPr/>
          </p:nvSpPr>
          <p:spPr>
            <a:xfrm>
              <a:off x="5746233" y="3612728"/>
              <a:ext cx="429048" cy="229310"/>
            </a:xfrm>
            <a:custGeom>
              <a:avLst/>
              <a:gdLst/>
              <a:ahLst/>
              <a:cxnLst/>
              <a:rect l="l" t="t" r="r" b="b"/>
              <a:pathLst>
                <a:path w="28829" h="15408" extrusionOk="0">
                  <a:moveTo>
                    <a:pt x="17690" y="14837"/>
                  </a:moveTo>
                  <a:cubicBezTo>
                    <a:pt x="15704" y="15111"/>
                    <a:pt x="13695" y="15408"/>
                    <a:pt x="11710" y="15408"/>
                  </a:cubicBezTo>
                  <a:cubicBezTo>
                    <a:pt x="9701" y="15408"/>
                    <a:pt x="7418" y="15408"/>
                    <a:pt x="5136" y="15111"/>
                  </a:cubicBezTo>
                  <a:cubicBezTo>
                    <a:pt x="3995" y="15111"/>
                    <a:pt x="2580" y="14837"/>
                    <a:pt x="1438" y="14267"/>
                  </a:cubicBezTo>
                  <a:cubicBezTo>
                    <a:pt x="297" y="13970"/>
                    <a:pt x="0" y="13399"/>
                    <a:pt x="297" y="11984"/>
                  </a:cubicBezTo>
                  <a:cubicBezTo>
                    <a:pt x="868" y="11117"/>
                    <a:pt x="1438" y="9975"/>
                    <a:pt x="2009" y="9131"/>
                  </a:cubicBezTo>
                  <a:cubicBezTo>
                    <a:pt x="2283" y="8264"/>
                    <a:pt x="2580" y="7693"/>
                    <a:pt x="2853" y="7122"/>
                  </a:cubicBezTo>
                  <a:cubicBezTo>
                    <a:pt x="3721" y="5410"/>
                    <a:pt x="4862" y="4269"/>
                    <a:pt x="6277" y="3128"/>
                  </a:cubicBezTo>
                  <a:cubicBezTo>
                    <a:pt x="7989" y="1987"/>
                    <a:pt x="9701" y="2283"/>
                    <a:pt x="11413" y="2557"/>
                  </a:cubicBezTo>
                  <a:cubicBezTo>
                    <a:pt x="11710" y="2557"/>
                    <a:pt x="11984" y="2557"/>
                    <a:pt x="11984" y="2283"/>
                  </a:cubicBezTo>
                  <a:cubicBezTo>
                    <a:pt x="13125" y="1416"/>
                    <a:pt x="14266" y="571"/>
                    <a:pt x="15704" y="275"/>
                  </a:cubicBezTo>
                  <a:cubicBezTo>
                    <a:pt x="17690" y="1"/>
                    <a:pt x="19699" y="571"/>
                    <a:pt x="21410" y="1713"/>
                  </a:cubicBezTo>
                  <a:cubicBezTo>
                    <a:pt x="23122" y="2854"/>
                    <a:pt x="24537" y="4269"/>
                    <a:pt x="25975" y="5410"/>
                  </a:cubicBezTo>
                  <a:lnTo>
                    <a:pt x="28258" y="7693"/>
                  </a:lnTo>
                  <a:cubicBezTo>
                    <a:pt x="28829" y="8264"/>
                    <a:pt x="28829" y="8560"/>
                    <a:pt x="28258" y="9405"/>
                  </a:cubicBezTo>
                  <a:cubicBezTo>
                    <a:pt x="27687" y="10272"/>
                    <a:pt x="26820" y="10843"/>
                    <a:pt x="25975" y="11413"/>
                  </a:cubicBezTo>
                  <a:cubicBezTo>
                    <a:pt x="24537" y="11984"/>
                    <a:pt x="23396" y="12829"/>
                    <a:pt x="21981" y="13399"/>
                  </a:cubicBezTo>
                  <a:cubicBezTo>
                    <a:pt x="20543" y="13970"/>
                    <a:pt x="19128" y="14267"/>
                    <a:pt x="17690" y="14837"/>
                  </a:cubicBezTo>
                  <a:close/>
                  <a:moveTo>
                    <a:pt x="22826" y="3425"/>
                  </a:moveTo>
                  <a:cubicBezTo>
                    <a:pt x="22826" y="3699"/>
                    <a:pt x="22826" y="3995"/>
                    <a:pt x="22552" y="4269"/>
                  </a:cubicBezTo>
                  <a:cubicBezTo>
                    <a:pt x="21981" y="5707"/>
                    <a:pt x="19972" y="6278"/>
                    <a:pt x="18261" y="6278"/>
                  </a:cubicBezTo>
                  <a:cubicBezTo>
                    <a:pt x="16275" y="5981"/>
                    <a:pt x="14563" y="5137"/>
                    <a:pt x="12851" y="3995"/>
                  </a:cubicBezTo>
                  <a:cubicBezTo>
                    <a:pt x="11710" y="2854"/>
                    <a:pt x="10272" y="2557"/>
                    <a:pt x="8856" y="2854"/>
                  </a:cubicBezTo>
                  <a:cubicBezTo>
                    <a:pt x="6574" y="3128"/>
                    <a:pt x="5136" y="4269"/>
                    <a:pt x="3995" y="5981"/>
                  </a:cubicBezTo>
                  <a:cubicBezTo>
                    <a:pt x="2853" y="7990"/>
                    <a:pt x="2009" y="9975"/>
                    <a:pt x="868" y="11984"/>
                  </a:cubicBezTo>
                  <a:cubicBezTo>
                    <a:pt x="571" y="12829"/>
                    <a:pt x="297" y="13696"/>
                    <a:pt x="2009" y="13970"/>
                  </a:cubicBezTo>
                  <a:cubicBezTo>
                    <a:pt x="4565" y="14837"/>
                    <a:pt x="7145" y="15111"/>
                    <a:pt x="9998" y="15111"/>
                  </a:cubicBezTo>
                  <a:cubicBezTo>
                    <a:pt x="11710" y="15111"/>
                    <a:pt x="13125" y="14837"/>
                    <a:pt x="14837" y="14541"/>
                  </a:cubicBezTo>
                  <a:cubicBezTo>
                    <a:pt x="17119" y="14541"/>
                    <a:pt x="19128" y="13970"/>
                    <a:pt x="21114" y="13125"/>
                  </a:cubicBezTo>
                  <a:cubicBezTo>
                    <a:pt x="22826" y="12258"/>
                    <a:pt x="24537" y="11687"/>
                    <a:pt x="26249" y="10843"/>
                  </a:cubicBezTo>
                  <a:lnTo>
                    <a:pt x="27961" y="9131"/>
                  </a:lnTo>
                  <a:lnTo>
                    <a:pt x="27961" y="8264"/>
                  </a:lnTo>
                  <a:cubicBezTo>
                    <a:pt x="27687" y="7990"/>
                    <a:pt x="27391" y="7419"/>
                    <a:pt x="27117" y="7419"/>
                  </a:cubicBezTo>
                  <a:cubicBezTo>
                    <a:pt x="25679" y="5981"/>
                    <a:pt x="24264" y="4840"/>
                    <a:pt x="22826" y="3425"/>
                  </a:cubicBezTo>
                  <a:close/>
                  <a:moveTo>
                    <a:pt x="12280" y="2854"/>
                  </a:moveTo>
                  <a:cubicBezTo>
                    <a:pt x="13125" y="3425"/>
                    <a:pt x="13695" y="3995"/>
                    <a:pt x="14563" y="4269"/>
                  </a:cubicBezTo>
                  <a:cubicBezTo>
                    <a:pt x="15978" y="5137"/>
                    <a:pt x="17119" y="5707"/>
                    <a:pt x="18831" y="5707"/>
                  </a:cubicBezTo>
                  <a:cubicBezTo>
                    <a:pt x="20269" y="5707"/>
                    <a:pt x="21410" y="5410"/>
                    <a:pt x="22255" y="3995"/>
                  </a:cubicBezTo>
                  <a:cubicBezTo>
                    <a:pt x="22552" y="3425"/>
                    <a:pt x="22255" y="3128"/>
                    <a:pt x="21981" y="2854"/>
                  </a:cubicBezTo>
                  <a:cubicBezTo>
                    <a:pt x="19972" y="1142"/>
                    <a:pt x="17987" y="275"/>
                    <a:pt x="15407" y="845"/>
                  </a:cubicBezTo>
                  <a:cubicBezTo>
                    <a:pt x="13992" y="1142"/>
                    <a:pt x="13125" y="1987"/>
                    <a:pt x="12280" y="285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45;p70">
              <a:extLst>
                <a:ext uri="{FF2B5EF4-FFF2-40B4-BE49-F238E27FC236}">
                  <a16:creationId xmlns:a16="http://schemas.microsoft.com/office/drawing/2014/main" id="{CBCDFE21-5073-5650-A230-8B1577BD309E}"/>
                </a:ext>
              </a:extLst>
            </p:cNvPr>
            <p:cNvSpPr/>
            <p:nvPr/>
          </p:nvSpPr>
          <p:spPr>
            <a:xfrm>
              <a:off x="5886537" y="3425884"/>
              <a:ext cx="38055" cy="38069"/>
            </a:xfrm>
            <a:custGeom>
              <a:avLst/>
              <a:gdLst/>
              <a:ahLst/>
              <a:cxnLst/>
              <a:rect l="l" t="t" r="r" b="b"/>
              <a:pathLst>
                <a:path w="2557" h="2558" extrusionOk="0">
                  <a:moveTo>
                    <a:pt x="1415" y="2283"/>
                  </a:moveTo>
                  <a:cubicBezTo>
                    <a:pt x="571" y="2557"/>
                    <a:pt x="274" y="2283"/>
                    <a:pt x="0" y="1416"/>
                  </a:cubicBezTo>
                  <a:cubicBezTo>
                    <a:pt x="0" y="845"/>
                    <a:pt x="274" y="275"/>
                    <a:pt x="845" y="275"/>
                  </a:cubicBezTo>
                  <a:cubicBezTo>
                    <a:pt x="1712" y="1"/>
                    <a:pt x="2283" y="572"/>
                    <a:pt x="2283" y="1142"/>
                  </a:cubicBezTo>
                  <a:cubicBezTo>
                    <a:pt x="2557" y="1713"/>
                    <a:pt x="1986" y="2283"/>
                    <a:pt x="1415" y="2283"/>
                  </a:cubicBezTo>
                  <a:close/>
                  <a:moveTo>
                    <a:pt x="845" y="1713"/>
                  </a:moveTo>
                  <a:cubicBezTo>
                    <a:pt x="1141" y="1713"/>
                    <a:pt x="1712" y="1713"/>
                    <a:pt x="1712" y="1142"/>
                  </a:cubicBezTo>
                  <a:cubicBezTo>
                    <a:pt x="1712" y="1142"/>
                    <a:pt x="1415" y="845"/>
                    <a:pt x="1141" y="845"/>
                  </a:cubicBezTo>
                  <a:cubicBezTo>
                    <a:pt x="571" y="1142"/>
                    <a:pt x="571" y="1416"/>
                    <a:pt x="845" y="17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46;p70">
              <a:extLst>
                <a:ext uri="{FF2B5EF4-FFF2-40B4-BE49-F238E27FC236}">
                  <a16:creationId xmlns:a16="http://schemas.microsoft.com/office/drawing/2014/main" id="{235D01D1-330C-C9F8-E8B7-24E58E60F0AF}"/>
                </a:ext>
              </a:extLst>
            </p:cNvPr>
            <p:cNvSpPr/>
            <p:nvPr/>
          </p:nvSpPr>
          <p:spPr>
            <a:xfrm>
              <a:off x="5886537" y="3531882"/>
              <a:ext cx="38055" cy="38397"/>
            </a:xfrm>
            <a:custGeom>
              <a:avLst/>
              <a:gdLst/>
              <a:ahLst/>
              <a:cxnLst/>
              <a:rect l="l" t="t" r="r" b="b"/>
              <a:pathLst>
                <a:path w="2557" h="2580" extrusionOk="0">
                  <a:moveTo>
                    <a:pt x="1712" y="2283"/>
                  </a:moveTo>
                  <a:cubicBezTo>
                    <a:pt x="1141" y="2580"/>
                    <a:pt x="274" y="2009"/>
                    <a:pt x="0" y="1712"/>
                  </a:cubicBezTo>
                  <a:cubicBezTo>
                    <a:pt x="0" y="1142"/>
                    <a:pt x="571" y="297"/>
                    <a:pt x="1141" y="0"/>
                  </a:cubicBezTo>
                  <a:cubicBezTo>
                    <a:pt x="1712" y="0"/>
                    <a:pt x="2283" y="571"/>
                    <a:pt x="2557" y="1142"/>
                  </a:cubicBezTo>
                  <a:cubicBezTo>
                    <a:pt x="2557" y="1712"/>
                    <a:pt x="2283" y="2283"/>
                    <a:pt x="1712" y="2283"/>
                  </a:cubicBezTo>
                  <a:close/>
                  <a:moveTo>
                    <a:pt x="845" y="1438"/>
                  </a:moveTo>
                  <a:lnTo>
                    <a:pt x="845" y="1438"/>
                  </a:lnTo>
                  <a:cubicBezTo>
                    <a:pt x="845" y="1712"/>
                    <a:pt x="1141" y="1712"/>
                    <a:pt x="1415" y="1712"/>
                  </a:cubicBezTo>
                  <a:cubicBezTo>
                    <a:pt x="1712" y="1712"/>
                    <a:pt x="1712" y="1438"/>
                    <a:pt x="1712" y="1142"/>
                  </a:cubicBezTo>
                  <a:lnTo>
                    <a:pt x="1415" y="868"/>
                  </a:lnTo>
                  <a:cubicBezTo>
                    <a:pt x="1141" y="868"/>
                    <a:pt x="845" y="1142"/>
                    <a:pt x="845" y="143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47;p70">
              <a:extLst>
                <a:ext uri="{FF2B5EF4-FFF2-40B4-BE49-F238E27FC236}">
                  <a16:creationId xmlns:a16="http://schemas.microsoft.com/office/drawing/2014/main" id="{059E4525-C92F-8744-6928-4CA37BAA3B35}"/>
                </a:ext>
              </a:extLst>
            </p:cNvPr>
            <p:cNvSpPr/>
            <p:nvPr/>
          </p:nvSpPr>
          <p:spPr>
            <a:xfrm>
              <a:off x="6081879" y="3799582"/>
              <a:ext cx="29557" cy="29557"/>
            </a:xfrm>
            <a:custGeom>
              <a:avLst/>
              <a:gdLst/>
              <a:ahLst/>
              <a:cxnLst/>
              <a:rect l="l" t="t" r="r" b="b"/>
              <a:pathLst>
                <a:path w="1986" h="1986" extrusionOk="0">
                  <a:moveTo>
                    <a:pt x="0" y="1141"/>
                  </a:moveTo>
                  <a:cubicBezTo>
                    <a:pt x="0" y="571"/>
                    <a:pt x="274" y="274"/>
                    <a:pt x="571" y="0"/>
                  </a:cubicBezTo>
                  <a:cubicBezTo>
                    <a:pt x="1141" y="0"/>
                    <a:pt x="1712" y="274"/>
                    <a:pt x="1712" y="845"/>
                  </a:cubicBezTo>
                  <a:cubicBezTo>
                    <a:pt x="1986" y="1415"/>
                    <a:pt x="1415" y="1986"/>
                    <a:pt x="1141" y="1986"/>
                  </a:cubicBezTo>
                  <a:cubicBezTo>
                    <a:pt x="571" y="1986"/>
                    <a:pt x="0" y="1415"/>
                    <a:pt x="0" y="11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48;p70">
              <a:extLst>
                <a:ext uri="{FF2B5EF4-FFF2-40B4-BE49-F238E27FC236}">
                  <a16:creationId xmlns:a16="http://schemas.microsoft.com/office/drawing/2014/main" id="{42F84137-063F-E1F3-3F81-D0E777961045}"/>
                </a:ext>
              </a:extLst>
            </p:cNvPr>
            <p:cNvSpPr/>
            <p:nvPr/>
          </p:nvSpPr>
          <p:spPr>
            <a:xfrm>
              <a:off x="5848138" y="3306996"/>
              <a:ext cx="25494" cy="25479"/>
            </a:xfrm>
            <a:custGeom>
              <a:avLst/>
              <a:gdLst/>
              <a:ahLst/>
              <a:cxnLst/>
              <a:rect l="l" t="t" r="r" b="b"/>
              <a:pathLst>
                <a:path w="1713" h="1712" extrusionOk="0">
                  <a:moveTo>
                    <a:pt x="571" y="0"/>
                  </a:moveTo>
                  <a:cubicBezTo>
                    <a:pt x="1142" y="0"/>
                    <a:pt x="1713" y="274"/>
                    <a:pt x="1713" y="571"/>
                  </a:cubicBezTo>
                  <a:cubicBezTo>
                    <a:pt x="1713" y="1141"/>
                    <a:pt x="1439" y="1712"/>
                    <a:pt x="1142" y="1712"/>
                  </a:cubicBezTo>
                  <a:cubicBezTo>
                    <a:pt x="571" y="1712"/>
                    <a:pt x="1" y="1415"/>
                    <a:pt x="1" y="1141"/>
                  </a:cubicBezTo>
                  <a:cubicBezTo>
                    <a:pt x="1" y="571"/>
                    <a:pt x="298" y="0"/>
                    <a:pt x="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49;p70">
              <a:extLst>
                <a:ext uri="{FF2B5EF4-FFF2-40B4-BE49-F238E27FC236}">
                  <a16:creationId xmlns:a16="http://schemas.microsoft.com/office/drawing/2014/main" id="{36ED8FA3-30DB-8515-198C-C907952A9376}"/>
                </a:ext>
              </a:extLst>
            </p:cNvPr>
            <p:cNvSpPr/>
            <p:nvPr/>
          </p:nvSpPr>
          <p:spPr>
            <a:xfrm>
              <a:off x="5886537" y="3349458"/>
              <a:ext cx="29557" cy="29572"/>
            </a:xfrm>
            <a:custGeom>
              <a:avLst/>
              <a:gdLst/>
              <a:ahLst/>
              <a:cxnLst/>
              <a:rect l="l" t="t" r="r" b="b"/>
              <a:pathLst>
                <a:path w="1986" h="1987" extrusionOk="0">
                  <a:moveTo>
                    <a:pt x="845" y="0"/>
                  </a:moveTo>
                  <a:cubicBezTo>
                    <a:pt x="1415" y="0"/>
                    <a:pt x="1712" y="274"/>
                    <a:pt x="1986" y="845"/>
                  </a:cubicBezTo>
                  <a:cubicBezTo>
                    <a:pt x="1986" y="1142"/>
                    <a:pt x="1712" y="1712"/>
                    <a:pt x="1141" y="1712"/>
                  </a:cubicBezTo>
                  <a:cubicBezTo>
                    <a:pt x="845" y="1986"/>
                    <a:pt x="274" y="1415"/>
                    <a:pt x="0" y="845"/>
                  </a:cubicBezTo>
                  <a:cubicBezTo>
                    <a:pt x="0" y="571"/>
                    <a:pt x="274" y="0"/>
                    <a:pt x="845" y="0"/>
                  </a:cubicBezTo>
                  <a:close/>
                  <a:moveTo>
                    <a:pt x="845" y="1142"/>
                  </a:moveTo>
                  <a:lnTo>
                    <a:pt x="1141" y="1142"/>
                  </a:lnTo>
                  <a:lnTo>
                    <a:pt x="1141" y="571"/>
                  </a:lnTo>
                  <a:lnTo>
                    <a:pt x="845" y="57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50;p70">
              <a:extLst>
                <a:ext uri="{FF2B5EF4-FFF2-40B4-BE49-F238E27FC236}">
                  <a16:creationId xmlns:a16="http://schemas.microsoft.com/office/drawing/2014/main" id="{156FDFBA-894B-6590-8A72-E2D1FA94968D}"/>
                </a:ext>
              </a:extLst>
            </p:cNvPr>
            <p:cNvSpPr/>
            <p:nvPr/>
          </p:nvSpPr>
          <p:spPr>
            <a:xfrm>
              <a:off x="5899098" y="3591326"/>
              <a:ext cx="25494" cy="25494"/>
            </a:xfrm>
            <a:custGeom>
              <a:avLst/>
              <a:gdLst/>
              <a:ahLst/>
              <a:cxnLst/>
              <a:rect l="l" t="t" r="r" b="b"/>
              <a:pathLst>
                <a:path w="1713" h="1713" extrusionOk="0">
                  <a:moveTo>
                    <a:pt x="1713" y="868"/>
                  </a:moveTo>
                  <a:cubicBezTo>
                    <a:pt x="1713" y="1142"/>
                    <a:pt x="1439" y="1713"/>
                    <a:pt x="1142" y="1713"/>
                  </a:cubicBezTo>
                  <a:cubicBezTo>
                    <a:pt x="571" y="1713"/>
                    <a:pt x="1" y="1439"/>
                    <a:pt x="1" y="1142"/>
                  </a:cubicBezTo>
                  <a:cubicBezTo>
                    <a:pt x="1" y="571"/>
                    <a:pt x="297" y="298"/>
                    <a:pt x="868" y="1"/>
                  </a:cubicBezTo>
                  <a:cubicBezTo>
                    <a:pt x="1439" y="1"/>
                    <a:pt x="1713" y="298"/>
                    <a:pt x="1713" y="8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51;p70">
              <a:extLst>
                <a:ext uri="{FF2B5EF4-FFF2-40B4-BE49-F238E27FC236}">
                  <a16:creationId xmlns:a16="http://schemas.microsoft.com/office/drawing/2014/main" id="{BF1AE7C9-5B79-3780-200E-8CCA5882A8CA}"/>
                </a:ext>
              </a:extLst>
            </p:cNvPr>
            <p:cNvSpPr/>
            <p:nvPr/>
          </p:nvSpPr>
          <p:spPr>
            <a:xfrm>
              <a:off x="5882116" y="3239055"/>
              <a:ext cx="25494" cy="25479"/>
            </a:xfrm>
            <a:custGeom>
              <a:avLst/>
              <a:gdLst/>
              <a:ahLst/>
              <a:cxnLst/>
              <a:rect l="l" t="t" r="r" b="b"/>
              <a:pathLst>
                <a:path w="1713" h="1712" extrusionOk="0">
                  <a:moveTo>
                    <a:pt x="1142" y="1712"/>
                  </a:moveTo>
                  <a:cubicBezTo>
                    <a:pt x="571" y="1712"/>
                    <a:pt x="0" y="1415"/>
                    <a:pt x="0" y="1141"/>
                  </a:cubicBezTo>
                  <a:cubicBezTo>
                    <a:pt x="0" y="845"/>
                    <a:pt x="571" y="274"/>
                    <a:pt x="868" y="0"/>
                  </a:cubicBezTo>
                  <a:cubicBezTo>
                    <a:pt x="1142" y="0"/>
                    <a:pt x="1438" y="571"/>
                    <a:pt x="1712" y="845"/>
                  </a:cubicBezTo>
                  <a:cubicBezTo>
                    <a:pt x="1712" y="1415"/>
                    <a:pt x="1438" y="1415"/>
                    <a:pt x="1142"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52;p70">
              <a:extLst>
                <a:ext uri="{FF2B5EF4-FFF2-40B4-BE49-F238E27FC236}">
                  <a16:creationId xmlns:a16="http://schemas.microsoft.com/office/drawing/2014/main" id="{D40DFD6B-CE3E-BD54-F91D-35BD69A4A618}"/>
                </a:ext>
              </a:extLst>
            </p:cNvPr>
            <p:cNvSpPr/>
            <p:nvPr/>
          </p:nvSpPr>
          <p:spPr>
            <a:xfrm>
              <a:off x="5810097" y="3162614"/>
              <a:ext cx="89012" cy="42475"/>
            </a:xfrm>
            <a:custGeom>
              <a:avLst/>
              <a:gdLst/>
              <a:ahLst/>
              <a:cxnLst/>
              <a:rect l="l" t="t" r="r" b="b"/>
              <a:pathLst>
                <a:path w="5981" h="2854" extrusionOk="0">
                  <a:moveTo>
                    <a:pt x="1712" y="2854"/>
                  </a:moveTo>
                  <a:cubicBezTo>
                    <a:pt x="1142" y="2854"/>
                    <a:pt x="571" y="2854"/>
                    <a:pt x="274" y="2283"/>
                  </a:cubicBezTo>
                  <a:cubicBezTo>
                    <a:pt x="0" y="1986"/>
                    <a:pt x="0" y="1416"/>
                    <a:pt x="571" y="1142"/>
                  </a:cubicBezTo>
                  <a:cubicBezTo>
                    <a:pt x="1986" y="571"/>
                    <a:pt x="3698" y="0"/>
                    <a:pt x="5410" y="274"/>
                  </a:cubicBezTo>
                  <a:cubicBezTo>
                    <a:pt x="5707" y="274"/>
                    <a:pt x="5981" y="274"/>
                    <a:pt x="5981" y="571"/>
                  </a:cubicBezTo>
                  <a:cubicBezTo>
                    <a:pt x="5981" y="571"/>
                    <a:pt x="5981" y="845"/>
                    <a:pt x="5707" y="1142"/>
                  </a:cubicBezTo>
                  <a:lnTo>
                    <a:pt x="3995" y="1986"/>
                  </a:lnTo>
                  <a:cubicBezTo>
                    <a:pt x="3127" y="2283"/>
                    <a:pt x="2283" y="2557"/>
                    <a:pt x="1712" y="2854"/>
                  </a:cubicBezTo>
                  <a:close/>
                  <a:moveTo>
                    <a:pt x="5136" y="845"/>
                  </a:moveTo>
                  <a:lnTo>
                    <a:pt x="5136" y="571"/>
                  </a:lnTo>
                  <a:lnTo>
                    <a:pt x="4565" y="571"/>
                  </a:lnTo>
                  <a:cubicBezTo>
                    <a:pt x="3698" y="845"/>
                    <a:pt x="2557" y="1142"/>
                    <a:pt x="1712" y="1416"/>
                  </a:cubicBezTo>
                  <a:cubicBezTo>
                    <a:pt x="1416" y="1416"/>
                    <a:pt x="1142" y="1712"/>
                    <a:pt x="845" y="1986"/>
                  </a:cubicBezTo>
                  <a:cubicBezTo>
                    <a:pt x="571" y="1986"/>
                    <a:pt x="1416" y="2283"/>
                    <a:pt x="1986" y="1986"/>
                  </a:cubicBezTo>
                  <a:cubicBezTo>
                    <a:pt x="2854" y="1712"/>
                    <a:pt x="3995" y="1416"/>
                    <a:pt x="4839" y="84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53;p70">
              <a:extLst>
                <a:ext uri="{FF2B5EF4-FFF2-40B4-BE49-F238E27FC236}">
                  <a16:creationId xmlns:a16="http://schemas.microsoft.com/office/drawing/2014/main" id="{1C53087A-9546-6AD4-2642-9E3D811C4729}"/>
                </a:ext>
              </a:extLst>
            </p:cNvPr>
            <p:cNvSpPr/>
            <p:nvPr/>
          </p:nvSpPr>
          <p:spPr>
            <a:xfrm>
              <a:off x="5852558" y="3676264"/>
              <a:ext cx="46552" cy="46895"/>
            </a:xfrm>
            <a:custGeom>
              <a:avLst/>
              <a:gdLst/>
              <a:ahLst/>
              <a:cxnLst/>
              <a:rect l="l" t="t" r="r" b="b"/>
              <a:pathLst>
                <a:path w="3128" h="3151" extrusionOk="0">
                  <a:moveTo>
                    <a:pt x="1416" y="0"/>
                  </a:moveTo>
                  <a:cubicBezTo>
                    <a:pt x="2283" y="0"/>
                    <a:pt x="2854" y="297"/>
                    <a:pt x="2854" y="1141"/>
                  </a:cubicBezTo>
                  <a:cubicBezTo>
                    <a:pt x="3128" y="2009"/>
                    <a:pt x="2283" y="2853"/>
                    <a:pt x="1416" y="3150"/>
                  </a:cubicBezTo>
                  <a:cubicBezTo>
                    <a:pt x="845" y="3150"/>
                    <a:pt x="274" y="2579"/>
                    <a:pt x="1" y="2009"/>
                  </a:cubicBezTo>
                  <a:cubicBezTo>
                    <a:pt x="1" y="1141"/>
                    <a:pt x="571" y="297"/>
                    <a:pt x="1416" y="0"/>
                  </a:cubicBezTo>
                  <a:close/>
                  <a:moveTo>
                    <a:pt x="571" y="1712"/>
                  </a:moveTo>
                  <a:cubicBezTo>
                    <a:pt x="845" y="2009"/>
                    <a:pt x="1142" y="2579"/>
                    <a:pt x="1416" y="2283"/>
                  </a:cubicBezTo>
                  <a:cubicBezTo>
                    <a:pt x="1986" y="2283"/>
                    <a:pt x="2557" y="2009"/>
                    <a:pt x="2283" y="1438"/>
                  </a:cubicBezTo>
                  <a:cubicBezTo>
                    <a:pt x="2283" y="868"/>
                    <a:pt x="1986" y="571"/>
                    <a:pt x="1416" y="571"/>
                  </a:cubicBezTo>
                  <a:cubicBezTo>
                    <a:pt x="845" y="571"/>
                    <a:pt x="571" y="1141"/>
                    <a:pt x="571"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54;p70">
              <a:extLst>
                <a:ext uri="{FF2B5EF4-FFF2-40B4-BE49-F238E27FC236}">
                  <a16:creationId xmlns:a16="http://schemas.microsoft.com/office/drawing/2014/main" id="{33DE1A27-53EE-DB8E-DB2C-CB4E9704BFD6}"/>
                </a:ext>
              </a:extLst>
            </p:cNvPr>
            <p:cNvSpPr/>
            <p:nvPr/>
          </p:nvSpPr>
          <p:spPr>
            <a:xfrm>
              <a:off x="5886537" y="3752690"/>
              <a:ext cx="38055" cy="38412"/>
            </a:xfrm>
            <a:custGeom>
              <a:avLst/>
              <a:gdLst/>
              <a:ahLst/>
              <a:cxnLst/>
              <a:rect l="l" t="t" r="r" b="b"/>
              <a:pathLst>
                <a:path w="2557" h="2581" extrusionOk="0">
                  <a:moveTo>
                    <a:pt x="1141" y="2580"/>
                  </a:moveTo>
                  <a:cubicBezTo>
                    <a:pt x="571" y="2580"/>
                    <a:pt x="0" y="2283"/>
                    <a:pt x="0" y="1439"/>
                  </a:cubicBezTo>
                  <a:cubicBezTo>
                    <a:pt x="0" y="571"/>
                    <a:pt x="274" y="298"/>
                    <a:pt x="1141" y="1"/>
                  </a:cubicBezTo>
                  <a:cubicBezTo>
                    <a:pt x="1712" y="1"/>
                    <a:pt x="2283" y="298"/>
                    <a:pt x="2283" y="868"/>
                  </a:cubicBezTo>
                  <a:cubicBezTo>
                    <a:pt x="2557" y="1713"/>
                    <a:pt x="1986" y="2283"/>
                    <a:pt x="1141" y="2580"/>
                  </a:cubicBezTo>
                  <a:close/>
                  <a:moveTo>
                    <a:pt x="1712" y="1142"/>
                  </a:moveTo>
                  <a:cubicBezTo>
                    <a:pt x="1712" y="868"/>
                    <a:pt x="1415" y="571"/>
                    <a:pt x="1141" y="571"/>
                  </a:cubicBezTo>
                  <a:cubicBezTo>
                    <a:pt x="571" y="571"/>
                    <a:pt x="571" y="868"/>
                    <a:pt x="571" y="1439"/>
                  </a:cubicBezTo>
                  <a:cubicBezTo>
                    <a:pt x="571" y="1713"/>
                    <a:pt x="571" y="2009"/>
                    <a:pt x="1141" y="2009"/>
                  </a:cubicBezTo>
                  <a:cubicBezTo>
                    <a:pt x="1415" y="2009"/>
                    <a:pt x="1712" y="1439"/>
                    <a:pt x="1712" y="11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55;p70">
              <a:extLst>
                <a:ext uri="{FF2B5EF4-FFF2-40B4-BE49-F238E27FC236}">
                  <a16:creationId xmlns:a16="http://schemas.microsoft.com/office/drawing/2014/main" id="{639CD913-7FFE-F9A2-4B7E-6336DA7170E0}"/>
                </a:ext>
              </a:extLst>
            </p:cNvPr>
            <p:cNvSpPr/>
            <p:nvPr/>
          </p:nvSpPr>
          <p:spPr>
            <a:xfrm>
              <a:off x="6081864" y="3731630"/>
              <a:ext cx="29572" cy="38069"/>
            </a:xfrm>
            <a:custGeom>
              <a:avLst/>
              <a:gdLst/>
              <a:ahLst/>
              <a:cxnLst/>
              <a:rect l="l" t="t" r="r" b="b"/>
              <a:pathLst>
                <a:path w="1987" h="2558" extrusionOk="0">
                  <a:moveTo>
                    <a:pt x="1" y="1416"/>
                  </a:moveTo>
                  <a:cubicBezTo>
                    <a:pt x="1" y="845"/>
                    <a:pt x="275" y="275"/>
                    <a:pt x="571" y="275"/>
                  </a:cubicBezTo>
                  <a:cubicBezTo>
                    <a:pt x="1416" y="1"/>
                    <a:pt x="1986" y="571"/>
                    <a:pt x="1986" y="845"/>
                  </a:cubicBezTo>
                  <a:cubicBezTo>
                    <a:pt x="1986" y="1713"/>
                    <a:pt x="1713" y="2283"/>
                    <a:pt x="845" y="2283"/>
                  </a:cubicBezTo>
                  <a:cubicBezTo>
                    <a:pt x="571" y="2557"/>
                    <a:pt x="1" y="1986"/>
                    <a:pt x="1" y="1416"/>
                  </a:cubicBezTo>
                  <a:close/>
                  <a:moveTo>
                    <a:pt x="571" y="845"/>
                  </a:moveTo>
                  <a:lnTo>
                    <a:pt x="571" y="1142"/>
                  </a:lnTo>
                  <a:cubicBezTo>
                    <a:pt x="571" y="1142"/>
                    <a:pt x="571" y="1416"/>
                    <a:pt x="845" y="1713"/>
                  </a:cubicBezTo>
                  <a:cubicBezTo>
                    <a:pt x="845" y="1713"/>
                    <a:pt x="1142" y="1713"/>
                    <a:pt x="1416" y="1416"/>
                  </a:cubicBezTo>
                  <a:lnTo>
                    <a:pt x="1416" y="1142"/>
                  </a:lnTo>
                  <a:cubicBezTo>
                    <a:pt x="1142" y="845"/>
                    <a:pt x="845" y="845"/>
                    <a:pt x="571" y="84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56;p70">
              <a:extLst>
                <a:ext uri="{FF2B5EF4-FFF2-40B4-BE49-F238E27FC236}">
                  <a16:creationId xmlns:a16="http://schemas.microsoft.com/office/drawing/2014/main" id="{C9A8E3CC-D402-4833-C0AC-C12A3437E569}"/>
                </a:ext>
              </a:extLst>
            </p:cNvPr>
            <p:cNvSpPr/>
            <p:nvPr/>
          </p:nvSpPr>
          <p:spPr>
            <a:xfrm>
              <a:off x="5958557" y="3769686"/>
              <a:ext cx="29899" cy="29899"/>
            </a:xfrm>
            <a:custGeom>
              <a:avLst/>
              <a:gdLst/>
              <a:ahLst/>
              <a:cxnLst/>
              <a:rect l="l" t="t" r="r" b="b"/>
              <a:pathLst>
                <a:path w="2009" h="2009" extrusionOk="0">
                  <a:moveTo>
                    <a:pt x="1712" y="867"/>
                  </a:moveTo>
                  <a:cubicBezTo>
                    <a:pt x="2009" y="1438"/>
                    <a:pt x="1438" y="2009"/>
                    <a:pt x="1141" y="2009"/>
                  </a:cubicBezTo>
                  <a:cubicBezTo>
                    <a:pt x="571" y="2009"/>
                    <a:pt x="297" y="1712"/>
                    <a:pt x="297" y="1141"/>
                  </a:cubicBezTo>
                  <a:cubicBezTo>
                    <a:pt x="0" y="571"/>
                    <a:pt x="571" y="297"/>
                    <a:pt x="867" y="0"/>
                  </a:cubicBezTo>
                  <a:cubicBezTo>
                    <a:pt x="1438" y="0"/>
                    <a:pt x="1712" y="297"/>
                    <a:pt x="1712" y="867"/>
                  </a:cubicBezTo>
                  <a:close/>
                  <a:moveTo>
                    <a:pt x="867" y="1438"/>
                  </a:moveTo>
                  <a:lnTo>
                    <a:pt x="1141" y="1141"/>
                  </a:lnTo>
                  <a:cubicBezTo>
                    <a:pt x="1141" y="867"/>
                    <a:pt x="867" y="867"/>
                    <a:pt x="571" y="571"/>
                  </a:cubicBezTo>
                  <a:cubicBezTo>
                    <a:pt x="867" y="867"/>
                    <a:pt x="867" y="1141"/>
                    <a:pt x="867" y="143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57;p70">
              <a:extLst>
                <a:ext uri="{FF2B5EF4-FFF2-40B4-BE49-F238E27FC236}">
                  <a16:creationId xmlns:a16="http://schemas.microsoft.com/office/drawing/2014/main" id="{AF47CB7E-9CC8-D36A-EC6D-471EDAC35ADA}"/>
                </a:ext>
              </a:extLst>
            </p:cNvPr>
            <p:cNvSpPr/>
            <p:nvPr/>
          </p:nvSpPr>
          <p:spPr>
            <a:xfrm>
              <a:off x="5937482" y="3701744"/>
              <a:ext cx="25494" cy="29899"/>
            </a:xfrm>
            <a:custGeom>
              <a:avLst/>
              <a:gdLst/>
              <a:ahLst/>
              <a:cxnLst/>
              <a:rect l="l" t="t" r="r" b="b"/>
              <a:pathLst>
                <a:path w="1713" h="2009" extrusionOk="0">
                  <a:moveTo>
                    <a:pt x="572" y="297"/>
                  </a:moveTo>
                  <a:cubicBezTo>
                    <a:pt x="1142" y="0"/>
                    <a:pt x="1416" y="571"/>
                    <a:pt x="1713" y="867"/>
                  </a:cubicBezTo>
                  <a:cubicBezTo>
                    <a:pt x="1713" y="1438"/>
                    <a:pt x="1416" y="1712"/>
                    <a:pt x="845" y="2009"/>
                  </a:cubicBezTo>
                  <a:cubicBezTo>
                    <a:pt x="275" y="2009"/>
                    <a:pt x="1" y="1712"/>
                    <a:pt x="1" y="1141"/>
                  </a:cubicBezTo>
                  <a:cubicBezTo>
                    <a:pt x="1" y="867"/>
                    <a:pt x="275" y="297"/>
                    <a:pt x="572" y="2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58;p70">
              <a:extLst>
                <a:ext uri="{FF2B5EF4-FFF2-40B4-BE49-F238E27FC236}">
                  <a16:creationId xmlns:a16="http://schemas.microsoft.com/office/drawing/2014/main" id="{9B65A576-66D2-4B73-BE37-C1C0595E8055}"/>
                </a:ext>
              </a:extLst>
            </p:cNvPr>
            <p:cNvSpPr/>
            <p:nvPr/>
          </p:nvSpPr>
          <p:spPr>
            <a:xfrm>
              <a:off x="5810097" y="3757110"/>
              <a:ext cx="25494" cy="29572"/>
            </a:xfrm>
            <a:custGeom>
              <a:avLst/>
              <a:gdLst/>
              <a:ahLst/>
              <a:cxnLst/>
              <a:rect l="l" t="t" r="r" b="b"/>
              <a:pathLst>
                <a:path w="1713" h="1987" extrusionOk="0">
                  <a:moveTo>
                    <a:pt x="1712" y="571"/>
                  </a:moveTo>
                  <a:cubicBezTo>
                    <a:pt x="1712" y="1142"/>
                    <a:pt x="1416" y="1712"/>
                    <a:pt x="845" y="1986"/>
                  </a:cubicBezTo>
                  <a:cubicBezTo>
                    <a:pt x="274" y="1986"/>
                    <a:pt x="274" y="1712"/>
                    <a:pt x="274" y="1142"/>
                  </a:cubicBezTo>
                  <a:cubicBezTo>
                    <a:pt x="0" y="845"/>
                    <a:pt x="571" y="1"/>
                    <a:pt x="1142" y="274"/>
                  </a:cubicBezTo>
                  <a:cubicBezTo>
                    <a:pt x="1416" y="274"/>
                    <a:pt x="1712" y="274"/>
                    <a:pt x="1712" y="571"/>
                  </a:cubicBezTo>
                  <a:close/>
                  <a:moveTo>
                    <a:pt x="845" y="571"/>
                  </a:moveTo>
                  <a:lnTo>
                    <a:pt x="845" y="1142"/>
                  </a:lnTo>
                  <a:cubicBezTo>
                    <a:pt x="571" y="1142"/>
                    <a:pt x="845" y="1142"/>
                    <a:pt x="845" y="1416"/>
                  </a:cubicBezTo>
                  <a:cubicBezTo>
                    <a:pt x="1142" y="1142"/>
                    <a:pt x="1142" y="1142"/>
                    <a:pt x="1142" y="84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59;p70">
              <a:extLst>
                <a:ext uri="{FF2B5EF4-FFF2-40B4-BE49-F238E27FC236}">
                  <a16:creationId xmlns:a16="http://schemas.microsoft.com/office/drawing/2014/main" id="{286E03EF-36E5-C6CD-726A-FED7918C7F77}"/>
                </a:ext>
              </a:extLst>
            </p:cNvPr>
            <p:cNvSpPr/>
            <p:nvPr/>
          </p:nvSpPr>
          <p:spPr>
            <a:xfrm>
              <a:off x="5984022" y="3646706"/>
              <a:ext cx="25494" cy="21074"/>
            </a:xfrm>
            <a:custGeom>
              <a:avLst/>
              <a:gdLst/>
              <a:ahLst/>
              <a:cxnLst/>
              <a:rect l="l" t="t" r="r" b="b"/>
              <a:pathLst>
                <a:path w="1713" h="1416" extrusionOk="0">
                  <a:moveTo>
                    <a:pt x="572" y="1416"/>
                  </a:moveTo>
                  <a:cubicBezTo>
                    <a:pt x="298" y="1416"/>
                    <a:pt x="1" y="1142"/>
                    <a:pt x="1" y="845"/>
                  </a:cubicBezTo>
                  <a:cubicBezTo>
                    <a:pt x="1" y="274"/>
                    <a:pt x="298" y="0"/>
                    <a:pt x="572" y="0"/>
                  </a:cubicBezTo>
                  <a:cubicBezTo>
                    <a:pt x="1142" y="0"/>
                    <a:pt x="1439" y="0"/>
                    <a:pt x="1439" y="571"/>
                  </a:cubicBezTo>
                  <a:cubicBezTo>
                    <a:pt x="1713" y="845"/>
                    <a:pt x="1142" y="1416"/>
                    <a:pt x="572" y="14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文本框 48">
            <a:extLst>
              <a:ext uri="{FF2B5EF4-FFF2-40B4-BE49-F238E27FC236}">
                <a16:creationId xmlns:a16="http://schemas.microsoft.com/office/drawing/2014/main" id="{182B9AFE-59EF-E469-61EC-EEA2F4C4BF8D}"/>
              </a:ext>
            </a:extLst>
          </p:cNvPr>
          <p:cNvSpPr txBox="1"/>
          <p:nvPr/>
        </p:nvSpPr>
        <p:spPr>
          <a:xfrm>
            <a:off x="1049162" y="1383002"/>
            <a:ext cx="6198481" cy="3539430"/>
          </a:xfrm>
          <a:prstGeom prst="rect">
            <a:avLst/>
          </a:prstGeom>
          <a:noFill/>
        </p:spPr>
        <p:txBody>
          <a:bodyPr wrap="square" rtlCol="0">
            <a:spAutoFit/>
          </a:bodyPr>
          <a:lstStyle/>
          <a:p>
            <a:r>
              <a:rPr kumimoji="1" lang="zh-CN" altLang="en-US" sz="2000" dirty="0">
                <a:latin typeface="DengXian" panose="02010600030101010101" pitchFamily="2" charset="-122"/>
                <a:ea typeface="DengXian" panose="02010600030101010101" pitchFamily="2" charset="-122"/>
              </a:rPr>
              <a:t>项目计划使用一种具有</a:t>
            </a:r>
            <a:r>
              <a:rPr kumimoji="1" lang="zh-CN" altLang="en-US" sz="2000" dirty="0">
                <a:solidFill>
                  <a:srgbClr val="FF0000"/>
                </a:solidFill>
                <a:latin typeface="DengXian" panose="02010600030101010101" pitchFamily="2" charset="-122"/>
                <a:ea typeface="DengXian" panose="02010600030101010101" pitchFamily="2" charset="-122"/>
              </a:rPr>
              <a:t>天然抗抑郁能力</a:t>
            </a:r>
            <a:r>
              <a:rPr kumimoji="1" lang="zh-CN" altLang="en-US" sz="2000" dirty="0">
                <a:latin typeface="DengXian" panose="02010600030101010101" pitchFamily="2" charset="-122"/>
                <a:ea typeface="DengXian" panose="02010600030101010101" pitchFamily="2" charset="-122"/>
              </a:rPr>
              <a:t>的益生菌菌株作为工程菌来工作。</a:t>
            </a:r>
            <a:endParaRPr kumimoji="1" lang="en-US" altLang="zh-CN" sz="2000" dirty="0">
              <a:latin typeface="DengXian" panose="02010600030101010101" pitchFamily="2" charset="-122"/>
              <a:ea typeface="DengXian" panose="02010600030101010101" pitchFamily="2" charset="-122"/>
            </a:endParaRPr>
          </a:p>
          <a:p>
            <a:endParaRPr kumimoji="1"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lang="zh-CN" altLang="en-US" sz="2000" b="0" i="0" dirty="0">
                <a:solidFill>
                  <a:srgbClr val="000000"/>
                </a:solidFill>
                <a:effectLst/>
                <a:latin typeface="DengXian" panose="02010600030101010101" pitchFamily="2" charset="-122"/>
                <a:ea typeface="DengXian" panose="02010600030101010101" pitchFamily="2" charset="-122"/>
              </a:rPr>
              <a:t>某些特定的益生菌长双歧杆菌菌株（长双歧杆菌，如</a:t>
            </a:r>
            <a:r>
              <a:rPr lang="en" altLang="zh-CN" sz="2000" b="0" i="0" dirty="0">
                <a:solidFill>
                  <a:srgbClr val="000000"/>
                </a:solidFill>
                <a:effectLst/>
                <a:latin typeface="DengXian" panose="02010600030101010101" pitchFamily="2" charset="-122"/>
                <a:ea typeface="DengXian" panose="02010600030101010101" pitchFamily="2" charset="-122"/>
              </a:rPr>
              <a:t>Ncc3001</a:t>
            </a:r>
            <a:r>
              <a:rPr lang="zh-CN" altLang="en" sz="2000" b="0" i="0" dirty="0">
                <a:solidFill>
                  <a:srgbClr val="000000"/>
                </a:solidFill>
                <a:effectLst/>
                <a:latin typeface="DengXian" panose="02010600030101010101" pitchFamily="2" charset="-122"/>
                <a:ea typeface="DengXian" panose="02010600030101010101" pitchFamily="2" charset="-122"/>
              </a:rPr>
              <a:t>）</a:t>
            </a:r>
            <a:r>
              <a:rPr lang="zh-CN" altLang="en-US" sz="2000" b="0" i="0" dirty="0">
                <a:solidFill>
                  <a:srgbClr val="000000"/>
                </a:solidFill>
                <a:effectLst/>
                <a:latin typeface="DengXian" panose="02010600030101010101" pitchFamily="2" charset="-122"/>
                <a:ea typeface="DengXian" panose="02010600030101010101" pitchFamily="2" charset="-122"/>
              </a:rPr>
              <a:t>已被证明具有抑制抑郁和改变大脑活动的能力</a:t>
            </a:r>
            <a:r>
              <a:rPr lang="zh-CN" altLang="en-US" sz="2000" dirty="0">
                <a:latin typeface="DengXian" panose="02010600030101010101" pitchFamily="2" charset="-122"/>
                <a:ea typeface="DengXian" panose="02010600030101010101" pitchFamily="2" charset="-122"/>
              </a:rPr>
              <a:t>。</a:t>
            </a:r>
            <a:endParaRPr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lang="zh-CN" altLang="en-US" sz="2000" dirty="0">
                <a:latin typeface="DengXian" panose="02010600030101010101" pitchFamily="2" charset="-122"/>
                <a:ea typeface="DengXian" panose="02010600030101010101" pitchFamily="2" charset="-122"/>
              </a:rPr>
              <a:t>在项目的开发阶段，该团队首先使用枯草芽孢杆菌和大肠杆菌作为模型进行功能验证</a:t>
            </a:r>
            <a:endParaRPr lang="en-US" altLang="zh-CN" sz="20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lang="en-US" altLang="zh-CN" sz="2000" dirty="0">
              <a:latin typeface="DengXian" panose="02010600030101010101" pitchFamily="2" charset="-122"/>
              <a:ea typeface="DengXian" panose="02010600030101010101" pitchFamily="2" charset="-122"/>
            </a:endParaRPr>
          </a:p>
          <a:p>
            <a:endParaRPr lang="en-US" altLang="zh-CN" sz="2400" dirty="0">
              <a:latin typeface="DengXian" panose="02010600030101010101" pitchFamily="2" charset="-122"/>
              <a:ea typeface="DengXia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2"/>
          <p:cNvSpPr txBox="1">
            <a:spLocks noGrp="1"/>
          </p:cNvSpPr>
          <p:nvPr>
            <p:ph type="title" idx="8"/>
          </p:nvPr>
        </p:nvSpPr>
        <p:spPr>
          <a:xfrm>
            <a:off x="1627122" y="540420"/>
            <a:ext cx="492314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PRODUCTION</a:t>
            </a:r>
            <a:r>
              <a:rPr lang="zh-CN" altLang="en-US" sz="3200" dirty="0"/>
              <a:t> </a:t>
            </a:r>
            <a:r>
              <a:rPr lang="en-US" altLang="zh-CN" sz="3200" dirty="0"/>
              <a:t>MODULE</a:t>
            </a:r>
            <a:endParaRPr lang="en-GB" sz="3200" dirty="0"/>
          </a:p>
        </p:txBody>
      </p:sp>
      <p:sp>
        <p:nvSpPr>
          <p:cNvPr id="2" name="Google Shape;403;p40">
            <a:extLst>
              <a:ext uri="{FF2B5EF4-FFF2-40B4-BE49-F238E27FC236}">
                <a16:creationId xmlns:a16="http://schemas.microsoft.com/office/drawing/2014/main" id="{D7AEF37E-90F9-DE1B-4D2E-F78E989EAB27}"/>
              </a:ext>
            </a:extLst>
          </p:cNvPr>
          <p:cNvSpPr txBox="1">
            <a:spLocks/>
          </p:cNvSpPr>
          <p:nvPr/>
        </p:nvSpPr>
        <p:spPr>
          <a:xfrm>
            <a:off x="808892" y="442620"/>
            <a:ext cx="818230" cy="768301"/>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Gochi Hand"/>
              <a:buNone/>
              <a:defRPr sz="2000" b="0" i="0" u="none" strike="noStrike" cap="none">
                <a:solidFill>
                  <a:schemeClr val="dk1"/>
                </a:solidFill>
                <a:latin typeface="Chalkboard SE" panose="03050602040202020205" pitchFamily="66" charset="0"/>
                <a:ea typeface="Gochi Hand"/>
                <a:cs typeface="Gochi Hand"/>
                <a:sym typeface="Gochi Han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spcAft>
                <a:spcPts val="1200"/>
              </a:spcAft>
              <a:buSzPts val="1100"/>
              <a:buFont typeface="Arial" panose="020B0604020202020204"/>
              <a:buNone/>
            </a:pPr>
            <a:r>
              <a:rPr lang="en-GB" sz="4400" dirty="0"/>
              <a:t>0</a:t>
            </a:r>
            <a:r>
              <a:rPr lang="en-US" altLang="zh-CN" sz="4400" dirty="0"/>
              <a:t>3</a:t>
            </a:r>
            <a:endParaRPr lang="en-GB" sz="4400" dirty="0"/>
          </a:p>
        </p:txBody>
      </p:sp>
      <p:grpSp>
        <p:nvGrpSpPr>
          <p:cNvPr id="4" name="Google Shape;610;p43">
            <a:extLst>
              <a:ext uri="{FF2B5EF4-FFF2-40B4-BE49-F238E27FC236}">
                <a16:creationId xmlns:a16="http://schemas.microsoft.com/office/drawing/2014/main" id="{9B01607E-BB86-4C38-B578-DDF7CC4EC70E}"/>
              </a:ext>
            </a:extLst>
          </p:cNvPr>
          <p:cNvGrpSpPr/>
          <p:nvPr/>
        </p:nvGrpSpPr>
        <p:grpSpPr>
          <a:xfrm>
            <a:off x="7168979" y="451921"/>
            <a:ext cx="1772400" cy="1713600"/>
            <a:chOff x="6659025" y="1176875"/>
            <a:chExt cx="1772400" cy="1713600"/>
          </a:xfrm>
        </p:grpSpPr>
        <p:sp>
          <p:nvSpPr>
            <p:cNvPr id="5" name="Google Shape;611;p43">
              <a:extLst>
                <a:ext uri="{FF2B5EF4-FFF2-40B4-BE49-F238E27FC236}">
                  <a16:creationId xmlns:a16="http://schemas.microsoft.com/office/drawing/2014/main" id="{1C44FF02-0245-EBBD-AFC6-DF553013DF58}"/>
                </a:ext>
              </a:extLst>
            </p:cNvPr>
            <p:cNvSpPr/>
            <p:nvPr/>
          </p:nvSpPr>
          <p:spPr>
            <a:xfrm>
              <a:off x="6659025" y="1176875"/>
              <a:ext cx="1772400" cy="1713600"/>
            </a:xfrm>
            <a:prstGeom prst="rect">
              <a:avLst/>
            </a:prstGeom>
            <a:solidFill>
              <a:schemeClr val="accent3"/>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12;p43">
              <a:extLst>
                <a:ext uri="{FF2B5EF4-FFF2-40B4-BE49-F238E27FC236}">
                  <a16:creationId xmlns:a16="http://schemas.microsoft.com/office/drawing/2014/main" id="{5A1CB08E-9185-304A-0628-7B325569F1E5}"/>
                </a:ext>
              </a:extLst>
            </p:cNvPr>
            <p:cNvGrpSpPr/>
            <p:nvPr/>
          </p:nvGrpSpPr>
          <p:grpSpPr>
            <a:xfrm>
              <a:off x="6869986" y="1302692"/>
              <a:ext cx="1422037" cy="1395778"/>
              <a:chOff x="6794400" y="1250054"/>
              <a:chExt cx="1633586" cy="1603421"/>
            </a:xfrm>
          </p:grpSpPr>
          <p:sp>
            <p:nvSpPr>
              <p:cNvPr id="7" name="Google Shape;613;p43">
                <a:extLst>
                  <a:ext uri="{FF2B5EF4-FFF2-40B4-BE49-F238E27FC236}">
                    <a16:creationId xmlns:a16="http://schemas.microsoft.com/office/drawing/2014/main" id="{C9CA3B01-2D9D-9E24-3656-4DF58AE03CDA}"/>
                  </a:ext>
                </a:extLst>
              </p:cNvPr>
              <p:cNvSpPr/>
              <p:nvPr/>
            </p:nvSpPr>
            <p:spPr>
              <a:xfrm rot="2586550">
                <a:off x="8135462" y="2538597"/>
                <a:ext cx="100812" cy="162434"/>
              </a:xfrm>
              <a:custGeom>
                <a:avLst/>
                <a:gdLst/>
                <a:ahLst/>
                <a:cxnLst/>
                <a:rect l="l" t="t" r="r" b="b"/>
                <a:pathLst>
                  <a:path w="3995" h="6426" extrusionOk="0">
                    <a:moveTo>
                      <a:pt x="2580" y="921"/>
                    </a:moveTo>
                    <a:cubicBezTo>
                      <a:pt x="3424" y="921"/>
                      <a:pt x="2580" y="2359"/>
                      <a:pt x="2580" y="2929"/>
                    </a:cubicBezTo>
                    <a:cubicBezTo>
                      <a:pt x="2283" y="3203"/>
                      <a:pt x="1712" y="4344"/>
                      <a:pt x="1439" y="5212"/>
                    </a:cubicBezTo>
                    <a:cubicBezTo>
                      <a:pt x="1142" y="4641"/>
                      <a:pt x="868" y="3774"/>
                      <a:pt x="868" y="3203"/>
                    </a:cubicBezTo>
                    <a:cubicBezTo>
                      <a:pt x="571" y="2359"/>
                      <a:pt x="1439" y="921"/>
                      <a:pt x="2580" y="921"/>
                    </a:cubicBezTo>
                    <a:close/>
                    <a:moveTo>
                      <a:pt x="2569" y="1"/>
                    </a:moveTo>
                    <a:cubicBezTo>
                      <a:pt x="1814" y="1"/>
                      <a:pt x="975" y="603"/>
                      <a:pt x="571" y="1217"/>
                    </a:cubicBezTo>
                    <a:cubicBezTo>
                      <a:pt x="1" y="1788"/>
                      <a:pt x="1" y="2632"/>
                      <a:pt x="1" y="3500"/>
                    </a:cubicBezTo>
                    <a:cubicBezTo>
                      <a:pt x="1" y="4344"/>
                      <a:pt x="1142" y="5486"/>
                      <a:pt x="1712" y="6056"/>
                    </a:cubicBezTo>
                    <a:cubicBezTo>
                      <a:pt x="1712" y="6353"/>
                      <a:pt x="1712" y="6353"/>
                      <a:pt x="2009" y="6353"/>
                    </a:cubicBezTo>
                    <a:cubicBezTo>
                      <a:pt x="2115" y="6404"/>
                      <a:pt x="2201" y="6426"/>
                      <a:pt x="2269" y="6426"/>
                    </a:cubicBezTo>
                    <a:cubicBezTo>
                      <a:pt x="2570" y="6426"/>
                      <a:pt x="2525" y="6005"/>
                      <a:pt x="2283" y="5782"/>
                    </a:cubicBezTo>
                    <a:cubicBezTo>
                      <a:pt x="2009" y="5782"/>
                      <a:pt x="3150" y="3203"/>
                      <a:pt x="3150" y="2929"/>
                    </a:cubicBezTo>
                    <a:cubicBezTo>
                      <a:pt x="3424" y="2359"/>
                      <a:pt x="3995" y="1217"/>
                      <a:pt x="3424" y="350"/>
                    </a:cubicBezTo>
                    <a:cubicBezTo>
                      <a:pt x="3178" y="103"/>
                      <a:pt x="2880" y="1"/>
                      <a:pt x="2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4;p43">
                <a:extLst>
                  <a:ext uri="{FF2B5EF4-FFF2-40B4-BE49-F238E27FC236}">
                    <a16:creationId xmlns:a16="http://schemas.microsoft.com/office/drawing/2014/main" id="{817E7A75-CB0B-B30E-5A4A-35B687B8424A}"/>
                  </a:ext>
                </a:extLst>
              </p:cNvPr>
              <p:cNvSpPr/>
              <p:nvPr/>
            </p:nvSpPr>
            <p:spPr>
              <a:xfrm rot="1981690">
                <a:off x="7740670" y="1979889"/>
                <a:ext cx="150995" cy="266549"/>
              </a:xfrm>
              <a:custGeom>
                <a:avLst/>
                <a:gdLst/>
                <a:ahLst/>
                <a:cxnLst/>
                <a:rect l="l" t="t" r="r" b="b"/>
                <a:pathLst>
                  <a:path w="6004" h="10509" extrusionOk="0">
                    <a:moveTo>
                      <a:pt x="4250" y="798"/>
                    </a:moveTo>
                    <a:cubicBezTo>
                      <a:pt x="4487" y="798"/>
                      <a:pt x="4707" y="1005"/>
                      <a:pt x="4862" y="1551"/>
                    </a:cubicBezTo>
                    <a:cubicBezTo>
                      <a:pt x="5433" y="2396"/>
                      <a:pt x="4862" y="3537"/>
                      <a:pt x="4292" y="4404"/>
                    </a:cubicBezTo>
                    <a:cubicBezTo>
                      <a:pt x="3995" y="5546"/>
                      <a:pt x="3424" y="6687"/>
                      <a:pt x="3424" y="7828"/>
                    </a:cubicBezTo>
                    <a:cubicBezTo>
                      <a:pt x="3424" y="7531"/>
                      <a:pt x="3424" y="7531"/>
                      <a:pt x="3150" y="7531"/>
                    </a:cubicBezTo>
                    <a:cubicBezTo>
                      <a:pt x="2580" y="6116"/>
                      <a:pt x="2580" y="4108"/>
                      <a:pt x="2854" y="2692"/>
                    </a:cubicBezTo>
                    <a:cubicBezTo>
                      <a:pt x="2854" y="2277"/>
                      <a:pt x="3615" y="798"/>
                      <a:pt x="4250" y="798"/>
                    </a:cubicBezTo>
                    <a:close/>
                    <a:moveTo>
                      <a:pt x="4200" y="0"/>
                    </a:moveTo>
                    <a:cubicBezTo>
                      <a:pt x="3778" y="0"/>
                      <a:pt x="3317" y="130"/>
                      <a:pt x="2854" y="410"/>
                    </a:cubicBezTo>
                    <a:cubicBezTo>
                      <a:pt x="0" y="2692"/>
                      <a:pt x="2580" y="8399"/>
                      <a:pt x="3995" y="10385"/>
                    </a:cubicBezTo>
                    <a:cubicBezTo>
                      <a:pt x="4083" y="10472"/>
                      <a:pt x="4168" y="10508"/>
                      <a:pt x="4245" y="10508"/>
                    </a:cubicBezTo>
                    <a:cubicBezTo>
                      <a:pt x="4430" y="10508"/>
                      <a:pt x="4566" y="10304"/>
                      <a:pt x="4566" y="10111"/>
                    </a:cubicBezTo>
                    <a:cubicBezTo>
                      <a:pt x="4566" y="9814"/>
                      <a:pt x="4292" y="9243"/>
                      <a:pt x="3995" y="8673"/>
                    </a:cubicBezTo>
                    <a:cubicBezTo>
                      <a:pt x="3995" y="7258"/>
                      <a:pt x="5136" y="5249"/>
                      <a:pt x="5433" y="4404"/>
                    </a:cubicBezTo>
                    <a:cubicBezTo>
                      <a:pt x="6004" y="3537"/>
                      <a:pt x="6004" y="2692"/>
                      <a:pt x="6004" y="1551"/>
                    </a:cubicBezTo>
                    <a:cubicBezTo>
                      <a:pt x="5802" y="576"/>
                      <a:pt x="5087" y="0"/>
                      <a:pt x="4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615;p43">
                <a:extLst>
                  <a:ext uri="{FF2B5EF4-FFF2-40B4-BE49-F238E27FC236}">
                    <a16:creationId xmlns:a16="http://schemas.microsoft.com/office/drawing/2014/main" id="{F0D10545-2884-2B48-E1A0-7653539E9E83}"/>
                  </a:ext>
                </a:extLst>
              </p:cNvPr>
              <p:cNvGrpSpPr/>
              <p:nvPr/>
            </p:nvGrpSpPr>
            <p:grpSpPr>
              <a:xfrm rot="6352599">
                <a:off x="6974548" y="1304578"/>
                <a:ext cx="922518" cy="1071295"/>
                <a:chOff x="6379825" y="650575"/>
                <a:chExt cx="634575" cy="656250"/>
              </a:xfrm>
            </p:grpSpPr>
            <p:sp>
              <p:nvSpPr>
                <p:cNvPr id="51" name="Google Shape;616;p43">
                  <a:extLst>
                    <a:ext uri="{FF2B5EF4-FFF2-40B4-BE49-F238E27FC236}">
                      <a16:creationId xmlns:a16="http://schemas.microsoft.com/office/drawing/2014/main" id="{5DBADE93-929D-1358-96AD-C866E722EAB6}"/>
                    </a:ext>
                  </a:extLst>
                </p:cNvPr>
                <p:cNvSpPr/>
                <p:nvPr/>
              </p:nvSpPr>
              <p:spPr>
                <a:xfrm>
                  <a:off x="6379825" y="656500"/>
                  <a:ext cx="634575" cy="647825"/>
                </a:xfrm>
                <a:custGeom>
                  <a:avLst/>
                  <a:gdLst/>
                  <a:ahLst/>
                  <a:cxnLst/>
                  <a:rect l="l" t="t" r="r" b="b"/>
                  <a:pathLst>
                    <a:path w="25383" h="25913" extrusionOk="0">
                      <a:moveTo>
                        <a:pt x="4292" y="1"/>
                      </a:moveTo>
                      <a:cubicBezTo>
                        <a:pt x="4051" y="1"/>
                        <a:pt x="3825" y="91"/>
                        <a:pt x="3698" y="334"/>
                      </a:cubicBezTo>
                      <a:cubicBezTo>
                        <a:pt x="2557" y="1475"/>
                        <a:pt x="1416" y="2320"/>
                        <a:pt x="275" y="3461"/>
                      </a:cubicBezTo>
                      <a:cubicBezTo>
                        <a:pt x="275" y="3758"/>
                        <a:pt x="1" y="4328"/>
                        <a:pt x="1" y="4602"/>
                      </a:cubicBezTo>
                      <a:cubicBezTo>
                        <a:pt x="275" y="6040"/>
                        <a:pt x="571" y="7752"/>
                        <a:pt x="845" y="9167"/>
                      </a:cubicBezTo>
                      <a:cubicBezTo>
                        <a:pt x="845" y="10035"/>
                        <a:pt x="1142" y="10035"/>
                        <a:pt x="1713" y="10309"/>
                      </a:cubicBezTo>
                      <a:cubicBezTo>
                        <a:pt x="3425" y="10309"/>
                        <a:pt x="4840" y="10605"/>
                        <a:pt x="6552" y="10605"/>
                      </a:cubicBezTo>
                      <a:cubicBezTo>
                        <a:pt x="6552" y="10879"/>
                        <a:pt x="6848" y="10879"/>
                        <a:pt x="6848" y="11176"/>
                      </a:cubicBezTo>
                      <a:cubicBezTo>
                        <a:pt x="7122" y="12020"/>
                        <a:pt x="7419" y="13162"/>
                        <a:pt x="7693" y="14303"/>
                      </a:cubicBezTo>
                      <a:cubicBezTo>
                        <a:pt x="7990" y="14600"/>
                        <a:pt x="7693" y="14874"/>
                        <a:pt x="7419" y="14874"/>
                      </a:cubicBezTo>
                      <a:cubicBezTo>
                        <a:pt x="6278" y="15741"/>
                        <a:pt x="4840" y="16586"/>
                        <a:pt x="3425" y="17453"/>
                      </a:cubicBezTo>
                      <a:cubicBezTo>
                        <a:pt x="3128" y="17453"/>
                        <a:pt x="2854" y="18024"/>
                        <a:pt x="2854" y="18297"/>
                      </a:cubicBezTo>
                      <a:lnTo>
                        <a:pt x="2854" y="23159"/>
                      </a:lnTo>
                      <a:cubicBezTo>
                        <a:pt x="2854" y="23433"/>
                        <a:pt x="3128" y="23433"/>
                        <a:pt x="3128" y="23730"/>
                      </a:cubicBezTo>
                      <a:cubicBezTo>
                        <a:pt x="4566" y="24300"/>
                        <a:pt x="5981" y="24871"/>
                        <a:pt x="7122" y="25716"/>
                      </a:cubicBezTo>
                      <a:cubicBezTo>
                        <a:pt x="7486" y="25840"/>
                        <a:pt x="7797" y="25912"/>
                        <a:pt x="8098" y="25912"/>
                      </a:cubicBezTo>
                      <a:cubicBezTo>
                        <a:pt x="8516" y="25912"/>
                        <a:pt x="8914" y="25773"/>
                        <a:pt x="9405" y="25442"/>
                      </a:cubicBezTo>
                      <a:cubicBezTo>
                        <a:pt x="10546" y="24871"/>
                        <a:pt x="11984" y="24004"/>
                        <a:pt x="13125" y="23159"/>
                      </a:cubicBezTo>
                      <a:cubicBezTo>
                        <a:pt x="13399" y="23159"/>
                        <a:pt x="13696" y="22862"/>
                        <a:pt x="13696" y="22589"/>
                      </a:cubicBezTo>
                      <a:cubicBezTo>
                        <a:pt x="13696" y="21151"/>
                        <a:pt x="13399" y="20009"/>
                        <a:pt x="13399" y="18868"/>
                      </a:cubicBezTo>
                      <a:cubicBezTo>
                        <a:pt x="13399" y="18594"/>
                        <a:pt x="13399" y="18297"/>
                        <a:pt x="13970" y="18024"/>
                      </a:cubicBezTo>
                      <a:cubicBezTo>
                        <a:pt x="14540" y="17727"/>
                        <a:pt x="14837" y="17156"/>
                        <a:pt x="15408" y="16882"/>
                      </a:cubicBezTo>
                      <a:cubicBezTo>
                        <a:pt x="15682" y="16586"/>
                        <a:pt x="15978" y="16586"/>
                        <a:pt x="16252" y="16586"/>
                      </a:cubicBezTo>
                      <a:cubicBezTo>
                        <a:pt x="17690" y="17156"/>
                        <a:pt x="18832" y="17727"/>
                        <a:pt x="19973" y="18297"/>
                      </a:cubicBezTo>
                      <a:cubicBezTo>
                        <a:pt x="20216" y="18541"/>
                        <a:pt x="20459" y="18630"/>
                        <a:pt x="20680" y="18630"/>
                      </a:cubicBezTo>
                      <a:cubicBezTo>
                        <a:pt x="20976" y="18630"/>
                        <a:pt x="21231" y="18468"/>
                        <a:pt x="21388" y="18297"/>
                      </a:cubicBezTo>
                      <a:cubicBezTo>
                        <a:pt x="22529" y="17727"/>
                        <a:pt x="23671" y="16882"/>
                        <a:pt x="24812" y="16312"/>
                      </a:cubicBezTo>
                      <a:cubicBezTo>
                        <a:pt x="25109" y="16015"/>
                        <a:pt x="25383" y="15444"/>
                        <a:pt x="25383" y="15170"/>
                      </a:cubicBezTo>
                      <a:cubicBezTo>
                        <a:pt x="25383" y="13732"/>
                        <a:pt x="25383" y="12020"/>
                        <a:pt x="25109" y="10605"/>
                      </a:cubicBezTo>
                      <a:cubicBezTo>
                        <a:pt x="25109" y="10309"/>
                        <a:pt x="25109" y="10035"/>
                        <a:pt x="24812" y="10035"/>
                      </a:cubicBezTo>
                      <a:cubicBezTo>
                        <a:pt x="23397" y="9167"/>
                        <a:pt x="21959" y="8597"/>
                        <a:pt x="20544" y="7752"/>
                      </a:cubicBezTo>
                      <a:lnTo>
                        <a:pt x="19402" y="7752"/>
                      </a:lnTo>
                      <a:cubicBezTo>
                        <a:pt x="17964" y="8597"/>
                        <a:pt x="16823" y="9464"/>
                        <a:pt x="15408" y="10309"/>
                      </a:cubicBezTo>
                      <a:cubicBezTo>
                        <a:pt x="15111" y="10309"/>
                        <a:pt x="15111" y="10605"/>
                        <a:pt x="15111" y="10879"/>
                      </a:cubicBezTo>
                      <a:cubicBezTo>
                        <a:pt x="15111" y="12317"/>
                        <a:pt x="15408" y="13732"/>
                        <a:pt x="15408" y="15170"/>
                      </a:cubicBezTo>
                      <a:cubicBezTo>
                        <a:pt x="15682" y="15741"/>
                        <a:pt x="15408" y="16015"/>
                        <a:pt x="15111" y="16312"/>
                      </a:cubicBezTo>
                      <a:cubicBezTo>
                        <a:pt x="14540" y="16586"/>
                        <a:pt x="13970" y="17156"/>
                        <a:pt x="13399" y="17453"/>
                      </a:cubicBezTo>
                      <a:lnTo>
                        <a:pt x="13125" y="17453"/>
                      </a:lnTo>
                      <a:cubicBezTo>
                        <a:pt x="11687" y="16586"/>
                        <a:pt x="10272" y="15741"/>
                        <a:pt x="8834" y="14600"/>
                      </a:cubicBezTo>
                      <a:cubicBezTo>
                        <a:pt x="8560" y="14600"/>
                        <a:pt x="8264" y="14303"/>
                        <a:pt x="8264" y="14029"/>
                      </a:cubicBezTo>
                      <a:cubicBezTo>
                        <a:pt x="7990" y="13162"/>
                        <a:pt x="7990" y="12317"/>
                        <a:pt x="7693" y="11450"/>
                      </a:cubicBezTo>
                      <a:cubicBezTo>
                        <a:pt x="7693" y="11450"/>
                        <a:pt x="7693" y="10879"/>
                        <a:pt x="7990" y="10879"/>
                      </a:cubicBezTo>
                      <a:cubicBezTo>
                        <a:pt x="8560" y="9738"/>
                        <a:pt x="9405" y="8893"/>
                        <a:pt x="10272" y="8026"/>
                      </a:cubicBezTo>
                      <a:cubicBezTo>
                        <a:pt x="11117" y="7455"/>
                        <a:pt x="11117" y="6885"/>
                        <a:pt x="10843" y="6314"/>
                      </a:cubicBezTo>
                      <a:cubicBezTo>
                        <a:pt x="10843" y="4899"/>
                        <a:pt x="10546" y="3461"/>
                        <a:pt x="10272" y="2046"/>
                      </a:cubicBezTo>
                      <a:cubicBezTo>
                        <a:pt x="10272" y="1749"/>
                        <a:pt x="9975" y="1475"/>
                        <a:pt x="9975" y="1475"/>
                      </a:cubicBezTo>
                      <a:cubicBezTo>
                        <a:pt x="8264" y="1178"/>
                        <a:pt x="6848" y="608"/>
                        <a:pt x="5136" y="334"/>
                      </a:cubicBezTo>
                      <a:cubicBezTo>
                        <a:pt x="4966" y="164"/>
                        <a:pt x="4616" y="1"/>
                        <a:pt x="4292" y="1"/>
                      </a:cubicBezTo>
                      <a:close/>
                    </a:path>
                  </a:pathLst>
                </a:custGeom>
                <a:solidFill>
                  <a:srgbClr val="83C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7;p43">
                  <a:extLst>
                    <a:ext uri="{FF2B5EF4-FFF2-40B4-BE49-F238E27FC236}">
                      <a16:creationId xmlns:a16="http://schemas.microsoft.com/office/drawing/2014/main" id="{C431377C-FA7F-D336-DC96-BA1C2ADD0BF6}"/>
                    </a:ext>
                  </a:extLst>
                </p:cNvPr>
                <p:cNvSpPr/>
                <p:nvPr/>
              </p:nvSpPr>
              <p:spPr>
                <a:xfrm>
                  <a:off x="6379825" y="650575"/>
                  <a:ext cx="634575" cy="656250"/>
                </a:xfrm>
                <a:custGeom>
                  <a:avLst/>
                  <a:gdLst/>
                  <a:ahLst/>
                  <a:cxnLst/>
                  <a:rect l="l" t="t" r="r" b="b"/>
                  <a:pathLst>
                    <a:path w="25383" h="26250" extrusionOk="0">
                      <a:moveTo>
                        <a:pt x="13399" y="17690"/>
                      </a:moveTo>
                      <a:cubicBezTo>
                        <a:pt x="13970" y="17393"/>
                        <a:pt x="14540" y="16823"/>
                        <a:pt x="15111" y="16549"/>
                      </a:cubicBezTo>
                      <a:cubicBezTo>
                        <a:pt x="15408" y="16252"/>
                        <a:pt x="15682" y="15978"/>
                        <a:pt x="15408" y="15407"/>
                      </a:cubicBezTo>
                      <a:cubicBezTo>
                        <a:pt x="15408" y="13969"/>
                        <a:pt x="15111" y="12554"/>
                        <a:pt x="15111" y="11116"/>
                      </a:cubicBezTo>
                      <a:cubicBezTo>
                        <a:pt x="15111" y="10842"/>
                        <a:pt x="15111" y="10546"/>
                        <a:pt x="15408" y="10546"/>
                      </a:cubicBezTo>
                      <a:cubicBezTo>
                        <a:pt x="16823" y="9701"/>
                        <a:pt x="17964" y="8834"/>
                        <a:pt x="19402" y="7989"/>
                      </a:cubicBezTo>
                      <a:lnTo>
                        <a:pt x="20544" y="7989"/>
                      </a:lnTo>
                      <a:cubicBezTo>
                        <a:pt x="21959" y="8834"/>
                        <a:pt x="23397" y="9404"/>
                        <a:pt x="24812" y="10272"/>
                      </a:cubicBezTo>
                      <a:cubicBezTo>
                        <a:pt x="25109" y="10272"/>
                        <a:pt x="25109" y="10546"/>
                        <a:pt x="25109" y="10842"/>
                      </a:cubicBezTo>
                      <a:cubicBezTo>
                        <a:pt x="25383" y="12257"/>
                        <a:pt x="25383" y="13969"/>
                        <a:pt x="25383" y="15407"/>
                      </a:cubicBezTo>
                      <a:cubicBezTo>
                        <a:pt x="25383" y="15681"/>
                        <a:pt x="25109" y="16252"/>
                        <a:pt x="24812" y="16549"/>
                      </a:cubicBezTo>
                      <a:cubicBezTo>
                        <a:pt x="23671" y="17119"/>
                        <a:pt x="22529" y="17964"/>
                        <a:pt x="21388" y="18534"/>
                      </a:cubicBezTo>
                      <a:cubicBezTo>
                        <a:pt x="21114" y="18831"/>
                        <a:pt x="20544" y="19105"/>
                        <a:pt x="19973" y="18534"/>
                      </a:cubicBezTo>
                      <a:cubicBezTo>
                        <a:pt x="18832" y="17964"/>
                        <a:pt x="17690" y="17393"/>
                        <a:pt x="16252" y="16823"/>
                      </a:cubicBezTo>
                      <a:cubicBezTo>
                        <a:pt x="15978" y="16823"/>
                        <a:pt x="15682" y="16823"/>
                        <a:pt x="15408" y="17119"/>
                      </a:cubicBezTo>
                      <a:cubicBezTo>
                        <a:pt x="14837" y="17393"/>
                        <a:pt x="14540" y="17964"/>
                        <a:pt x="13970" y="18261"/>
                      </a:cubicBezTo>
                      <a:cubicBezTo>
                        <a:pt x="13399" y="18534"/>
                        <a:pt x="13399" y="18831"/>
                        <a:pt x="13399" y="19105"/>
                      </a:cubicBezTo>
                      <a:cubicBezTo>
                        <a:pt x="13399" y="20246"/>
                        <a:pt x="13696" y="21388"/>
                        <a:pt x="13696" y="22826"/>
                      </a:cubicBezTo>
                      <a:cubicBezTo>
                        <a:pt x="13696" y="23099"/>
                        <a:pt x="13399" y="23396"/>
                        <a:pt x="13125" y="23396"/>
                      </a:cubicBezTo>
                      <a:cubicBezTo>
                        <a:pt x="11984" y="24241"/>
                        <a:pt x="10546" y="25108"/>
                        <a:pt x="9405" y="25679"/>
                      </a:cubicBezTo>
                      <a:cubicBezTo>
                        <a:pt x="8560" y="26249"/>
                        <a:pt x="7990" y="26249"/>
                        <a:pt x="7122" y="25953"/>
                      </a:cubicBezTo>
                      <a:cubicBezTo>
                        <a:pt x="5981" y="25108"/>
                        <a:pt x="4566" y="24537"/>
                        <a:pt x="3128" y="23967"/>
                      </a:cubicBezTo>
                      <a:cubicBezTo>
                        <a:pt x="3128" y="23670"/>
                        <a:pt x="2854" y="23670"/>
                        <a:pt x="2854" y="23396"/>
                      </a:cubicBezTo>
                      <a:lnTo>
                        <a:pt x="2854" y="18534"/>
                      </a:lnTo>
                      <a:cubicBezTo>
                        <a:pt x="2854" y="18261"/>
                        <a:pt x="3128" y="17690"/>
                        <a:pt x="3425" y="17690"/>
                      </a:cubicBezTo>
                      <a:cubicBezTo>
                        <a:pt x="4840" y="16823"/>
                        <a:pt x="6278" y="15978"/>
                        <a:pt x="7419" y="15111"/>
                      </a:cubicBezTo>
                      <a:cubicBezTo>
                        <a:pt x="7693" y="15111"/>
                        <a:pt x="7990" y="14837"/>
                        <a:pt x="7693" y="14540"/>
                      </a:cubicBezTo>
                      <a:cubicBezTo>
                        <a:pt x="7419" y="13399"/>
                        <a:pt x="7122" y="12257"/>
                        <a:pt x="6848" y="11413"/>
                      </a:cubicBezTo>
                      <a:cubicBezTo>
                        <a:pt x="6848" y="11116"/>
                        <a:pt x="6552" y="11116"/>
                        <a:pt x="6552" y="10842"/>
                      </a:cubicBezTo>
                      <a:cubicBezTo>
                        <a:pt x="4840" y="10842"/>
                        <a:pt x="3425" y="10546"/>
                        <a:pt x="1713" y="10546"/>
                      </a:cubicBezTo>
                      <a:cubicBezTo>
                        <a:pt x="1142" y="10272"/>
                        <a:pt x="845" y="10272"/>
                        <a:pt x="845" y="9404"/>
                      </a:cubicBezTo>
                      <a:cubicBezTo>
                        <a:pt x="571" y="7989"/>
                        <a:pt x="275" y="6277"/>
                        <a:pt x="1" y="4839"/>
                      </a:cubicBezTo>
                      <a:cubicBezTo>
                        <a:pt x="1" y="4565"/>
                        <a:pt x="275" y="3995"/>
                        <a:pt x="275" y="3698"/>
                      </a:cubicBezTo>
                      <a:cubicBezTo>
                        <a:pt x="1416" y="2557"/>
                        <a:pt x="2557" y="1712"/>
                        <a:pt x="3698" y="571"/>
                      </a:cubicBezTo>
                      <a:cubicBezTo>
                        <a:pt x="3995" y="0"/>
                        <a:pt x="4840" y="274"/>
                        <a:pt x="5136" y="571"/>
                      </a:cubicBezTo>
                      <a:cubicBezTo>
                        <a:pt x="6848" y="845"/>
                        <a:pt x="8264" y="1415"/>
                        <a:pt x="9975" y="1712"/>
                      </a:cubicBezTo>
                      <a:cubicBezTo>
                        <a:pt x="9975" y="1712"/>
                        <a:pt x="10272" y="1986"/>
                        <a:pt x="10272" y="2283"/>
                      </a:cubicBezTo>
                      <a:cubicBezTo>
                        <a:pt x="10546" y="3698"/>
                        <a:pt x="10843" y="5136"/>
                        <a:pt x="10843" y="6551"/>
                      </a:cubicBezTo>
                      <a:cubicBezTo>
                        <a:pt x="11117" y="7122"/>
                        <a:pt x="11117" y="7692"/>
                        <a:pt x="10272" y="8263"/>
                      </a:cubicBezTo>
                      <a:cubicBezTo>
                        <a:pt x="9405" y="9130"/>
                        <a:pt x="8560" y="9975"/>
                        <a:pt x="7990" y="11116"/>
                      </a:cubicBezTo>
                      <a:cubicBezTo>
                        <a:pt x="7693" y="11116"/>
                        <a:pt x="7693" y="11687"/>
                        <a:pt x="7693" y="11687"/>
                      </a:cubicBezTo>
                      <a:cubicBezTo>
                        <a:pt x="7990" y="12554"/>
                        <a:pt x="7990" y="13399"/>
                        <a:pt x="8264" y="14266"/>
                      </a:cubicBezTo>
                      <a:cubicBezTo>
                        <a:pt x="8264" y="14540"/>
                        <a:pt x="8560" y="14837"/>
                        <a:pt x="8834" y="14837"/>
                      </a:cubicBezTo>
                      <a:cubicBezTo>
                        <a:pt x="10272" y="15978"/>
                        <a:pt x="11687" y="16823"/>
                        <a:pt x="13125" y="17690"/>
                      </a:cubicBezTo>
                      <a:close/>
                      <a:moveTo>
                        <a:pt x="8560" y="25679"/>
                      </a:moveTo>
                      <a:cubicBezTo>
                        <a:pt x="9702" y="24811"/>
                        <a:pt x="11117" y="23967"/>
                        <a:pt x="12258" y="23099"/>
                      </a:cubicBezTo>
                      <a:cubicBezTo>
                        <a:pt x="12829" y="22826"/>
                        <a:pt x="13125" y="22529"/>
                        <a:pt x="12829" y="22255"/>
                      </a:cubicBezTo>
                      <a:lnTo>
                        <a:pt x="12829" y="18534"/>
                      </a:lnTo>
                      <a:cubicBezTo>
                        <a:pt x="12829" y="18261"/>
                        <a:pt x="12829" y="18261"/>
                        <a:pt x="12555" y="17964"/>
                      </a:cubicBezTo>
                      <a:cubicBezTo>
                        <a:pt x="11413" y="17119"/>
                        <a:pt x="9975" y="16252"/>
                        <a:pt x="8834" y="15681"/>
                      </a:cubicBezTo>
                      <a:cubicBezTo>
                        <a:pt x="8560" y="15407"/>
                        <a:pt x="8264" y="15407"/>
                        <a:pt x="7990" y="15681"/>
                      </a:cubicBezTo>
                      <a:cubicBezTo>
                        <a:pt x="6552" y="16252"/>
                        <a:pt x="5136" y="17119"/>
                        <a:pt x="3995" y="17964"/>
                      </a:cubicBezTo>
                      <a:cubicBezTo>
                        <a:pt x="3425" y="18261"/>
                        <a:pt x="3425" y="18534"/>
                        <a:pt x="3425" y="19105"/>
                      </a:cubicBezTo>
                      <a:lnTo>
                        <a:pt x="3425" y="22826"/>
                      </a:lnTo>
                      <a:cubicBezTo>
                        <a:pt x="3425" y="23396"/>
                        <a:pt x="3698" y="23396"/>
                        <a:pt x="4269" y="23670"/>
                      </a:cubicBezTo>
                      <a:cubicBezTo>
                        <a:pt x="5707" y="24241"/>
                        <a:pt x="7122" y="25108"/>
                        <a:pt x="8560" y="25679"/>
                      </a:cubicBezTo>
                      <a:close/>
                      <a:moveTo>
                        <a:pt x="1416" y="9701"/>
                      </a:moveTo>
                      <a:cubicBezTo>
                        <a:pt x="3128" y="9975"/>
                        <a:pt x="5136" y="10272"/>
                        <a:pt x="6848" y="10272"/>
                      </a:cubicBezTo>
                      <a:cubicBezTo>
                        <a:pt x="7419" y="10546"/>
                        <a:pt x="7693" y="10272"/>
                        <a:pt x="7990" y="9975"/>
                      </a:cubicBezTo>
                      <a:cubicBezTo>
                        <a:pt x="8560" y="9130"/>
                        <a:pt x="9131" y="8560"/>
                        <a:pt x="9702" y="7989"/>
                      </a:cubicBezTo>
                      <a:cubicBezTo>
                        <a:pt x="10272" y="7692"/>
                        <a:pt x="10272" y="7419"/>
                        <a:pt x="10272" y="6848"/>
                      </a:cubicBezTo>
                      <a:cubicBezTo>
                        <a:pt x="9975" y="5707"/>
                        <a:pt x="9702" y="4269"/>
                        <a:pt x="9702" y="3127"/>
                      </a:cubicBezTo>
                      <a:cubicBezTo>
                        <a:pt x="9702" y="2557"/>
                        <a:pt x="9405" y="2283"/>
                        <a:pt x="8834" y="2283"/>
                      </a:cubicBezTo>
                      <a:cubicBezTo>
                        <a:pt x="7693" y="1986"/>
                        <a:pt x="6278" y="1415"/>
                        <a:pt x="4840" y="1142"/>
                      </a:cubicBezTo>
                      <a:cubicBezTo>
                        <a:pt x="4269" y="845"/>
                        <a:pt x="3995" y="845"/>
                        <a:pt x="3425" y="1415"/>
                      </a:cubicBezTo>
                      <a:lnTo>
                        <a:pt x="845" y="3995"/>
                      </a:lnTo>
                      <a:cubicBezTo>
                        <a:pt x="571" y="4269"/>
                        <a:pt x="275" y="4839"/>
                        <a:pt x="571" y="5136"/>
                      </a:cubicBezTo>
                      <a:cubicBezTo>
                        <a:pt x="845" y="6848"/>
                        <a:pt x="1142" y="8263"/>
                        <a:pt x="1416" y="9701"/>
                      </a:cubicBezTo>
                      <a:close/>
                      <a:moveTo>
                        <a:pt x="24812" y="14540"/>
                      </a:moveTo>
                      <a:cubicBezTo>
                        <a:pt x="24812" y="13399"/>
                        <a:pt x="24812" y="12257"/>
                        <a:pt x="24538" y="11413"/>
                      </a:cubicBezTo>
                      <a:cubicBezTo>
                        <a:pt x="24538" y="11116"/>
                        <a:pt x="24241" y="10842"/>
                        <a:pt x="23967" y="10546"/>
                      </a:cubicBezTo>
                      <a:cubicBezTo>
                        <a:pt x="22826" y="9975"/>
                        <a:pt x="21685" y="9404"/>
                        <a:pt x="20247" y="8560"/>
                      </a:cubicBezTo>
                      <a:lnTo>
                        <a:pt x="19676" y="8560"/>
                      </a:lnTo>
                      <a:cubicBezTo>
                        <a:pt x="18535" y="9404"/>
                        <a:pt x="17394" y="9975"/>
                        <a:pt x="16252" y="10842"/>
                      </a:cubicBezTo>
                      <a:cubicBezTo>
                        <a:pt x="15682" y="11116"/>
                        <a:pt x="15682" y="11413"/>
                        <a:pt x="15682" y="11687"/>
                      </a:cubicBezTo>
                      <a:cubicBezTo>
                        <a:pt x="15978" y="12828"/>
                        <a:pt x="15978" y="13969"/>
                        <a:pt x="16252" y="15111"/>
                      </a:cubicBezTo>
                      <a:cubicBezTo>
                        <a:pt x="16252" y="15681"/>
                        <a:pt x="16549" y="16252"/>
                        <a:pt x="17120" y="16549"/>
                      </a:cubicBezTo>
                      <a:cubicBezTo>
                        <a:pt x="18261" y="17119"/>
                        <a:pt x="19402" y="17690"/>
                        <a:pt x="20544" y="17964"/>
                      </a:cubicBezTo>
                      <a:cubicBezTo>
                        <a:pt x="20544" y="18261"/>
                        <a:pt x="20817" y="18261"/>
                        <a:pt x="21114" y="17964"/>
                      </a:cubicBezTo>
                      <a:cubicBezTo>
                        <a:pt x="21959" y="17393"/>
                        <a:pt x="22826" y="16823"/>
                        <a:pt x="23671" y="16549"/>
                      </a:cubicBezTo>
                      <a:cubicBezTo>
                        <a:pt x="24538" y="15978"/>
                        <a:pt x="25109" y="15407"/>
                        <a:pt x="24812" y="1454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18;p43">
                  <a:extLst>
                    <a:ext uri="{FF2B5EF4-FFF2-40B4-BE49-F238E27FC236}">
                      <a16:creationId xmlns:a16="http://schemas.microsoft.com/office/drawing/2014/main" id="{A51C22DB-8C7E-D787-8C8C-C925B3630E80}"/>
                    </a:ext>
                  </a:extLst>
                </p:cNvPr>
                <p:cNvSpPr/>
                <p:nvPr/>
              </p:nvSpPr>
              <p:spPr>
                <a:xfrm>
                  <a:off x="6579550" y="1199525"/>
                  <a:ext cx="106725" cy="71350"/>
                </a:xfrm>
                <a:custGeom>
                  <a:avLst/>
                  <a:gdLst/>
                  <a:ahLst/>
                  <a:cxnLst/>
                  <a:rect l="l" t="t" r="r" b="b"/>
                  <a:pathLst>
                    <a:path w="4269" h="2854" extrusionOk="0">
                      <a:moveTo>
                        <a:pt x="1" y="2579"/>
                      </a:moveTo>
                      <a:cubicBezTo>
                        <a:pt x="571" y="2283"/>
                        <a:pt x="1142" y="2009"/>
                        <a:pt x="1416" y="1438"/>
                      </a:cubicBezTo>
                      <a:cubicBezTo>
                        <a:pt x="2283" y="1141"/>
                        <a:pt x="2854" y="571"/>
                        <a:pt x="3424" y="297"/>
                      </a:cubicBezTo>
                      <a:cubicBezTo>
                        <a:pt x="3698" y="0"/>
                        <a:pt x="3995" y="297"/>
                        <a:pt x="4269" y="297"/>
                      </a:cubicBezTo>
                      <a:cubicBezTo>
                        <a:pt x="3995" y="297"/>
                        <a:pt x="3995" y="571"/>
                        <a:pt x="3995" y="571"/>
                      </a:cubicBezTo>
                      <a:cubicBezTo>
                        <a:pt x="2854" y="1438"/>
                        <a:pt x="1986" y="2009"/>
                        <a:pt x="1142" y="2579"/>
                      </a:cubicBezTo>
                      <a:cubicBezTo>
                        <a:pt x="845" y="2853"/>
                        <a:pt x="571" y="2853"/>
                        <a:pt x="275" y="285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9;p43">
                  <a:extLst>
                    <a:ext uri="{FF2B5EF4-FFF2-40B4-BE49-F238E27FC236}">
                      <a16:creationId xmlns:a16="http://schemas.microsoft.com/office/drawing/2014/main" id="{CDAF5542-B3D6-0DC7-DD2F-AB6F61143C95}"/>
                    </a:ext>
                  </a:extLst>
                </p:cNvPr>
                <p:cNvSpPr/>
                <p:nvPr/>
              </p:nvSpPr>
              <p:spPr>
                <a:xfrm>
                  <a:off x="6486550" y="1050000"/>
                  <a:ext cx="99875" cy="71375"/>
                </a:xfrm>
                <a:custGeom>
                  <a:avLst/>
                  <a:gdLst/>
                  <a:ahLst/>
                  <a:cxnLst/>
                  <a:rect l="l" t="t" r="r" b="b"/>
                  <a:pathLst>
                    <a:path w="3995" h="2855" extrusionOk="0">
                      <a:moveTo>
                        <a:pt x="0" y="2557"/>
                      </a:moveTo>
                      <a:cubicBezTo>
                        <a:pt x="1141" y="1713"/>
                        <a:pt x="2283" y="846"/>
                        <a:pt x="3721" y="1"/>
                      </a:cubicBezTo>
                      <a:cubicBezTo>
                        <a:pt x="3721" y="1"/>
                        <a:pt x="3995" y="1"/>
                        <a:pt x="3995" y="275"/>
                      </a:cubicBezTo>
                      <a:cubicBezTo>
                        <a:pt x="3995" y="275"/>
                        <a:pt x="3995" y="572"/>
                        <a:pt x="3721" y="572"/>
                      </a:cubicBezTo>
                      <a:cubicBezTo>
                        <a:pt x="2853" y="1142"/>
                        <a:pt x="2009" y="1713"/>
                        <a:pt x="867" y="2557"/>
                      </a:cubicBezTo>
                      <a:cubicBezTo>
                        <a:pt x="571" y="2557"/>
                        <a:pt x="297" y="2557"/>
                        <a:pt x="0" y="285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0;p43">
                  <a:extLst>
                    <a:ext uri="{FF2B5EF4-FFF2-40B4-BE49-F238E27FC236}">
                      <a16:creationId xmlns:a16="http://schemas.microsoft.com/office/drawing/2014/main" id="{5FF17EA1-4108-3B26-45CD-AB09AD296A31}"/>
                    </a:ext>
                  </a:extLst>
                </p:cNvPr>
                <p:cNvSpPr/>
                <p:nvPr/>
              </p:nvSpPr>
              <p:spPr>
                <a:xfrm>
                  <a:off x="6415200" y="771550"/>
                  <a:ext cx="28575" cy="107300"/>
                </a:xfrm>
                <a:custGeom>
                  <a:avLst/>
                  <a:gdLst/>
                  <a:ahLst/>
                  <a:cxnLst/>
                  <a:rect l="l" t="t" r="r" b="b"/>
                  <a:pathLst>
                    <a:path w="1143" h="4292" extrusionOk="0">
                      <a:moveTo>
                        <a:pt x="298" y="0"/>
                      </a:moveTo>
                      <a:cubicBezTo>
                        <a:pt x="572" y="1438"/>
                        <a:pt x="868" y="2580"/>
                        <a:pt x="1142" y="3721"/>
                      </a:cubicBezTo>
                      <a:cubicBezTo>
                        <a:pt x="1142" y="3995"/>
                        <a:pt x="868" y="3995"/>
                        <a:pt x="868" y="4291"/>
                      </a:cubicBezTo>
                      <a:cubicBezTo>
                        <a:pt x="572" y="4291"/>
                        <a:pt x="298" y="3995"/>
                        <a:pt x="298" y="3995"/>
                      </a:cubicBezTo>
                      <a:cubicBezTo>
                        <a:pt x="298" y="2853"/>
                        <a:pt x="1" y="1712"/>
                        <a:pt x="1" y="571"/>
                      </a:cubicBezTo>
                      <a:cubicBezTo>
                        <a:pt x="1" y="297"/>
                        <a:pt x="1" y="297"/>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1;p43">
                  <a:extLst>
                    <a:ext uri="{FF2B5EF4-FFF2-40B4-BE49-F238E27FC236}">
                      <a16:creationId xmlns:a16="http://schemas.microsoft.com/office/drawing/2014/main" id="{8E971501-6581-14F9-BF78-AF4EF6B9E7E5}"/>
                    </a:ext>
                  </a:extLst>
                </p:cNvPr>
                <p:cNvSpPr/>
                <p:nvPr/>
              </p:nvSpPr>
              <p:spPr>
                <a:xfrm>
                  <a:off x="6551025" y="821750"/>
                  <a:ext cx="63925" cy="71375"/>
                </a:xfrm>
                <a:custGeom>
                  <a:avLst/>
                  <a:gdLst/>
                  <a:ahLst/>
                  <a:cxnLst/>
                  <a:rect l="l" t="t" r="r" b="b"/>
                  <a:pathLst>
                    <a:path w="2557" h="2855" extrusionOk="0">
                      <a:moveTo>
                        <a:pt x="0" y="2854"/>
                      </a:moveTo>
                      <a:cubicBezTo>
                        <a:pt x="571" y="1987"/>
                        <a:pt x="1142" y="1142"/>
                        <a:pt x="1986" y="572"/>
                      </a:cubicBezTo>
                      <a:lnTo>
                        <a:pt x="1986" y="572"/>
                      </a:lnTo>
                      <a:cubicBezTo>
                        <a:pt x="2283" y="275"/>
                        <a:pt x="2557" y="275"/>
                        <a:pt x="2557" y="1"/>
                      </a:cubicBezTo>
                      <a:lnTo>
                        <a:pt x="2557" y="845"/>
                      </a:lnTo>
                      <a:lnTo>
                        <a:pt x="845" y="2557"/>
                      </a:lnTo>
                      <a:cubicBezTo>
                        <a:pt x="571" y="2854"/>
                        <a:pt x="274" y="2854"/>
                        <a:pt x="274" y="285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2;p43">
                  <a:extLst>
                    <a:ext uri="{FF2B5EF4-FFF2-40B4-BE49-F238E27FC236}">
                      <a16:creationId xmlns:a16="http://schemas.microsoft.com/office/drawing/2014/main" id="{91CD1C23-1B0C-E96D-A0FA-EFB9C3B85125}"/>
                    </a:ext>
                  </a:extLst>
                </p:cNvPr>
                <p:cNvSpPr/>
                <p:nvPr/>
              </p:nvSpPr>
              <p:spPr>
                <a:xfrm>
                  <a:off x="6793550" y="935875"/>
                  <a:ext cx="14275" cy="106750"/>
                </a:xfrm>
                <a:custGeom>
                  <a:avLst/>
                  <a:gdLst/>
                  <a:ahLst/>
                  <a:cxnLst/>
                  <a:rect l="l" t="t" r="r" b="b"/>
                  <a:pathLst>
                    <a:path w="571" h="4270" extrusionOk="0">
                      <a:moveTo>
                        <a:pt x="571" y="1"/>
                      </a:moveTo>
                      <a:lnTo>
                        <a:pt x="571" y="3699"/>
                      </a:lnTo>
                      <a:cubicBezTo>
                        <a:pt x="571" y="3699"/>
                        <a:pt x="274" y="3995"/>
                        <a:pt x="274" y="4269"/>
                      </a:cubicBezTo>
                      <a:cubicBezTo>
                        <a:pt x="274" y="3995"/>
                        <a:pt x="0" y="3699"/>
                        <a:pt x="0" y="3699"/>
                      </a:cubicBezTo>
                      <a:lnTo>
                        <a:pt x="0" y="845"/>
                      </a:lnTo>
                      <a:cubicBezTo>
                        <a:pt x="0" y="572"/>
                        <a:pt x="0" y="275"/>
                        <a:pt x="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3;p43">
                  <a:extLst>
                    <a:ext uri="{FF2B5EF4-FFF2-40B4-BE49-F238E27FC236}">
                      <a16:creationId xmlns:a16="http://schemas.microsoft.com/office/drawing/2014/main" id="{44424078-80B4-292F-96A9-A2EECF20F1D1}"/>
                    </a:ext>
                  </a:extLst>
                </p:cNvPr>
                <p:cNvSpPr/>
                <p:nvPr/>
              </p:nvSpPr>
              <p:spPr>
                <a:xfrm>
                  <a:off x="6893400" y="1028325"/>
                  <a:ext cx="92475" cy="57100"/>
                </a:xfrm>
                <a:custGeom>
                  <a:avLst/>
                  <a:gdLst/>
                  <a:ahLst/>
                  <a:cxnLst/>
                  <a:rect l="l" t="t" r="r" b="b"/>
                  <a:pathLst>
                    <a:path w="3699" h="2284" extrusionOk="0">
                      <a:moveTo>
                        <a:pt x="1" y="2009"/>
                      </a:moveTo>
                      <a:cubicBezTo>
                        <a:pt x="1142" y="868"/>
                        <a:pt x="2283" y="297"/>
                        <a:pt x="3424" y="1"/>
                      </a:cubicBezTo>
                      <a:lnTo>
                        <a:pt x="3698" y="1"/>
                      </a:lnTo>
                      <a:lnTo>
                        <a:pt x="3698" y="571"/>
                      </a:lnTo>
                      <a:cubicBezTo>
                        <a:pt x="2854" y="1142"/>
                        <a:pt x="1986" y="1713"/>
                        <a:pt x="1142" y="2009"/>
                      </a:cubicBezTo>
                      <a:cubicBezTo>
                        <a:pt x="845" y="2283"/>
                        <a:pt x="571" y="2009"/>
                        <a:pt x="1" y="200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624;p43">
                <a:extLst>
                  <a:ext uri="{FF2B5EF4-FFF2-40B4-BE49-F238E27FC236}">
                    <a16:creationId xmlns:a16="http://schemas.microsoft.com/office/drawing/2014/main" id="{02EBC432-B90B-C454-413B-A614C67CFDD2}"/>
                  </a:ext>
                </a:extLst>
              </p:cNvPr>
              <p:cNvGrpSpPr/>
              <p:nvPr/>
            </p:nvGrpSpPr>
            <p:grpSpPr>
              <a:xfrm rot="9003281">
                <a:off x="7199033" y="2247147"/>
                <a:ext cx="1234304" cy="318160"/>
                <a:chOff x="551950" y="3096875"/>
                <a:chExt cx="1398075" cy="356650"/>
              </a:xfrm>
            </p:grpSpPr>
            <p:sp>
              <p:nvSpPr>
                <p:cNvPr id="11" name="Google Shape;625;p43">
                  <a:extLst>
                    <a:ext uri="{FF2B5EF4-FFF2-40B4-BE49-F238E27FC236}">
                      <a16:creationId xmlns:a16="http://schemas.microsoft.com/office/drawing/2014/main" id="{DFB712BD-936A-6C49-F1CA-E730DF1AFD5E}"/>
                    </a:ext>
                  </a:extLst>
                </p:cNvPr>
                <p:cNvSpPr/>
                <p:nvPr/>
              </p:nvSpPr>
              <p:spPr>
                <a:xfrm>
                  <a:off x="551950" y="3102150"/>
                  <a:ext cx="1398075" cy="351375"/>
                </a:xfrm>
                <a:custGeom>
                  <a:avLst/>
                  <a:gdLst/>
                  <a:ahLst/>
                  <a:cxnLst/>
                  <a:rect l="l" t="t" r="r" b="b"/>
                  <a:pathLst>
                    <a:path w="55923" h="14055" extrusionOk="0">
                      <a:moveTo>
                        <a:pt x="44257" y="0"/>
                      </a:moveTo>
                      <a:cubicBezTo>
                        <a:pt x="43961" y="0"/>
                        <a:pt x="43666" y="25"/>
                        <a:pt x="43369" y="86"/>
                      </a:cubicBezTo>
                      <a:cubicBezTo>
                        <a:pt x="40516" y="360"/>
                        <a:pt x="37663" y="930"/>
                        <a:pt x="34810" y="1501"/>
                      </a:cubicBezTo>
                      <a:cubicBezTo>
                        <a:pt x="33965" y="1798"/>
                        <a:pt x="33098" y="1798"/>
                        <a:pt x="31956" y="2072"/>
                      </a:cubicBezTo>
                      <a:lnTo>
                        <a:pt x="25109" y="2939"/>
                      </a:lnTo>
                      <a:cubicBezTo>
                        <a:pt x="23123" y="3510"/>
                        <a:pt x="21114" y="3784"/>
                        <a:pt x="19129" y="4080"/>
                      </a:cubicBezTo>
                      <a:cubicBezTo>
                        <a:pt x="16275" y="4354"/>
                        <a:pt x="13696" y="4925"/>
                        <a:pt x="10843" y="5222"/>
                      </a:cubicBezTo>
                      <a:cubicBezTo>
                        <a:pt x="9428" y="5496"/>
                        <a:pt x="7716" y="5792"/>
                        <a:pt x="6004" y="6066"/>
                      </a:cubicBezTo>
                      <a:cubicBezTo>
                        <a:pt x="4292" y="6363"/>
                        <a:pt x="2580" y="6934"/>
                        <a:pt x="1439" y="8075"/>
                      </a:cubicBezTo>
                      <a:cubicBezTo>
                        <a:pt x="1" y="9787"/>
                        <a:pt x="298" y="12640"/>
                        <a:pt x="2580" y="13484"/>
                      </a:cubicBezTo>
                      <a:cubicBezTo>
                        <a:pt x="3425" y="14055"/>
                        <a:pt x="4566" y="14055"/>
                        <a:pt x="5707" y="14055"/>
                      </a:cubicBezTo>
                      <a:cubicBezTo>
                        <a:pt x="9131" y="13781"/>
                        <a:pt x="12281" y="12914"/>
                        <a:pt x="15408" y="12640"/>
                      </a:cubicBezTo>
                      <a:cubicBezTo>
                        <a:pt x="16846" y="12343"/>
                        <a:pt x="18261" y="12069"/>
                        <a:pt x="19402" y="11772"/>
                      </a:cubicBezTo>
                      <a:cubicBezTo>
                        <a:pt x="21114" y="11772"/>
                        <a:pt x="22826" y="11499"/>
                        <a:pt x="24264" y="11202"/>
                      </a:cubicBezTo>
                      <a:cubicBezTo>
                        <a:pt x="25405" y="11202"/>
                        <a:pt x="26547" y="10928"/>
                        <a:pt x="27391" y="10631"/>
                      </a:cubicBezTo>
                      <a:cubicBezTo>
                        <a:pt x="30244" y="10357"/>
                        <a:pt x="33098" y="9787"/>
                        <a:pt x="35951" y="9216"/>
                      </a:cubicBezTo>
                      <a:lnTo>
                        <a:pt x="41086" y="8349"/>
                      </a:lnTo>
                      <a:cubicBezTo>
                        <a:pt x="42798" y="8349"/>
                        <a:pt x="44510" y="7778"/>
                        <a:pt x="46222" y="6934"/>
                      </a:cubicBezTo>
                      <a:cubicBezTo>
                        <a:pt x="48231" y="6066"/>
                        <a:pt x="50217" y="4925"/>
                        <a:pt x="52225" y="3784"/>
                      </a:cubicBezTo>
                      <a:cubicBezTo>
                        <a:pt x="53366" y="3213"/>
                        <a:pt x="54782" y="2642"/>
                        <a:pt x="55923" y="1798"/>
                      </a:cubicBezTo>
                      <a:cubicBezTo>
                        <a:pt x="55649" y="1501"/>
                        <a:pt x="55352" y="1501"/>
                        <a:pt x="55078" y="1501"/>
                      </a:cubicBezTo>
                      <a:cubicBezTo>
                        <a:pt x="52499" y="930"/>
                        <a:pt x="49943" y="657"/>
                        <a:pt x="47660" y="360"/>
                      </a:cubicBezTo>
                      <a:cubicBezTo>
                        <a:pt x="46519" y="360"/>
                        <a:pt x="45392" y="0"/>
                        <a:pt x="44257" y="0"/>
                      </a:cubicBezTo>
                      <a:close/>
                    </a:path>
                  </a:pathLst>
                </a:custGeom>
                <a:solidFill>
                  <a:srgbClr val="85E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6;p43">
                  <a:extLst>
                    <a:ext uri="{FF2B5EF4-FFF2-40B4-BE49-F238E27FC236}">
                      <a16:creationId xmlns:a16="http://schemas.microsoft.com/office/drawing/2014/main" id="{DCEE2358-B364-72FB-2D77-2D1533D8999A}"/>
                    </a:ext>
                  </a:extLst>
                </p:cNvPr>
                <p:cNvSpPr/>
                <p:nvPr/>
              </p:nvSpPr>
              <p:spPr>
                <a:xfrm>
                  <a:off x="573650" y="3262925"/>
                  <a:ext cx="206600" cy="181900"/>
                </a:xfrm>
                <a:custGeom>
                  <a:avLst/>
                  <a:gdLst/>
                  <a:ahLst/>
                  <a:cxnLst/>
                  <a:rect l="l" t="t" r="r" b="b"/>
                  <a:pathLst>
                    <a:path w="8264" h="7276" extrusionOk="0">
                      <a:moveTo>
                        <a:pt x="5125" y="0"/>
                      </a:moveTo>
                      <a:cubicBezTo>
                        <a:pt x="4839" y="0"/>
                        <a:pt x="4554" y="69"/>
                        <a:pt x="4269" y="206"/>
                      </a:cubicBezTo>
                      <a:cubicBezTo>
                        <a:pt x="3995" y="206"/>
                        <a:pt x="3424" y="206"/>
                        <a:pt x="3127" y="503"/>
                      </a:cubicBezTo>
                      <a:cubicBezTo>
                        <a:pt x="2283" y="1073"/>
                        <a:pt x="1142" y="1644"/>
                        <a:pt x="571" y="2785"/>
                      </a:cubicBezTo>
                      <a:cubicBezTo>
                        <a:pt x="571" y="3059"/>
                        <a:pt x="274" y="3356"/>
                        <a:pt x="274" y="3630"/>
                      </a:cubicBezTo>
                      <a:cubicBezTo>
                        <a:pt x="0" y="4497"/>
                        <a:pt x="571" y="5341"/>
                        <a:pt x="1142" y="5912"/>
                      </a:cubicBezTo>
                      <a:cubicBezTo>
                        <a:pt x="1712" y="6483"/>
                        <a:pt x="2283" y="6779"/>
                        <a:pt x="3127" y="7053"/>
                      </a:cubicBezTo>
                      <a:cubicBezTo>
                        <a:pt x="3413" y="7202"/>
                        <a:pt x="3841" y="7276"/>
                        <a:pt x="4269" y="7276"/>
                      </a:cubicBezTo>
                      <a:cubicBezTo>
                        <a:pt x="4697" y="7276"/>
                        <a:pt x="5125" y="7202"/>
                        <a:pt x="5410" y="7053"/>
                      </a:cubicBezTo>
                      <a:cubicBezTo>
                        <a:pt x="6277" y="6779"/>
                        <a:pt x="7122" y="7053"/>
                        <a:pt x="7692" y="6483"/>
                      </a:cubicBezTo>
                      <a:cubicBezTo>
                        <a:pt x="8263" y="5912"/>
                        <a:pt x="8263" y="5068"/>
                        <a:pt x="8263" y="4200"/>
                      </a:cubicBezTo>
                      <a:cubicBezTo>
                        <a:pt x="7989" y="3356"/>
                        <a:pt x="7692" y="2785"/>
                        <a:pt x="7419" y="1918"/>
                      </a:cubicBezTo>
                      <a:cubicBezTo>
                        <a:pt x="7122" y="1073"/>
                        <a:pt x="6551" y="503"/>
                        <a:pt x="5981" y="206"/>
                      </a:cubicBezTo>
                      <a:cubicBezTo>
                        <a:pt x="5695" y="69"/>
                        <a:pt x="5410" y="0"/>
                        <a:pt x="5125" y="0"/>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7;p43">
                  <a:extLst>
                    <a:ext uri="{FF2B5EF4-FFF2-40B4-BE49-F238E27FC236}">
                      <a16:creationId xmlns:a16="http://schemas.microsoft.com/office/drawing/2014/main" id="{CEC8C360-345B-A61A-8E1C-59A3BF395452}"/>
                    </a:ext>
                  </a:extLst>
                </p:cNvPr>
                <p:cNvSpPr/>
                <p:nvPr/>
              </p:nvSpPr>
              <p:spPr>
                <a:xfrm>
                  <a:off x="737425" y="3232675"/>
                  <a:ext cx="192900" cy="202575"/>
                </a:xfrm>
                <a:custGeom>
                  <a:avLst/>
                  <a:gdLst/>
                  <a:ahLst/>
                  <a:cxnLst/>
                  <a:rect l="l" t="t" r="r" b="b"/>
                  <a:pathLst>
                    <a:path w="7716" h="8103" extrusionOk="0">
                      <a:moveTo>
                        <a:pt x="4565" y="1"/>
                      </a:moveTo>
                      <a:cubicBezTo>
                        <a:pt x="3721" y="275"/>
                        <a:pt x="3150" y="275"/>
                        <a:pt x="2283" y="571"/>
                      </a:cubicBezTo>
                      <a:lnTo>
                        <a:pt x="2009" y="571"/>
                      </a:lnTo>
                      <a:cubicBezTo>
                        <a:pt x="1438" y="571"/>
                        <a:pt x="868" y="845"/>
                        <a:pt x="297" y="845"/>
                      </a:cubicBezTo>
                      <a:lnTo>
                        <a:pt x="0" y="845"/>
                      </a:lnTo>
                      <a:lnTo>
                        <a:pt x="0" y="1142"/>
                      </a:lnTo>
                      <a:lnTo>
                        <a:pt x="0" y="1416"/>
                      </a:lnTo>
                      <a:cubicBezTo>
                        <a:pt x="0" y="1713"/>
                        <a:pt x="0" y="1713"/>
                        <a:pt x="297" y="1986"/>
                      </a:cubicBezTo>
                      <a:cubicBezTo>
                        <a:pt x="571" y="2557"/>
                        <a:pt x="868" y="3424"/>
                        <a:pt x="1141" y="3995"/>
                      </a:cubicBezTo>
                      <a:cubicBezTo>
                        <a:pt x="1141" y="4566"/>
                        <a:pt x="1438" y="5136"/>
                        <a:pt x="1438" y="5707"/>
                      </a:cubicBezTo>
                      <a:lnTo>
                        <a:pt x="1438" y="7693"/>
                      </a:lnTo>
                      <a:cubicBezTo>
                        <a:pt x="1438" y="7903"/>
                        <a:pt x="1576" y="8102"/>
                        <a:pt x="1762" y="8102"/>
                      </a:cubicBezTo>
                      <a:cubicBezTo>
                        <a:pt x="1838" y="8102"/>
                        <a:pt x="1923" y="8069"/>
                        <a:pt x="2009" y="7989"/>
                      </a:cubicBezTo>
                      <a:cubicBezTo>
                        <a:pt x="2853" y="7989"/>
                        <a:pt x="3995" y="7693"/>
                        <a:pt x="4862" y="7693"/>
                      </a:cubicBezTo>
                      <a:cubicBezTo>
                        <a:pt x="5706" y="7419"/>
                        <a:pt x="6574" y="7419"/>
                        <a:pt x="7144" y="7122"/>
                      </a:cubicBezTo>
                      <a:cubicBezTo>
                        <a:pt x="7715" y="6848"/>
                        <a:pt x="7715" y="5981"/>
                        <a:pt x="7715" y="5410"/>
                      </a:cubicBezTo>
                      <a:cubicBezTo>
                        <a:pt x="7715" y="4566"/>
                        <a:pt x="7418" y="3698"/>
                        <a:pt x="7144" y="2854"/>
                      </a:cubicBezTo>
                      <a:cubicBezTo>
                        <a:pt x="6848" y="2283"/>
                        <a:pt x="6277" y="1416"/>
                        <a:pt x="6003" y="845"/>
                      </a:cubicBezTo>
                      <a:cubicBezTo>
                        <a:pt x="5706" y="275"/>
                        <a:pt x="5136" y="1"/>
                        <a:pt x="4565" y="1"/>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8;p43">
                  <a:extLst>
                    <a:ext uri="{FF2B5EF4-FFF2-40B4-BE49-F238E27FC236}">
                      <a16:creationId xmlns:a16="http://schemas.microsoft.com/office/drawing/2014/main" id="{A6DBADAA-D088-96BD-998F-A935777A0F61}"/>
                    </a:ext>
                  </a:extLst>
                </p:cNvPr>
                <p:cNvSpPr/>
                <p:nvPr/>
              </p:nvSpPr>
              <p:spPr>
                <a:xfrm>
                  <a:off x="1636175" y="3111125"/>
                  <a:ext cx="185475" cy="167200"/>
                </a:xfrm>
                <a:custGeom>
                  <a:avLst/>
                  <a:gdLst/>
                  <a:ahLst/>
                  <a:cxnLst/>
                  <a:rect l="l" t="t" r="r" b="b"/>
                  <a:pathLst>
                    <a:path w="7419" h="6688" extrusionOk="0">
                      <a:moveTo>
                        <a:pt x="297" y="1"/>
                      </a:moveTo>
                      <a:cubicBezTo>
                        <a:pt x="297" y="1"/>
                        <a:pt x="0" y="298"/>
                        <a:pt x="297" y="298"/>
                      </a:cubicBezTo>
                      <a:cubicBezTo>
                        <a:pt x="297" y="868"/>
                        <a:pt x="571" y="1142"/>
                        <a:pt x="867" y="1439"/>
                      </a:cubicBezTo>
                      <a:cubicBezTo>
                        <a:pt x="1141" y="1713"/>
                        <a:pt x="1438" y="2283"/>
                        <a:pt x="1712" y="2854"/>
                      </a:cubicBezTo>
                      <a:cubicBezTo>
                        <a:pt x="2283" y="3995"/>
                        <a:pt x="2009" y="5137"/>
                        <a:pt x="1712" y="6278"/>
                      </a:cubicBezTo>
                      <a:cubicBezTo>
                        <a:pt x="1518" y="6488"/>
                        <a:pt x="1748" y="6687"/>
                        <a:pt x="1997" y="6687"/>
                      </a:cubicBezTo>
                      <a:cubicBezTo>
                        <a:pt x="2098" y="6687"/>
                        <a:pt x="2203" y="6654"/>
                        <a:pt x="2283" y="6575"/>
                      </a:cubicBezTo>
                      <a:lnTo>
                        <a:pt x="3994" y="5707"/>
                      </a:lnTo>
                      <a:lnTo>
                        <a:pt x="5706" y="4863"/>
                      </a:lnTo>
                      <a:cubicBezTo>
                        <a:pt x="6003" y="4566"/>
                        <a:pt x="6848" y="4292"/>
                        <a:pt x="7144" y="3995"/>
                      </a:cubicBezTo>
                      <a:cubicBezTo>
                        <a:pt x="7418" y="3425"/>
                        <a:pt x="7144" y="2854"/>
                        <a:pt x="6848" y="2580"/>
                      </a:cubicBezTo>
                      <a:cubicBezTo>
                        <a:pt x="6848" y="2009"/>
                        <a:pt x="6848" y="1142"/>
                        <a:pt x="6574" y="868"/>
                      </a:cubicBezTo>
                      <a:cubicBezTo>
                        <a:pt x="6277" y="571"/>
                        <a:pt x="5706" y="571"/>
                        <a:pt x="5136" y="571"/>
                      </a:cubicBezTo>
                      <a:cubicBezTo>
                        <a:pt x="3994" y="571"/>
                        <a:pt x="2853" y="298"/>
                        <a:pt x="1712" y="298"/>
                      </a:cubicBezTo>
                      <a:cubicBezTo>
                        <a:pt x="1141" y="1"/>
                        <a:pt x="867" y="1"/>
                        <a:pt x="297" y="1"/>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9;p43">
                  <a:extLst>
                    <a:ext uri="{FF2B5EF4-FFF2-40B4-BE49-F238E27FC236}">
                      <a16:creationId xmlns:a16="http://schemas.microsoft.com/office/drawing/2014/main" id="{9AF5C838-F386-47FE-5BCA-3F32EF038E6D}"/>
                    </a:ext>
                  </a:extLst>
                </p:cNvPr>
                <p:cNvSpPr/>
                <p:nvPr/>
              </p:nvSpPr>
              <p:spPr>
                <a:xfrm>
                  <a:off x="551950" y="3096875"/>
                  <a:ext cx="1398075" cy="356650"/>
                </a:xfrm>
                <a:custGeom>
                  <a:avLst/>
                  <a:gdLst/>
                  <a:ahLst/>
                  <a:cxnLst/>
                  <a:rect l="l" t="t" r="r" b="b"/>
                  <a:pathLst>
                    <a:path w="55923" h="14266" extrusionOk="0">
                      <a:moveTo>
                        <a:pt x="55923" y="2009"/>
                      </a:moveTo>
                      <a:cubicBezTo>
                        <a:pt x="54782" y="2853"/>
                        <a:pt x="53366" y="3424"/>
                        <a:pt x="52225" y="3995"/>
                      </a:cubicBezTo>
                      <a:cubicBezTo>
                        <a:pt x="50217" y="5136"/>
                        <a:pt x="48231" y="6277"/>
                        <a:pt x="46222" y="7145"/>
                      </a:cubicBezTo>
                      <a:cubicBezTo>
                        <a:pt x="44510" y="7989"/>
                        <a:pt x="42798" y="8560"/>
                        <a:pt x="41086" y="8560"/>
                      </a:cubicBezTo>
                      <a:lnTo>
                        <a:pt x="35951" y="9427"/>
                      </a:lnTo>
                      <a:cubicBezTo>
                        <a:pt x="33098" y="9998"/>
                        <a:pt x="30244" y="10568"/>
                        <a:pt x="27391" y="10842"/>
                      </a:cubicBezTo>
                      <a:cubicBezTo>
                        <a:pt x="26547" y="11139"/>
                        <a:pt x="25405" y="11413"/>
                        <a:pt x="24264" y="11413"/>
                      </a:cubicBezTo>
                      <a:cubicBezTo>
                        <a:pt x="22826" y="11710"/>
                        <a:pt x="21114" y="11983"/>
                        <a:pt x="19402" y="11983"/>
                      </a:cubicBezTo>
                      <a:cubicBezTo>
                        <a:pt x="18261" y="12280"/>
                        <a:pt x="16846" y="12554"/>
                        <a:pt x="15408" y="12851"/>
                      </a:cubicBezTo>
                      <a:cubicBezTo>
                        <a:pt x="12281" y="13125"/>
                        <a:pt x="9131" y="13992"/>
                        <a:pt x="5707" y="14266"/>
                      </a:cubicBezTo>
                      <a:cubicBezTo>
                        <a:pt x="4566" y="14266"/>
                        <a:pt x="3425" y="14266"/>
                        <a:pt x="2580" y="13695"/>
                      </a:cubicBezTo>
                      <a:cubicBezTo>
                        <a:pt x="298" y="12851"/>
                        <a:pt x="1" y="9998"/>
                        <a:pt x="1439" y="8286"/>
                      </a:cubicBezTo>
                      <a:cubicBezTo>
                        <a:pt x="2580" y="7145"/>
                        <a:pt x="4292" y="6574"/>
                        <a:pt x="6004" y="6277"/>
                      </a:cubicBezTo>
                      <a:cubicBezTo>
                        <a:pt x="7716" y="6003"/>
                        <a:pt x="9428" y="5707"/>
                        <a:pt x="10843" y="5433"/>
                      </a:cubicBezTo>
                      <a:cubicBezTo>
                        <a:pt x="13696" y="5136"/>
                        <a:pt x="16275" y="4565"/>
                        <a:pt x="19129" y="4291"/>
                      </a:cubicBezTo>
                      <a:cubicBezTo>
                        <a:pt x="21114" y="3995"/>
                        <a:pt x="23123" y="3721"/>
                        <a:pt x="25109" y="3150"/>
                      </a:cubicBezTo>
                      <a:lnTo>
                        <a:pt x="31956" y="2283"/>
                      </a:lnTo>
                      <a:cubicBezTo>
                        <a:pt x="33098" y="2009"/>
                        <a:pt x="33965" y="2009"/>
                        <a:pt x="34810" y="1712"/>
                      </a:cubicBezTo>
                      <a:cubicBezTo>
                        <a:pt x="37663" y="1141"/>
                        <a:pt x="40516" y="571"/>
                        <a:pt x="43369" y="297"/>
                      </a:cubicBezTo>
                      <a:cubicBezTo>
                        <a:pt x="44807" y="0"/>
                        <a:pt x="46222" y="571"/>
                        <a:pt x="47660" y="571"/>
                      </a:cubicBezTo>
                      <a:cubicBezTo>
                        <a:pt x="49943" y="868"/>
                        <a:pt x="52499" y="1141"/>
                        <a:pt x="55078" y="1712"/>
                      </a:cubicBezTo>
                      <a:cubicBezTo>
                        <a:pt x="55352" y="1712"/>
                        <a:pt x="55649" y="1712"/>
                        <a:pt x="55923" y="2009"/>
                      </a:cubicBezTo>
                      <a:close/>
                      <a:moveTo>
                        <a:pt x="15408" y="11983"/>
                      </a:moveTo>
                      <a:cubicBezTo>
                        <a:pt x="16846" y="11983"/>
                        <a:pt x="17987" y="11710"/>
                        <a:pt x="19402" y="11413"/>
                      </a:cubicBezTo>
                      <a:cubicBezTo>
                        <a:pt x="21411" y="11139"/>
                        <a:pt x="23397" y="11139"/>
                        <a:pt x="25405" y="10568"/>
                      </a:cubicBezTo>
                      <a:cubicBezTo>
                        <a:pt x="26547" y="10568"/>
                        <a:pt x="27688" y="10272"/>
                        <a:pt x="28829" y="9998"/>
                      </a:cubicBezTo>
                      <a:cubicBezTo>
                        <a:pt x="31386" y="9427"/>
                        <a:pt x="33965" y="9130"/>
                        <a:pt x="36521" y="8560"/>
                      </a:cubicBezTo>
                      <a:cubicBezTo>
                        <a:pt x="37663" y="8560"/>
                        <a:pt x="38530" y="8286"/>
                        <a:pt x="39375" y="8286"/>
                      </a:cubicBezTo>
                      <a:cubicBezTo>
                        <a:pt x="41086" y="7989"/>
                        <a:pt x="42524" y="7715"/>
                        <a:pt x="43940" y="7418"/>
                      </a:cubicBezTo>
                      <a:cubicBezTo>
                        <a:pt x="44236" y="7418"/>
                        <a:pt x="44510" y="7145"/>
                        <a:pt x="44510" y="6848"/>
                      </a:cubicBezTo>
                      <a:cubicBezTo>
                        <a:pt x="44807" y="6277"/>
                        <a:pt x="44807" y="6003"/>
                        <a:pt x="45081" y="5433"/>
                      </a:cubicBezTo>
                      <a:lnTo>
                        <a:pt x="43095" y="5433"/>
                      </a:lnTo>
                      <a:cubicBezTo>
                        <a:pt x="41086" y="6003"/>
                        <a:pt x="39101" y="6277"/>
                        <a:pt x="37092" y="6574"/>
                      </a:cubicBezTo>
                      <a:cubicBezTo>
                        <a:pt x="35106" y="6848"/>
                        <a:pt x="33394" y="7145"/>
                        <a:pt x="31682" y="7715"/>
                      </a:cubicBezTo>
                      <a:cubicBezTo>
                        <a:pt x="30244" y="7989"/>
                        <a:pt x="28533" y="8286"/>
                        <a:pt x="27117" y="8560"/>
                      </a:cubicBezTo>
                      <a:cubicBezTo>
                        <a:pt x="24264" y="9130"/>
                        <a:pt x="21114" y="9427"/>
                        <a:pt x="18261" y="9998"/>
                      </a:cubicBezTo>
                      <a:cubicBezTo>
                        <a:pt x="17120" y="9998"/>
                        <a:pt x="16275" y="10272"/>
                        <a:pt x="15408" y="10272"/>
                      </a:cubicBezTo>
                      <a:close/>
                      <a:moveTo>
                        <a:pt x="44807" y="4565"/>
                      </a:moveTo>
                      <a:lnTo>
                        <a:pt x="44807" y="4291"/>
                      </a:lnTo>
                      <a:cubicBezTo>
                        <a:pt x="44807" y="3150"/>
                        <a:pt x="44510" y="3150"/>
                        <a:pt x="43666" y="3150"/>
                      </a:cubicBezTo>
                      <a:cubicBezTo>
                        <a:pt x="43095" y="3424"/>
                        <a:pt x="42524" y="3424"/>
                        <a:pt x="41954" y="3424"/>
                      </a:cubicBezTo>
                      <a:cubicBezTo>
                        <a:pt x="40516" y="3721"/>
                        <a:pt x="39101" y="3721"/>
                        <a:pt x="37663" y="3995"/>
                      </a:cubicBezTo>
                      <a:cubicBezTo>
                        <a:pt x="35380" y="4291"/>
                        <a:pt x="33098" y="4862"/>
                        <a:pt x="30815" y="5136"/>
                      </a:cubicBezTo>
                      <a:cubicBezTo>
                        <a:pt x="28259" y="5707"/>
                        <a:pt x="25679" y="6003"/>
                        <a:pt x="23123" y="6277"/>
                      </a:cubicBezTo>
                      <a:cubicBezTo>
                        <a:pt x="22256" y="6574"/>
                        <a:pt x="21685" y="6848"/>
                        <a:pt x="20840" y="6848"/>
                      </a:cubicBezTo>
                      <a:lnTo>
                        <a:pt x="16549" y="7715"/>
                      </a:lnTo>
                      <a:cubicBezTo>
                        <a:pt x="15979" y="7715"/>
                        <a:pt x="15705" y="7989"/>
                        <a:pt x="15134" y="8286"/>
                      </a:cubicBezTo>
                      <a:cubicBezTo>
                        <a:pt x="15134" y="8560"/>
                        <a:pt x="15134" y="9130"/>
                        <a:pt x="15408" y="9427"/>
                      </a:cubicBezTo>
                      <a:lnTo>
                        <a:pt x="16549" y="9427"/>
                      </a:lnTo>
                      <a:cubicBezTo>
                        <a:pt x="17691" y="9130"/>
                        <a:pt x="19129" y="8856"/>
                        <a:pt x="20270" y="8856"/>
                      </a:cubicBezTo>
                      <a:lnTo>
                        <a:pt x="25405" y="7989"/>
                      </a:lnTo>
                      <a:cubicBezTo>
                        <a:pt x="26821" y="7715"/>
                        <a:pt x="28259" y="7418"/>
                        <a:pt x="29400" y="7145"/>
                      </a:cubicBezTo>
                      <a:cubicBezTo>
                        <a:pt x="32253" y="6848"/>
                        <a:pt x="35106" y="6277"/>
                        <a:pt x="37959" y="5707"/>
                      </a:cubicBezTo>
                      <a:cubicBezTo>
                        <a:pt x="39101" y="5433"/>
                        <a:pt x="40242" y="5136"/>
                        <a:pt x="41657" y="4862"/>
                      </a:cubicBezTo>
                      <a:cubicBezTo>
                        <a:pt x="42524" y="4862"/>
                        <a:pt x="43666" y="4565"/>
                        <a:pt x="44807" y="4565"/>
                      </a:cubicBezTo>
                      <a:close/>
                      <a:moveTo>
                        <a:pt x="13696" y="5707"/>
                      </a:moveTo>
                      <a:lnTo>
                        <a:pt x="14563" y="6574"/>
                      </a:lnTo>
                      <a:cubicBezTo>
                        <a:pt x="14563" y="7145"/>
                        <a:pt x="14837" y="7145"/>
                        <a:pt x="15408" y="7145"/>
                      </a:cubicBezTo>
                      <a:cubicBezTo>
                        <a:pt x="18261" y="6574"/>
                        <a:pt x="21114" y="6003"/>
                        <a:pt x="23967" y="5707"/>
                      </a:cubicBezTo>
                      <a:cubicBezTo>
                        <a:pt x="25109" y="5433"/>
                        <a:pt x="25976" y="5136"/>
                        <a:pt x="26821" y="5136"/>
                      </a:cubicBezTo>
                      <a:cubicBezTo>
                        <a:pt x="28533" y="4862"/>
                        <a:pt x="30541" y="4291"/>
                        <a:pt x="32527" y="3995"/>
                      </a:cubicBezTo>
                      <a:cubicBezTo>
                        <a:pt x="33965" y="3995"/>
                        <a:pt x="35380" y="3721"/>
                        <a:pt x="36818" y="3424"/>
                      </a:cubicBezTo>
                      <a:cubicBezTo>
                        <a:pt x="38804" y="3150"/>
                        <a:pt x="40813" y="2853"/>
                        <a:pt x="43095" y="2283"/>
                      </a:cubicBezTo>
                      <a:lnTo>
                        <a:pt x="43940" y="2283"/>
                      </a:lnTo>
                      <a:cubicBezTo>
                        <a:pt x="43666" y="1712"/>
                        <a:pt x="43369" y="1438"/>
                        <a:pt x="43369" y="1141"/>
                      </a:cubicBezTo>
                      <a:cubicBezTo>
                        <a:pt x="43095" y="1141"/>
                        <a:pt x="42798" y="868"/>
                        <a:pt x="42798" y="868"/>
                      </a:cubicBezTo>
                      <a:cubicBezTo>
                        <a:pt x="40813" y="1141"/>
                        <a:pt x="38530" y="1712"/>
                        <a:pt x="36521" y="2009"/>
                      </a:cubicBezTo>
                      <a:cubicBezTo>
                        <a:pt x="34239" y="2283"/>
                        <a:pt x="31682" y="2853"/>
                        <a:pt x="29400" y="3150"/>
                      </a:cubicBezTo>
                      <a:cubicBezTo>
                        <a:pt x="26821" y="3721"/>
                        <a:pt x="24538" y="3995"/>
                        <a:pt x="21982" y="4291"/>
                      </a:cubicBezTo>
                      <a:cubicBezTo>
                        <a:pt x="20544" y="4565"/>
                        <a:pt x="19129" y="4862"/>
                        <a:pt x="17691" y="4862"/>
                      </a:cubicBezTo>
                      <a:cubicBezTo>
                        <a:pt x="16275" y="5136"/>
                        <a:pt x="15134" y="5433"/>
                        <a:pt x="13696" y="5707"/>
                      </a:cubicBezTo>
                      <a:close/>
                      <a:moveTo>
                        <a:pt x="5433" y="6848"/>
                      </a:moveTo>
                      <a:lnTo>
                        <a:pt x="5433" y="6848"/>
                      </a:lnTo>
                      <a:cubicBezTo>
                        <a:pt x="4292" y="7418"/>
                        <a:pt x="3425" y="7715"/>
                        <a:pt x="2580" y="8286"/>
                      </a:cubicBezTo>
                      <a:cubicBezTo>
                        <a:pt x="572" y="9998"/>
                        <a:pt x="1142" y="12280"/>
                        <a:pt x="3425" y="13125"/>
                      </a:cubicBezTo>
                      <a:cubicBezTo>
                        <a:pt x="4863" y="13695"/>
                        <a:pt x="6278" y="13695"/>
                        <a:pt x="7990" y="13421"/>
                      </a:cubicBezTo>
                      <a:cubicBezTo>
                        <a:pt x="7990" y="13125"/>
                        <a:pt x="8287" y="13125"/>
                        <a:pt x="8287" y="12851"/>
                      </a:cubicBezTo>
                      <a:cubicBezTo>
                        <a:pt x="8287" y="11139"/>
                        <a:pt x="7990" y="9130"/>
                        <a:pt x="7145" y="7715"/>
                      </a:cubicBezTo>
                      <a:cubicBezTo>
                        <a:pt x="6575" y="6574"/>
                        <a:pt x="6575" y="6574"/>
                        <a:pt x="5433" y="6848"/>
                      </a:cubicBezTo>
                      <a:close/>
                      <a:moveTo>
                        <a:pt x="11140" y="12851"/>
                      </a:moveTo>
                      <a:cubicBezTo>
                        <a:pt x="11984" y="12554"/>
                        <a:pt x="13125" y="12554"/>
                        <a:pt x="13993" y="12280"/>
                      </a:cubicBezTo>
                      <a:cubicBezTo>
                        <a:pt x="14563" y="12280"/>
                        <a:pt x="14563" y="11983"/>
                        <a:pt x="14563" y="11413"/>
                      </a:cubicBezTo>
                      <a:cubicBezTo>
                        <a:pt x="14563" y="9701"/>
                        <a:pt x="14267" y="7715"/>
                        <a:pt x="13125" y="6277"/>
                      </a:cubicBezTo>
                      <a:cubicBezTo>
                        <a:pt x="12852" y="6003"/>
                        <a:pt x="12852" y="5707"/>
                        <a:pt x="12281" y="5707"/>
                      </a:cubicBezTo>
                      <a:cubicBezTo>
                        <a:pt x="11710" y="6003"/>
                        <a:pt x="11140" y="6003"/>
                        <a:pt x="10569" y="6003"/>
                      </a:cubicBezTo>
                      <a:cubicBezTo>
                        <a:pt x="9428" y="6277"/>
                        <a:pt x="8560" y="6277"/>
                        <a:pt x="7419" y="6574"/>
                      </a:cubicBezTo>
                      <a:cubicBezTo>
                        <a:pt x="8857" y="8560"/>
                        <a:pt x="9428" y="10842"/>
                        <a:pt x="9131" y="13125"/>
                      </a:cubicBezTo>
                      <a:cubicBezTo>
                        <a:pt x="9702" y="13125"/>
                        <a:pt x="9998" y="12851"/>
                        <a:pt x="10569" y="12851"/>
                      </a:cubicBezTo>
                      <a:cubicBezTo>
                        <a:pt x="10272" y="11710"/>
                        <a:pt x="10569" y="10568"/>
                        <a:pt x="10272" y="9427"/>
                      </a:cubicBezTo>
                      <a:cubicBezTo>
                        <a:pt x="9998" y="9701"/>
                        <a:pt x="9702" y="9701"/>
                        <a:pt x="9428" y="9998"/>
                      </a:cubicBezTo>
                      <a:cubicBezTo>
                        <a:pt x="9131" y="9130"/>
                        <a:pt x="9428" y="8856"/>
                        <a:pt x="9998" y="8856"/>
                      </a:cubicBezTo>
                      <a:cubicBezTo>
                        <a:pt x="9702" y="8286"/>
                        <a:pt x="9702" y="7715"/>
                        <a:pt x="9428" y="7145"/>
                      </a:cubicBezTo>
                      <a:lnTo>
                        <a:pt x="9702" y="7145"/>
                      </a:lnTo>
                      <a:cubicBezTo>
                        <a:pt x="11140" y="8856"/>
                        <a:pt x="11414" y="10568"/>
                        <a:pt x="11140" y="12851"/>
                      </a:cubicBezTo>
                      <a:close/>
                      <a:moveTo>
                        <a:pt x="45378" y="6848"/>
                      </a:moveTo>
                      <a:lnTo>
                        <a:pt x="45378" y="6848"/>
                      </a:lnTo>
                      <a:lnTo>
                        <a:pt x="50513" y="4291"/>
                      </a:lnTo>
                      <a:cubicBezTo>
                        <a:pt x="50217" y="3424"/>
                        <a:pt x="49943" y="2579"/>
                        <a:pt x="49646" y="1438"/>
                      </a:cubicBezTo>
                      <a:cubicBezTo>
                        <a:pt x="47934" y="1438"/>
                        <a:pt x="45948" y="1141"/>
                        <a:pt x="43940" y="868"/>
                      </a:cubicBezTo>
                      <a:cubicBezTo>
                        <a:pt x="44236" y="1438"/>
                        <a:pt x="44807" y="1712"/>
                        <a:pt x="45081" y="2283"/>
                      </a:cubicBezTo>
                      <a:lnTo>
                        <a:pt x="45948" y="4862"/>
                      </a:lnTo>
                      <a:cubicBezTo>
                        <a:pt x="45948" y="5433"/>
                        <a:pt x="45378" y="6003"/>
                        <a:pt x="45378" y="6848"/>
                      </a:cubicBezTo>
                      <a:close/>
                      <a:moveTo>
                        <a:pt x="54508" y="2009"/>
                      </a:moveTo>
                      <a:cubicBezTo>
                        <a:pt x="53366" y="2009"/>
                        <a:pt x="52225" y="2009"/>
                        <a:pt x="51358" y="1712"/>
                      </a:cubicBezTo>
                      <a:cubicBezTo>
                        <a:pt x="50513" y="1712"/>
                        <a:pt x="50513" y="1712"/>
                        <a:pt x="50513" y="2579"/>
                      </a:cubicBezTo>
                      <a:cubicBezTo>
                        <a:pt x="50513" y="2853"/>
                        <a:pt x="50787" y="3150"/>
                        <a:pt x="51084" y="3424"/>
                      </a:cubicBezTo>
                      <a:cubicBezTo>
                        <a:pt x="51084" y="3721"/>
                        <a:pt x="51358" y="3721"/>
                        <a:pt x="51655" y="3721"/>
                      </a:cubicBezTo>
                      <a:cubicBezTo>
                        <a:pt x="52499" y="3150"/>
                        <a:pt x="53366" y="2579"/>
                        <a:pt x="54508" y="200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0;p43">
                  <a:extLst>
                    <a:ext uri="{FF2B5EF4-FFF2-40B4-BE49-F238E27FC236}">
                      <a16:creationId xmlns:a16="http://schemas.microsoft.com/office/drawing/2014/main" id="{6CFD3DC0-44E2-9393-32B6-1E382F94C341}"/>
                    </a:ext>
                  </a:extLst>
                </p:cNvPr>
                <p:cNvSpPr/>
                <p:nvPr/>
              </p:nvSpPr>
              <p:spPr>
                <a:xfrm>
                  <a:off x="837275" y="3261200"/>
                  <a:ext cx="42825" cy="135275"/>
                </a:xfrm>
                <a:custGeom>
                  <a:avLst/>
                  <a:gdLst/>
                  <a:ahLst/>
                  <a:cxnLst/>
                  <a:rect l="l" t="t" r="r" b="b"/>
                  <a:pathLst>
                    <a:path w="1713" h="5411" extrusionOk="0">
                      <a:moveTo>
                        <a:pt x="868" y="572"/>
                      </a:moveTo>
                      <a:cubicBezTo>
                        <a:pt x="1142" y="572"/>
                        <a:pt x="1142" y="275"/>
                        <a:pt x="1439" y="1"/>
                      </a:cubicBezTo>
                      <a:lnTo>
                        <a:pt x="1712" y="1"/>
                      </a:lnTo>
                      <a:lnTo>
                        <a:pt x="1712" y="845"/>
                      </a:lnTo>
                      <a:cubicBezTo>
                        <a:pt x="1712" y="845"/>
                        <a:pt x="1439" y="1142"/>
                        <a:pt x="1142" y="1142"/>
                      </a:cubicBezTo>
                      <a:cubicBezTo>
                        <a:pt x="1439" y="1987"/>
                        <a:pt x="1712" y="3425"/>
                        <a:pt x="1712" y="4566"/>
                      </a:cubicBezTo>
                      <a:lnTo>
                        <a:pt x="1712" y="5137"/>
                      </a:lnTo>
                      <a:cubicBezTo>
                        <a:pt x="1712" y="5137"/>
                        <a:pt x="1439" y="5410"/>
                        <a:pt x="1142" y="5410"/>
                      </a:cubicBezTo>
                      <a:lnTo>
                        <a:pt x="1142" y="4840"/>
                      </a:lnTo>
                      <a:cubicBezTo>
                        <a:pt x="1142" y="3699"/>
                        <a:pt x="868" y="2283"/>
                        <a:pt x="297" y="1142"/>
                      </a:cubicBezTo>
                      <a:cubicBezTo>
                        <a:pt x="1" y="845"/>
                        <a:pt x="297" y="275"/>
                        <a:pt x="1" y="1"/>
                      </a:cubicBezTo>
                      <a:lnTo>
                        <a:pt x="2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1;p43">
                  <a:extLst>
                    <a:ext uri="{FF2B5EF4-FFF2-40B4-BE49-F238E27FC236}">
                      <a16:creationId xmlns:a16="http://schemas.microsoft.com/office/drawing/2014/main" id="{CE3FA24C-6C69-705E-EB1E-125CCCE991C6}"/>
                    </a:ext>
                  </a:extLst>
                </p:cNvPr>
                <p:cNvSpPr/>
                <p:nvPr/>
              </p:nvSpPr>
              <p:spPr>
                <a:xfrm>
                  <a:off x="887500" y="3367925"/>
                  <a:ext cx="21125" cy="21700"/>
                </a:xfrm>
                <a:custGeom>
                  <a:avLst/>
                  <a:gdLst/>
                  <a:ahLst/>
                  <a:cxnLst/>
                  <a:rect l="l" t="t" r="r" b="b"/>
                  <a:pathLst>
                    <a:path w="845" h="868" extrusionOk="0">
                      <a:moveTo>
                        <a:pt x="0" y="571"/>
                      </a:moveTo>
                      <a:lnTo>
                        <a:pt x="571" y="0"/>
                      </a:lnTo>
                      <a:cubicBezTo>
                        <a:pt x="571" y="297"/>
                        <a:pt x="845" y="571"/>
                        <a:pt x="845" y="868"/>
                      </a:cubicBezTo>
                      <a:lnTo>
                        <a:pt x="0" y="86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2;p43">
                  <a:extLst>
                    <a:ext uri="{FF2B5EF4-FFF2-40B4-BE49-F238E27FC236}">
                      <a16:creationId xmlns:a16="http://schemas.microsoft.com/office/drawing/2014/main" id="{991F0748-367C-3240-EB01-D45E0D2CDB6D}"/>
                    </a:ext>
                  </a:extLst>
                </p:cNvPr>
                <p:cNvSpPr/>
                <p:nvPr/>
              </p:nvSpPr>
              <p:spPr>
                <a:xfrm>
                  <a:off x="787625" y="3353650"/>
                  <a:ext cx="21150" cy="28550"/>
                </a:xfrm>
                <a:custGeom>
                  <a:avLst/>
                  <a:gdLst/>
                  <a:ahLst/>
                  <a:cxnLst/>
                  <a:rect l="l" t="t" r="r" b="b"/>
                  <a:pathLst>
                    <a:path w="846" h="1142" extrusionOk="0">
                      <a:moveTo>
                        <a:pt x="845" y="571"/>
                      </a:moveTo>
                      <a:cubicBezTo>
                        <a:pt x="845" y="868"/>
                        <a:pt x="845" y="868"/>
                        <a:pt x="571" y="1142"/>
                      </a:cubicBezTo>
                      <a:cubicBezTo>
                        <a:pt x="571" y="868"/>
                        <a:pt x="1" y="868"/>
                        <a:pt x="1" y="868"/>
                      </a:cubicBezTo>
                      <a:cubicBezTo>
                        <a:pt x="1" y="571"/>
                        <a:pt x="275" y="297"/>
                        <a:pt x="275" y="1"/>
                      </a:cubicBezTo>
                      <a:cubicBezTo>
                        <a:pt x="571" y="297"/>
                        <a:pt x="845" y="297"/>
                        <a:pt x="845" y="5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3;p43">
                  <a:extLst>
                    <a:ext uri="{FF2B5EF4-FFF2-40B4-BE49-F238E27FC236}">
                      <a16:creationId xmlns:a16="http://schemas.microsoft.com/office/drawing/2014/main" id="{F55B58C4-F5B6-8BA0-D0CF-E400BA687F98}"/>
                    </a:ext>
                  </a:extLst>
                </p:cNvPr>
                <p:cNvSpPr/>
                <p:nvPr/>
              </p:nvSpPr>
              <p:spPr>
                <a:xfrm>
                  <a:off x="880075" y="3296600"/>
                  <a:ext cx="14300" cy="28550"/>
                </a:xfrm>
                <a:custGeom>
                  <a:avLst/>
                  <a:gdLst/>
                  <a:ahLst/>
                  <a:cxnLst/>
                  <a:rect l="l" t="t" r="r" b="b"/>
                  <a:pathLst>
                    <a:path w="572" h="1142" extrusionOk="0">
                      <a:moveTo>
                        <a:pt x="297" y="1141"/>
                      </a:moveTo>
                      <a:lnTo>
                        <a:pt x="0" y="867"/>
                      </a:lnTo>
                      <a:cubicBezTo>
                        <a:pt x="0" y="571"/>
                        <a:pt x="0" y="297"/>
                        <a:pt x="297" y="0"/>
                      </a:cubicBezTo>
                      <a:cubicBezTo>
                        <a:pt x="297" y="297"/>
                        <a:pt x="571" y="297"/>
                        <a:pt x="571" y="571"/>
                      </a:cubicBezTo>
                      <a:cubicBezTo>
                        <a:pt x="571" y="571"/>
                        <a:pt x="297" y="867"/>
                        <a:pt x="297" y="11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9" name="文本框 58">
            <a:extLst>
              <a:ext uri="{FF2B5EF4-FFF2-40B4-BE49-F238E27FC236}">
                <a16:creationId xmlns:a16="http://schemas.microsoft.com/office/drawing/2014/main" id="{C13764A3-8787-DA4F-EC84-81BDE9406F96}"/>
              </a:ext>
            </a:extLst>
          </p:cNvPr>
          <p:cNvSpPr txBox="1"/>
          <p:nvPr/>
        </p:nvSpPr>
        <p:spPr>
          <a:xfrm>
            <a:off x="736714" y="1210200"/>
            <a:ext cx="5326598" cy="3323987"/>
          </a:xfrm>
          <a:prstGeom prst="rect">
            <a:avLst/>
          </a:prstGeom>
          <a:noFill/>
        </p:spPr>
        <p:txBody>
          <a:bodyPr wrap="square" rtlCol="0">
            <a:spAutoFit/>
          </a:bodyPr>
          <a:lstStyle/>
          <a:p>
            <a:r>
              <a:rPr kumimoji="1" lang="zh-CN" altLang="en-US" dirty="0">
                <a:latin typeface="DengXian" panose="02010600030101010101" pitchFamily="2" charset="-122"/>
                <a:ea typeface="DengXian" panose="02010600030101010101" pitchFamily="2" charset="-122"/>
              </a:rPr>
              <a:t>合成：</a:t>
            </a:r>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酿酒酵母存在</a:t>
            </a:r>
            <a:r>
              <a:rPr kumimoji="1" lang="en-US" altLang="zh-CN" dirty="0">
                <a:latin typeface="DengXian" panose="02010600030101010101" pitchFamily="2" charset="-122"/>
                <a:ea typeface="DengXian" panose="02010600030101010101" pitchFamily="2" charset="-122"/>
              </a:rPr>
              <a:t>SAMe</a:t>
            </a:r>
            <a:r>
              <a:rPr kumimoji="1" lang="zh-CN" altLang="en-US" dirty="0">
                <a:latin typeface="DengXian" panose="02010600030101010101" pitchFamily="2" charset="-122"/>
                <a:ea typeface="DengXian" panose="02010600030101010101" pitchFamily="2" charset="-122"/>
              </a:rPr>
              <a:t>合成酶</a:t>
            </a:r>
            <a:r>
              <a:rPr kumimoji="1" lang="en-US" altLang="zh-CN" dirty="0">
                <a:latin typeface="DengXian" panose="02010600030101010101" pitchFamily="2" charset="-122"/>
                <a:ea typeface="DengXian" panose="02010600030101010101" pitchFamily="2" charset="-122"/>
              </a:rPr>
              <a:t>Sam2</a:t>
            </a:r>
            <a:r>
              <a:rPr kumimoji="1" lang="zh-CN" altLang="en-US" dirty="0">
                <a:latin typeface="DengXian" panose="02010600030101010101" pitchFamily="2" charset="-122"/>
                <a:ea typeface="DengXian" panose="02010600030101010101" pitchFamily="2" charset="-122"/>
              </a:rPr>
              <a:t>，它可以催化</a:t>
            </a:r>
            <a:r>
              <a:rPr kumimoji="1" lang="en-US" altLang="zh-CN" dirty="0">
                <a:latin typeface="DengXian" panose="02010600030101010101" pitchFamily="2" charset="-122"/>
                <a:ea typeface="DengXian" panose="02010600030101010101" pitchFamily="2" charset="-122"/>
              </a:rPr>
              <a:t>SAMe</a:t>
            </a:r>
            <a:r>
              <a:rPr kumimoji="1" lang="zh-CN" altLang="en-US" dirty="0">
                <a:latin typeface="DengXian" panose="02010600030101010101" pitchFamily="2" charset="-122"/>
                <a:ea typeface="DengXian" panose="02010600030101010101" pitchFamily="2" charset="-122"/>
              </a:rPr>
              <a:t>的合成，并且不存在反馈抑制现象。</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项目对</a:t>
            </a:r>
            <a:r>
              <a:rPr kumimoji="1" lang="en-US" altLang="zh-CN" dirty="0">
                <a:latin typeface="DengXian" panose="02010600030101010101" pitchFamily="2" charset="-122"/>
                <a:ea typeface="DengXian" panose="02010600030101010101" pitchFamily="2" charset="-122"/>
              </a:rPr>
              <a:t>Sam2</a:t>
            </a:r>
            <a:r>
              <a:rPr kumimoji="1" lang="zh-CN" altLang="en-US" dirty="0">
                <a:latin typeface="DengXian" panose="02010600030101010101" pitchFamily="2" charset="-122"/>
                <a:ea typeface="DengXian" panose="02010600030101010101" pitchFamily="2" charset="-122"/>
              </a:rPr>
              <a:t>酶的基因序列进行了优化，获得了</a:t>
            </a:r>
            <a:r>
              <a:rPr kumimoji="1" lang="en-US" altLang="zh-CN" dirty="0">
                <a:latin typeface="DengXian" panose="02010600030101010101" pitchFamily="2" charset="-122"/>
                <a:ea typeface="DengXian" panose="02010600030101010101" pitchFamily="2" charset="-122"/>
              </a:rPr>
              <a:t>opSam2</a:t>
            </a:r>
            <a:r>
              <a:rPr kumimoji="1" lang="zh-CN" altLang="en-US" dirty="0">
                <a:latin typeface="DengXian" panose="02010600030101010101" pitchFamily="2" charset="-122"/>
                <a:ea typeface="DengXian" panose="02010600030101010101" pitchFamily="2" charset="-122"/>
              </a:rPr>
              <a:t>，帮助其在</a:t>
            </a:r>
            <a:r>
              <a:rPr kumimoji="1" lang="en-US" altLang="zh-CN" dirty="0">
                <a:latin typeface="DengXian" panose="02010600030101010101" pitchFamily="2" charset="-122"/>
                <a:ea typeface="DengXian" panose="02010600030101010101" pitchFamily="2" charset="-122"/>
              </a:rPr>
              <a:t>GEAM-POSITIVE</a:t>
            </a:r>
            <a:r>
              <a:rPr kumimoji="1" lang="zh-CN" altLang="en-US" dirty="0">
                <a:latin typeface="DengXian" panose="02010600030101010101" pitchFamily="2" charset="-122"/>
                <a:ea typeface="DengXian" panose="02010600030101010101" pitchFamily="2" charset="-122"/>
              </a:rPr>
              <a:t>细菌中表达。</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项目使用</a:t>
            </a:r>
            <a:r>
              <a:rPr kumimoji="1" lang="en-US" altLang="zh-CN" dirty="0">
                <a:latin typeface="DengXian" panose="02010600030101010101" pitchFamily="2" charset="-122"/>
                <a:ea typeface="DengXian" panose="02010600030101010101" pitchFamily="2" charset="-122"/>
              </a:rPr>
              <a:t>IPTG- induced</a:t>
            </a:r>
            <a:r>
              <a:rPr kumimoji="1" lang="zh-CN" altLang="en-US" dirty="0">
                <a:latin typeface="DengXian" panose="02010600030101010101" pitchFamily="2" charset="-122"/>
                <a:ea typeface="DengXian" panose="02010600030101010101" pitchFamily="2" charset="-122"/>
              </a:rPr>
              <a:t> </a:t>
            </a:r>
            <a:r>
              <a:rPr kumimoji="1" lang="en-US" altLang="zh-CN" dirty="0" err="1">
                <a:latin typeface="DengXian" panose="02010600030101010101" pitchFamily="2" charset="-122"/>
                <a:ea typeface="DengXian" panose="02010600030101010101" pitchFamily="2" charset="-122"/>
              </a:rPr>
              <a:t>Pgrac</a:t>
            </a:r>
            <a:r>
              <a:rPr kumimoji="1" lang="zh-CN" altLang="en-US" dirty="0">
                <a:latin typeface="DengXian" panose="02010600030101010101" pitchFamily="2" charset="-122"/>
                <a:ea typeface="DengXian" panose="02010600030101010101" pitchFamily="2" charset="-122"/>
              </a:rPr>
              <a:t> 作为启动子。</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en-US" altLang="zh-CN" dirty="0">
                <a:latin typeface="DengXian" panose="02010600030101010101" pitchFamily="2" charset="-122"/>
                <a:ea typeface="DengXian" panose="02010600030101010101" pitchFamily="2" charset="-122"/>
              </a:rPr>
              <a:t>His-tag</a:t>
            </a:r>
            <a:r>
              <a:rPr kumimoji="1" lang="zh-CN" altLang="en-US" dirty="0">
                <a:latin typeface="DengXian" panose="02010600030101010101" pitchFamily="2" charset="-122"/>
                <a:ea typeface="DengXian" panose="02010600030101010101" pitchFamily="2" charset="-122"/>
              </a:rPr>
              <a:t>在免疫印迹鉴定蛋白质表达时发挥作用。</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p:txBody>
      </p:sp>
      <p:pic>
        <p:nvPicPr>
          <p:cNvPr id="61" name="图片 60" descr="图示&#10;&#10;描述已自动生成">
            <a:extLst>
              <a:ext uri="{FF2B5EF4-FFF2-40B4-BE49-F238E27FC236}">
                <a16:creationId xmlns:a16="http://schemas.microsoft.com/office/drawing/2014/main" id="{061CCB20-B74B-C471-93EF-36A56FB6A991}"/>
              </a:ext>
            </a:extLst>
          </p:cNvPr>
          <p:cNvPicPr>
            <a:picLocks noChangeAspect="1"/>
          </p:cNvPicPr>
          <p:nvPr/>
        </p:nvPicPr>
        <p:blipFill>
          <a:blip r:embed="rId3"/>
          <a:stretch>
            <a:fillRect/>
          </a:stretch>
        </p:blipFill>
        <p:spPr>
          <a:xfrm>
            <a:off x="2007848" y="3715329"/>
            <a:ext cx="4608297" cy="1123850"/>
          </a:xfrm>
          <a:prstGeom prst="rect">
            <a:avLst/>
          </a:prstGeom>
        </p:spPr>
      </p:pic>
    </p:spTree>
    <p:extLst>
      <p:ext uri="{BB962C8B-B14F-4D97-AF65-F5344CB8AC3E}">
        <p14:creationId xmlns:p14="http://schemas.microsoft.com/office/powerpoint/2010/main" val="25778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2"/>
          <p:cNvSpPr txBox="1">
            <a:spLocks noGrp="1"/>
          </p:cNvSpPr>
          <p:nvPr>
            <p:ph type="title" idx="8"/>
          </p:nvPr>
        </p:nvSpPr>
        <p:spPr>
          <a:xfrm>
            <a:off x="1627122" y="540420"/>
            <a:ext cx="492314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PRODUCTION</a:t>
            </a:r>
            <a:r>
              <a:rPr lang="zh-CN" altLang="en-US" sz="3200" dirty="0"/>
              <a:t> </a:t>
            </a:r>
            <a:r>
              <a:rPr lang="en-US" altLang="zh-CN" sz="3200" dirty="0"/>
              <a:t>MODULE</a:t>
            </a:r>
            <a:endParaRPr lang="en-GB" sz="3200" dirty="0"/>
          </a:p>
        </p:txBody>
      </p:sp>
      <p:sp>
        <p:nvSpPr>
          <p:cNvPr id="2" name="Google Shape;403;p40">
            <a:extLst>
              <a:ext uri="{FF2B5EF4-FFF2-40B4-BE49-F238E27FC236}">
                <a16:creationId xmlns:a16="http://schemas.microsoft.com/office/drawing/2014/main" id="{D7AEF37E-90F9-DE1B-4D2E-F78E989EAB27}"/>
              </a:ext>
            </a:extLst>
          </p:cNvPr>
          <p:cNvSpPr txBox="1">
            <a:spLocks/>
          </p:cNvSpPr>
          <p:nvPr/>
        </p:nvSpPr>
        <p:spPr>
          <a:xfrm>
            <a:off x="808892" y="442620"/>
            <a:ext cx="818230" cy="768301"/>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Gochi Hand"/>
              <a:buNone/>
              <a:defRPr sz="2000" b="0" i="0" u="none" strike="noStrike" cap="none">
                <a:solidFill>
                  <a:schemeClr val="dk1"/>
                </a:solidFill>
                <a:latin typeface="Chalkboard SE" panose="03050602040202020205" pitchFamily="66" charset="0"/>
                <a:ea typeface="Gochi Hand"/>
                <a:cs typeface="Gochi Hand"/>
                <a:sym typeface="Gochi Han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spcAft>
                <a:spcPts val="1200"/>
              </a:spcAft>
              <a:buSzPts val="1100"/>
              <a:buFont typeface="Arial" panose="020B0604020202020204"/>
              <a:buNone/>
            </a:pPr>
            <a:r>
              <a:rPr lang="en-GB" sz="4400" dirty="0"/>
              <a:t>0</a:t>
            </a:r>
            <a:r>
              <a:rPr lang="en-US" altLang="zh-CN" sz="4400" dirty="0"/>
              <a:t>3</a:t>
            </a:r>
            <a:endParaRPr lang="en-GB" sz="4400" dirty="0"/>
          </a:p>
        </p:txBody>
      </p:sp>
      <p:grpSp>
        <p:nvGrpSpPr>
          <p:cNvPr id="4" name="Google Shape;610;p43">
            <a:extLst>
              <a:ext uri="{FF2B5EF4-FFF2-40B4-BE49-F238E27FC236}">
                <a16:creationId xmlns:a16="http://schemas.microsoft.com/office/drawing/2014/main" id="{9B01607E-BB86-4C38-B578-DDF7CC4EC70E}"/>
              </a:ext>
            </a:extLst>
          </p:cNvPr>
          <p:cNvGrpSpPr/>
          <p:nvPr/>
        </p:nvGrpSpPr>
        <p:grpSpPr>
          <a:xfrm>
            <a:off x="7168979" y="451921"/>
            <a:ext cx="1772400" cy="1713600"/>
            <a:chOff x="6659025" y="1176875"/>
            <a:chExt cx="1772400" cy="1713600"/>
          </a:xfrm>
        </p:grpSpPr>
        <p:sp>
          <p:nvSpPr>
            <p:cNvPr id="5" name="Google Shape;611;p43">
              <a:extLst>
                <a:ext uri="{FF2B5EF4-FFF2-40B4-BE49-F238E27FC236}">
                  <a16:creationId xmlns:a16="http://schemas.microsoft.com/office/drawing/2014/main" id="{1C44FF02-0245-EBBD-AFC6-DF553013DF58}"/>
                </a:ext>
              </a:extLst>
            </p:cNvPr>
            <p:cNvSpPr/>
            <p:nvPr/>
          </p:nvSpPr>
          <p:spPr>
            <a:xfrm>
              <a:off x="6659025" y="1176875"/>
              <a:ext cx="1772400" cy="1713600"/>
            </a:xfrm>
            <a:prstGeom prst="rect">
              <a:avLst/>
            </a:prstGeom>
            <a:solidFill>
              <a:schemeClr val="accent3"/>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12;p43">
              <a:extLst>
                <a:ext uri="{FF2B5EF4-FFF2-40B4-BE49-F238E27FC236}">
                  <a16:creationId xmlns:a16="http://schemas.microsoft.com/office/drawing/2014/main" id="{5A1CB08E-9185-304A-0628-7B325569F1E5}"/>
                </a:ext>
              </a:extLst>
            </p:cNvPr>
            <p:cNvGrpSpPr/>
            <p:nvPr/>
          </p:nvGrpSpPr>
          <p:grpSpPr>
            <a:xfrm>
              <a:off x="6869986" y="1302692"/>
              <a:ext cx="1422037" cy="1395778"/>
              <a:chOff x="6794400" y="1250054"/>
              <a:chExt cx="1633586" cy="1603421"/>
            </a:xfrm>
          </p:grpSpPr>
          <p:sp>
            <p:nvSpPr>
              <p:cNvPr id="7" name="Google Shape;613;p43">
                <a:extLst>
                  <a:ext uri="{FF2B5EF4-FFF2-40B4-BE49-F238E27FC236}">
                    <a16:creationId xmlns:a16="http://schemas.microsoft.com/office/drawing/2014/main" id="{C9CA3B01-2D9D-9E24-3656-4DF58AE03CDA}"/>
                  </a:ext>
                </a:extLst>
              </p:cNvPr>
              <p:cNvSpPr/>
              <p:nvPr/>
            </p:nvSpPr>
            <p:spPr>
              <a:xfrm rot="2586550">
                <a:off x="8135462" y="2538597"/>
                <a:ext cx="100812" cy="162434"/>
              </a:xfrm>
              <a:custGeom>
                <a:avLst/>
                <a:gdLst/>
                <a:ahLst/>
                <a:cxnLst/>
                <a:rect l="l" t="t" r="r" b="b"/>
                <a:pathLst>
                  <a:path w="3995" h="6426" extrusionOk="0">
                    <a:moveTo>
                      <a:pt x="2580" y="921"/>
                    </a:moveTo>
                    <a:cubicBezTo>
                      <a:pt x="3424" y="921"/>
                      <a:pt x="2580" y="2359"/>
                      <a:pt x="2580" y="2929"/>
                    </a:cubicBezTo>
                    <a:cubicBezTo>
                      <a:pt x="2283" y="3203"/>
                      <a:pt x="1712" y="4344"/>
                      <a:pt x="1439" y="5212"/>
                    </a:cubicBezTo>
                    <a:cubicBezTo>
                      <a:pt x="1142" y="4641"/>
                      <a:pt x="868" y="3774"/>
                      <a:pt x="868" y="3203"/>
                    </a:cubicBezTo>
                    <a:cubicBezTo>
                      <a:pt x="571" y="2359"/>
                      <a:pt x="1439" y="921"/>
                      <a:pt x="2580" y="921"/>
                    </a:cubicBezTo>
                    <a:close/>
                    <a:moveTo>
                      <a:pt x="2569" y="1"/>
                    </a:moveTo>
                    <a:cubicBezTo>
                      <a:pt x="1814" y="1"/>
                      <a:pt x="975" y="603"/>
                      <a:pt x="571" y="1217"/>
                    </a:cubicBezTo>
                    <a:cubicBezTo>
                      <a:pt x="1" y="1788"/>
                      <a:pt x="1" y="2632"/>
                      <a:pt x="1" y="3500"/>
                    </a:cubicBezTo>
                    <a:cubicBezTo>
                      <a:pt x="1" y="4344"/>
                      <a:pt x="1142" y="5486"/>
                      <a:pt x="1712" y="6056"/>
                    </a:cubicBezTo>
                    <a:cubicBezTo>
                      <a:pt x="1712" y="6353"/>
                      <a:pt x="1712" y="6353"/>
                      <a:pt x="2009" y="6353"/>
                    </a:cubicBezTo>
                    <a:cubicBezTo>
                      <a:pt x="2115" y="6404"/>
                      <a:pt x="2201" y="6426"/>
                      <a:pt x="2269" y="6426"/>
                    </a:cubicBezTo>
                    <a:cubicBezTo>
                      <a:pt x="2570" y="6426"/>
                      <a:pt x="2525" y="6005"/>
                      <a:pt x="2283" y="5782"/>
                    </a:cubicBezTo>
                    <a:cubicBezTo>
                      <a:pt x="2009" y="5782"/>
                      <a:pt x="3150" y="3203"/>
                      <a:pt x="3150" y="2929"/>
                    </a:cubicBezTo>
                    <a:cubicBezTo>
                      <a:pt x="3424" y="2359"/>
                      <a:pt x="3995" y="1217"/>
                      <a:pt x="3424" y="350"/>
                    </a:cubicBezTo>
                    <a:cubicBezTo>
                      <a:pt x="3178" y="103"/>
                      <a:pt x="2880" y="1"/>
                      <a:pt x="2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4;p43">
                <a:extLst>
                  <a:ext uri="{FF2B5EF4-FFF2-40B4-BE49-F238E27FC236}">
                    <a16:creationId xmlns:a16="http://schemas.microsoft.com/office/drawing/2014/main" id="{817E7A75-CB0B-B30E-5A4A-35B687B8424A}"/>
                  </a:ext>
                </a:extLst>
              </p:cNvPr>
              <p:cNvSpPr/>
              <p:nvPr/>
            </p:nvSpPr>
            <p:spPr>
              <a:xfrm rot="1981690">
                <a:off x="7740670" y="1979889"/>
                <a:ext cx="150995" cy="266549"/>
              </a:xfrm>
              <a:custGeom>
                <a:avLst/>
                <a:gdLst/>
                <a:ahLst/>
                <a:cxnLst/>
                <a:rect l="l" t="t" r="r" b="b"/>
                <a:pathLst>
                  <a:path w="6004" h="10509" extrusionOk="0">
                    <a:moveTo>
                      <a:pt x="4250" y="798"/>
                    </a:moveTo>
                    <a:cubicBezTo>
                      <a:pt x="4487" y="798"/>
                      <a:pt x="4707" y="1005"/>
                      <a:pt x="4862" y="1551"/>
                    </a:cubicBezTo>
                    <a:cubicBezTo>
                      <a:pt x="5433" y="2396"/>
                      <a:pt x="4862" y="3537"/>
                      <a:pt x="4292" y="4404"/>
                    </a:cubicBezTo>
                    <a:cubicBezTo>
                      <a:pt x="3995" y="5546"/>
                      <a:pt x="3424" y="6687"/>
                      <a:pt x="3424" y="7828"/>
                    </a:cubicBezTo>
                    <a:cubicBezTo>
                      <a:pt x="3424" y="7531"/>
                      <a:pt x="3424" y="7531"/>
                      <a:pt x="3150" y="7531"/>
                    </a:cubicBezTo>
                    <a:cubicBezTo>
                      <a:pt x="2580" y="6116"/>
                      <a:pt x="2580" y="4108"/>
                      <a:pt x="2854" y="2692"/>
                    </a:cubicBezTo>
                    <a:cubicBezTo>
                      <a:pt x="2854" y="2277"/>
                      <a:pt x="3615" y="798"/>
                      <a:pt x="4250" y="798"/>
                    </a:cubicBezTo>
                    <a:close/>
                    <a:moveTo>
                      <a:pt x="4200" y="0"/>
                    </a:moveTo>
                    <a:cubicBezTo>
                      <a:pt x="3778" y="0"/>
                      <a:pt x="3317" y="130"/>
                      <a:pt x="2854" y="410"/>
                    </a:cubicBezTo>
                    <a:cubicBezTo>
                      <a:pt x="0" y="2692"/>
                      <a:pt x="2580" y="8399"/>
                      <a:pt x="3995" y="10385"/>
                    </a:cubicBezTo>
                    <a:cubicBezTo>
                      <a:pt x="4083" y="10472"/>
                      <a:pt x="4168" y="10508"/>
                      <a:pt x="4245" y="10508"/>
                    </a:cubicBezTo>
                    <a:cubicBezTo>
                      <a:pt x="4430" y="10508"/>
                      <a:pt x="4566" y="10304"/>
                      <a:pt x="4566" y="10111"/>
                    </a:cubicBezTo>
                    <a:cubicBezTo>
                      <a:pt x="4566" y="9814"/>
                      <a:pt x="4292" y="9243"/>
                      <a:pt x="3995" y="8673"/>
                    </a:cubicBezTo>
                    <a:cubicBezTo>
                      <a:pt x="3995" y="7258"/>
                      <a:pt x="5136" y="5249"/>
                      <a:pt x="5433" y="4404"/>
                    </a:cubicBezTo>
                    <a:cubicBezTo>
                      <a:pt x="6004" y="3537"/>
                      <a:pt x="6004" y="2692"/>
                      <a:pt x="6004" y="1551"/>
                    </a:cubicBezTo>
                    <a:cubicBezTo>
                      <a:pt x="5802" y="576"/>
                      <a:pt x="5087" y="0"/>
                      <a:pt x="4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615;p43">
                <a:extLst>
                  <a:ext uri="{FF2B5EF4-FFF2-40B4-BE49-F238E27FC236}">
                    <a16:creationId xmlns:a16="http://schemas.microsoft.com/office/drawing/2014/main" id="{F0D10545-2884-2B48-E1A0-7653539E9E83}"/>
                  </a:ext>
                </a:extLst>
              </p:cNvPr>
              <p:cNvGrpSpPr/>
              <p:nvPr/>
            </p:nvGrpSpPr>
            <p:grpSpPr>
              <a:xfrm rot="6352599">
                <a:off x="6974548" y="1304578"/>
                <a:ext cx="922518" cy="1071295"/>
                <a:chOff x="6379825" y="650575"/>
                <a:chExt cx="634575" cy="656250"/>
              </a:xfrm>
            </p:grpSpPr>
            <p:sp>
              <p:nvSpPr>
                <p:cNvPr id="51" name="Google Shape;616;p43">
                  <a:extLst>
                    <a:ext uri="{FF2B5EF4-FFF2-40B4-BE49-F238E27FC236}">
                      <a16:creationId xmlns:a16="http://schemas.microsoft.com/office/drawing/2014/main" id="{5DBADE93-929D-1358-96AD-C866E722EAB6}"/>
                    </a:ext>
                  </a:extLst>
                </p:cNvPr>
                <p:cNvSpPr/>
                <p:nvPr/>
              </p:nvSpPr>
              <p:spPr>
                <a:xfrm>
                  <a:off x="6379825" y="656500"/>
                  <a:ext cx="634575" cy="647825"/>
                </a:xfrm>
                <a:custGeom>
                  <a:avLst/>
                  <a:gdLst/>
                  <a:ahLst/>
                  <a:cxnLst/>
                  <a:rect l="l" t="t" r="r" b="b"/>
                  <a:pathLst>
                    <a:path w="25383" h="25913" extrusionOk="0">
                      <a:moveTo>
                        <a:pt x="4292" y="1"/>
                      </a:moveTo>
                      <a:cubicBezTo>
                        <a:pt x="4051" y="1"/>
                        <a:pt x="3825" y="91"/>
                        <a:pt x="3698" y="334"/>
                      </a:cubicBezTo>
                      <a:cubicBezTo>
                        <a:pt x="2557" y="1475"/>
                        <a:pt x="1416" y="2320"/>
                        <a:pt x="275" y="3461"/>
                      </a:cubicBezTo>
                      <a:cubicBezTo>
                        <a:pt x="275" y="3758"/>
                        <a:pt x="1" y="4328"/>
                        <a:pt x="1" y="4602"/>
                      </a:cubicBezTo>
                      <a:cubicBezTo>
                        <a:pt x="275" y="6040"/>
                        <a:pt x="571" y="7752"/>
                        <a:pt x="845" y="9167"/>
                      </a:cubicBezTo>
                      <a:cubicBezTo>
                        <a:pt x="845" y="10035"/>
                        <a:pt x="1142" y="10035"/>
                        <a:pt x="1713" y="10309"/>
                      </a:cubicBezTo>
                      <a:cubicBezTo>
                        <a:pt x="3425" y="10309"/>
                        <a:pt x="4840" y="10605"/>
                        <a:pt x="6552" y="10605"/>
                      </a:cubicBezTo>
                      <a:cubicBezTo>
                        <a:pt x="6552" y="10879"/>
                        <a:pt x="6848" y="10879"/>
                        <a:pt x="6848" y="11176"/>
                      </a:cubicBezTo>
                      <a:cubicBezTo>
                        <a:pt x="7122" y="12020"/>
                        <a:pt x="7419" y="13162"/>
                        <a:pt x="7693" y="14303"/>
                      </a:cubicBezTo>
                      <a:cubicBezTo>
                        <a:pt x="7990" y="14600"/>
                        <a:pt x="7693" y="14874"/>
                        <a:pt x="7419" y="14874"/>
                      </a:cubicBezTo>
                      <a:cubicBezTo>
                        <a:pt x="6278" y="15741"/>
                        <a:pt x="4840" y="16586"/>
                        <a:pt x="3425" y="17453"/>
                      </a:cubicBezTo>
                      <a:cubicBezTo>
                        <a:pt x="3128" y="17453"/>
                        <a:pt x="2854" y="18024"/>
                        <a:pt x="2854" y="18297"/>
                      </a:cubicBezTo>
                      <a:lnTo>
                        <a:pt x="2854" y="23159"/>
                      </a:lnTo>
                      <a:cubicBezTo>
                        <a:pt x="2854" y="23433"/>
                        <a:pt x="3128" y="23433"/>
                        <a:pt x="3128" y="23730"/>
                      </a:cubicBezTo>
                      <a:cubicBezTo>
                        <a:pt x="4566" y="24300"/>
                        <a:pt x="5981" y="24871"/>
                        <a:pt x="7122" y="25716"/>
                      </a:cubicBezTo>
                      <a:cubicBezTo>
                        <a:pt x="7486" y="25840"/>
                        <a:pt x="7797" y="25912"/>
                        <a:pt x="8098" y="25912"/>
                      </a:cubicBezTo>
                      <a:cubicBezTo>
                        <a:pt x="8516" y="25912"/>
                        <a:pt x="8914" y="25773"/>
                        <a:pt x="9405" y="25442"/>
                      </a:cubicBezTo>
                      <a:cubicBezTo>
                        <a:pt x="10546" y="24871"/>
                        <a:pt x="11984" y="24004"/>
                        <a:pt x="13125" y="23159"/>
                      </a:cubicBezTo>
                      <a:cubicBezTo>
                        <a:pt x="13399" y="23159"/>
                        <a:pt x="13696" y="22862"/>
                        <a:pt x="13696" y="22589"/>
                      </a:cubicBezTo>
                      <a:cubicBezTo>
                        <a:pt x="13696" y="21151"/>
                        <a:pt x="13399" y="20009"/>
                        <a:pt x="13399" y="18868"/>
                      </a:cubicBezTo>
                      <a:cubicBezTo>
                        <a:pt x="13399" y="18594"/>
                        <a:pt x="13399" y="18297"/>
                        <a:pt x="13970" y="18024"/>
                      </a:cubicBezTo>
                      <a:cubicBezTo>
                        <a:pt x="14540" y="17727"/>
                        <a:pt x="14837" y="17156"/>
                        <a:pt x="15408" y="16882"/>
                      </a:cubicBezTo>
                      <a:cubicBezTo>
                        <a:pt x="15682" y="16586"/>
                        <a:pt x="15978" y="16586"/>
                        <a:pt x="16252" y="16586"/>
                      </a:cubicBezTo>
                      <a:cubicBezTo>
                        <a:pt x="17690" y="17156"/>
                        <a:pt x="18832" y="17727"/>
                        <a:pt x="19973" y="18297"/>
                      </a:cubicBezTo>
                      <a:cubicBezTo>
                        <a:pt x="20216" y="18541"/>
                        <a:pt x="20459" y="18630"/>
                        <a:pt x="20680" y="18630"/>
                      </a:cubicBezTo>
                      <a:cubicBezTo>
                        <a:pt x="20976" y="18630"/>
                        <a:pt x="21231" y="18468"/>
                        <a:pt x="21388" y="18297"/>
                      </a:cubicBezTo>
                      <a:cubicBezTo>
                        <a:pt x="22529" y="17727"/>
                        <a:pt x="23671" y="16882"/>
                        <a:pt x="24812" y="16312"/>
                      </a:cubicBezTo>
                      <a:cubicBezTo>
                        <a:pt x="25109" y="16015"/>
                        <a:pt x="25383" y="15444"/>
                        <a:pt x="25383" y="15170"/>
                      </a:cubicBezTo>
                      <a:cubicBezTo>
                        <a:pt x="25383" y="13732"/>
                        <a:pt x="25383" y="12020"/>
                        <a:pt x="25109" y="10605"/>
                      </a:cubicBezTo>
                      <a:cubicBezTo>
                        <a:pt x="25109" y="10309"/>
                        <a:pt x="25109" y="10035"/>
                        <a:pt x="24812" y="10035"/>
                      </a:cubicBezTo>
                      <a:cubicBezTo>
                        <a:pt x="23397" y="9167"/>
                        <a:pt x="21959" y="8597"/>
                        <a:pt x="20544" y="7752"/>
                      </a:cubicBezTo>
                      <a:lnTo>
                        <a:pt x="19402" y="7752"/>
                      </a:lnTo>
                      <a:cubicBezTo>
                        <a:pt x="17964" y="8597"/>
                        <a:pt x="16823" y="9464"/>
                        <a:pt x="15408" y="10309"/>
                      </a:cubicBezTo>
                      <a:cubicBezTo>
                        <a:pt x="15111" y="10309"/>
                        <a:pt x="15111" y="10605"/>
                        <a:pt x="15111" y="10879"/>
                      </a:cubicBezTo>
                      <a:cubicBezTo>
                        <a:pt x="15111" y="12317"/>
                        <a:pt x="15408" y="13732"/>
                        <a:pt x="15408" y="15170"/>
                      </a:cubicBezTo>
                      <a:cubicBezTo>
                        <a:pt x="15682" y="15741"/>
                        <a:pt x="15408" y="16015"/>
                        <a:pt x="15111" y="16312"/>
                      </a:cubicBezTo>
                      <a:cubicBezTo>
                        <a:pt x="14540" y="16586"/>
                        <a:pt x="13970" y="17156"/>
                        <a:pt x="13399" y="17453"/>
                      </a:cubicBezTo>
                      <a:lnTo>
                        <a:pt x="13125" y="17453"/>
                      </a:lnTo>
                      <a:cubicBezTo>
                        <a:pt x="11687" y="16586"/>
                        <a:pt x="10272" y="15741"/>
                        <a:pt x="8834" y="14600"/>
                      </a:cubicBezTo>
                      <a:cubicBezTo>
                        <a:pt x="8560" y="14600"/>
                        <a:pt x="8264" y="14303"/>
                        <a:pt x="8264" y="14029"/>
                      </a:cubicBezTo>
                      <a:cubicBezTo>
                        <a:pt x="7990" y="13162"/>
                        <a:pt x="7990" y="12317"/>
                        <a:pt x="7693" y="11450"/>
                      </a:cubicBezTo>
                      <a:cubicBezTo>
                        <a:pt x="7693" y="11450"/>
                        <a:pt x="7693" y="10879"/>
                        <a:pt x="7990" y="10879"/>
                      </a:cubicBezTo>
                      <a:cubicBezTo>
                        <a:pt x="8560" y="9738"/>
                        <a:pt x="9405" y="8893"/>
                        <a:pt x="10272" y="8026"/>
                      </a:cubicBezTo>
                      <a:cubicBezTo>
                        <a:pt x="11117" y="7455"/>
                        <a:pt x="11117" y="6885"/>
                        <a:pt x="10843" y="6314"/>
                      </a:cubicBezTo>
                      <a:cubicBezTo>
                        <a:pt x="10843" y="4899"/>
                        <a:pt x="10546" y="3461"/>
                        <a:pt x="10272" y="2046"/>
                      </a:cubicBezTo>
                      <a:cubicBezTo>
                        <a:pt x="10272" y="1749"/>
                        <a:pt x="9975" y="1475"/>
                        <a:pt x="9975" y="1475"/>
                      </a:cubicBezTo>
                      <a:cubicBezTo>
                        <a:pt x="8264" y="1178"/>
                        <a:pt x="6848" y="608"/>
                        <a:pt x="5136" y="334"/>
                      </a:cubicBezTo>
                      <a:cubicBezTo>
                        <a:pt x="4966" y="164"/>
                        <a:pt x="4616" y="1"/>
                        <a:pt x="4292" y="1"/>
                      </a:cubicBezTo>
                      <a:close/>
                    </a:path>
                  </a:pathLst>
                </a:custGeom>
                <a:solidFill>
                  <a:srgbClr val="83C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7;p43">
                  <a:extLst>
                    <a:ext uri="{FF2B5EF4-FFF2-40B4-BE49-F238E27FC236}">
                      <a16:creationId xmlns:a16="http://schemas.microsoft.com/office/drawing/2014/main" id="{C431377C-FA7F-D336-DC96-BA1C2ADD0BF6}"/>
                    </a:ext>
                  </a:extLst>
                </p:cNvPr>
                <p:cNvSpPr/>
                <p:nvPr/>
              </p:nvSpPr>
              <p:spPr>
                <a:xfrm>
                  <a:off x="6379825" y="650575"/>
                  <a:ext cx="634575" cy="656250"/>
                </a:xfrm>
                <a:custGeom>
                  <a:avLst/>
                  <a:gdLst/>
                  <a:ahLst/>
                  <a:cxnLst/>
                  <a:rect l="l" t="t" r="r" b="b"/>
                  <a:pathLst>
                    <a:path w="25383" h="26250" extrusionOk="0">
                      <a:moveTo>
                        <a:pt x="13399" y="17690"/>
                      </a:moveTo>
                      <a:cubicBezTo>
                        <a:pt x="13970" y="17393"/>
                        <a:pt x="14540" y="16823"/>
                        <a:pt x="15111" y="16549"/>
                      </a:cubicBezTo>
                      <a:cubicBezTo>
                        <a:pt x="15408" y="16252"/>
                        <a:pt x="15682" y="15978"/>
                        <a:pt x="15408" y="15407"/>
                      </a:cubicBezTo>
                      <a:cubicBezTo>
                        <a:pt x="15408" y="13969"/>
                        <a:pt x="15111" y="12554"/>
                        <a:pt x="15111" y="11116"/>
                      </a:cubicBezTo>
                      <a:cubicBezTo>
                        <a:pt x="15111" y="10842"/>
                        <a:pt x="15111" y="10546"/>
                        <a:pt x="15408" y="10546"/>
                      </a:cubicBezTo>
                      <a:cubicBezTo>
                        <a:pt x="16823" y="9701"/>
                        <a:pt x="17964" y="8834"/>
                        <a:pt x="19402" y="7989"/>
                      </a:cubicBezTo>
                      <a:lnTo>
                        <a:pt x="20544" y="7989"/>
                      </a:lnTo>
                      <a:cubicBezTo>
                        <a:pt x="21959" y="8834"/>
                        <a:pt x="23397" y="9404"/>
                        <a:pt x="24812" y="10272"/>
                      </a:cubicBezTo>
                      <a:cubicBezTo>
                        <a:pt x="25109" y="10272"/>
                        <a:pt x="25109" y="10546"/>
                        <a:pt x="25109" y="10842"/>
                      </a:cubicBezTo>
                      <a:cubicBezTo>
                        <a:pt x="25383" y="12257"/>
                        <a:pt x="25383" y="13969"/>
                        <a:pt x="25383" y="15407"/>
                      </a:cubicBezTo>
                      <a:cubicBezTo>
                        <a:pt x="25383" y="15681"/>
                        <a:pt x="25109" y="16252"/>
                        <a:pt x="24812" y="16549"/>
                      </a:cubicBezTo>
                      <a:cubicBezTo>
                        <a:pt x="23671" y="17119"/>
                        <a:pt x="22529" y="17964"/>
                        <a:pt x="21388" y="18534"/>
                      </a:cubicBezTo>
                      <a:cubicBezTo>
                        <a:pt x="21114" y="18831"/>
                        <a:pt x="20544" y="19105"/>
                        <a:pt x="19973" y="18534"/>
                      </a:cubicBezTo>
                      <a:cubicBezTo>
                        <a:pt x="18832" y="17964"/>
                        <a:pt x="17690" y="17393"/>
                        <a:pt x="16252" y="16823"/>
                      </a:cubicBezTo>
                      <a:cubicBezTo>
                        <a:pt x="15978" y="16823"/>
                        <a:pt x="15682" y="16823"/>
                        <a:pt x="15408" y="17119"/>
                      </a:cubicBezTo>
                      <a:cubicBezTo>
                        <a:pt x="14837" y="17393"/>
                        <a:pt x="14540" y="17964"/>
                        <a:pt x="13970" y="18261"/>
                      </a:cubicBezTo>
                      <a:cubicBezTo>
                        <a:pt x="13399" y="18534"/>
                        <a:pt x="13399" y="18831"/>
                        <a:pt x="13399" y="19105"/>
                      </a:cubicBezTo>
                      <a:cubicBezTo>
                        <a:pt x="13399" y="20246"/>
                        <a:pt x="13696" y="21388"/>
                        <a:pt x="13696" y="22826"/>
                      </a:cubicBezTo>
                      <a:cubicBezTo>
                        <a:pt x="13696" y="23099"/>
                        <a:pt x="13399" y="23396"/>
                        <a:pt x="13125" y="23396"/>
                      </a:cubicBezTo>
                      <a:cubicBezTo>
                        <a:pt x="11984" y="24241"/>
                        <a:pt x="10546" y="25108"/>
                        <a:pt x="9405" y="25679"/>
                      </a:cubicBezTo>
                      <a:cubicBezTo>
                        <a:pt x="8560" y="26249"/>
                        <a:pt x="7990" y="26249"/>
                        <a:pt x="7122" y="25953"/>
                      </a:cubicBezTo>
                      <a:cubicBezTo>
                        <a:pt x="5981" y="25108"/>
                        <a:pt x="4566" y="24537"/>
                        <a:pt x="3128" y="23967"/>
                      </a:cubicBezTo>
                      <a:cubicBezTo>
                        <a:pt x="3128" y="23670"/>
                        <a:pt x="2854" y="23670"/>
                        <a:pt x="2854" y="23396"/>
                      </a:cubicBezTo>
                      <a:lnTo>
                        <a:pt x="2854" y="18534"/>
                      </a:lnTo>
                      <a:cubicBezTo>
                        <a:pt x="2854" y="18261"/>
                        <a:pt x="3128" y="17690"/>
                        <a:pt x="3425" y="17690"/>
                      </a:cubicBezTo>
                      <a:cubicBezTo>
                        <a:pt x="4840" y="16823"/>
                        <a:pt x="6278" y="15978"/>
                        <a:pt x="7419" y="15111"/>
                      </a:cubicBezTo>
                      <a:cubicBezTo>
                        <a:pt x="7693" y="15111"/>
                        <a:pt x="7990" y="14837"/>
                        <a:pt x="7693" y="14540"/>
                      </a:cubicBezTo>
                      <a:cubicBezTo>
                        <a:pt x="7419" y="13399"/>
                        <a:pt x="7122" y="12257"/>
                        <a:pt x="6848" y="11413"/>
                      </a:cubicBezTo>
                      <a:cubicBezTo>
                        <a:pt x="6848" y="11116"/>
                        <a:pt x="6552" y="11116"/>
                        <a:pt x="6552" y="10842"/>
                      </a:cubicBezTo>
                      <a:cubicBezTo>
                        <a:pt x="4840" y="10842"/>
                        <a:pt x="3425" y="10546"/>
                        <a:pt x="1713" y="10546"/>
                      </a:cubicBezTo>
                      <a:cubicBezTo>
                        <a:pt x="1142" y="10272"/>
                        <a:pt x="845" y="10272"/>
                        <a:pt x="845" y="9404"/>
                      </a:cubicBezTo>
                      <a:cubicBezTo>
                        <a:pt x="571" y="7989"/>
                        <a:pt x="275" y="6277"/>
                        <a:pt x="1" y="4839"/>
                      </a:cubicBezTo>
                      <a:cubicBezTo>
                        <a:pt x="1" y="4565"/>
                        <a:pt x="275" y="3995"/>
                        <a:pt x="275" y="3698"/>
                      </a:cubicBezTo>
                      <a:cubicBezTo>
                        <a:pt x="1416" y="2557"/>
                        <a:pt x="2557" y="1712"/>
                        <a:pt x="3698" y="571"/>
                      </a:cubicBezTo>
                      <a:cubicBezTo>
                        <a:pt x="3995" y="0"/>
                        <a:pt x="4840" y="274"/>
                        <a:pt x="5136" y="571"/>
                      </a:cubicBezTo>
                      <a:cubicBezTo>
                        <a:pt x="6848" y="845"/>
                        <a:pt x="8264" y="1415"/>
                        <a:pt x="9975" y="1712"/>
                      </a:cubicBezTo>
                      <a:cubicBezTo>
                        <a:pt x="9975" y="1712"/>
                        <a:pt x="10272" y="1986"/>
                        <a:pt x="10272" y="2283"/>
                      </a:cubicBezTo>
                      <a:cubicBezTo>
                        <a:pt x="10546" y="3698"/>
                        <a:pt x="10843" y="5136"/>
                        <a:pt x="10843" y="6551"/>
                      </a:cubicBezTo>
                      <a:cubicBezTo>
                        <a:pt x="11117" y="7122"/>
                        <a:pt x="11117" y="7692"/>
                        <a:pt x="10272" y="8263"/>
                      </a:cubicBezTo>
                      <a:cubicBezTo>
                        <a:pt x="9405" y="9130"/>
                        <a:pt x="8560" y="9975"/>
                        <a:pt x="7990" y="11116"/>
                      </a:cubicBezTo>
                      <a:cubicBezTo>
                        <a:pt x="7693" y="11116"/>
                        <a:pt x="7693" y="11687"/>
                        <a:pt x="7693" y="11687"/>
                      </a:cubicBezTo>
                      <a:cubicBezTo>
                        <a:pt x="7990" y="12554"/>
                        <a:pt x="7990" y="13399"/>
                        <a:pt x="8264" y="14266"/>
                      </a:cubicBezTo>
                      <a:cubicBezTo>
                        <a:pt x="8264" y="14540"/>
                        <a:pt x="8560" y="14837"/>
                        <a:pt x="8834" y="14837"/>
                      </a:cubicBezTo>
                      <a:cubicBezTo>
                        <a:pt x="10272" y="15978"/>
                        <a:pt x="11687" y="16823"/>
                        <a:pt x="13125" y="17690"/>
                      </a:cubicBezTo>
                      <a:close/>
                      <a:moveTo>
                        <a:pt x="8560" y="25679"/>
                      </a:moveTo>
                      <a:cubicBezTo>
                        <a:pt x="9702" y="24811"/>
                        <a:pt x="11117" y="23967"/>
                        <a:pt x="12258" y="23099"/>
                      </a:cubicBezTo>
                      <a:cubicBezTo>
                        <a:pt x="12829" y="22826"/>
                        <a:pt x="13125" y="22529"/>
                        <a:pt x="12829" y="22255"/>
                      </a:cubicBezTo>
                      <a:lnTo>
                        <a:pt x="12829" y="18534"/>
                      </a:lnTo>
                      <a:cubicBezTo>
                        <a:pt x="12829" y="18261"/>
                        <a:pt x="12829" y="18261"/>
                        <a:pt x="12555" y="17964"/>
                      </a:cubicBezTo>
                      <a:cubicBezTo>
                        <a:pt x="11413" y="17119"/>
                        <a:pt x="9975" y="16252"/>
                        <a:pt x="8834" y="15681"/>
                      </a:cubicBezTo>
                      <a:cubicBezTo>
                        <a:pt x="8560" y="15407"/>
                        <a:pt x="8264" y="15407"/>
                        <a:pt x="7990" y="15681"/>
                      </a:cubicBezTo>
                      <a:cubicBezTo>
                        <a:pt x="6552" y="16252"/>
                        <a:pt x="5136" y="17119"/>
                        <a:pt x="3995" y="17964"/>
                      </a:cubicBezTo>
                      <a:cubicBezTo>
                        <a:pt x="3425" y="18261"/>
                        <a:pt x="3425" y="18534"/>
                        <a:pt x="3425" y="19105"/>
                      </a:cubicBezTo>
                      <a:lnTo>
                        <a:pt x="3425" y="22826"/>
                      </a:lnTo>
                      <a:cubicBezTo>
                        <a:pt x="3425" y="23396"/>
                        <a:pt x="3698" y="23396"/>
                        <a:pt x="4269" y="23670"/>
                      </a:cubicBezTo>
                      <a:cubicBezTo>
                        <a:pt x="5707" y="24241"/>
                        <a:pt x="7122" y="25108"/>
                        <a:pt x="8560" y="25679"/>
                      </a:cubicBezTo>
                      <a:close/>
                      <a:moveTo>
                        <a:pt x="1416" y="9701"/>
                      </a:moveTo>
                      <a:cubicBezTo>
                        <a:pt x="3128" y="9975"/>
                        <a:pt x="5136" y="10272"/>
                        <a:pt x="6848" y="10272"/>
                      </a:cubicBezTo>
                      <a:cubicBezTo>
                        <a:pt x="7419" y="10546"/>
                        <a:pt x="7693" y="10272"/>
                        <a:pt x="7990" y="9975"/>
                      </a:cubicBezTo>
                      <a:cubicBezTo>
                        <a:pt x="8560" y="9130"/>
                        <a:pt x="9131" y="8560"/>
                        <a:pt x="9702" y="7989"/>
                      </a:cubicBezTo>
                      <a:cubicBezTo>
                        <a:pt x="10272" y="7692"/>
                        <a:pt x="10272" y="7419"/>
                        <a:pt x="10272" y="6848"/>
                      </a:cubicBezTo>
                      <a:cubicBezTo>
                        <a:pt x="9975" y="5707"/>
                        <a:pt x="9702" y="4269"/>
                        <a:pt x="9702" y="3127"/>
                      </a:cubicBezTo>
                      <a:cubicBezTo>
                        <a:pt x="9702" y="2557"/>
                        <a:pt x="9405" y="2283"/>
                        <a:pt x="8834" y="2283"/>
                      </a:cubicBezTo>
                      <a:cubicBezTo>
                        <a:pt x="7693" y="1986"/>
                        <a:pt x="6278" y="1415"/>
                        <a:pt x="4840" y="1142"/>
                      </a:cubicBezTo>
                      <a:cubicBezTo>
                        <a:pt x="4269" y="845"/>
                        <a:pt x="3995" y="845"/>
                        <a:pt x="3425" y="1415"/>
                      </a:cubicBezTo>
                      <a:lnTo>
                        <a:pt x="845" y="3995"/>
                      </a:lnTo>
                      <a:cubicBezTo>
                        <a:pt x="571" y="4269"/>
                        <a:pt x="275" y="4839"/>
                        <a:pt x="571" y="5136"/>
                      </a:cubicBezTo>
                      <a:cubicBezTo>
                        <a:pt x="845" y="6848"/>
                        <a:pt x="1142" y="8263"/>
                        <a:pt x="1416" y="9701"/>
                      </a:cubicBezTo>
                      <a:close/>
                      <a:moveTo>
                        <a:pt x="24812" y="14540"/>
                      </a:moveTo>
                      <a:cubicBezTo>
                        <a:pt x="24812" y="13399"/>
                        <a:pt x="24812" y="12257"/>
                        <a:pt x="24538" y="11413"/>
                      </a:cubicBezTo>
                      <a:cubicBezTo>
                        <a:pt x="24538" y="11116"/>
                        <a:pt x="24241" y="10842"/>
                        <a:pt x="23967" y="10546"/>
                      </a:cubicBezTo>
                      <a:cubicBezTo>
                        <a:pt x="22826" y="9975"/>
                        <a:pt x="21685" y="9404"/>
                        <a:pt x="20247" y="8560"/>
                      </a:cubicBezTo>
                      <a:lnTo>
                        <a:pt x="19676" y="8560"/>
                      </a:lnTo>
                      <a:cubicBezTo>
                        <a:pt x="18535" y="9404"/>
                        <a:pt x="17394" y="9975"/>
                        <a:pt x="16252" y="10842"/>
                      </a:cubicBezTo>
                      <a:cubicBezTo>
                        <a:pt x="15682" y="11116"/>
                        <a:pt x="15682" y="11413"/>
                        <a:pt x="15682" y="11687"/>
                      </a:cubicBezTo>
                      <a:cubicBezTo>
                        <a:pt x="15978" y="12828"/>
                        <a:pt x="15978" y="13969"/>
                        <a:pt x="16252" y="15111"/>
                      </a:cubicBezTo>
                      <a:cubicBezTo>
                        <a:pt x="16252" y="15681"/>
                        <a:pt x="16549" y="16252"/>
                        <a:pt x="17120" y="16549"/>
                      </a:cubicBezTo>
                      <a:cubicBezTo>
                        <a:pt x="18261" y="17119"/>
                        <a:pt x="19402" y="17690"/>
                        <a:pt x="20544" y="17964"/>
                      </a:cubicBezTo>
                      <a:cubicBezTo>
                        <a:pt x="20544" y="18261"/>
                        <a:pt x="20817" y="18261"/>
                        <a:pt x="21114" y="17964"/>
                      </a:cubicBezTo>
                      <a:cubicBezTo>
                        <a:pt x="21959" y="17393"/>
                        <a:pt x="22826" y="16823"/>
                        <a:pt x="23671" y="16549"/>
                      </a:cubicBezTo>
                      <a:cubicBezTo>
                        <a:pt x="24538" y="15978"/>
                        <a:pt x="25109" y="15407"/>
                        <a:pt x="24812" y="1454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18;p43">
                  <a:extLst>
                    <a:ext uri="{FF2B5EF4-FFF2-40B4-BE49-F238E27FC236}">
                      <a16:creationId xmlns:a16="http://schemas.microsoft.com/office/drawing/2014/main" id="{A51C22DB-8C7E-D787-8C8C-C925B3630E80}"/>
                    </a:ext>
                  </a:extLst>
                </p:cNvPr>
                <p:cNvSpPr/>
                <p:nvPr/>
              </p:nvSpPr>
              <p:spPr>
                <a:xfrm>
                  <a:off x="6579550" y="1199525"/>
                  <a:ext cx="106725" cy="71350"/>
                </a:xfrm>
                <a:custGeom>
                  <a:avLst/>
                  <a:gdLst/>
                  <a:ahLst/>
                  <a:cxnLst/>
                  <a:rect l="l" t="t" r="r" b="b"/>
                  <a:pathLst>
                    <a:path w="4269" h="2854" extrusionOk="0">
                      <a:moveTo>
                        <a:pt x="1" y="2579"/>
                      </a:moveTo>
                      <a:cubicBezTo>
                        <a:pt x="571" y="2283"/>
                        <a:pt x="1142" y="2009"/>
                        <a:pt x="1416" y="1438"/>
                      </a:cubicBezTo>
                      <a:cubicBezTo>
                        <a:pt x="2283" y="1141"/>
                        <a:pt x="2854" y="571"/>
                        <a:pt x="3424" y="297"/>
                      </a:cubicBezTo>
                      <a:cubicBezTo>
                        <a:pt x="3698" y="0"/>
                        <a:pt x="3995" y="297"/>
                        <a:pt x="4269" y="297"/>
                      </a:cubicBezTo>
                      <a:cubicBezTo>
                        <a:pt x="3995" y="297"/>
                        <a:pt x="3995" y="571"/>
                        <a:pt x="3995" y="571"/>
                      </a:cubicBezTo>
                      <a:cubicBezTo>
                        <a:pt x="2854" y="1438"/>
                        <a:pt x="1986" y="2009"/>
                        <a:pt x="1142" y="2579"/>
                      </a:cubicBezTo>
                      <a:cubicBezTo>
                        <a:pt x="845" y="2853"/>
                        <a:pt x="571" y="2853"/>
                        <a:pt x="275" y="285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9;p43">
                  <a:extLst>
                    <a:ext uri="{FF2B5EF4-FFF2-40B4-BE49-F238E27FC236}">
                      <a16:creationId xmlns:a16="http://schemas.microsoft.com/office/drawing/2014/main" id="{CDAF5542-B3D6-0DC7-DD2F-AB6F61143C95}"/>
                    </a:ext>
                  </a:extLst>
                </p:cNvPr>
                <p:cNvSpPr/>
                <p:nvPr/>
              </p:nvSpPr>
              <p:spPr>
                <a:xfrm>
                  <a:off x="6486550" y="1050000"/>
                  <a:ext cx="99875" cy="71375"/>
                </a:xfrm>
                <a:custGeom>
                  <a:avLst/>
                  <a:gdLst/>
                  <a:ahLst/>
                  <a:cxnLst/>
                  <a:rect l="l" t="t" r="r" b="b"/>
                  <a:pathLst>
                    <a:path w="3995" h="2855" extrusionOk="0">
                      <a:moveTo>
                        <a:pt x="0" y="2557"/>
                      </a:moveTo>
                      <a:cubicBezTo>
                        <a:pt x="1141" y="1713"/>
                        <a:pt x="2283" y="846"/>
                        <a:pt x="3721" y="1"/>
                      </a:cubicBezTo>
                      <a:cubicBezTo>
                        <a:pt x="3721" y="1"/>
                        <a:pt x="3995" y="1"/>
                        <a:pt x="3995" y="275"/>
                      </a:cubicBezTo>
                      <a:cubicBezTo>
                        <a:pt x="3995" y="275"/>
                        <a:pt x="3995" y="572"/>
                        <a:pt x="3721" y="572"/>
                      </a:cubicBezTo>
                      <a:cubicBezTo>
                        <a:pt x="2853" y="1142"/>
                        <a:pt x="2009" y="1713"/>
                        <a:pt x="867" y="2557"/>
                      </a:cubicBezTo>
                      <a:cubicBezTo>
                        <a:pt x="571" y="2557"/>
                        <a:pt x="297" y="2557"/>
                        <a:pt x="0" y="285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0;p43">
                  <a:extLst>
                    <a:ext uri="{FF2B5EF4-FFF2-40B4-BE49-F238E27FC236}">
                      <a16:creationId xmlns:a16="http://schemas.microsoft.com/office/drawing/2014/main" id="{5FF17EA1-4108-3B26-45CD-AB09AD296A31}"/>
                    </a:ext>
                  </a:extLst>
                </p:cNvPr>
                <p:cNvSpPr/>
                <p:nvPr/>
              </p:nvSpPr>
              <p:spPr>
                <a:xfrm>
                  <a:off x="6415200" y="771550"/>
                  <a:ext cx="28575" cy="107300"/>
                </a:xfrm>
                <a:custGeom>
                  <a:avLst/>
                  <a:gdLst/>
                  <a:ahLst/>
                  <a:cxnLst/>
                  <a:rect l="l" t="t" r="r" b="b"/>
                  <a:pathLst>
                    <a:path w="1143" h="4292" extrusionOk="0">
                      <a:moveTo>
                        <a:pt x="298" y="0"/>
                      </a:moveTo>
                      <a:cubicBezTo>
                        <a:pt x="572" y="1438"/>
                        <a:pt x="868" y="2580"/>
                        <a:pt x="1142" y="3721"/>
                      </a:cubicBezTo>
                      <a:cubicBezTo>
                        <a:pt x="1142" y="3995"/>
                        <a:pt x="868" y="3995"/>
                        <a:pt x="868" y="4291"/>
                      </a:cubicBezTo>
                      <a:cubicBezTo>
                        <a:pt x="572" y="4291"/>
                        <a:pt x="298" y="3995"/>
                        <a:pt x="298" y="3995"/>
                      </a:cubicBezTo>
                      <a:cubicBezTo>
                        <a:pt x="298" y="2853"/>
                        <a:pt x="1" y="1712"/>
                        <a:pt x="1" y="571"/>
                      </a:cubicBezTo>
                      <a:cubicBezTo>
                        <a:pt x="1" y="297"/>
                        <a:pt x="1" y="297"/>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1;p43">
                  <a:extLst>
                    <a:ext uri="{FF2B5EF4-FFF2-40B4-BE49-F238E27FC236}">
                      <a16:creationId xmlns:a16="http://schemas.microsoft.com/office/drawing/2014/main" id="{8E971501-6581-14F9-BF78-AF4EF6B9E7E5}"/>
                    </a:ext>
                  </a:extLst>
                </p:cNvPr>
                <p:cNvSpPr/>
                <p:nvPr/>
              </p:nvSpPr>
              <p:spPr>
                <a:xfrm>
                  <a:off x="6551025" y="821750"/>
                  <a:ext cx="63925" cy="71375"/>
                </a:xfrm>
                <a:custGeom>
                  <a:avLst/>
                  <a:gdLst/>
                  <a:ahLst/>
                  <a:cxnLst/>
                  <a:rect l="l" t="t" r="r" b="b"/>
                  <a:pathLst>
                    <a:path w="2557" h="2855" extrusionOk="0">
                      <a:moveTo>
                        <a:pt x="0" y="2854"/>
                      </a:moveTo>
                      <a:cubicBezTo>
                        <a:pt x="571" y="1987"/>
                        <a:pt x="1142" y="1142"/>
                        <a:pt x="1986" y="572"/>
                      </a:cubicBezTo>
                      <a:lnTo>
                        <a:pt x="1986" y="572"/>
                      </a:lnTo>
                      <a:cubicBezTo>
                        <a:pt x="2283" y="275"/>
                        <a:pt x="2557" y="275"/>
                        <a:pt x="2557" y="1"/>
                      </a:cubicBezTo>
                      <a:lnTo>
                        <a:pt x="2557" y="845"/>
                      </a:lnTo>
                      <a:lnTo>
                        <a:pt x="845" y="2557"/>
                      </a:lnTo>
                      <a:cubicBezTo>
                        <a:pt x="571" y="2854"/>
                        <a:pt x="274" y="2854"/>
                        <a:pt x="274" y="285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2;p43">
                  <a:extLst>
                    <a:ext uri="{FF2B5EF4-FFF2-40B4-BE49-F238E27FC236}">
                      <a16:creationId xmlns:a16="http://schemas.microsoft.com/office/drawing/2014/main" id="{91CD1C23-1B0C-E96D-A0FA-EFB9C3B85125}"/>
                    </a:ext>
                  </a:extLst>
                </p:cNvPr>
                <p:cNvSpPr/>
                <p:nvPr/>
              </p:nvSpPr>
              <p:spPr>
                <a:xfrm>
                  <a:off x="6793550" y="935875"/>
                  <a:ext cx="14275" cy="106750"/>
                </a:xfrm>
                <a:custGeom>
                  <a:avLst/>
                  <a:gdLst/>
                  <a:ahLst/>
                  <a:cxnLst/>
                  <a:rect l="l" t="t" r="r" b="b"/>
                  <a:pathLst>
                    <a:path w="571" h="4270" extrusionOk="0">
                      <a:moveTo>
                        <a:pt x="571" y="1"/>
                      </a:moveTo>
                      <a:lnTo>
                        <a:pt x="571" y="3699"/>
                      </a:lnTo>
                      <a:cubicBezTo>
                        <a:pt x="571" y="3699"/>
                        <a:pt x="274" y="3995"/>
                        <a:pt x="274" y="4269"/>
                      </a:cubicBezTo>
                      <a:cubicBezTo>
                        <a:pt x="274" y="3995"/>
                        <a:pt x="0" y="3699"/>
                        <a:pt x="0" y="3699"/>
                      </a:cubicBezTo>
                      <a:lnTo>
                        <a:pt x="0" y="845"/>
                      </a:lnTo>
                      <a:cubicBezTo>
                        <a:pt x="0" y="572"/>
                        <a:pt x="0" y="275"/>
                        <a:pt x="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3;p43">
                  <a:extLst>
                    <a:ext uri="{FF2B5EF4-FFF2-40B4-BE49-F238E27FC236}">
                      <a16:creationId xmlns:a16="http://schemas.microsoft.com/office/drawing/2014/main" id="{44424078-80B4-292F-96A9-A2EECF20F1D1}"/>
                    </a:ext>
                  </a:extLst>
                </p:cNvPr>
                <p:cNvSpPr/>
                <p:nvPr/>
              </p:nvSpPr>
              <p:spPr>
                <a:xfrm>
                  <a:off x="6893400" y="1028325"/>
                  <a:ext cx="92475" cy="57100"/>
                </a:xfrm>
                <a:custGeom>
                  <a:avLst/>
                  <a:gdLst/>
                  <a:ahLst/>
                  <a:cxnLst/>
                  <a:rect l="l" t="t" r="r" b="b"/>
                  <a:pathLst>
                    <a:path w="3699" h="2284" extrusionOk="0">
                      <a:moveTo>
                        <a:pt x="1" y="2009"/>
                      </a:moveTo>
                      <a:cubicBezTo>
                        <a:pt x="1142" y="868"/>
                        <a:pt x="2283" y="297"/>
                        <a:pt x="3424" y="1"/>
                      </a:cubicBezTo>
                      <a:lnTo>
                        <a:pt x="3698" y="1"/>
                      </a:lnTo>
                      <a:lnTo>
                        <a:pt x="3698" y="571"/>
                      </a:lnTo>
                      <a:cubicBezTo>
                        <a:pt x="2854" y="1142"/>
                        <a:pt x="1986" y="1713"/>
                        <a:pt x="1142" y="2009"/>
                      </a:cubicBezTo>
                      <a:cubicBezTo>
                        <a:pt x="845" y="2283"/>
                        <a:pt x="571" y="2009"/>
                        <a:pt x="1" y="200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624;p43">
                <a:extLst>
                  <a:ext uri="{FF2B5EF4-FFF2-40B4-BE49-F238E27FC236}">
                    <a16:creationId xmlns:a16="http://schemas.microsoft.com/office/drawing/2014/main" id="{02EBC432-B90B-C454-413B-A614C67CFDD2}"/>
                  </a:ext>
                </a:extLst>
              </p:cNvPr>
              <p:cNvGrpSpPr/>
              <p:nvPr/>
            </p:nvGrpSpPr>
            <p:grpSpPr>
              <a:xfrm rot="9003281">
                <a:off x="7199033" y="2247147"/>
                <a:ext cx="1234304" cy="318160"/>
                <a:chOff x="551950" y="3096875"/>
                <a:chExt cx="1398075" cy="356650"/>
              </a:xfrm>
            </p:grpSpPr>
            <p:sp>
              <p:nvSpPr>
                <p:cNvPr id="11" name="Google Shape;625;p43">
                  <a:extLst>
                    <a:ext uri="{FF2B5EF4-FFF2-40B4-BE49-F238E27FC236}">
                      <a16:creationId xmlns:a16="http://schemas.microsoft.com/office/drawing/2014/main" id="{DFB712BD-936A-6C49-F1CA-E730DF1AFD5E}"/>
                    </a:ext>
                  </a:extLst>
                </p:cNvPr>
                <p:cNvSpPr/>
                <p:nvPr/>
              </p:nvSpPr>
              <p:spPr>
                <a:xfrm>
                  <a:off x="551950" y="3102150"/>
                  <a:ext cx="1398075" cy="351375"/>
                </a:xfrm>
                <a:custGeom>
                  <a:avLst/>
                  <a:gdLst/>
                  <a:ahLst/>
                  <a:cxnLst/>
                  <a:rect l="l" t="t" r="r" b="b"/>
                  <a:pathLst>
                    <a:path w="55923" h="14055" extrusionOk="0">
                      <a:moveTo>
                        <a:pt x="44257" y="0"/>
                      </a:moveTo>
                      <a:cubicBezTo>
                        <a:pt x="43961" y="0"/>
                        <a:pt x="43666" y="25"/>
                        <a:pt x="43369" y="86"/>
                      </a:cubicBezTo>
                      <a:cubicBezTo>
                        <a:pt x="40516" y="360"/>
                        <a:pt x="37663" y="930"/>
                        <a:pt x="34810" y="1501"/>
                      </a:cubicBezTo>
                      <a:cubicBezTo>
                        <a:pt x="33965" y="1798"/>
                        <a:pt x="33098" y="1798"/>
                        <a:pt x="31956" y="2072"/>
                      </a:cubicBezTo>
                      <a:lnTo>
                        <a:pt x="25109" y="2939"/>
                      </a:lnTo>
                      <a:cubicBezTo>
                        <a:pt x="23123" y="3510"/>
                        <a:pt x="21114" y="3784"/>
                        <a:pt x="19129" y="4080"/>
                      </a:cubicBezTo>
                      <a:cubicBezTo>
                        <a:pt x="16275" y="4354"/>
                        <a:pt x="13696" y="4925"/>
                        <a:pt x="10843" y="5222"/>
                      </a:cubicBezTo>
                      <a:cubicBezTo>
                        <a:pt x="9428" y="5496"/>
                        <a:pt x="7716" y="5792"/>
                        <a:pt x="6004" y="6066"/>
                      </a:cubicBezTo>
                      <a:cubicBezTo>
                        <a:pt x="4292" y="6363"/>
                        <a:pt x="2580" y="6934"/>
                        <a:pt x="1439" y="8075"/>
                      </a:cubicBezTo>
                      <a:cubicBezTo>
                        <a:pt x="1" y="9787"/>
                        <a:pt x="298" y="12640"/>
                        <a:pt x="2580" y="13484"/>
                      </a:cubicBezTo>
                      <a:cubicBezTo>
                        <a:pt x="3425" y="14055"/>
                        <a:pt x="4566" y="14055"/>
                        <a:pt x="5707" y="14055"/>
                      </a:cubicBezTo>
                      <a:cubicBezTo>
                        <a:pt x="9131" y="13781"/>
                        <a:pt x="12281" y="12914"/>
                        <a:pt x="15408" y="12640"/>
                      </a:cubicBezTo>
                      <a:cubicBezTo>
                        <a:pt x="16846" y="12343"/>
                        <a:pt x="18261" y="12069"/>
                        <a:pt x="19402" y="11772"/>
                      </a:cubicBezTo>
                      <a:cubicBezTo>
                        <a:pt x="21114" y="11772"/>
                        <a:pt x="22826" y="11499"/>
                        <a:pt x="24264" y="11202"/>
                      </a:cubicBezTo>
                      <a:cubicBezTo>
                        <a:pt x="25405" y="11202"/>
                        <a:pt x="26547" y="10928"/>
                        <a:pt x="27391" y="10631"/>
                      </a:cubicBezTo>
                      <a:cubicBezTo>
                        <a:pt x="30244" y="10357"/>
                        <a:pt x="33098" y="9787"/>
                        <a:pt x="35951" y="9216"/>
                      </a:cubicBezTo>
                      <a:lnTo>
                        <a:pt x="41086" y="8349"/>
                      </a:lnTo>
                      <a:cubicBezTo>
                        <a:pt x="42798" y="8349"/>
                        <a:pt x="44510" y="7778"/>
                        <a:pt x="46222" y="6934"/>
                      </a:cubicBezTo>
                      <a:cubicBezTo>
                        <a:pt x="48231" y="6066"/>
                        <a:pt x="50217" y="4925"/>
                        <a:pt x="52225" y="3784"/>
                      </a:cubicBezTo>
                      <a:cubicBezTo>
                        <a:pt x="53366" y="3213"/>
                        <a:pt x="54782" y="2642"/>
                        <a:pt x="55923" y="1798"/>
                      </a:cubicBezTo>
                      <a:cubicBezTo>
                        <a:pt x="55649" y="1501"/>
                        <a:pt x="55352" y="1501"/>
                        <a:pt x="55078" y="1501"/>
                      </a:cubicBezTo>
                      <a:cubicBezTo>
                        <a:pt x="52499" y="930"/>
                        <a:pt x="49943" y="657"/>
                        <a:pt x="47660" y="360"/>
                      </a:cubicBezTo>
                      <a:cubicBezTo>
                        <a:pt x="46519" y="360"/>
                        <a:pt x="45392" y="0"/>
                        <a:pt x="44257" y="0"/>
                      </a:cubicBezTo>
                      <a:close/>
                    </a:path>
                  </a:pathLst>
                </a:custGeom>
                <a:solidFill>
                  <a:srgbClr val="85E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6;p43">
                  <a:extLst>
                    <a:ext uri="{FF2B5EF4-FFF2-40B4-BE49-F238E27FC236}">
                      <a16:creationId xmlns:a16="http://schemas.microsoft.com/office/drawing/2014/main" id="{DCEE2358-B364-72FB-2D77-2D1533D8999A}"/>
                    </a:ext>
                  </a:extLst>
                </p:cNvPr>
                <p:cNvSpPr/>
                <p:nvPr/>
              </p:nvSpPr>
              <p:spPr>
                <a:xfrm>
                  <a:off x="573650" y="3262925"/>
                  <a:ext cx="206600" cy="181900"/>
                </a:xfrm>
                <a:custGeom>
                  <a:avLst/>
                  <a:gdLst/>
                  <a:ahLst/>
                  <a:cxnLst/>
                  <a:rect l="l" t="t" r="r" b="b"/>
                  <a:pathLst>
                    <a:path w="8264" h="7276" extrusionOk="0">
                      <a:moveTo>
                        <a:pt x="5125" y="0"/>
                      </a:moveTo>
                      <a:cubicBezTo>
                        <a:pt x="4839" y="0"/>
                        <a:pt x="4554" y="69"/>
                        <a:pt x="4269" y="206"/>
                      </a:cubicBezTo>
                      <a:cubicBezTo>
                        <a:pt x="3995" y="206"/>
                        <a:pt x="3424" y="206"/>
                        <a:pt x="3127" y="503"/>
                      </a:cubicBezTo>
                      <a:cubicBezTo>
                        <a:pt x="2283" y="1073"/>
                        <a:pt x="1142" y="1644"/>
                        <a:pt x="571" y="2785"/>
                      </a:cubicBezTo>
                      <a:cubicBezTo>
                        <a:pt x="571" y="3059"/>
                        <a:pt x="274" y="3356"/>
                        <a:pt x="274" y="3630"/>
                      </a:cubicBezTo>
                      <a:cubicBezTo>
                        <a:pt x="0" y="4497"/>
                        <a:pt x="571" y="5341"/>
                        <a:pt x="1142" y="5912"/>
                      </a:cubicBezTo>
                      <a:cubicBezTo>
                        <a:pt x="1712" y="6483"/>
                        <a:pt x="2283" y="6779"/>
                        <a:pt x="3127" y="7053"/>
                      </a:cubicBezTo>
                      <a:cubicBezTo>
                        <a:pt x="3413" y="7202"/>
                        <a:pt x="3841" y="7276"/>
                        <a:pt x="4269" y="7276"/>
                      </a:cubicBezTo>
                      <a:cubicBezTo>
                        <a:pt x="4697" y="7276"/>
                        <a:pt x="5125" y="7202"/>
                        <a:pt x="5410" y="7053"/>
                      </a:cubicBezTo>
                      <a:cubicBezTo>
                        <a:pt x="6277" y="6779"/>
                        <a:pt x="7122" y="7053"/>
                        <a:pt x="7692" y="6483"/>
                      </a:cubicBezTo>
                      <a:cubicBezTo>
                        <a:pt x="8263" y="5912"/>
                        <a:pt x="8263" y="5068"/>
                        <a:pt x="8263" y="4200"/>
                      </a:cubicBezTo>
                      <a:cubicBezTo>
                        <a:pt x="7989" y="3356"/>
                        <a:pt x="7692" y="2785"/>
                        <a:pt x="7419" y="1918"/>
                      </a:cubicBezTo>
                      <a:cubicBezTo>
                        <a:pt x="7122" y="1073"/>
                        <a:pt x="6551" y="503"/>
                        <a:pt x="5981" y="206"/>
                      </a:cubicBezTo>
                      <a:cubicBezTo>
                        <a:pt x="5695" y="69"/>
                        <a:pt x="5410" y="0"/>
                        <a:pt x="5125" y="0"/>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7;p43">
                  <a:extLst>
                    <a:ext uri="{FF2B5EF4-FFF2-40B4-BE49-F238E27FC236}">
                      <a16:creationId xmlns:a16="http://schemas.microsoft.com/office/drawing/2014/main" id="{CEC8C360-345B-A61A-8E1C-59A3BF395452}"/>
                    </a:ext>
                  </a:extLst>
                </p:cNvPr>
                <p:cNvSpPr/>
                <p:nvPr/>
              </p:nvSpPr>
              <p:spPr>
                <a:xfrm>
                  <a:off x="737425" y="3232675"/>
                  <a:ext cx="192900" cy="202575"/>
                </a:xfrm>
                <a:custGeom>
                  <a:avLst/>
                  <a:gdLst/>
                  <a:ahLst/>
                  <a:cxnLst/>
                  <a:rect l="l" t="t" r="r" b="b"/>
                  <a:pathLst>
                    <a:path w="7716" h="8103" extrusionOk="0">
                      <a:moveTo>
                        <a:pt x="4565" y="1"/>
                      </a:moveTo>
                      <a:cubicBezTo>
                        <a:pt x="3721" y="275"/>
                        <a:pt x="3150" y="275"/>
                        <a:pt x="2283" y="571"/>
                      </a:cubicBezTo>
                      <a:lnTo>
                        <a:pt x="2009" y="571"/>
                      </a:lnTo>
                      <a:cubicBezTo>
                        <a:pt x="1438" y="571"/>
                        <a:pt x="868" y="845"/>
                        <a:pt x="297" y="845"/>
                      </a:cubicBezTo>
                      <a:lnTo>
                        <a:pt x="0" y="845"/>
                      </a:lnTo>
                      <a:lnTo>
                        <a:pt x="0" y="1142"/>
                      </a:lnTo>
                      <a:lnTo>
                        <a:pt x="0" y="1416"/>
                      </a:lnTo>
                      <a:cubicBezTo>
                        <a:pt x="0" y="1713"/>
                        <a:pt x="0" y="1713"/>
                        <a:pt x="297" y="1986"/>
                      </a:cubicBezTo>
                      <a:cubicBezTo>
                        <a:pt x="571" y="2557"/>
                        <a:pt x="868" y="3424"/>
                        <a:pt x="1141" y="3995"/>
                      </a:cubicBezTo>
                      <a:cubicBezTo>
                        <a:pt x="1141" y="4566"/>
                        <a:pt x="1438" y="5136"/>
                        <a:pt x="1438" y="5707"/>
                      </a:cubicBezTo>
                      <a:lnTo>
                        <a:pt x="1438" y="7693"/>
                      </a:lnTo>
                      <a:cubicBezTo>
                        <a:pt x="1438" y="7903"/>
                        <a:pt x="1576" y="8102"/>
                        <a:pt x="1762" y="8102"/>
                      </a:cubicBezTo>
                      <a:cubicBezTo>
                        <a:pt x="1838" y="8102"/>
                        <a:pt x="1923" y="8069"/>
                        <a:pt x="2009" y="7989"/>
                      </a:cubicBezTo>
                      <a:cubicBezTo>
                        <a:pt x="2853" y="7989"/>
                        <a:pt x="3995" y="7693"/>
                        <a:pt x="4862" y="7693"/>
                      </a:cubicBezTo>
                      <a:cubicBezTo>
                        <a:pt x="5706" y="7419"/>
                        <a:pt x="6574" y="7419"/>
                        <a:pt x="7144" y="7122"/>
                      </a:cubicBezTo>
                      <a:cubicBezTo>
                        <a:pt x="7715" y="6848"/>
                        <a:pt x="7715" y="5981"/>
                        <a:pt x="7715" y="5410"/>
                      </a:cubicBezTo>
                      <a:cubicBezTo>
                        <a:pt x="7715" y="4566"/>
                        <a:pt x="7418" y="3698"/>
                        <a:pt x="7144" y="2854"/>
                      </a:cubicBezTo>
                      <a:cubicBezTo>
                        <a:pt x="6848" y="2283"/>
                        <a:pt x="6277" y="1416"/>
                        <a:pt x="6003" y="845"/>
                      </a:cubicBezTo>
                      <a:cubicBezTo>
                        <a:pt x="5706" y="275"/>
                        <a:pt x="5136" y="1"/>
                        <a:pt x="4565" y="1"/>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8;p43">
                  <a:extLst>
                    <a:ext uri="{FF2B5EF4-FFF2-40B4-BE49-F238E27FC236}">
                      <a16:creationId xmlns:a16="http://schemas.microsoft.com/office/drawing/2014/main" id="{A6DBADAA-D088-96BD-998F-A935777A0F61}"/>
                    </a:ext>
                  </a:extLst>
                </p:cNvPr>
                <p:cNvSpPr/>
                <p:nvPr/>
              </p:nvSpPr>
              <p:spPr>
                <a:xfrm>
                  <a:off x="1636175" y="3111125"/>
                  <a:ext cx="185475" cy="167200"/>
                </a:xfrm>
                <a:custGeom>
                  <a:avLst/>
                  <a:gdLst/>
                  <a:ahLst/>
                  <a:cxnLst/>
                  <a:rect l="l" t="t" r="r" b="b"/>
                  <a:pathLst>
                    <a:path w="7419" h="6688" extrusionOk="0">
                      <a:moveTo>
                        <a:pt x="297" y="1"/>
                      </a:moveTo>
                      <a:cubicBezTo>
                        <a:pt x="297" y="1"/>
                        <a:pt x="0" y="298"/>
                        <a:pt x="297" y="298"/>
                      </a:cubicBezTo>
                      <a:cubicBezTo>
                        <a:pt x="297" y="868"/>
                        <a:pt x="571" y="1142"/>
                        <a:pt x="867" y="1439"/>
                      </a:cubicBezTo>
                      <a:cubicBezTo>
                        <a:pt x="1141" y="1713"/>
                        <a:pt x="1438" y="2283"/>
                        <a:pt x="1712" y="2854"/>
                      </a:cubicBezTo>
                      <a:cubicBezTo>
                        <a:pt x="2283" y="3995"/>
                        <a:pt x="2009" y="5137"/>
                        <a:pt x="1712" y="6278"/>
                      </a:cubicBezTo>
                      <a:cubicBezTo>
                        <a:pt x="1518" y="6488"/>
                        <a:pt x="1748" y="6687"/>
                        <a:pt x="1997" y="6687"/>
                      </a:cubicBezTo>
                      <a:cubicBezTo>
                        <a:pt x="2098" y="6687"/>
                        <a:pt x="2203" y="6654"/>
                        <a:pt x="2283" y="6575"/>
                      </a:cubicBezTo>
                      <a:lnTo>
                        <a:pt x="3994" y="5707"/>
                      </a:lnTo>
                      <a:lnTo>
                        <a:pt x="5706" y="4863"/>
                      </a:lnTo>
                      <a:cubicBezTo>
                        <a:pt x="6003" y="4566"/>
                        <a:pt x="6848" y="4292"/>
                        <a:pt x="7144" y="3995"/>
                      </a:cubicBezTo>
                      <a:cubicBezTo>
                        <a:pt x="7418" y="3425"/>
                        <a:pt x="7144" y="2854"/>
                        <a:pt x="6848" y="2580"/>
                      </a:cubicBezTo>
                      <a:cubicBezTo>
                        <a:pt x="6848" y="2009"/>
                        <a:pt x="6848" y="1142"/>
                        <a:pt x="6574" y="868"/>
                      </a:cubicBezTo>
                      <a:cubicBezTo>
                        <a:pt x="6277" y="571"/>
                        <a:pt x="5706" y="571"/>
                        <a:pt x="5136" y="571"/>
                      </a:cubicBezTo>
                      <a:cubicBezTo>
                        <a:pt x="3994" y="571"/>
                        <a:pt x="2853" y="298"/>
                        <a:pt x="1712" y="298"/>
                      </a:cubicBezTo>
                      <a:cubicBezTo>
                        <a:pt x="1141" y="1"/>
                        <a:pt x="867" y="1"/>
                        <a:pt x="297" y="1"/>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9;p43">
                  <a:extLst>
                    <a:ext uri="{FF2B5EF4-FFF2-40B4-BE49-F238E27FC236}">
                      <a16:creationId xmlns:a16="http://schemas.microsoft.com/office/drawing/2014/main" id="{9AF5C838-F386-47FE-5BCA-3F32EF038E6D}"/>
                    </a:ext>
                  </a:extLst>
                </p:cNvPr>
                <p:cNvSpPr/>
                <p:nvPr/>
              </p:nvSpPr>
              <p:spPr>
                <a:xfrm>
                  <a:off x="551950" y="3096875"/>
                  <a:ext cx="1398075" cy="356650"/>
                </a:xfrm>
                <a:custGeom>
                  <a:avLst/>
                  <a:gdLst/>
                  <a:ahLst/>
                  <a:cxnLst/>
                  <a:rect l="l" t="t" r="r" b="b"/>
                  <a:pathLst>
                    <a:path w="55923" h="14266" extrusionOk="0">
                      <a:moveTo>
                        <a:pt x="55923" y="2009"/>
                      </a:moveTo>
                      <a:cubicBezTo>
                        <a:pt x="54782" y="2853"/>
                        <a:pt x="53366" y="3424"/>
                        <a:pt x="52225" y="3995"/>
                      </a:cubicBezTo>
                      <a:cubicBezTo>
                        <a:pt x="50217" y="5136"/>
                        <a:pt x="48231" y="6277"/>
                        <a:pt x="46222" y="7145"/>
                      </a:cubicBezTo>
                      <a:cubicBezTo>
                        <a:pt x="44510" y="7989"/>
                        <a:pt x="42798" y="8560"/>
                        <a:pt x="41086" y="8560"/>
                      </a:cubicBezTo>
                      <a:lnTo>
                        <a:pt x="35951" y="9427"/>
                      </a:lnTo>
                      <a:cubicBezTo>
                        <a:pt x="33098" y="9998"/>
                        <a:pt x="30244" y="10568"/>
                        <a:pt x="27391" y="10842"/>
                      </a:cubicBezTo>
                      <a:cubicBezTo>
                        <a:pt x="26547" y="11139"/>
                        <a:pt x="25405" y="11413"/>
                        <a:pt x="24264" y="11413"/>
                      </a:cubicBezTo>
                      <a:cubicBezTo>
                        <a:pt x="22826" y="11710"/>
                        <a:pt x="21114" y="11983"/>
                        <a:pt x="19402" y="11983"/>
                      </a:cubicBezTo>
                      <a:cubicBezTo>
                        <a:pt x="18261" y="12280"/>
                        <a:pt x="16846" y="12554"/>
                        <a:pt x="15408" y="12851"/>
                      </a:cubicBezTo>
                      <a:cubicBezTo>
                        <a:pt x="12281" y="13125"/>
                        <a:pt x="9131" y="13992"/>
                        <a:pt x="5707" y="14266"/>
                      </a:cubicBezTo>
                      <a:cubicBezTo>
                        <a:pt x="4566" y="14266"/>
                        <a:pt x="3425" y="14266"/>
                        <a:pt x="2580" y="13695"/>
                      </a:cubicBezTo>
                      <a:cubicBezTo>
                        <a:pt x="298" y="12851"/>
                        <a:pt x="1" y="9998"/>
                        <a:pt x="1439" y="8286"/>
                      </a:cubicBezTo>
                      <a:cubicBezTo>
                        <a:pt x="2580" y="7145"/>
                        <a:pt x="4292" y="6574"/>
                        <a:pt x="6004" y="6277"/>
                      </a:cubicBezTo>
                      <a:cubicBezTo>
                        <a:pt x="7716" y="6003"/>
                        <a:pt x="9428" y="5707"/>
                        <a:pt x="10843" y="5433"/>
                      </a:cubicBezTo>
                      <a:cubicBezTo>
                        <a:pt x="13696" y="5136"/>
                        <a:pt x="16275" y="4565"/>
                        <a:pt x="19129" y="4291"/>
                      </a:cubicBezTo>
                      <a:cubicBezTo>
                        <a:pt x="21114" y="3995"/>
                        <a:pt x="23123" y="3721"/>
                        <a:pt x="25109" y="3150"/>
                      </a:cubicBezTo>
                      <a:lnTo>
                        <a:pt x="31956" y="2283"/>
                      </a:lnTo>
                      <a:cubicBezTo>
                        <a:pt x="33098" y="2009"/>
                        <a:pt x="33965" y="2009"/>
                        <a:pt x="34810" y="1712"/>
                      </a:cubicBezTo>
                      <a:cubicBezTo>
                        <a:pt x="37663" y="1141"/>
                        <a:pt x="40516" y="571"/>
                        <a:pt x="43369" y="297"/>
                      </a:cubicBezTo>
                      <a:cubicBezTo>
                        <a:pt x="44807" y="0"/>
                        <a:pt x="46222" y="571"/>
                        <a:pt x="47660" y="571"/>
                      </a:cubicBezTo>
                      <a:cubicBezTo>
                        <a:pt x="49943" y="868"/>
                        <a:pt x="52499" y="1141"/>
                        <a:pt x="55078" y="1712"/>
                      </a:cubicBezTo>
                      <a:cubicBezTo>
                        <a:pt x="55352" y="1712"/>
                        <a:pt x="55649" y="1712"/>
                        <a:pt x="55923" y="2009"/>
                      </a:cubicBezTo>
                      <a:close/>
                      <a:moveTo>
                        <a:pt x="15408" y="11983"/>
                      </a:moveTo>
                      <a:cubicBezTo>
                        <a:pt x="16846" y="11983"/>
                        <a:pt x="17987" y="11710"/>
                        <a:pt x="19402" y="11413"/>
                      </a:cubicBezTo>
                      <a:cubicBezTo>
                        <a:pt x="21411" y="11139"/>
                        <a:pt x="23397" y="11139"/>
                        <a:pt x="25405" y="10568"/>
                      </a:cubicBezTo>
                      <a:cubicBezTo>
                        <a:pt x="26547" y="10568"/>
                        <a:pt x="27688" y="10272"/>
                        <a:pt x="28829" y="9998"/>
                      </a:cubicBezTo>
                      <a:cubicBezTo>
                        <a:pt x="31386" y="9427"/>
                        <a:pt x="33965" y="9130"/>
                        <a:pt x="36521" y="8560"/>
                      </a:cubicBezTo>
                      <a:cubicBezTo>
                        <a:pt x="37663" y="8560"/>
                        <a:pt x="38530" y="8286"/>
                        <a:pt x="39375" y="8286"/>
                      </a:cubicBezTo>
                      <a:cubicBezTo>
                        <a:pt x="41086" y="7989"/>
                        <a:pt x="42524" y="7715"/>
                        <a:pt x="43940" y="7418"/>
                      </a:cubicBezTo>
                      <a:cubicBezTo>
                        <a:pt x="44236" y="7418"/>
                        <a:pt x="44510" y="7145"/>
                        <a:pt x="44510" y="6848"/>
                      </a:cubicBezTo>
                      <a:cubicBezTo>
                        <a:pt x="44807" y="6277"/>
                        <a:pt x="44807" y="6003"/>
                        <a:pt x="45081" y="5433"/>
                      </a:cubicBezTo>
                      <a:lnTo>
                        <a:pt x="43095" y="5433"/>
                      </a:lnTo>
                      <a:cubicBezTo>
                        <a:pt x="41086" y="6003"/>
                        <a:pt x="39101" y="6277"/>
                        <a:pt x="37092" y="6574"/>
                      </a:cubicBezTo>
                      <a:cubicBezTo>
                        <a:pt x="35106" y="6848"/>
                        <a:pt x="33394" y="7145"/>
                        <a:pt x="31682" y="7715"/>
                      </a:cubicBezTo>
                      <a:cubicBezTo>
                        <a:pt x="30244" y="7989"/>
                        <a:pt x="28533" y="8286"/>
                        <a:pt x="27117" y="8560"/>
                      </a:cubicBezTo>
                      <a:cubicBezTo>
                        <a:pt x="24264" y="9130"/>
                        <a:pt x="21114" y="9427"/>
                        <a:pt x="18261" y="9998"/>
                      </a:cubicBezTo>
                      <a:cubicBezTo>
                        <a:pt x="17120" y="9998"/>
                        <a:pt x="16275" y="10272"/>
                        <a:pt x="15408" y="10272"/>
                      </a:cubicBezTo>
                      <a:close/>
                      <a:moveTo>
                        <a:pt x="44807" y="4565"/>
                      </a:moveTo>
                      <a:lnTo>
                        <a:pt x="44807" y="4291"/>
                      </a:lnTo>
                      <a:cubicBezTo>
                        <a:pt x="44807" y="3150"/>
                        <a:pt x="44510" y="3150"/>
                        <a:pt x="43666" y="3150"/>
                      </a:cubicBezTo>
                      <a:cubicBezTo>
                        <a:pt x="43095" y="3424"/>
                        <a:pt x="42524" y="3424"/>
                        <a:pt x="41954" y="3424"/>
                      </a:cubicBezTo>
                      <a:cubicBezTo>
                        <a:pt x="40516" y="3721"/>
                        <a:pt x="39101" y="3721"/>
                        <a:pt x="37663" y="3995"/>
                      </a:cubicBezTo>
                      <a:cubicBezTo>
                        <a:pt x="35380" y="4291"/>
                        <a:pt x="33098" y="4862"/>
                        <a:pt x="30815" y="5136"/>
                      </a:cubicBezTo>
                      <a:cubicBezTo>
                        <a:pt x="28259" y="5707"/>
                        <a:pt x="25679" y="6003"/>
                        <a:pt x="23123" y="6277"/>
                      </a:cubicBezTo>
                      <a:cubicBezTo>
                        <a:pt x="22256" y="6574"/>
                        <a:pt x="21685" y="6848"/>
                        <a:pt x="20840" y="6848"/>
                      </a:cubicBezTo>
                      <a:lnTo>
                        <a:pt x="16549" y="7715"/>
                      </a:lnTo>
                      <a:cubicBezTo>
                        <a:pt x="15979" y="7715"/>
                        <a:pt x="15705" y="7989"/>
                        <a:pt x="15134" y="8286"/>
                      </a:cubicBezTo>
                      <a:cubicBezTo>
                        <a:pt x="15134" y="8560"/>
                        <a:pt x="15134" y="9130"/>
                        <a:pt x="15408" y="9427"/>
                      </a:cubicBezTo>
                      <a:lnTo>
                        <a:pt x="16549" y="9427"/>
                      </a:lnTo>
                      <a:cubicBezTo>
                        <a:pt x="17691" y="9130"/>
                        <a:pt x="19129" y="8856"/>
                        <a:pt x="20270" y="8856"/>
                      </a:cubicBezTo>
                      <a:lnTo>
                        <a:pt x="25405" y="7989"/>
                      </a:lnTo>
                      <a:cubicBezTo>
                        <a:pt x="26821" y="7715"/>
                        <a:pt x="28259" y="7418"/>
                        <a:pt x="29400" y="7145"/>
                      </a:cubicBezTo>
                      <a:cubicBezTo>
                        <a:pt x="32253" y="6848"/>
                        <a:pt x="35106" y="6277"/>
                        <a:pt x="37959" y="5707"/>
                      </a:cubicBezTo>
                      <a:cubicBezTo>
                        <a:pt x="39101" y="5433"/>
                        <a:pt x="40242" y="5136"/>
                        <a:pt x="41657" y="4862"/>
                      </a:cubicBezTo>
                      <a:cubicBezTo>
                        <a:pt x="42524" y="4862"/>
                        <a:pt x="43666" y="4565"/>
                        <a:pt x="44807" y="4565"/>
                      </a:cubicBezTo>
                      <a:close/>
                      <a:moveTo>
                        <a:pt x="13696" y="5707"/>
                      </a:moveTo>
                      <a:lnTo>
                        <a:pt x="14563" y="6574"/>
                      </a:lnTo>
                      <a:cubicBezTo>
                        <a:pt x="14563" y="7145"/>
                        <a:pt x="14837" y="7145"/>
                        <a:pt x="15408" y="7145"/>
                      </a:cubicBezTo>
                      <a:cubicBezTo>
                        <a:pt x="18261" y="6574"/>
                        <a:pt x="21114" y="6003"/>
                        <a:pt x="23967" y="5707"/>
                      </a:cubicBezTo>
                      <a:cubicBezTo>
                        <a:pt x="25109" y="5433"/>
                        <a:pt x="25976" y="5136"/>
                        <a:pt x="26821" y="5136"/>
                      </a:cubicBezTo>
                      <a:cubicBezTo>
                        <a:pt x="28533" y="4862"/>
                        <a:pt x="30541" y="4291"/>
                        <a:pt x="32527" y="3995"/>
                      </a:cubicBezTo>
                      <a:cubicBezTo>
                        <a:pt x="33965" y="3995"/>
                        <a:pt x="35380" y="3721"/>
                        <a:pt x="36818" y="3424"/>
                      </a:cubicBezTo>
                      <a:cubicBezTo>
                        <a:pt x="38804" y="3150"/>
                        <a:pt x="40813" y="2853"/>
                        <a:pt x="43095" y="2283"/>
                      </a:cubicBezTo>
                      <a:lnTo>
                        <a:pt x="43940" y="2283"/>
                      </a:lnTo>
                      <a:cubicBezTo>
                        <a:pt x="43666" y="1712"/>
                        <a:pt x="43369" y="1438"/>
                        <a:pt x="43369" y="1141"/>
                      </a:cubicBezTo>
                      <a:cubicBezTo>
                        <a:pt x="43095" y="1141"/>
                        <a:pt x="42798" y="868"/>
                        <a:pt x="42798" y="868"/>
                      </a:cubicBezTo>
                      <a:cubicBezTo>
                        <a:pt x="40813" y="1141"/>
                        <a:pt x="38530" y="1712"/>
                        <a:pt x="36521" y="2009"/>
                      </a:cubicBezTo>
                      <a:cubicBezTo>
                        <a:pt x="34239" y="2283"/>
                        <a:pt x="31682" y="2853"/>
                        <a:pt x="29400" y="3150"/>
                      </a:cubicBezTo>
                      <a:cubicBezTo>
                        <a:pt x="26821" y="3721"/>
                        <a:pt x="24538" y="3995"/>
                        <a:pt x="21982" y="4291"/>
                      </a:cubicBezTo>
                      <a:cubicBezTo>
                        <a:pt x="20544" y="4565"/>
                        <a:pt x="19129" y="4862"/>
                        <a:pt x="17691" y="4862"/>
                      </a:cubicBezTo>
                      <a:cubicBezTo>
                        <a:pt x="16275" y="5136"/>
                        <a:pt x="15134" y="5433"/>
                        <a:pt x="13696" y="5707"/>
                      </a:cubicBezTo>
                      <a:close/>
                      <a:moveTo>
                        <a:pt x="5433" y="6848"/>
                      </a:moveTo>
                      <a:lnTo>
                        <a:pt x="5433" y="6848"/>
                      </a:lnTo>
                      <a:cubicBezTo>
                        <a:pt x="4292" y="7418"/>
                        <a:pt x="3425" y="7715"/>
                        <a:pt x="2580" y="8286"/>
                      </a:cubicBezTo>
                      <a:cubicBezTo>
                        <a:pt x="572" y="9998"/>
                        <a:pt x="1142" y="12280"/>
                        <a:pt x="3425" y="13125"/>
                      </a:cubicBezTo>
                      <a:cubicBezTo>
                        <a:pt x="4863" y="13695"/>
                        <a:pt x="6278" y="13695"/>
                        <a:pt x="7990" y="13421"/>
                      </a:cubicBezTo>
                      <a:cubicBezTo>
                        <a:pt x="7990" y="13125"/>
                        <a:pt x="8287" y="13125"/>
                        <a:pt x="8287" y="12851"/>
                      </a:cubicBezTo>
                      <a:cubicBezTo>
                        <a:pt x="8287" y="11139"/>
                        <a:pt x="7990" y="9130"/>
                        <a:pt x="7145" y="7715"/>
                      </a:cubicBezTo>
                      <a:cubicBezTo>
                        <a:pt x="6575" y="6574"/>
                        <a:pt x="6575" y="6574"/>
                        <a:pt x="5433" y="6848"/>
                      </a:cubicBezTo>
                      <a:close/>
                      <a:moveTo>
                        <a:pt x="11140" y="12851"/>
                      </a:moveTo>
                      <a:cubicBezTo>
                        <a:pt x="11984" y="12554"/>
                        <a:pt x="13125" y="12554"/>
                        <a:pt x="13993" y="12280"/>
                      </a:cubicBezTo>
                      <a:cubicBezTo>
                        <a:pt x="14563" y="12280"/>
                        <a:pt x="14563" y="11983"/>
                        <a:pt x="14563" y="11413"/>
                      </a:cubicBezTo>
                      <a:cubicBezTo>
                        <a:pt x="14563" y="9701"/>
                        <a:pt x="14267" y="7715"/>
                        <a:pt x="13125" y="6277"/>
                      </a:cubicBezTo>
                      <a:cubicBezTo>
                        <a:pt x="12852" y="6003"/>
                        <a:pt x="12852" y="5707"/>
                        <a:pt x="12281" y="5707"/>
                      </a:cubicBezTo>
                      <a:cubicBezTo>
                        <a:pt x="11710" y="6003"/>
                        <a:pt x="11140" y="6003"/>
                        <a:pt x="10569" y="6003"/>
                      </a:cubicBezTo>
                      <a:cubicBezTo>
                        <a:pt x="9428" y="6277"/>
                        <a:pt x="8560" y="6277"/>
                        <a:pt x="7419" y="6574"/>
                      </a:cubicBezTo>
                      <a:cubicBezTo>
                        <a:pt x="8857" y="8560"/>
                        <a:pt x="9428" y="10842"/>
                        <a:pt x="9131" y="13125"/>
                      </a:cubicBezTo>
                      <a:cubicBezTo>
                        <a:pt x="9702" y="13125"/>
                        <a:pt x="9998" y="12851"/>
                        <a:pt x="10569" y="12851"/>
                      </a:cubicBezTo>
                      <a:cubicBezTo>
                        <a:pt x="10272" y="11710"/>
                        <a:pt x="10569" y="10568"/>
                        <a:pt x="10272" y="9427"/>
                      </a:cubicBezTo>
                      <a:cubicBezTo>
                        <a:pt x="9998" y="9701"/>
                        <a:pt x="9702" y="9701"/>
                        <a:pt x="9428" y="9998"/>
                      </a:cubicBezTo>
                      <a:cubicBezTo>
                        <a:pt x="9131" y="9130"/>
                        <a:pt x="9428" y="8856"/>
                        <a:pt x="9998" y="8856"/>
                      </a:cubicBezTo>
                      <a:cubicBezTo>
                        <a:pt x="9702" y="8286"/>
                        <a:pt x="9702" y="7715"/>
                        <a:pt x="9428" y="7145"/>
                      </a:cubicBezTo>
                      <a:lnTo>
                        <a:pt x="9702" y="7145"/>
                      </a:lnTo>
                      <a:cubicBezTo>
                        <a:pt x="11140" y="8856"/>
                        <a:pt x="11414" y="10568"/>
                        <a:pt x="11140" y="12851"/>
                      </a:cubicBezTo>
                      <a:close/>
                      <a:moveTo>
                        <a:pt x="45378" y="6848"/>
                      </a:moveTo>
                      <a:lnTo>
                        <a:pt x="45378" y="6848"/>
                      </a:lnTo>
                      <a:lnTo>
                        <a:pt x="50513" y="4291"/>
                      </a:lnTo>
                      <a:cubicBezTo>
                        <a:pt x="50217" y="3424"/>
                        <a:pt x="49943" y="2579"/>
                        <a:pt x="49646" y="1438"/>
                      </a:cubicBezTo>
                      <a:cubicBezTo>
                        <a:pt x="47934" y="1438"/>
                        <a:pt x="45948" y="1141"/>
                        <a:pt x="43940" y="868"/>
                      </a:cubicBezTo>
                      <a:cubicBezTo>
                        <a:pt x="44236" y="1438"/>
                        <a:pt x="44807" y="1712"/>
                        <a:pt x="45081" y="2283"/>
                      </a:cubicBezTo>
                      <a:lnTo>
                        <a:pt x="45948" y="4862"/>
                      </a:lnTo>
                      <a:cubicBezTo>
                        <a:pt x="45948" y="5433"/>
                        <a:pt x="45378" y="6003"/>
                        <a:pt x="45378" y="6848"/>
                      </a:cubicBezTo>
                      <a:close/>
                      <a:moveTo>
                        <a:pt x="54508" y="2009"/>
                      </a:moveTo>
                      <a:cubicBezTo>
                        <a:pt x="53366" y="2009"/>
                        <a:pt x="52225" y="2009"/>
                        <a:pt x="51358" y="1712"/>
                      </a:cubicBezTo>
                      <a:cubicBezTo>
                        <a:pt x="50513" y="1712"/>
                        <a:pt x="50513" y="1712"/>
                        <a:pt x="50513" y="2579"/>
                      </a:cubicBezTo>
                      <a:cubicBezTo>
                        <a:pt x="50513" y="2853"/>
                        <a:pt x="50787" y="3150"/>
                        <a:pt x="51084" y="3424"/>
                      </a:cubicBezTo>
                      <a:cubicBezTo>
                        <a:pt x="51084" y="3721"/>
                        <a:pt x="51358" y="3721"/>
                        <a:pt x="51655" y="3721"/>
                      </a:cubicBezTo>
                      <a:cubicBezTo>
                        <a:pt x="52499" y="3150"/>
                        <a:pt x="53366" y="2579"/>
                        <a:pt x="54508" y="200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0;p43">
                  <a:extLst>
                    <a:ext uri="{FF2B5EF4-FFF2-40B4-BE49-F238E27FC236}">
                      <a16:creationId xmlns:a16="http://schemas.microsoft.com/office/drawing/2014/main" id="{6CFD3DC0-44E2-9393-32B6-1E382F94C341}"/>
                    </a:ext>
                  </a:extLst>
                </p:cNvPr>
                <p:cNvSpPr/>
                <p:nvPr/>
              </p:nvSpPr>
              <p:spPr>
                <a:xfrm>
                  <a:off x="837275" y="3261200"/>
                  <a:ext cx="42825" cy="135275"/>
                </a:xfrm>
                <a:custGeom>
                  <a:avLst/>
                  <a:gdLst/>
                  <a:ahLst/>
                  <a:cxnLst/>
                  <a:rect l="l" t="t" r="r" b="b"/>
                  <a:pathLst>
                    <a:path w="1713" h="5411" extrusionOk="0">
                      <a:moveTo>
                        <a:pt x="868" y="572"/>
                      </a:moveTo>
                      <a:cubicBezTo>
                        <a:pt x="1142" y="572"/>
                        <a:pt x="1142" y="275"/>
                        <a:pt x="1439" y="1"/>
                      </a:cubicBezTo>
                      <a:lnTo>
                        <a:pt x="1712" y="1"/>
                      </a:lnTo>
                      <a:lnTo>
                        <a:pt x="1712" y="845"/>
                      </a:lnTo>
                      <a:cubicBezTo>
                        <a:pt x="1712" y="845"/>
                        <a:pt x="1439" y="1142"/>
                        <a:pt x="1142" y="1142"/>
                      </a:cubicBezTo>
                      <a:cubicBezTo>
                        <a:pt x="1439" y="1987"/>
                        <a:pt x="1712" y="3425"/>
                        <a:pt x="1712" y="4566"/>
                      </a:cubicBezTo>
                      <a:lnTo>
                        <a:pt x="1712" y="5137"/>
                      </a:lnTo>
                      <a:cubicBezTo>
                        <a:pt x="1712" y="5137"/>
                        <a:pt x="1439" y="5410"/>
                        <a:pt x="1142" y="5410"/>
                      </a:cubicBezTo>
                      <a:lnTo>
                        <a:pt x="1142" y="4840"/>
                      </a:lnTo>
                      <a:cubicBezTo>
                        <a:pt x="1142" y="3699"/>
                        <a:pt x="868" y="2283"/>
                        <a:pt x="297" y="1142"/>
                      </a:cubicBezTo>
                      <a:cubicBezTo>
                        <a:pt x="1" y="845"/>
                        <a:pt x="297" y="275"/>
                        <a:pt x="1" y="1"/>
                      </a:cubicBezTo>
                      <a:lnTo>
                        <a:pt x="2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1;p43">
                  <a:extLst>
                    <a:ext uri="{FF2B5EF4-FFF2-40B4-BE49-F238E27FC236}">
                      <a16:creationId xmlns:a16="http://schemas.microsoft.com/office/drawing/2014/main" id="{CE3FA24C-6C69-705E-EB1E-125CCCE991C6}"/>
                    </a:ext>
                  </a:extLst>
                </p:cNvPr>
                <p:cNvSpPr/>
                <p:nvPr/>
              </p:nvSpPr>
              <p:spPr>
                <a:xfrm>
                  <a:off x="887500" y="3367925"/>
                  <a:ext cx="21125" cy="21700"/>
                </a:xfrm>
                <a:custGeom>
                  <a:avLst/>
                  <a:gdLst/>
                  <a:ahLst/>
                  <a:cxnLst/>
                  <a:rect l="l" t="t" r="r" b="b"/>
                  <a:pathLst>
                    <a:path w="845" h="868" extrusionOk="0">
                      <a:moveTo>
                        <a:pt x="0" y="571"/>
                      </a:moveTo>
                      <a:lnTo>
                        <a:pt x="571" y="0"/>
                      </a:lnTo>
                      <a:cubicBezTo>
                        <a:pt x="571" y="297"/>
                        <a:pt x="845" y="571"/>
                        <a:pt x="845" y="868"/>
                      </a:cubicBezTo>
                      <a:lnTo>
                        <a:pt x="0" y="86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2;p43">
                  <a:extLst>
                    <a:ext uri="{FF2B5EF4-FFF2-40B4-BE49-F238E27FC236}">
                      <a16:creationId xmlns:a16="http://schemas.microsoft.com/office/drawing/2014/main" id="{991F0748-367C-3240-EB01-D45E0D2CDB6D}"/>
                    </a:ext>
                  </a:extLst>
                </p:cNvPr>
                <p:cNvSpPr/>
                <p:nvPr/>
              </p:nvSpPr>
              <p:spPr>
                <a:xfrm>
                  <a:off x="787625" y="3353650"/>
                  <a:ext cx="21150" cy="28550"/>
                </a:xfrm>
                <a:custGeom>
                  <a:avLst/>
                  <a:gdLst/>
                  <a:ahLst/>
                  <a:cxnLst/>
                  <a:rect l="l" t="t" r="r" b="b"/>
                  <a:pathLst>
                    <a:path w="846" h="1142" extrusionOk="0">
                      <a:moveTo>
                        <a:pt x="845" y="571"/>
                      </a:moveTo>
                      <a:cubicBezTo>
                        <a:pt x="845" y="868"/>
                        <a:pt x="845" y="868"/>
                        <a:pt x="571" y="1142"/>
                      </a:cubicBezTo>
                      <a:cubicBezTo>
                        <a:pt x="571" y="868"/>
                        <a:pt x="1" y="868"/>
                        <a:pt x="1" y="868"/>
                      </a:cubicBezTo>
                      <a:cubicBezTo>
                        <a:pt x="1" y="571"/>
                        <a:pt x="275" y="297"/>
                        <a:pt x="275" y="1"/>
                      </a:cubicBezTo>
                      <a:cubicBezTo>
                        <a:pt x="571" y="297"/>
                        <a:pt x="845" y="297"/>
                        <a:pt x="845" y="5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3;p43">
                  <a:extLst>
                    <a:ext uri="{FF2B5EF4-FFF2-40B4-BE49-F238E27FC236}">
                      <a16:creationId xmlns:a16="http://schemas.microsoft.com/office/drawing/2014/main" id="{F55B58C4-F5B6-8BA0-D0CF-E400BA687F98}"/>
                    </a:ext>
                  </a:extLst>
                </p:cNvPr>
                <p:cNvSpPr/>
                <p:nvPr/>
              </p:nvSpPr>
              <p:spPr>
                <a:xfrm>
                  <a:off x="880075" y="3296600"/>
                  <a:ext cx="14300" cy="28550"/>
                </a:xfrm>
                <a:custGeom>
                  <a:avLst/>
                  <a:gdLst/>
                  <a:ahLst/>
                  <a:cxnLst/>
                  <a:rect l="l" t="t" r="r" b="b"/>
                  <a:pathLst>
                    <a:path w="572" h="1142" extrusionOk="0">
                      <a:moveTo>
                        <a:pt x="297" y="1141"/>
                      </a:moveTo>
                      <a:lnTo>
                        <a:pt x="0" y="867"/>
                      </a:lnTo>
                      <a:cubicBezTo>
                        <a:pt x="0" y="571"/>
                        <a:pt x="0" y="297"/>
                        <a:pt x="297" y="0"/>
                      </a:cubicBezTo>
                      <a:cubicBezTo>
                        <a:pt x="297" y="297"/>
                        <a:pt x="571" y="297"/>
                        <a:pt x="571" y="571"/>
                      </a:cubicBezTo>
                      <a:cubicBezTo>
                        <a:pt x="571" y="571"/>
                        <a:pt x="297" y="867"/>
                        <a:pt x="297" y="11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9" name="文本框 58">
            <a:extLst>
              <a:ext uri="{FF2B5EF4-FFF2-40B4-BE49-F238E27FC236}">
                <a16:creationId xmlns:a16="http://schemas.microsoft.com/office/drawing/2014/main" id="{C13764A3-8787-DA4F-EC84-81BDE9406F96}"/>
              </a:ext>
            </a:extLst>
          </p:cNvPr>
          <p:cNvSpPr txBox="1"/>
          <p:nvPr/>
        </p:nvSpPr>
        <p:spPr>
          <a:xfrm>
            <a:off x="736714" y="1210200"/>
            <a:ext cx="6569876" cy="3323987"/>
          </a:xfrm>
          <a:prstGeom prst="rect">
            <a:avLst/>
          </a:prstGeom>
          <a:noFill/>
        </p:spPr>
        <p:txBody>
          <a:bodyPr wrap="square" rtlCol="0">
            <a:spAutoFit/>
          </a:bodyPr>
          <a:lstStyle/>
          <a:p>
            <a:r>
              <a:rPr kumimoji="1" lang="zh-CN" altLang="en-US" dirty="0">
                <a:latin typeface="DengXian" panose="02010600030101010101" pitchFamily="2" charset="-122"/>
                <a:ea typeface="DengXian" panose="02010600030101010101" pitchFamily="2" charset="-122"/>
              </a:rPr>
              <a:t>分泌：</a:t>
            </a:r>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在酿酒酵母线粒体中发现了被动运输的蛋白</a:t>
            </a:r>
            <a:r>
              <a:rPr kumimoji="1" lang="en-US" altLang="zh-CN" dirty="0">
                <a:latin typeface="DengXian" panose="02010600030101010101" pitchFamily="2" charset="-122"/>
                <a:ea typeface="DengXian" panose="02010600030101010101" pitchFamily="2" charset="-122"/>
              </a:rPr>
              <a:t>Pet8p</a:t>
            </a:r>
            <a:r>
              <a:rPr kumimoji="1" lang="zh-CN" altLang="en-US" dirty="0">
                <a:latin typeface="DengXian" panose="02010600030101010101" pitchFamily="2" charset="-122"/>
                <a:ea typeface="DengXian" panose="02010600030101010101" pitchFamily="2" charset="-122"/>
              </a:rPr>
              <a:t>，可以帮助</a:t>
            </a:r>
            <a:r>
              <a:rPr kumimoji="1" lang="en-US" altLang="zh-CN" dirty="0">
                <a:latin typeface="DengXian" panose="02010600030101010101" pitchFamily="2" charset="-122"/>
                <a:ea typeface="DengXian" panose="02010600030101010101" pitchFamily="2" charset="-122"/>
              </a:rPr>
              <a:t>SAMe</a:t>
            </a:r>
            <a:r>
              <a:rPr kumimoji="1" lang="zh-CN" altLang="en-US" dirty="0">
                <a:latin typeface="DengXian" panose="02010600030101010101" pitchFamily="2" charset="-122"/>
                <a:ea typeface="DengXian" panose="02010600030101010101" pitchFamily="2" charset="-122"/>
              </a:rPr>
              <a:t>分泌。</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项目对</a:t>
            </a:r>
            <a:r>
              <a:rPr kumimoji="1" lang="en-US" altLang="zh-CN" dirty="0">
                <a:latin typeface="DengXian" panose="02010600030101010101" pitchFamily="2" charset="-122"/>
                <a:ea typeface="DengXian" panose="02010600030101010101" pitchFamily="2" charset="-122"/>
              </a:rPr>
              <a:t>Pet8P</a:t>
            </a:r>
            <a:r>
              <a:rPr kumimoji="1" lang="zh-CN" altLang="en-US" dirty="0">
                <a:latin typeface="DengXian" panose="02010600030101010101" pitchFamily="2" charset="-122"/>
                <a:ea typeface="DengXian" panose="02010600030101010101" pitchFamily="2" charset="-122"/>
              </a:rPr>
              <a:t>酶的基因序列进行了优化，获得了</a:t>
            </a:r>
            <a:r>
              <a:rPr kumimoji="1" lang="en-US" altLang="zh-CN" dirty="0">
                <a:latin typeface="DengXian" panose="02010600030101010101" pitchFamily="2" charset="-122"/>
                <a:ea typeface="DengXian" panose="02010600030101010101" pitchFamily="2" charset="-122"/>
              </a:rPr>
              <a:t>opPet8p</a:t>
            </a:r>
            <a:r>
              <a:rPr kumimoji="1" lang="zh-CN" altLang="en-US" dirty="0">
                <a:latin typeface="DengXian" panose="02010600030101010101" pitchFamily="2" charset="-122"/>
                <a:ea typeface="DengXian" panose="02010600030101010101" pitchFamily="2" charset="-122"/>
              </a:rPr>
              <a:t>，帮助其在</a:t>
            </a:r>
            <a:r>
              <a:rPr kumimoji="1" lang="en-US" altLang="zh-CN" dirty="0">
                <a:latin typeface="DengXian" panose="02010600030101010101" pitchFamily="2" charset="-122"/>
                <a:ea typeface="DengXian" panose="02010600030101010101" pitchFamily="2" charset="-122"/>
              </a:rPr>
              <a:t>GEAM-POSITIVE</a:t>
            </a:r>
            <a:r>
              <a:rPr kumimoji="1" lang="zh-CN" altLang="en-US" dirty="0">
                <a:latin typeface="DengXian" panose="02010600030101010101" pitchFamily="2" charset="-122"/>
                <a:ea typeface="DengXian" panose="02010600030101010101" pitchFamily="2" charset="-122"/>
              </a:rPr>
              <a:t>细菌中表达。</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项目使用</a:t>
            </a:r>
            <a:r>
              <a:rPr kumimoji="1" lang="en-US" altLang="zh-CN" dirty="0">
                <a:latin typeface="DengXian" panose="02010600030101010101" pitchFamily="2" charset="-122"/>
                <a:ea typeface="DengXian" panose="02010600030101010101" pitchFamily="2" charset="-122"/>
              </a:rPr>
              <a:t>Xylose- induced</a:t>
            </a:r>
            <a:r>
              <a:rPr kumimoji="1" lang="zh-CN" altLang="en-US" dirty="0">
                <a:latin typeface="DengXian" panose="02010600030101010101" pitchFamily="2" charset="-122"/>
                <a:ea typeface="DengXian" panose="02010600030101010101" pitchFamily="2" charset="-122"/>
              </a:rPr>
              <a:t> </a:t>
            </a:r>
            <a:r>
              <a:rPr kumimoji="1" lang="en-US" altLang="zh-CN" dirty="0" err="1">
                <a:latin typeface="DengXian" panose="02010600030101010101" pitchFamily="2" charset="-122"/>
                <a:ea typeface="DengXian" panose="02010600030101010101" pitchFamily="2" charset="-122"/>
              </a:rPr>
              <a:t>Pxyl</a:t>
            </a:r>
            <a:r>
              <a:rPr kumimoji="1" lang="zh-CN" altLang="en-US" dirty="0">
                <a:latin typeface="DengXian" panose="02010600030101010101" pitchFamily="2" charset="-122"/>
                <a:ea typeface="DengXian" panose="02010600030101010101" pitchFamily="2" charset="-122"/>
              </a:rPr>
              <a:t> 作为启动子。</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信号肽</a:t>
            </a:r>
            <a:r>
              <a:rPr kumimoji="1" lang="en-US" altLang="zh-CN" dirty="0">
                <a:latin typeface="DengXian" panose="02010600030101010101" pitchFamily="2" charset="-122"/>
                <a:ea typeface="DengXian" panose="02010600030101010101" pitchFamily="2" charset="-122"/>
              </a:rPr>
              <a:t>Mistic</a:t>
            </a:r>
            <a:r>
              <a:rPr kumimoji="1" lang="zh-CN" altLang="en-US" dirty="0">
                <a:latin typeface="DengXian" panose="02010600030101010101" pitchFamily="2" charset="-122"/>
                <a:ea typeface="DengXian" panose="02010600030101010101" pitchFamily="2" charset="-122"/>
              </a:rPr>
              <a:t>可以帮助</a:t>
            </a:r>
            <a:r>
              <a:rPr kumimoji="1" lang="en-US" altLang="zh-CN" dirty="0">
                <a:latin typeface="DengXian" panose="02010600030101010101" pitchFamily="2" charset="-122"/>
                <a:ea typeface="DengXian" panose="02010600030101010101" pitchFamily="2" charset="-122"/>
              </a:rPr>
              <a:t>opPet8p</a:t>
            </a:r>
            <a:r>
              <a:rPr kumimoji="1" lang="zh-CN" altLang="en-US" dirty="0">
                <a:latin typeface="DengXian" panose="02010600030101010101" pitchFamily="2" charset="-122"/>
                <a:ea typeface="DengXian" panose="02010600030101010101" pitchFamily="2" charset="-122"/>
              </a:rPr>
              <a:t>整合到细胞膜上。</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en-US" altLang="zh-CN" dirty="0" err="1">
                <a:latin typeface="DengXian" panose="02010600030101010101" pitchFamily="2" charset="-122"/>
                <a:ea typeface="DengXian" panose="02010600030101010101" pitchFamily="2" charset="-122"/>
              </a:rPr>
              <a:t>sfGFP</a:t>
            </a:r>
            <a:r>
              <a:rPr kumimoji="1" lang="zh-CN" altLang="en-US" dirty="0">
                <a:latin typeface="DengXian" panose="02010600030101010101" pitchFamily="2" charset="-122"/>
                <a:ea typeface="DengXian" panose="02010600030101010101" pitchFamily="2" charset="-122"/>
              </a:rPr>
              <a:t>可以帮助可视化</a:t>
            </a:r>
            <a:r>
              <a:rPr kumimoji="1" lang="en-US" altLang="zh-CN" dirty="0">
                <a:latin typeface="DengXian" panose="02010600030101010101" pitchFamily="2" charset="-122"/>
                <a:ea typeface="DengXian" panose="02010600030101010101" pitchFamily="2" charset="-122"/>
              </a:rPr>
              <a:t>opPet8p</a:t>
            </a:r>
            <a:r>
              <a:rPr kumimoji="1" lang="zh-CN" altLang="en-US" dirty="0">
                <a:latin typeface="DengXian" panose="02010600030101010101" pitchFamily="2" charset="-122"/>
                <a:ea typeface="DengXian" panose="02010600030101010101" pitchFamily="2" charset="-122"/>
              </a:rPr>
              <a:t>的存在位置。</a:t>
            </a:r>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kumimoji="1" lang="en-US" altLang="zh-CN" dirty="0">
              <a:latin typeface="DengXian" panose="02010600030101010101" pitchFamily="2" charset="-122"/>
              <a:ea typeface="DengXian" panose="02010600030101010101" pitchFamily="2" charset="-122"/>
            </a:endParaRPr>
          </a:p>
        </p:txBody>
      </p:sp>
      <p:pic>
        <p:nvPicPr>
          <p:cNvPr id="19" name="图片 18" descr="日程表&#10;&#10;描述已自动生成">
            <a:extLst>
              <a:ext uri="{FF2B5EF4-FFF2-40B4-BE49-F238E27FC236}">
                <a16:creationId xmlns:a16="http://schemas.microsoft.com/office/drawing/2014/main" id="{A3384341-66FB-9101-6DFE-4FBED2CEE3D9}"/>
              </a:ext>
            </a:extLst>
          </p:cNvPr>
          <p:cNvPicPr>
            <a:picLocks noChangeAspect="1"/>
          </p:cNvPicPr>
          <p:nvPr/>
        </p:nvPicPr>
        <p:blipFill>
          <a:blip r:embed="rId3"/>
          <a:stretch>
            <a:fillRect/>
          </a:stretch>
        </p:blipFill>
        <p:spPr>
          <a:xfrm>
            <a:off x="2424838" y="3809990"/>
            <a:ext cx="3678252" cy="988360"/>
          </a:xfrm>
          <a:prstGeom prst="rect">
            <a:avLst/>
          </a:prstGeom>
        </p:spPr>
      </p:pic>
    </p:spTree>
    <p:extLst>
      <p:ext uri="{BB962C8B-B14F-4D97-AF65-F5344CB8AC3E}">
        <p14:creationId xmlns:p14="http://schemas.microsoft.com/office/powerpoint/2010/main" val="5073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50"/>
          <p:cNvSpPr txBox="1">
            <a:spLocks noGrp="1"/>
          </p:cNvSpPr>
          <p:nvPr>
            <p:ph type="title"/>
          </p:nvPr>
        </p:nvSpPr>
        <p:spPr>
          <a:xfrm>
            <a:off x="718050" y="528525"/>
            <a:ext cx="7707900" cy="6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OSCILLATOR</a:t>
            </a:r>
            <a:r>
              <a:rPr lang="zh-CN" altLang="en-US" dirty="0"/>
              <a:t> </a:t>
            </a:r>
            <a:r>
              <a:rPr lang="en-US" altLang="zh-CN" dirty="0"/>
              <a:t>MODULE</a:t>
            </a:r>
            <a:endParaRPr lang="en-GB" dirty="0"/>
          </a:p>
        </p:txBody>
      </p:sp>
      <p:sp>
        <p:nvSpPr>
          <p:cNvPr id="2" name="Google Shape;403;p40">
            <a:extLst>
              <a:ext uri="{FF2B5EF4-FFF2-40B4-BE49-F238E27FC236}">
                <a16:creationId xmlns:a16="http://schemas.microsoft.com/office/drawing/2014/main" id="{FBE52380-6A7B-2F0C-ECEA-AA830DE7B284}"/>
              </a:ext>
            </a:extLst>
          </p:cNvPr>
          <p:cNvSpPr txBox="1">
            <a:spLocks/>
          </p:cNvSpPr>
          <p:nvPr/>
        </p:nvSpPr>
        <p:spPr>
          <a:xfrm>
            <a:off x="996729" y="441074"/>
            <a:ext cx="818230" cy="768301"/>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Gochi Hand"/>
              <a:buNone/>
              <a:defRPr sz="2000" b="0" i="0" u="none" strike="noStrike" cap="none">
                <a:solidFill>
                  <a:schemeClr val="dk1"/>
                </a:solidFill>
                <a:latin typeface="Chalkboard SE" panose="03050602040202020205" pitchFamily="66" charset="0"/>
                <a:ea typeface="Gochi Hand"/>
                <a:cs typeface="Gochi Hand"/>
                <a:sym typeface="Gochi Han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spcAft>
                <a:spcPts val="1200"/>
              </a:spcAft>
              <a:buSzPts val="1100"/>
              <a:buFont typeface="Arial" panose="020B0604020202020204"/>
              <a:buNone/>
            </a:pPr>
            <a:r>
              <a:rPr lang="en-GB" sz="4400" dirty="0"/>
              <a:t>0</a:t>
            </a:r>
            <a:r>
              <a:rPr lang="en-US" altLang="zh-CN" sz="4400" dirty="0"/>
              <a:t>3</a:t>
            </a:r>
            <a:endParaRPr lang="en-GB" sz="4400" dirty="0"/>
          </a:p>
        </p:txBody>
      </p:sp>
      <p:pic>
        <p:nvPicPr>
          <p:cNvPr id="28" name="图片 27" descr="图示&#10;&#10;描述已自动生成">
            <a:extLst>
              <a:ext uri="{FF2B5EF4-FFF2-40B4-BE49-F238E27FC236}">
                <a16:creationId xmlns:a16="http://schemas.microsoft.com/office/drawing/2014/main" id="{BCB1E310-0D3F-BF46-63B5-0BE07E99111A}"/>
              </a:ext>
            </a:extLst>
          </p:cNvPr>
          <p:cNvPicPr>
            <a:picLocks noChangeAspect="1"/>
          </p:cNvPicPr>
          <p:nvPr/>
        </p:nvPicPr>
        <p:blipFill>
          <a:blip r:embed="rId3"/>
          <a:stretch>
            <a:fillRect/>
          </a:stretch>
        </p:blipFill>
        <p:spPr>
          <a:xfrm>
            <a:off x="718050" y="1296826"/>
            <a:ext cx="7772400" cy="2623417"/>
          </a:xfrm>
          <a:prstGeom prst="rect">
            <a:avLst/>
          </a:prstGeom>
        </p:spPr>
      </p:pic>
      <p:sp>
        <p:nvSpPr>
          <p:cNvPr id="29" name="文本框 28">
            <a:extLst>
              <a:ext uri="{FF2B5EF4-FFF2-40B4-BE49-F238E27FC236}">
                <a16:creationId xmlns:a16="http://schemas.microsoft.com/office/drawing/2014/main" id="{23A166C0-2761-5027-CB04-4FD8060732A3}"/>
              </a:ext>
            </a:extLst>
          </p:cNvPr>
          <p:cNvSpPr txBox="1"/>
          <p:nvPr/>
        </p:nvSpPr>
        <p:spPr>
          <a:xfrm>
            <a:off x="1889760" y="4062444"/>
            <a:ext cx="5042263" cy="738664"/>
          </a:xfrm>
          <a:prstGeom prst="rect">
            <a:avLst/>
          </a:prstGeom>
          <a:noFill/>
        </p:spPr>
        <p:txBody>
          <a:bodyPr wrap="square" rtlCol="0">
            <a:spAutoFit/>
          </a:bodyPr>
          <a:lstStyle/>
          <a:p>
            <a:r>
              <a:rPr kumimoji="1" lang="zh-CN" altLang="en-US" dirty="0">
                <a:latin typeface="DengXian" panose="02010600030101010101" pitchFamily="2" charset="-122"/>
                <a:ea typeface="DengXian" panose="02010600030101010101" pitchFamily="2" charset="-122"/>
              </a:rPr>
              <a:t>三个启动子环环相扣形成一个完整的抑制循环，在三种阻遏子基因轮流表达、阻遏蛋白相继降解的过程中实现自身及其调控基因开启状态的顺序转变，从而实现周而复始的振荡。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50"/>
          <p:cNvSpPr txBox="1">
            <a:spLocks noGrp="1"/>
          </p:cNvSpPr>
          <p:nvPr>
            <p:ph type="title"/>
          </p:nvPr>
        </p:nvSpPr>
        <p:spPr>
          <a:xfrm>
            <a:off x="996729" y="528525"/>
            <a:ext cx="7707900" cy="6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DIRECTED</a:t>
            </a:r>
            <a:r>
              <a:rPr lang="zh-CN" altLang="en-US" sz="3200" dirty="0"/>
              <a:t> </a:t>
            </a:r>
            <a:r>
              <a:rPr lang="en-US" altLang="zh-CN" sz="3200" dirty="0"/>
              <a:t>EVOLUTION</a:t>
            </a:r>
            <a:r>
              <a:rPr lang="zh-CN" altLang="en-US" sz="3200" dirty="0"/>
              <a:t> </a:t>
            </a:r>
            <a:r>
              <a:rPr lang="en-US" altLang="zh-CN" sz="3200" dirty="0"/>
              <a:t>MODULE</a:t>
            </a:r>
            <a:endParaRPr lang="en-GB" sz="3200" dirty="0"/>
          </a:p>
        </p:txBody>
      </p:sp>
      <p:sp>
        <p:nvSpPr>
          <p:cNvPr id="2" name="Google Shape;403;p40">
            <a:extLst>
              <a:ext uri="{FF2B5EF4-FFF2-40B4-BE49-F238E27FC236}">
                <a16:creationId xmlns:a16="http://schemas.microsoft.com/office/drawing/2014/main" id="{FBE52380-6A7B-2F0C-ECEA-AA830DE7B284}"/>
              </a:ext>
            </a:extLst>
          </p:cNvPr>
          <p:cNvSpPr txBox="1">
            <a:spLocks/>
          </p:cNvSpPr>
          <p:nvPr/>
        </p:nvSpPr>
        <p:spPr>
          <a:xfrm>
            <a:off x="813849" y="418095"/>
            <a:ext cx="818230" cy="768301"/>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Gochi Hand"/>
              <a:buNone/>
              <a:defRPr sz="2000" b="0" i="0" u="none" strike="noStrike" cap="none">
                <a:solidFill>
                  <a:schemeClr val="dk1"/>
                </a:solidFill>
                <a:latin typeface="Chalkboard SE" panose="03050602040202020205" pitchFamily="66" charset="0"/>
                <a:ea typeface="Gochi Hand"/>
                <a:cs typeface="Gochi Hand"/>
                <a:sym typeface="Gochi Hand"/>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spcAft>
                <a:spcPts val="1200"/>
              </a:spcAft>
              <a:buSzPts val="1100"/>
              <a:buFont typeface="Arial" panose="020B0604020202020204"/>
              <a:buNone/>
            </a:pPr>
            <a:r>
              <a:rPr lang="en-GB" sz="4400" dirty="0"/>
              <a:t>0</a:t>
            </a:r>
            <a:r>
              <a:rPr lang="en-US" altLang="zh-CN" sz="4400" dirty="0"/>
              <a:t>3</a:t>
            </a:r>
            <a:endParaRPr lang="en-GB" sz="4400" dirty="0"/>
          </a:p>
        </p:txBody>
      </p:sp>
      <p:sp>
        <p:nvSpPr>
          <p:cNvPr id="3" name="文本框 2">
            <a:extLst>
              <a:ext uri="{FF2B5EF4-FFF2-40B4-BE49-F238E27FC236}">
                <a16:creationId xmlns:a16="http://schemas.microsoft.com/office/drawing/2014/main" id="{1299C4E9-7B2E-8288-F8FC-F915BCAD1584}"/>
              </a:ext>
            </a:extLst>
          </p:cNvPr>
          <p:cNvSpPr txBox="1"/>
          <p:nvPr/>
        </p:nvSpPr>
        <p:spPr>
          <a:xfrm>
            <a:off x="813849" y="1463041"/>
            <a:ext cx="5477691" cy="2246769"/>
          </a:xfrm>
          <a:prstGeom prst="rect">
            <a:avLst/>
          </a:prstGeom>
          <a:noFill/>
        </p:spPr>
        <p:txBody>
          <a:bodyPr wrap="square" rtlCol="0">
            <a:spAutoFit/>
          </a:bodyPr>
          <a:lstStyle/>
          <a:p>
            <a:r>
              <a:rPr kumimoji="1" lang="zh-CN" altLang="en-US" dirty="0">
                <a:latin typeface="DengXian" panose="02010600030101010101" pitchFamily="2" charset="-122"/>
                <a:ea typeface="DengXian" panose="02010600030101010101" pitchFamily="2" charset="-122"/>
              </a:rPr>
              <a:t>目的：获得一种可以忍受高浓度乳糖并且不失去其对相应启动子抑制功能的 </a:t>
            </a:r>
            <a:r>
              <a:rPr kumimoji="1" lang="en-US" altLang="zh-CN" dirty="0" err="1">
                <a:latin typeface="DengXian" panose="02010600030101010101" pitchFamily="2" charset="-122"/>
                <a:ea typeface="DengXian" panose="02010600030101010101" pitchFamily="2" charset="-122"/>
              </a:rPr>
              <a:t>Lacl</a:t>
            </a:r>
            <a:r>
              <a:rPr kumimoji="1" lang="zh-CN" altLang="en-US" dirty="0">
                <a:latin typeface="DengXian" panose="02010600030101010101" pitchFamily="2" charset="-122"/>
                <a:ea typeface="DengXian" panose="02010600030101010101" pitchFamily="2" charset="-122"/>
              </a:rPr>
              <a:t>蛋白。</a:t>
            </a:r>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r>
              <a:rPr kumimoji="1" lang="zh-CN" altLang="en-US" dirty="0">
                <a:latin typeface="DengXian" panose="02010600030101010101" pitchFamily="2" charset="-122"/>
                <a:ea typeface="DengXian" panose="02010600030101010101" pitchFamily="2" charset="-122"/>
              </a:rPr>
              <a:t>过程：构建突变</a:t>
            </a:r>
            <a:r>
              <a:rPr kumimoji="1" lang="en-US" altLang="zh-CN" dirty="0">
                <a:latin typeface="DengXian" panose="02010600030101010101" pitchFamily="2" charset="-122"/>
                <a:ea typeface="DengXian" panose="02010600030101010101" pitchFamily="2" charset="-122"/>
              </a:rPr>
              <a:t>-</a:t>
            </a:r>
            <a:r>
              <a:rPr kumimoji="1" lang="zh-CN" altLang="en-US" dirty="0">
                <a:latin typeface="DengXian" panose="02010600030101010101" pitchFamily="2" charset="-122"/>
                <a:ea typeface="DengXian" panose="02010600030101010101" pitchFamily="2" charset="-122"/>
              </a:rPr>
              <a:t>选择</a:t>
            </a:r>
            <a:r>
              <a:rPr kumimoji="1" lang="en-US" altLang="zh-CN" dirty="0">
                <a:latin typeface="DengXian" panose="02010600030101010101" pitchFamily="2" charset="-122"/>
                <a:ea typeface="DengXian" panose="02010600030101010101" pitchFamily="2" charset="-122"/>
              </a:rPr>
              <a:t>-</a:t>
            </a:r>
            <a:r>
              <a:rPr kumimoji="1" lang="zh-CN" altLang="en-US" dirty="0">
                <a:latin typeface="DengXian" panose="02010600030101010101" pitchFamily="2" charset="-122"/>
                <a:ea typeface="DengXian" panose="02010600030101010101" pitchFamily="2" charset="-122"/>
              </a:rPr>
              <a:t>扩增</a:t>
            </a:r>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r>
              <a:rPr kumimoji="1" lang="zh-CN" altLang="en-US" dirty="0">
                <a:latin typeface="DengXian" panose="02010600030101010101" pitchFamily="2" charset="-122"/>
                <a:ea typeface="DengXian" panose="02010600030101010101" pitchFamily="2" charset="-122"/>
              </a:rPr>
              <a:t>构建突变：利用饱和诱变技术构建 </a:t>
            </a:r>
            <a:r>
              <a:rPr kumimoji="1" lang="en-US" altLang="zh-CN" dirty="0" err="1">
                <a:latin typeface="DengXian" panose="02010600030101010101" pitchFamily="2" charset="-122"/>
                <a:ea typeface="DengXian" panose="02010600030101010101" pitchFamily="2" charset="-122"/>
              </a:rPr>
              <a:t>Lacl</a:t>
            </a:r>
            <a:r>
              <a:rPr kumimoji="1" lang="zh-CN" altLang="en-US" dirty="0">
                <a:latin typeface="DengXian" panose="02010600030101010101" pitchFamily="2" charset="-122"/>
                <a:ea typeface="DengXian" panose="02010600030101010101" pitchFamily="2" charset="-122"/>
              </a:rPr>
              <a:t>蛋白的变异文库。</a:t>
            </a:r>
            <a:endParaRPr kumimoji="1" lang="en-US" altLang="zh-CN" dirty="0">
              <a:latin typeface="DengXian" panose="02010600030101010101" pitchFamily="2" charset="-122"/>
              <a:ea typeface="DengXian" panose="02010600030101010101" pitchFamily="2" charset="-122"/>
            </a:endParaRPr>
          </a:p>
          <a:p>
            <a:r>
              <a:rPr kumimoji="1" lang="zh-CN" altLang="en-US" dirty="0">
                <a:latin typeface="DengXian" panose="02010600030101010101" pitchFamily="2" charset="-122"/>
                <a:ea typeface="DengXian" panose="02010600030101010101" pitchFamily="2" charset="-122"/>
              </a:rPr>
              <a:t>                  构建好相应的质粒并转化到大肠杆菌之中。</a:t>
            </a:r>
            <a:endParaRPr kumimoji="1" lang="en-US" altLang="zh-CN" dirty="0">
              <a:latin typeface="DengXian" panose="02010600030101010101" pitchFamily="2" charset="-122"/>
              <a:ea typeface="DengXian" panose="02010600030101010101" pitchFamily="2" charset="-122"/>
            </a:endParaRPr>
          </a:p>
          <a:p>
            <a:endParaRPr kumimoji="1" lang="en-US" altLang="zh-CN" dirty="0">
              <a:latin typeface="DengXian" panose="02010600030101010101" pitchFamily="2" charset="-122"/>
              <a:ea typeface="DengXian" panose="02010600030101010101" pitchFamily="2" charset="-122"/>
            </a:endParaRPr>
          </a:p>
          <a:p>
            <a:r>
              <a:rPr kumimoji="1" lang="zh-CN" altLang="en-US" dirty="0">
                <a:latin typeface="DengXian" panose="02010600030101010101" pitchFamily="2" charset="-122"/>
                <a:ea typeface="DengXian" panose="02010600030101010101" pitchFamily="2" charset="-122"/>
              </a:rPr>
              <a:t>选择：建立不同的培养条件对</a:t>
            </a:r>
            <a:r>
              <a:rPr kumimoji="1" lang="en-US" altLang="zh-CN" dirty="0" err="1">
                <a:latin typeface="DengXian" panose="02010600030101010101" pitchFamily="2" charset="-122"/>
                <a:ea typeface="DengXian" panose="02010600030101010101" pitchFamily="2" charset="-122"/>
              </a:rPr>
              <a:t>Lacl</a:t>
            </a:r>
            <a:r>
              <a:rPr kumimoji="1" lang="zh-CN" altLang="en-US" dirty="0">
                <a:latin typeface="DengXian" panose="02010600030101010101" pitchFamily="2" charset="-122"/>
                <a:ea typeface="DengXian" panose="02010600030101010101" pitchFamily="2" charset="-122"/>
              </a:rPr>
              <a:t>突变体进行选择。</a:t>
            </a:r>
            <a:endParaRPr kumimoji="1" lang="en-US" altLang="zh-CN" dirty="0">
              <a:latin typeface="DengXian" panose="02010600030101010101" pitchFamily="2" charset="-122"/>
              <a:ea typeface="DengXian" panose="02010600030101010101" pitchFamily="2" charset="-122"/>
            </a:endParaRPr>
          </a:p>
          <a:p>
            <a:endParaRPr kumimoji="1" lang="zh-CN" altLang="en-US" dirty="0">
              <a:latin typeface="DengXian" panose="02010600030101010101" pitchFamily="2" charset="-122"/>
              <a:ea typeface="DengXian" panose="02010600030101010101" pitchFamily="2" charset="-122"/>
            </a:endParaRPr>
          </a:p>
        </p:txBody>
      </p:sp>
      <p:pic>
        <p:nvPicPr>
          <p:cNvPr id="5" name="图片 4" descr="图示&#10;&#10;描述已自动生成">
            <a:extLst>
              <a:ext uri="{FF2B5EF4-FFF2-40B4-BE49-F238E27FC236}">
                <a16:creationId xmlns:a16="http://schemas.microsoft.com/office/drawing/2014/main" id="{5C193D75-7429-65E7-3C8F-D792AE5032A6}"/>
              </a:ext>
            </a:extLst>
          </p:cNvPr>
          <p:cNvPicPr>
            <a:picLocks noChangeAspect="1"/>
          </p:cNvPicPr>
          <p:nvPr/>
        </p:nvPicPr>
        <p:blipFill>
          <a:blip r:embed="rId3"/>
          <a:stretch>
            <a:fillRect/>
          </a:stretch>
        </p:blipFill>
        <p:spPr>
          <a:xfrm>
            <a:off x="5989752" y="1757499"/>
            <a:ext cx="3001335" cy="1628502"/>
          </a:xfrm>
          <a:prstGeom prst="rect">
            <a:avLst/>
          </a:prstGeom>
        </p:spPr>
      </p:pic>
      <p:pic>
        <p:nvPicPr>
          <p:cNvPr id="7" name="图片 6" descr="手机屏幕的截图&#10;&#10;描述已自动生成">
            <a:extLst>
              <a:ext uri="{FF2B5EF4-FFF2-40B4-BE49-F238E27FC236}">
                <a16:creationId xmlns:a16="http://schemas.microsoft.com/office/drawing/2014/main" id="{9D061B74-5F29-A331-FE9A-0D81014A5B80}"/>
              </a:ext>
            </a:extLst>
          </p:cNvPr>
          <p:cNvPicPr>
            <a:picLocks noChangeAspect="1"/>
          </p:cNvPicPr>
          <p:nvPr/>
        </p:nvPicPr>
        <p:blipFill>
          <a:blip r:embed="rId4"/>
          <a:stretch>
            <a:fillRect/>
          </a:stretch>
        </p:blipFill>
        <p:spPr>
          <a:xfrm>
            <a:off x="896983" y="3514749"/>
            <a:ext cx="4175760" cy="943412"/>
          </a:xfrm>
          <a:prstGeom prst="rect">
            <a:avLst/>
          </a:prstGeom>
        </p:spPr>
      </p:pic>
      <p:sp>
        <p:nvSpPr>
          <p:cNvPr id="8" name="文本框 7">
            <a:extLst>
              <a:ext uri="{FF2B5EF4-FFF2-40B4-BE49-F238E27FC236}">
                <a16:creationId xmlns:a16="http://schemas.microsoft.com/office/drawing/2014/main" id="{817F08BB-9AE0-D15D-771F-BE0551ED7B3E}"/>
              </a:ext>
            </a:extLst>
          </p:cNvPr>
          <p:cNvSpPr txBox="1"/>
          <p:nvPr/>
        </p:nvSpPr>
        <p:spPr>
          <a:xfrm>
            <a:off x="5155877" y="3514749"/>
            <a:ext cx="3984828" cy="830997"/>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200" dirty="0" err="1">
                <a:latin typeface="DengXian" panose="02010600030101010101" pitchFamily="2" charset="-122"/>
                <a:ea typeface="DengXian" panose="02010600030101010101" pitchFamily="2" charset="-122"/>
              </a:rPr>
              <a:t>SacB</a:t>
            </a:r>
            <a:r>
              <a:rPr kumimoji="1" lang="zh-CN" altLang="en-US" sz="1200" dirty="0">
                <a:latin typeface="DengXian" panose="02010600030101010101" pitchFamily="2" charset="-122"/>
                <a:ea typeface="DengXian" panose="02010600030101010101" pitchFamily="2" charset="-122"/>
              </a:rPr>
              <a:t>蛋白酶</a:t>
            </a:r>
            <a:r>
              <a:rPr kumimoji="1" lang="en-US" altLang="zh-CN" sz="1200" dirty="0">
                <a:latin typeface="DengXian" panose="02010600030101010101" pitchFamily="2" charset="-122"/>
                <a:ea typeface="DengXian" panose="02010600030101010101" pitchFamily="2" charset="-122"/>
              </a:rPr>
              <a:t>-</a:t>
            </a:r>
            <a:r>
              <a:rPr kumimoji="1" lang="zh-CN" altLang="en-US" sz="1200" dirty="0">
                <a:latin typeface="DengXian" panose="02010600030101010101" pitchFamily="2" charset="-122"/>
                <a:ea typeface="DengXian" panose="02010600030101010101" pitchFamily="2" charset="-122"/>
              </a:rPr>
              <a:t> 催化蔗糖水解</a:t>
            </a:r>
            <a:r>
              <a:rPr kumimoji="1" lang="en-US" altLang="zh-CN" sz="1200" dirty="0">
                <a:latin typeface="DengXian" panose="02010600030101010101" pitchFamily="2" charset="-122"/>
                <a:ea typeface="DengXian" panose="02010600030101010101" pitchFamily="2" charset="-122"/>
              </a:rPr>
              <a:t>-</a:t>
            </a:r>
            <a:r>
              <a:rPr kumimoji="1" lang="zh-CN" altLang="en-US" sz="1200" dirty="0">
                <a:latin typeface="DengXian" panose="02010600030101010101" pitchFamily="2" charset="-122"/>
                <a:ea typeface="DengXian" panose="02010600030101010101" pitchFamily="2" charset="-122"/>
              </a:rPr>
              <a:t>在培养基中添加蔗糖并逐渐增高乳糖水平，可以筛选出所需的</a:t>
            </a:r>
            <a:r>
              <a:rPr kumimoji="1" lang="en-US" altLang="zh-CN" sz="1200" dirty="0" err="1">
                <a:latin typeface="DengXian" panose="02010600030101010101" pitchFamily="2" charset="-122"/>
                <a:ea typeface="DengXian" panose="02010600030101010101" pitchFamily="2" charset="-122"/>
              </a:rPr>
              <a:t>Lacl</a:t>
            </a:r>
            <a:r>
              <a:rPr kumimoji="1" lang="zh-CN" altLang="en-US" sz="1200" dirty="0">
                <a:latin typeface="DengXian" panose="02010600030101010101" pitchFamily="2" charset="-122"/>
                <a:ea typeface="DengXian" panose="02010600030101010101" pitchFamily="2" charset="-122"/>
              </a:rPr>
              <a:t>突变体</a:t>
            </a:r>
            <a:endParaRPr kumimoji="1" lang="en-US" altLang="zh-CN" sz="1200" dirty="0">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r>
              <a:rPr kumimoji="1" lang="en-US" altLang="zh-CN" sz="1200" dirty="0" err="1">
                <a:latin typeface="DengXian" panose="02010600030101010101" pitchFamily="2" charset="-122"/>
                <a:ea typeface="DengXian" panose="02010600030101010101" pitchFamily="2" charset="-122"/>
              </a:rPr>
              <a:t>KanR</a:t>
            </a:r>
            <a:r>
              <a:rPr kumimoji="1" lang="zh-CN" altLang="en-US" sz="1200" dirty="0">
                <a:latin typeface="DengXian" panose="02010600030101010101" pitchFamily="2" charset="-122"/>
                <a:ea typeface="DengXian" panose="02010600030101010101" pitchFamily="2" charset="-122"/>
              </a:rPr>
              <a:t>蛋白</a:t>
            </a:r>
            <a:r>
              <a:rPr kumimoji="1" lang="en-US" altLang="zh-CN" sz="1200" dirty="0">
                <a:latin typeface="DengXian" panose="02010600030101010101" pitchFamily="2" charset="-122"/>
                <a:ea typeface="DengXian" panose="02010600030101010101" pitchFamily="2" charset="-122"/>
              </a:rPr>
              <a:t>-</a:t>
            </a:r>
            <a:r>
              <a:rPr kumimoji="1" lang="zh-CN" altLang="en-US" sz="1200" dirty="0">
                <a:latin typeface="DengXian" panose="02010600030101010101" pitchFamily="2" charset="-122"/>
                <a:ea typeface="DengXian" panose="02010600030101010101" pitchFamily="2" charset="-122"/>
              </a:rPr>
              <a:t>对抗卡那霉素的抗性</a:t>
            </a:r>
            <a:r>
              <a:rPr kumimoji="1" lang="en-US" altLang="zh-CN" sz="1200" dirty="0">
                <a:latin typeface="DengXian" panose="02010600030101010101" pitchFamily="2" charset="-122"/>
                <a:ea typeface="DengXian" panose="02010600030101010101" pitchFamily="2" charset="-122"/>
              </a:rPr>
              <a:t>-</a:t>
            </a:r>
            <a:r>
              <a:rPr kumimoji="1" lang="zh-CN" altLang="en-US" sz="1200" dirty="0">
                <a:latin typeface="DengXian" panose="02010600030101010101" pitchFamily="2" charset="-122"/>
                <a:ea typeface="DengXian" panose="02010600030101010101" pitchFamily="2" charset="-122"/>
              </a:rPr>
              <a:t>通过卡那霉素</a:t>
            </a:r>
            <a:r>
              <a:rPr kumimoji="1" lang="en-US" altLang="zh-CN" sz="1200" dirty="0">
                <a:latin typeface="DengXian" panose="02010600030101010101" pitchFamily="2" charset="-122"/>
                <a:ea typeface="DengXian" panose="02010600030101010101" pitchFamily="2" charset="-122"/>
              </a:rPr>
              <a:t>-</a:t>
            </a:r>
            <a:r>
              <a:rPr kumimoji="1" lang="zh-CN" altLang="en-US" sz="1200" dirty="0">
                <a:latin typeface="DengXian" panose="02010600030101010101" pitchFamily="2" charset="-122"/>
                <a:ea typeface="DengXian" panose="02010600030101010101" pitchFamily="2" charset="-122"/>
              </a:rPr>
              <a:t>筛选出那些永久失去结合乳糖能力的</a:t>
            </a:r>
            <a:r>
              <a:rPr kumimoji="1" lang="en-US" altLang="zh-CN" sz="1200" dirty="0" err="1">
                <a:latin typeface="DengXian" panose="02010600030101010101" pitchFamily="2" charset="-122"/>
                <a:ea typeface="DengXian" panose="02010600030101010101" pitchFamily="2" charset="-122"/>
              </a:rPr>
              <a:t>Lacl</a:t>
            </a:r>
            <a:r>
              <a:rPr kumimoji="1" lang="zh-CN" altLang="en-US" sz="1200" dirty="0">
                <a:latin typeface="DengXian" panose="02010600030101010101" pitchFamily="2" charset="-122"/>
                <a:ea typeface="DengXian" panose="02010600030101010101" pitchFamily="2" charset="-122"/>
              </a:rPr>
              <a:t>突变体</a:t>
            </a:r>
          </a:p>
        </p:txBody>
      </p:sp>
    </p:spTree>
    <p:extLst>
      <p:ext uri="{BB962C8B-B14F-4D97-AF65-F5344CB8AC3E}">
        <p14:creationId xmlns:p14="http://schemas.microsoft.com/office/powerpoint/2010/main" val="3859026365"/>
      </p:ext>
    </p:extLst>
  </p:cSld>
  <p:clrMapOvr>
    <a:masterClrMapping/>
  </p:clrMapOvr>
</p:sld>
</file>

<file path=ppt/theme/theme1.xml><?xml version="1.0" encoding="utf-8"?>
<a:theme xmlns:a="http://schemas.openxmlformats.org/drawingml/2006/main" name="office主题">
  <a:themeElements>
    <a:clrScheme name="Simple Light">
      <a:dk1>
        <a:srgbClr val="000000"/>
      </a:dk1>
      <a:lt1>
        <a:srgbClr val="FFFFFF"/>
      </a:lt1>
      <a:dk2>
        <a:srgbClr val="FAF8EC"/>
      </a:dk2>
      <a:lt2>
        <a:srgbClr val="FFCD53"/>
      </a:lt2>
      <a:accent1>
        <a:srgbClr val="BFDEFE"/>
      </a:accent1>
      <a:accent2>
        <a:srgbClr val="B59ECE"/>
      </a:accent2>
      <a:accent3>
        <a:srgbClr val="EEBD9E"/>
      </a:accent3>
      <a:accent4>
        <a:srgbClr val="D77955"/>
      </a:accent4>
      <a:accent5>
        <a:srgbClr val="8BCFB0"/>
      </a:accent5>
      <a:accent6>
        <a:srgbClr val="EB709A"/>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942</Words>
  <Application>Microsoft Macintosh PowerPoint</Application>
  <PresentationFormat>全屏显示(16:9)</PresentationFormat>
  <Paragraphs>98</Paragraphs>
  <Slides>10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DengXian</vt:lpstr>
      <vt:lpstr>Anaheim</vt:lpstr>
      <vt:lpstr>ColfaxAI</vt:lpstr>
      <vt:lpstr>Gochi Hand</vt:lpstr>
      <vt:lpstr>Arial</vt:lpstr>
      <vt:lpstr>Chalkboard SE</vt:lpstr>
      <vt:lpstr>Lucida Grande</vt:lpstr>
      <vt:lpstr>office主题</vt:lpstr>
      <vt:lpstr>WHU-China-iGEM-2022</vt:lpstr>
      <vt:lpstr>INTRODUCTION</vt:lpstr>
      <vt:lpstr>BACKGROUND</vt:lpstr>
      <vt:lpstr>02</vt:lpstr>
      <vt:lpstr>CHOICE of PROBIOTIC STRAIN</vt:lpstr>
      <vt:lpstr>PRODUCTION MODULE</vt:lpstr>
      <vt:lpstr>PRODUCTION MODULE</vt:lpstr>
      <vt:lpstr>OSCILLATOR MODULE</vt:lpstr>
      <vt:lpstr>DIRECTED EVOLUTION MODULE</vt:lpstr>
      <vt:lpstr>SAFETY SWITCH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Subject for Middle School</dc:title>
  <dc:creator/>
  <cp:lastModifiedBy>4421</cp:lastModifiedBy>
  <cp:revision>8</cp:revision>
  <dcterms:created xsi:type="dcterms:W3CDTF">2022-02-27T16:12:00Z</dcterms:created>
  <dcterms:modified xsi:type="dcterms:W3CDTF">2023-01-15T11:08:53Z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E27F1B45D0294A36B86A0960C3AE278E</vt:lpwstr>
  </property>
  <property fmtid="{D5CDD505-2E9C-101B-9397-08002B2CF9AE}" pid="3" name="KSOProductBuildVer">
    <vt:lpwstr>2052-11.1.0.11365</vt:lpwstr>
  </property>
</Properties>
</file>